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tags/tag104.xml" ContentType="application/vnd.openxmlformats-officedocument.presentationml.tags+xml"/>
  <Override PartName="/ppt/tags/tag140.xml" ContentType="application/vnd.openxmlformats-officedocument.presentationml.tags+xml"/>
  <Override PartName="/ppt/tags/tag151.xml" ContentType="application/vnd.openxmlformats-officedocument.presentationml.tags+xml"/>
  <Override PartName="/ppt/slideLayouts/slideLayout2.xml" ContentType="application/vnd.openxmlformats-officedocument.presentationml.slideLayout+xml"/>
  <Override PartName="/ppt/tags/tag49.xml" ContentType="application/vnd.openxmlformats-officedocument.presentationml.tags+xml"/>
  <Override PartName="/ppt/tags/tag96.xml" ContentType="application/vnd.openxmlformats-officedocument.presentationml.tags+xml"/>
  <Override PartName="/ppt/tags/tag205.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ags/tag38.xml" ContentType="application/vnd.openxmlformats-officedocument.presentationml.tags+xml"/>
  <Override PartName="/ppt/tags/tag85.xml" ContentType="application/vnd.openxmlformats-officedocument.presentationml.tags+xml"/>
  <Override PartName="/ppt/notesSlides/notesSlide16.xml" ContentType="application/vnd.openxmlformats-officedocument.presentationml.notesSlide+xml"/>
  <Override PartName="/ppt/tags/tag189.xml" ContentType="application/vnd.openxmlformats-officedocument.presentationml.tags+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178.xml" ContentType="application/vnd.openxmlformats-officedocument.presentationml.tags+xml"/>
  <Override PartName="/ppt/tags/tag52.xml" ContentType="application/vnd.openxmlformats-officedocument.presentationml.tags+xml"/>
  <Override PartName="/ppt/tags/tag109.xml" ContentType="application/vnd.openxmlformats-officedocument.presentationml.tags+xml"/>
  <Override PartName="/ppt/tags/tag156.xml" ContentType="application/vnd.openxmlformats-officedocument.presentationml.tags+xml"/>
  <Override PartName="/ppt/tags/tag167.xml" ContentType="application/vnd.openxmlformats-officedocument.presentationml.tags+xml"/>
  <Override PartName="/ppt/tags/tag41.xml" ContentType="application/vnd.openxmlformats-officedocument.presentationml.tags+xml"/>
  <Override PartName="/ppt/notesSlides/notesSlide7.xml" ContentType="application/vnd.openxmlformats-officedocument.presentationml.notesSlide+xml"/>
  <Default Extension="xlsx" ContentType="application/vnd.openxmlformats-officedocument.spreadsheetml.sheet"/>
  <Override PartName="/ppt/tags/tag145.xml" ContentType="application/vnd.openxmlformats-officedocument.presentationml.tags+xml"/>
  <Override PartName="/ppt/tags/tag192.xml" ContentType="application/vnd.openxmlformats-officedocument.presentationml.tags+xml"/>
  <Override PartName="/ppt/tags/tag30.xml" ContentType="application/vnd.openxmlformats-officedocument.presentationml.tags+xml"/>
  <Override PartName="/ppt/tags/tag134.xml" ContentType="application/vnd.openxmlformats-officedocument.presentationml.tags+xml"/>
  <Override PartName="/ppt/tags/tag181.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112.xml" ContentType="application/vnd.openxmlformats-officedocument.presentationml.tags+xml"/>
  <Override PartName="/ppt/tags/tag123.xml" ContentType="application/vnd.openxmlformats-officedocument.presentationml.tags+xml"/>
  <Override PartName="/ppt/tags/tag170.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ags/tag79.xml" ContentType="application/vnd.openxmlformats-officedocument.presentationml.tags+xml"/>
  <Override PartName="/ppt/tags/tag101.xml" ContentType="application/vnd.openxmlformats-officedocument.presentationml.tags+xml"/>
  <Override PartName="/ppt/tags/tag68.xml" ContentType="application/vnd.openxmlformats-officedocument.presentationml.tags+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tags/tag57.xml" ContentType="application/vnd.openxmlformats-officedocument.presentationml.tags+xml"/>
  <Override PartName="/ppt/tags/tag213.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tags/tag35.xml" ContentType="application/vnd.openxmlformats-officedocument.presentationml.tags+xml"/>
  <Override PartName="/ppt/tags/tag46.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notesSlides/notesSlide13.xml" ContentType="application/vnd.openxmlformats-officedocument.presentationml.notesSlide+xml"/>
  <Override PartName="/ppt/tags/tag139.xml" ContentType="application/vnd.openxmlformats-officedocument.presentationml.tags+xml"/>
  <Override PartName="/ppt/tags/tag186.xml" ContentType="application/vnd.openxmlformats-officedocument.presentationml.tags+xml"/>
  <Override PartName="/ppt/tags/tag197.xml" ContentType="application/vnd.openxmlformats-officedocument.presentationml.tags+xml"/>
  <Override PartName="/ppt/tags/tag202.xml" ContentType="application/vnd.openxmlformats-officedocument.presentationml.tags+xml"/>
  <Override PartName="/ppt/slideLayouts/slideLayout10.xml" ContentType="application/vnd.openxmlformats-officedocument.presentationml.slideLayout+xml"/>
  <Override PartName="/ppt/tags/tag24.xml" ContentType="application/vnd.openxmlformats-officedocument.presentationml.tags+xml"/>
  <Override PartName="/ppt/tags/tag71.xml" ContentType="application/vnd.openxmlformats-officedocument.presentationml.tags+xml"/>
  <Override PartName="/ppt/tags/tag128.xml" ContentType="application/vnd.openxmlformats-officedocument.presentationml.tags+xml"/>
  <Override PartName="/ppt/tags/tag175.xml" ContentType="application/vnd.openxmlformats-officedocument.presentationml.tags+xml"/>
  <Override PartName="/ppt/tags/tag13.xml" ContentType="application/vnd.openxmlformats-officedocument.presentationml.tags+xml"/>
  <Override PartName="/ppt/tags/tag60.xml" ContentType="application/vnd.openxmlformats-officedocument.presentationml.tags+xml"/>
  <Override PartName="/ppt/tags/tag117.xml" ContentType="application/vnd.openxmlformats-officedocument.presentationml.tags+xml"/>
  <Override PartName="/ppt/tags/tag164.xml" ContentType="application/vnd.openxmlformats-officedocument.presentationml.tags+xml"/>
  <Override PartName="/ppt/notesSlides/notesSlide4.xml" ContentType="application/vnd.openxmlformats-officedocument.presentationml.notesSlide+xml"/>
  <Override PartName="/ppt/tags/tag106.xml" ContentType="application/vnd.openxmlformats-officedocument.presentationml.tags+xml"/>
  <Override PartName="/ppt/tags/tag142.xml" ContentType="application/vnd.openxmlformats-officedocument.presentationml.tags+xml"/>
  <Override PartName="/ppt/tags/tag153.xml" ContentType="application/vnd.openxmlformats-officedocument.presentationml.tags+xml"/>
  <Override PartName="/ppt/tags/tag131.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ags/tag98.xml" ContentType="application/vnd.openxmlformats-officedocument.presentationml.tags+xml"/>
  <Override PartName="/ppt/tags/tag102.xml" ContentType="application/vnd.openxmlformats-officedocument.presentationml.tags+xml"/>
  <Override PartName="/ppt/tags/tag120.xml" ContentType="application/vnd.openxmlformats-officedocument.presentationml.tags+xml"/>
  <Override PartName="/ppt/tags/tag207.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tags/tag94.xml" ContentType="application/vnd.openxmlformats-officedocument.presentationml.tags+xml"/>
  <Override PartName="/ppt/tags/tag198.xml" ContentType="application/vnd.openxmlformats-officedocument.presentationml.tags+xml"/>
  <Override PartName="/ppt/tags/tag203.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notesSlides/notesSlide14.xml" ContentType="application/vnd.openxmlformats-officedocument.presentationml.notesSlide+xml"/>
  <Override PartName="/ppt/tags/tag158.xml" ContentType="application/vnd.openxmlformats-officedocument.presentationml.tags+xml"/>
  <Override PartName="/ppt/tags/tag169.xml" ContentType="application/vnd.openxmlformats-officedocument.presentationml.tags+xml"/>
  <Override PartName="/ppt/tags/tag187.xml" ContentType="application/vnd.openxmlformats-officedocument.presentationml.tags+xml"/>
  <Override PartName="/ppt/tags/tag210.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notesSlides/notesSlide9.xml" ContentType="application/vnd.openxmlformats-officedocument.presentationml.notesSlide+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tags/tag118.xml" ContentType="application/vnd.openxmlformats-officedocument.presentationml.tags+xml"/>
  <Override PartName="/ppt/tags/tag129.xml" ContentType="application/vnd.openxmlformats-officedocument.presentationml.tags+xml"/>
  <Override PartName="/ppt/tags/tag147.xml" ContentType="application/vnd.openxmlformats-officedocument.presentationml.tags+xml"/>
  <Override PartName="/ppt/tags/tag165.xml" ContentType="application/vnd.openxmlformats-officedocument.presentationml.tags+xml"/>
  <Override PartName="/ppt/notesSlides/notesSlide21.xml" ContentType="application/vnd.openxmlformats-officedocument.presentationml.notesSlide+xml"/>
  <Override PartName="/ppt/tags/tag176.xml" ContentType="application/vnd.openxmlformats-officedocument.presentationml.tags+xml"/>
  <Override PartName="/ppt/tags/tag194.xml" ContentType="application/vnd.openxmlformats-officedocument.presentationml.tags+xml"/>
  <Override PartName="/ppt/tags/tag32.xml" ContentType="application/vnd.openxmlformats-officedocument.presentationml.tags+xml"/>
  <Override PartName="/ppt/tags/tag50.xml" ContentType="application/vnd.openxmlformats-officedocument.presentationml.tags+xml"/>
  <Override PartName="/ppt/notesSlides/notesSlide10.xml" ContentType="application/vnd.openxmlformats-officedocument.presentationml.notesSlide+xml"/>
  <Override PartName="/ppt/tags/tag107.xml" ContentType="application/vnd.openxmlformats-officedocument.presentationml.tags+xml"/>
  <Override PartName="/ppt/tags/tag136.xml" ContentType="application/vnd.openxmlformats-officedocument.presentationml.tags+xml"/>
  <Override PartName="/ppt/tags/tag154.xml" ContentType="application/vnd.openxmlformats-officedocument.presentationml.tags+xml"/>
  <Override PartName="/ppt/tags/tag183.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114.xml" ContentType="application/vnd.openxmlformats-officedocument.presentationml.tags+xml"/>
  <Override PartName="/ppt/tags/tag125.xml" ContentType="application/vnd.openxmlformats-officedocument.presentationml.tags+xml"/>
  <Override PartName="/ppt/tags/tag143.xml" ContentType="application/vnd.openxmlformats-officedocument.presentationml.tags+xml"/>
  <Override PartName="/ppt/tags/tag161.xml" ContentType="application/vnd.openxmlformats-officedocument.presentationml.tags+xml"/>
  <Override PartName="/ppt/tags/tag172.xml" ContentType="application/vnd.openxmlformats-officedocument.presentationml.tags+xml"/>
  <Override PartName="/ppt/tags/tag190.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103.xml" ContentType="application/vnd.openxmlformats-officedocument.presentationml.tags+xml"/>
  <Override PartName="/ppt/tags/tag132.xml" ContentType="application/vnd.openxmlformats-officedocument.presentationml.tags+xml"/>
  <Override PartName="/ppt/tags/tag150.xml" ContentType="application/vnd.openxmlformats-officedocument.presentationml.tags+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tags/tag99.xml" ContentType="application/vnd.openxmlformats-officedocument.presentationml.tags+xml"/>
  <Override PartName="/ppt/tags/tag110.xml" ContentType="application/vnd.openxmlformats-officedocument.presentationml.tags+xml"/>
  <Override PartName="/ppt/tags/tag121.xml" ContentType="application/vnd.openxmlformats-officedocument.presentationml.tags+xml"/>
  <Override PartName="/ppt/notesSlides/notesSlide19.xml" ContentType="application/vnd.openxmlformats-officedocument.presentationml.notesSlide+xml"/>
  <Override PartName="/ppt/tags/tag208.xml" ContentType="application/vnd.openxmlformats-officedocument.presentationml.tags+xml"/>
  <Override PartName="/ppt/slides/slide24.xml" ContentType="application/vnd.openxmlformats-officedocument.presentationml.slide+xml"/>
  <Default Extension="jpeg" ContentType="image/jpeg"/>
  <Override PartName="/ppt/tags/tag3.xml" ContentType="application/vnd.openxmlformats-officedocument.presentationml.tags+xml"/>
  <Override PartName="/ppt/tags/tag59.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notesSlides/notesSlide15.xml" ContentType="application/vnd.openxmlformats-officedocument.presentationml.notesSlide+xml"/>
  <Override PartName="/ppt/tags/tag188.xml" ContentType="application/vnd.openxmlformats-officedocument.presentationml.tags+xml"/>
  <Override PartName="/ppt/tags/tag199.xml" ContentType="application/vnd.openxmlformats-officedocument.presentationml.tags+xml"/>
  <Override PartName="/ppt/tags/tag204.xml" ContentType="application/vnd.openxmlformats-officedocument.presentationml.tags+xml"/>
  <Override PartName="/ppt/slides/slide20.xml" ContentType="application/vnd.openxmlformats-officedocument.presentationml.slide+xml"/>
  <Override PartName="/ppt/tags/tag26.xml" ContentType="application/vnd.openxmlformats-officedocument.presentationml.tags+xml"/>
  <Override PartName="/ppt/tags/tag55.xml" ContentType="application/vnd.openxmlformats-officedocument.presentationml.tags+xml"/>
  <Override PartName="/ppt/tags/tag73.xml" ContentType="application/vnd.openxmlformats-officedocument.presentationml.tags+xml"/>
  <Override PartName="/ppt/tags/tag159.xml" ContentType="application/vnd.openxmlformats-officedocument.presentationml.tags+xml"/>
  <Override PartName="/ppt/tags/tag177.xml" ContentType="application/vnd.openxmlformats-officedocument.presentationml.tags+xml"/>
  <Override PartName="/ppt/notesSlides/notesSlide22.xml" ContentType="application/vnd.openxmlformats-officedocument.presentationml.notesSlide+xml"/>
  <Override PartName="/ppt/tags/tag211.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tags/tag80.xml" ContentType="application/vnd.openxmlformats-officedocument.presentationml.tags+xml"/>
  <Override PartName="/ppt/tags/tag91.xml" ContentType="application/vnd.openxmlformats-officedocument.presentationml.tags+xml"/>
  <Override PartName="/ppt/tags/tag119.xml" ContentType="application/vnd.openxmlformats-officedocument.presentationml.tags+xml"/>
  <Override PartName="/ppt/tags/tag137.xml" ContentType="application/vnd.openxmlformats-officedocument.presentationml.tags+xml"/>
  <Override PartName="/ppt/tags/tag148.xml" ContentType="application/vnd.openxmlformats-officedocument.presentationml.tags+xml"/>
  <Override PartName="/ppt/tags/tag166.xml" ContentType="application/vnd.openxmlformats-officedocument.presentationml.tags+xml"/>
  <Override PartName="/ppt/tags/tag184.xml" ContentType="application/vnd.openxmlformats-officedocument.presentationml.tags+xml"/>
  <Override PartName="/ppt/tags/tag195.xml" ContentType="application/vnd.openxmlformats-officedocument.presentationml.tags+xml"/>
  <Override PartName="/ppt/tags/tag200.xml" ContentType="application/vnd.openxmlformats-officedocument.presentationml.tags+xml"/>
  <Override PartName="/ppt/tags/tag22.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tags/tag51.xml" ContentType="application/vnd.openxmlformats-officedocument.presentationml.tags+xml"/>
  <Override PartName="/ppt/tags/tag108.xml" ContentType="application/vnd.openxmlformats-officedocument.presentationml.tags+xml"/>
  <Override PartName="/ppt/tags/tag126.xml" ContentType="application/vnd.openxmlformats-officedocument.presentationml.tags+xml"/>
  <Override PartName="/ppt/tags/tag155.xml" ContentType="application/vnd.openxmlformats-officedocument.presentationml.tags+xml"/>
  <Override PartName="/ppt/tags/tag173.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115.xml" ContentType="application/vnd.openxmlformats-officedocument.presentationml.tags+xml"/>
  <Override PartName="/ppt/tags/tag133.xml" ContentType="application/vnd.openxmlformats-officedocument.presentationml.tags+xml"/>
  <Override PartName="/ppt/tags/tag144.xml" ContentType="application/vnd.openxmlformats-officedocument.presentationml.tags+xml"/>
  <Override PartName="/ppt/tags/tag162.xml" ContentType="application/vnd.openxmlformats-officedocument.presentationml.tags+xml"/>
  <Override PartName="/ppt/tags/tag180.xml" ContentType="application/vnd.openxmlformats-officedocument.presentationml.tags+xml"/>
  <Override PartName="/ppt/tags/tag191.xml" ContentType="application/vnd.openxmlformats-officedocument.presentationml.tags+xml"/>
  <Override PartName="/ppt/tags/tag122.xml" ContentType="application/vnd.openxmlformats-officedocument.presentationml.tags+xml"/>
  <Override PartName="/ppt/tags/tag209.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ags/tag111.xml" ContentType="application/vnd.openxmlformats-officedocument.presentationml.tags+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gs/tag45.xml" ContentType="application/vnd.openxmlformats-officedocument.presentationml.tags+xml"/>
  <Override PartName="/ppt/tags/tag92.xml" ContentType="application/vnd.openxmlformats-officedocument.presentationml.tags+xml"/>
  <Override PartName="/ppt/tags/tag149.xml" ContentType="application/vnd.openxmlformats-officedocument.presentationml.tags+xml"/>
  <Override PartName="/ppt/tags/tag196.xml" ContentType="application/vnd.openxmlformats-officedocument.presentationml.tags+xml"/>
  <Override PartName="/ppt/tags/tag201.xml" ContentType="application/vnd.openxmlformats-officedocument.presentationml.tags+xml"/>
  <Override PartName="/ppt/tags/tag212.xml" ContentType="application/vnd.openxmlformats-officedocument.presentationml.tags+xml"/>
  <Override PartName="/ppt/notesSlides/notesSlide23.xml" ContentType="application/vnd.openxmlformats-officedocument.presentationml.notesSlide+xml"/>
  <Override PartName="/ppt/tags/tag34.xml" ContentType="application/vnd.openxmlformats-officedocument.presentationml.tags+xml"/>
  <Override PartName="/ppt/notesSlides/notesSlide12.xml" ContentType="application/vnd.openxmlformats-officedocument.presentationml.notesSlide+xml"/>
  <Override PartName="/ppt/tags/tag81.xml" ContentType="application/vnd.openxmlformats-officedocument.presentationml.tags+xml"/>
  <Override PartName="/ppt/tags/tag138.xml" ContentType="application/vnd.openxmlformats-officedocument.presentationml.tags+xml"/>
  <Override PartName="/ppt/tags/tag185.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27.xml" ContentType="application/vnd.openxmlformats-officedocument.presentationml.tags+xml"/>
  <Override PartName="/ppt/tags/tag163.xml" ContentType="application/vnd.openxmlformats-officedocument.presentationml.tags+xml"/>
  <Override PartName="/ppt/tags/tag174.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5.xml" ContentType="application/vnd.openxmlformats-officedocument.presentationml.tags+xml"/>
  <Override PartName="/ppt/tags/tag152.xml" ContentType="application/vnd.openxmlformats-officedocument.presentationml.tags+xml"/>
  <Override PartName="/ppt/notesSlides/notesSlide3.xml" ContentType="application/vnd.openxmlformats-officedocument.presentationml.notesSlide+xml"/>
  <Override PartName="/ppt/tags/tag141.xml" ContentType="application/vnd.openxmlformats-officedocument.presentationml.tags+xml"/>
  <Override PartName="/ppt/presProps.xml" ContentType="application/vnd.openxmlformats-officedocument.presentationml.presProps+xml"/>
  <Override PartName="/ppt/tags/tag130.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notesSlides/notesSlide17.xml" ContentType="application/vnd.openxmlformats-officedocument.presentationml.notesSlide+xml"/>
  <Override PartName="/ppt/tags/tag206.xml" ContentType="application/vnd.openxmlformats-officedocument.presentationml.tags+xml"/>
  <Override PartName="/ppt/tags/tag1.xml" ContentType="application/vnd.openxmlformats-officedocument.presentationml.tags+xml"/>
  <Override PartName="/ppt/tags/tag28.xml" ContentType="application/vnd.openxmlformats-officedocument.presentationml.tags+xml"/>
  <Override PartName="/ppt/tags/tag75.xml" ContentType="application/vnd.openxmlformats-officedocument.presentationml.tags+xml"/>
  <Override PartName="/ppt/tags/tag179.xml" ContentType="application/vnd.openxmlformats-officedocument.presentationml.tags+xml"/>
  <Override PartName="/ppt/tags/tag17.xml" ContentType="application/vnd.openxmlformats-officedocument.presentationml.tags+xml"/>
  <Override PartName="/ppt/tags/tag64.xml" ContentType="application/vnd.openxmlformats-officedocument.presentationml.tags+xml"/>
  <Override PartName="/ppt/tags/tag168.xml" ContentType="application/vnd.openxmlformats-officedocument.presentationml.tags+xml"/>
  <Override PartName="/ppt/tags/tag53.xml" ContentType="application/vnd.openxmlformats-officedocument.presentationml.tags+xml"/>
  <Override PartName="/ppt/notesSlides/notesSlide8.xml" ContentType="application/vnd.openxmlformats-officedocument.presentationml.notesSlide+xml"/>
  <Default Extension="vml" ContentType="application/vnd.openxmlformats-officedocument.vmlDrawing"/>
  <Override PartName="/ppt/tags/tag157.xml" ContentType="application/vnd.openxmlformats-officedocument.presentationml.tags+xml"/>
  <Override PartName="/ppt/notesSlides/notesSlide20.xml" ContentType="application/vnd.openxmlformats-officedocument.presentationml.notesSlide+xml"/>
  <Override PartName="/ppt/tags/tag31.xml" ContentType="application/vnd.openxmlformats-officedocument.presentationml.tags+xml"/>
  <Override PartName="/ppt/tags/tag42.xml" ContentType="application/vnd.openxmlformats-officedocument.presentationml.tags+xml"/>
  <Override PartName="/ppt/tags/tag135.xml" ContentType="application/vnd.openxmlformats-officedocument.presentationml.tags+xml"/>
  <Override PartName="/ppt/tags/tag146.xml" ContentType="application/vnd.openxmlformats-officedocument.presentationml.tags+xml"/>
  <Override PartName="/ppt/tags/tag182.xml" ContentType="application/vnd.openxmlformats-officedocument.presentationml.tags+xml"/>
  <Override PartName="/ppt/tags/tag193.xml" ContentType="application/vnd.openxmlformats-officedocument.presentationml.tags+xml"/>
  <Override PartName="/ppt/tags/tag20.xml" ContentType="application/vnd.openxmlformats-officedocument.presentationml.tags+xml"/>
  <Override PartName="/ppt/tags/tag124.xml" ContentType="application/vnd.openxmlformats-officedocument.presentationml.tags+xml"/>
  <Override PartName="/ppt/tags/tag17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113.xml" ContentType="application/vnd.openxmlformats-officedocument.presentationml.tags+xml"/>
  <Override PartName="/ppt/tags/tag160.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61" r:id="rId5"/>
    <p:sldId id="259" r:id="rId6"/>
    <p:sldId id="260"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139" userDrawn="1">
          <p15:clr>
            <a:srgbClr val="000000"/>
          </p15:clr>
        </p15:guide>
        <p15:guide id="2" pos="642" userDrawn="1">
          <p15:clr>
            <a:srgbClr val="000000"/>
          </p15:clr>
        </p15:guide>
        <p15:guide id="3" pos="4089" userDrawn="1">
          <p15:clr>
            <a:srgbClr val="000000"/>
          </p15:clr>
        </p15:guide>
        <p15:guide id="4" orient="horz" pos="3838" userDrawn="1">
          <p15:clr>
            <a:srgbClr val="000000"/>
          </p15:clr>
        </p15:guide>
        <p15:guide id="5" pos="7129" userDrawn="1">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0A1413"/>
    <a:srgbClr val="503427"/>
    <a:srgbClr val="7B5340"/>
    <a:srgbClr val="C57141"/>
    <a:srgbClr val="2A6B6E"/>
    <a:srgbClr val="3C9B7F"/>
    <a:srgbClr val="E2B69E"/>
    <a:srgbClr val="588053"/>
    <a:srgbClr val="018549"/>
    <a:srgbClr val="DF843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20"/>
    <p:restoredTop sz="95394" autoAdjust="0"/>
  </p:normalViewPr>
  <p:slideViewPr>
    <p:cSldViewPr snapToGrid="0" showGuides="1">
      <p:cViewPr varScale="1">
        <p:scale>
          <a:sx n="114" d="100"/>
          <a:sy n="114" d="100"/>
        </p:scale>
        <p:origin x="-438" y="-96"/>
      </p:cViewPr>
      <p:guideLst>
        <p:guide orient="horz" pos="1139"/>
        <p:guide orient="horz" pos="3838"/>
        <p:guide pos="642"/>
        <p:guide pos="4089"/>
        <p:guide pos="7129"/>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B2DA70-8D3B-407D-BD3B-FBE5175AD9F1}" type="datetimeFigureOut">
              <a:rPr lang="zh-CN" altLang="en-US" smtClean="0"/>
              <a:pPr/>
              <a:t>2020/9/14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08D700-9EE9-4364-9951-9587EE98CAB1}" type="slidenum">
              <a:rPr lang="zh-CN" altLang="en-US" smtClean="0"/>
              <a:pPr/>
              <a:t>‹#›</a:t>
            </a:fld>
            <a:endParaRPr lang="zh-CN" altLang="en-US"/>
          </a:p>
        </p:txBody>
      </p:sp>
    </p:spTree>
    <p:extLst>
      <p:ext uri="{BB962C8B-B14F-4D97-AF65-F5344CB8AC3E}">
        <p14:creationId xmlns:p14="http://schemas.microsoft.com/office/powerpoint/2010/main" xmlns="" val="4101464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a:t>
            </a:fld>
            <a:endParaRPr lang="zh-CN" altLang="en-US"/>
          </a:p>
        </p:txBody>
      </p:sp>
    </p:spTree>
    <p:extLst>
      <p:ext uri="{BB962C8B-B14F-4D97-AF65-F5344CB8AC3E}">
        <p14:creationId xmlns:p14="http://schemas.microsoft.com/office/powerpoint/2010/main" xmlns="" val="1891467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2</a:t>
            </a:fld>
            <a:endParaRPr lang="zh-CN" altLang="en-US"/>
          </a:p>
        </p:txBody>
      </p:sp>
    </p:spTree>
    <p:extLst>
      <p:ext uri="{BB962C8B-B14F-4D97-AF65-F5344CB8AC3E}">
        <p14:creationId xmlns:p14="http://schemas.microsoft.com/office/powerpoint/2010/main" xmlns="" val="96496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3</a:t>
            </a:fld>
            <a:endParaRPr lang="zh-CN" altLang="en-US"/>
          </a:p>
        </p:txBody>
      </p:sp>
    </p:spTree>
    <p:extLst>
      <p:ext uri="{BB962C8B-B14F-4D97-AF65-F5344CB8AC3E}">
        <p14:creationId xmlns:p14="http://schemas.microsoft.com/office/powerpoint/2010/main" xmlns="" val="1098085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4</a:t>
            </a:fld>
            <a:endParaRPr lang="zh-CN" altLang="en-US"/>
          </a:p>
        </p:txBody>
      </p:sp>
    </p:spTree>
    <p:extLst>
      <p:ext uri="{BB962C8B-B14F-4D97-AF65-F5344CB8AC3E}">
        <p14:creationId xmlns:p14="http://schemas.microsoft.com/office/powerpoint/2010/main" xmlns="" val="334211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5</a:t>
            </a:fld>
            <a:endParaRPr lang="zh-CN" altLang="en-US"/>
          </a:p>
        </p:txBody>
      </p:sp>
    </p:spTree>
    <p:extLst>
      <p:ext uri="{BB962C8B-B14F-4D97-AF65-F5344CB8AC3E}">
        <p14:creationId xmlns:p14="http://schemas.microsoft.com/office/powerpoint/2010/main" xmlns="" val="2235926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6</a:t>
            </a:fld>
            <a:endParaRPr lang="zh-CN" altLang="en-US"/>
          </a:p>
        </p:txBody>
      </p:sp>
    </p:spTree>
    <p:extLst>
      <p:ext uri="{BB962C8B-B14F-4D97-AF65-F5344CB8AC3E}">
        <p14:creationId xmlns:p14="http://schemas.microsoft.com/office/powerpoint/2010/main" xmlns="" val="2851523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7</a:t>
            </a:fld>
            <a:endParaRPr lang="zh-CN" altLang="en-US"/>
          </a:p>
        </p:txBody>
      </p:sp>
    </p:spTree>
    <p:extLst>
      <p:ext uri="{BB962C8B-B14F-4D97-AF65-F5344CB8AC3E}">
        <p14:creationId xmlns:p14="http://schemas.microsoft.com/office/powerpoint/2010/main" xmlns="" val="2319027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8</a:t>
            </a:fld>
            <a:endParaRPr lang="zh-CN" altLang="en-US"/>
          </a:p>
        </p:txBody>
      </p:sp>
    </p:spTree>
    <p:extLst>
      <p:ext uri="{BB962C8B-B14F-4D97-AF65-F5344CB8AC3E}">
        <p14:creationId xmlns:p14="http://schemas.microsoft.com/office/powerpoint/2010/main" xmlns="" val="2773945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9</a:t>
            </a:fld>
            <a:endParaRPr lang="zh-CN" altLang="en-US"/>
          </a:p>
        </p:txBody>
      </p:sp>
    </p:spTree>
    <p:extLst>
      <p:ext uri="{BB962C8B-B14F-4D97-AF65-F5344CB8AC3E}">
        <p14:creationId xmlns:p14="http://schemas.microsoft.com/office/powerpoint/2010/main" xmlns="" val="1938685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10</a:t>
            </a:fld>
            <a:endParaRPr lang="zh-CN" altLang="en-US"/>
          </a:p>
        </p:txBody>
      </p:sp>
    </p:spTree>
    <p:extLst>
      <p:ext uri="{BB962C8B-B14F-4D97-AF65-F5344CB8AC3E}">
        <p14:creationId xmlns:p14="http://schemas.microsoft.com/office/powerpoint/2010/main" xmlns="" val="3642923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11</a:t>
            </a:fld>
            <a:endParaRPr lang="zh-CN" altLang="en-US"/>
          </a:p>
        </p:txBody>
      </p:sp>
    </p:spTree>
    <p:extLst>
      <p:ext uri="{BB962C8B-B14F-4D97-AF65-F5344CB8AC3E}">
        <p14:creationId xmlns:p14="http://schemas.microsoft.com/office/powerpoint/2010/main" xmlns="" val="3491451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12</a:t>
            </a:fld>
            <a:endParaRPr lang="zh-CN" altLang="en-US"/>
          </a:p>
        </p:txBody>
      </p:sp>
    </p:spTree>
    <p:extLst>
      <p:ext uri="{BB962C8B-B14F-4D97-AF65-F5344CB8AC3E}">
        <p14:creationId xmlns:p14="http://schemas.microsoft.com/office/powerpoint/2010/main" xmlns="" val="31539590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13</a:t>
            </a:fld>
            <a:endParaRPr lang="zh-CN" altLang="en-US"/>
          </a:p>
        </p:txBody>
      </p:sp>
    </p:spTree>
    <p:extLst>
      <p:ext uri="{BB962C8B-B14F-4D97-AF65-F5344CB8AC3E}">
        <p14:creationId xmlns:p14="http://schemas.microsoft.com/office/powerpoint/2010/main" xmlns="" val="1061169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14</a:t>
            </a:fld>
            <a:endParaRPr lang="zh-CN" altLang="en-US"/>
          </a:p>
        </p:txBody>
      </p:sp>
    </p:spTree>
    <p:extLst>
      <p:ext uri="{BB962C8B-B14F-4D97-AF65-F5344CB8AC3E}">
        <p14:creationId xmlns:p14="http://schemas.microsoft.com/office/powerpoint/2010/main" xmlns="" val="33069123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15</a:t>
            </a:fld>
            <a:endParaRPr lang="zh-CN" altLang="en-US"/>
          </a:p>
        </p:txBody>
      </p:sp>
    </p:spTree>
    <p:extLst>
      <p:ext uri="{BB962C8B-B14F-4D97-AF65-F5344CB8AC3E}">
        <p14:creationId xmlns:p14="http://schemas.microsoft.com/office/powerpoint/2010/main" xmlns="" val="2141268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16</a:t>
            </a:fld>
            <a:endParaRPr lang="zh-CN" altLang="en-US"/>
          </a:p>
        </p:txBody>
      </p:sp>
    </p:spTree>
    <p:extLst>
      <p:ext uri="{BB962C8B-B14F-4D97-AF65-F5344CB8AC3E}">
        <p14:creationId xmlns:p14="http://schemas.microsoft.com/office/powerpoint/2010/main" xmlns="" val="4281508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17</a:t>
            </a:fld>
            <a:endParaRPr lang="zh-CN" altLang="en-US"/>
          </a:p>
        </p:txBody>
      </p:sp>
    </p:spTree>
    <p:extLst>
      <p:ext uri="{BB962C8B-B14F-4D97-AF65-F5344CB8AC3E}">
        <p14:creationId xmlns:p14="http://schemas.microsoft.com/office/powerpoint/2010/main" xmlns="" val="3218674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18</a:t>
            </a:fld>
            <a:endParaRPr lang="zh-CN" altLang="en-US"/>
          </a:p>
        </p:txBody>
      </p:sp>
    </p:spTree>
    <p:extLst>
      <p:ext uri="{BB962C8B-B14F-4D97-AF65-F5344CB8AC3E}">
        <p14:creationId xmlns:p14="http://schemas.microsoft.com/office/powerpoint/2010/main" xmlns="" val="3483313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19</a:t>
            </a:fld>
            <a:endParaRPr lang="zh-CN" altLang="en-US"/>
          </a:p>
        </p:txBody>
      </p:sp>
    </p:spTree>
    <p:extLst>
      <p:ext uri="{BB962C8B-B14F-4D97-AF65-F5344CB8AC3E}">
        <p14:creationId xmlns:p14="http://schemas.microsoft.com/office/powerpoint/2010/main" xmlns="" val="4159719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20</a:t>
            </a:fld>
            <a:endParaRPr lang="zh-CN" altLang="en-US"/>
          </a:p>
        </p:txBody>
      </p:sp>
    </p:spTree>
    <p:extLst>
      <p:ext uri="{BB962C8B-B14F-4D97-AF65-F5344CB8AC3E}">
        <p14:creationId xmlns:p14="http://schemas.microsoft.com/office/powerpoint/2010/main" xmlns="" val="26410960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21</a:t>
            </a:fld>
            <a:endParaRPr lang="zh-CN" altLang="en-US"/>
          </a:p>
        </p:txBody>
      </p:sp>
    </p:spTree>
    <p:extLst>
      <p:ext uri="{BB962C8B-B14F-4D97-AF65-F5344CB8AC3E}">
        <p14:creationId xmlns:p14="http://schemas.microsoft.com/office/powerpoint/2010/main" xmlns="" val="4002422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22</a:t>
            </a:fld>
            <a:endParaRPr lang="zh-CN" altLang="en-US"/>
          </a:p>
        </p:txBody>
      </p:sp>
    </p:spTree>
    <p:extLst>
      <p:ext uri="{BB962C8B-B14F-4D97-AF65-F5344CB8AC3E}">
        <p14:creationId xmlns:p14="http://schemas.microsoft.com/office/powerpoint/2010/main" xmlns="" val="38028759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23</a:t>
            </a:fld>
            <a:endParaRPr lang="zh-CN" altLang="en-US"/>
          </a:p>
        </p:txBody>
      </p:sp>
    </p:spTree>
    <p:extLst>
      <p:ext uri="{BB962C8B-B14F-4D97-AF65-F5344CB8AC3E}">
        <p14:creationId xmlns:p14="http://schemas.microsoft.com/office/powerpoint/2010/main" xmlns="" val="30269031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08D700-9EE9-4364-9951-9587EE98CAB1}" type="slidenum">
              <a:rPr lang="zh-CN" altLang="en-US" smtClean="0"/>
              <a:pPr/>
              <a:t>24</a:t>
            </a:fld>
            <a:endParaRPr lang="zh-CN" altLang="en-US"/>
          </a:p>
        </p:txBody>
      </p:sp>
    </p:spTree>
    <p:extLst>
      <p:ext uri="{BB962C8B-B14F-4D97-AF65-F5344CB8AC3E}">
        <p14:creationId xmlns:p14="http://schemas.microsoft.com/office/powerpoint/2010/main" xmlns="" val="18634669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4.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jpeg"/><Relationship Id="rId5" Type="http://schemas.openxmlformats.org/officeDocument/2006/relationships/slideMaster" Target="../slideMasters/slideMaster1.xml"/><Relationship Id="rId4"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E0D361E7-1FF9-4F41-9636-94043E11244E}"/>
              </a:ext>
            </a:extLst>
          </p:cNvPr>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4128290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A7EDF57-B899-46AD-AC61-A871D944761F}"/>
              </a:ext>
            </a:extLst>
          </p:cNvPr>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2534935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224610F5-730E-49F4-A250-CB7051EE33DD}"/>
              </a:ext>
            </a:extLst>
          </p:cNvPr>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3" name="文本占位符 4">
            <a:extLst>
              <a:ext uri="{FF2B5EF4-FFF2-40B4-BE49-F238E27FC236}">
                <a16:creationId xmlns:a16="http://schemas.microsoft.com/office/drawing/2014/main" xmlns="" id="{905AF653-5F63-4C3A-B3BF-7FFA4005D529}"/>
              </a:ext>
            </a:extLst>
          </p:cNvPr>
          <p:cNvSpPr txBox="1">
            <a:spLocks/>
          </p:cNvSpPr>
          <p:nvPr userDrawn="1">
            <p:custDataLst>
              <p:tags r:id="rId1"/>
            </p:custDataLst>
          </p:nvPr>
        </p:nvSpPr>
        <p:spPr>
          <a:xfrm>
            <a:off x="3469465" y="2444446"/>
            <a:ext cx="1393200" cy="518772"/>
          </a:xfrm>
          <a:prstGeom prst="rect">
            <a:avLst/>
          </a:prstGeom>
        </p:spPr>
        <p:txBody>
          <a:bodyPr vert="horz" lIns="0" tIns="612000" rIns="0" bIns="0" rtlCol="0" anchor="b" anchorCtr="1">
            <a:noAutofit/>
          </a:bodyPr>
          <a:lstStyle>
            <a:lvl1pPr marL="0" indent="0" algn="just" defTabSz="914400" rtl="0" eaLnBrk="1" latinLnBrk="0" hangingPunct="1">
              <a:lnSpc>
                <a:spcPct val="110000"/>
              </a:lnSpc>
              <a:spcBef>
                <a:spcPts val="1800"/>
              </a:spcBef>
              <a:spcAft>
                <a:spcPts val="0"/>
              </a:spcAft>
              <a:buSzPct val="90000"/>
              <a:buFontTx/>
              <a:buNone/>
              <a:defRPr sz="4800" kern="1200" baseline="0">
                <a:blipFill dpi="0" rotWithShape="1">
                  <a:blip r:embed="rId7"/>
                  <a:srcRect/>
                  <a:tile tx="0" ty="0" sx="100000" sy="100000" flip="none" algn="tl"/>
                </a:blipFill>
                <a:latin typeface="Baskerville Old Face" panose="02020602080505020303" pitchFamily="18" charset="0"/>
                <a:ea typeface="微软雅黑" panose="020B0503020204020204" pitchFamily="34" charset="-122"/>
                <a:cs typeface="+mn-cs"/>
              </a:defRPr>
            </a:lvl1pPr>
            <a:lvl2pPr marL="357188" indent="-357188" algn="just" defTabSz="914400" rtl="0" eaLnBrk="1" latinLnBrk="0" hangingPunct="1">
              <a:lnSpc>
                <a:spcPct val="130000"/>
              </a:lnSpc>
              <a:spcBef>
                <a:spcPts val="0"/>
              </a:spcBef>
              <a:spcAft>
                <a:spcPts val="600"/>
              </a:spcAft>
              <a:buFont typeface="幼圆" panose="02010509060101010101" pitchFamily="49" charset="-122"/>
              <a:buChar char=" "/>
              <a:tabLst>
                <a:tab pos="357188" algn="l"/>
              </a:tabLst>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defRPr/>
            </a:pPr>
            <a:endParaRPr lang="zh-CN" altLang="en-US" sz="3200" dirty="0">
              <a:solidFill>
                <a:srgbClr val="124B34"/>
              </a:solidFill>
              <a:latin typeface="Source Han Sans K Heavy" panose="020B0A00000000000000" pitchFamily="34" charset="-128"/>
              <a:ea typeface="Source Han Sans K Heavy" panose="020B0A00000000000000" pitchFamily="34" charset="-128"/>
            </a:endParaRPr>
          </a:p>
        </p:txBody>
      </p:sp>
      <p:sp>
        <p:nvSpPr>
          <p:cNvPr id="9" name="矩形 8">
            <a:extLst>
              <a:ext uri="{FF2B5EF4-FFF2-40B4-BE49-F238E27FC236}">
                <a16:creationId xmlns:a16="http://schemas.microsoft.com/office/drawing/2014/main" xmlns="" id="{BC9F68A3-2D59-4575-BAD0-8A83DDE7C419}"/>
              </a:ext>
            </a:extLst>
          </p:cNvPr>
          <p:cNvSpPr/>
          <p:nvPr userDrawn="1">
            <p:custDataLst>
              <p:tags r:id="rId2"/>
            </p:custDataLst>
          </p:nvPr>
        </p:nvSpPr>
        <p:spPr>
          <a:xfrm>
            <a:off x="2716193" y="2213736"/>
            <a:ext cx="1573213" cy="1536700"/>
          </a:xfrm>
          <a:prstGeom prst="rect">
            <a:avLst/>
          </a:prstGeom>
          <a:solidFill>
            <a:srgbClr val="5034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en-US" sz="6000" dirty="0">
              <a:solidFill>
                <a:srgbClr val="FCFCFC"/>
              </a:solidFill>
              <a:latin typeface="Gungsuh" panose="02030600000101010101" pitchFamily="18" charset="-127"/>
            </a:endParaRPr>
          </a:p>
        </p:txBody>
      </p:sp>
      <p:cxnSp>
        <p:nvCxnSpPr>
          <p:cNvPr id="13" name="直接连接符 12">
            <a:extLst>
              <a:ext uri="{FF2B5EF4-FFF2-40B4-BE49-F238E27FC236}">
                <a16:creationId xmlns:a16="http://schemas.microsoft.com/office/drawing/2014/main" xmlns="" id="{84C29563-D605-447A-8EB8-48F96F89C355}"/>
              </a:ext>
            </a:extLst>
          </p:cNvPr>
          <p:cNvCxnSpPr>
            <a:cxnSpLocks/>
          </p:cNvCxnSpPr>
          <p:nvPr userDrawn="1">
            <p:custDataLst>
              <p:tags r:id="rId3"/>
            </p:custDataLst>
          </p:nvPr>
        </p:nvCxnSpPr>
        <p:spPr>
          <a:xfrm>
            <a:off x="3211492" y="544007"/>
            <a:ext cx="0" cy="3960000"/>
          </a:xfrm>
          <a:prstGeom prst="line">
            <a:avLst/>
          </a:prstGeom>
          <a:ln w="6350">
            <a:solidFill>
              <a:srgbClr val="C57141"/>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EA24D106-132D-44D0-9832-129C730C5B3D}"/>
              </a:ext>
            </a:extLst>
          </p:cNvPr>
          <p:cNvCxnSpPr>
            <a:cxnSpLocks/>
          </p:cNvCxnSpPr>
          <p:nvPr userDrawn="1">
            <p:custDataLst>
              <p:tags r:id="rId4"/>
            </p:custDataLst>
          </p:nvPr>
        </p:nvCxnSpPr>
        <p:spPr>
          <a:xfrm>
            <a:off x="2716192" y="3350386"/>
            <a:ext cx="7920000" cy="0"/>
          </a:xfrm>
          <a:prstGeom prst="line">
            <a:avLst/>
          </a:prstGeom>
          <a:ln w="6350">
            <a:solidFill>
              <a:srgbClr val="C5714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24531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B70EEBB-6A4C-4E4D-801A-9076EA4E5AD1}"/>
              </a:ext>
            </a:extLst>
          </p:cNvPr>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2956385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C872602-AECA-4E2F-B873-2D24D51BA716}"/>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96B8A33-A430-431D-89C1-7180DFD0D3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A56559A7-FA12-4EC2-A21D-A018847B1C65}"/>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5E136022-2527-403B-847A-A5E0C22F61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A65866BB-3E57-466C-A929-6A838DB05A7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9134429C-E175-4CDF-9E97-798D27CD07C0}"/>
              </a:ext>
            </a:extLst>
          </p:cNvPr>
          <p:cNvSpPr>
            <a:spLocks noGrp="1"/>
          </p:cNvSpPr>
          <p:nvPr>
            <p:ph type="dt" sz="half" idx="10"/>
          </p:nvPr>
        </p:nvSpPr>
        <p:spPr/>
        <p:txBody>
          <a:bodyPr/>
          <a:lstStyle/>
          <a:p>
            <a:fld id="{19C1E753-C3A4-4772-BF71-FA5EC3058E69}" type="datetimeFigureOut">
              <a:rPr lang="zh-CN" altLang="en-US" smtClean="0"/>
              <a:pPr/>
              <a:t>2020/9/14</a:t>
            </a:fld>
            <a:endParaRPr lang="zh-CN" altLang="en-US"/>
          </a:p>
        </p:txBody>
      </p:sp>
      <p:sp>
        <p:nvSpPr>
          <p:cNvPr id="8" name="页脚占位符 7">
            <a:extLst>
              <a:ext uri="{FF2B5EF4-FFF2-40B4-BE49-F238E27FC236}">
                <a16:creationId xmlns:a16="http://schemas.microsoft.com/office/drawing/2014/main" xmlns="" id="{7EEED8E7-2880-429E-A473-0C9B159D186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BCE4D390-FBDF-4383-A887-97B186382A98}"/>
              </a:ext>
            </a:extLst>
          </p:cNvPr>
          <p:cNvSpPr>
            <a:spLocks noGrp="1"/>
          </p:cNvSpPr>
          <p:nvPr>
            <p:ph type="sldNum" sz="quarter" idx="12"/>
          </p:nvPr>
        </p:nvSpPr>
        <p:spPr/>
        <p:txBody>
          <a:bodyPr/>
          <a:lstStyle/>
          <a:p>
            <a:fld id="{7DD865B4-AD19-498F-B346-7650B6331B5D}" type="slidenum">
              <a:rPr lang="zh-CN" altLang="en-US" smtClean="0"/>
              <a:pPr/>
              <a:t>‹#›</a:t>
            </a:fld>
            <a:endParaRPr lang="zh-CN" altLang="en-US"/>
          </a:p>
        </p:txBody>
      </p:sp>
    </p:spTree>
    <p:extLst>
      <p:ext uri="{BB962C8B-B14F-4D97-AF65-F5344CB8AC3E}">
        <p14:creationId xmlns:p14="http://schemas.microsoft.com/office/powerpoint/2010/main" xmlns="" val="2409121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A7D1753-A7AA-425D-BC57-13517046AE5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5CF0605D-24E7-4BFB-AB83-C5F29C1DC3E4}"/>
              </a:ext>
            </a:extLst>
          </p:cNvPr>
          <p:cNvSpPr>
            <a:spLocks noGrp="1"/>
          </p:cNvSpPr>
          <p:nvPr>
            <p:ph type="dt" sz="half" idx="10"/>
          </p:nvPr>
        </p:nvSpPr>
        <p:spPr/>
        <p:txBody>
          <a:bodyPr/>
          <a:lstStyle/>
          <a:p>
            <a:fld id="{19C1E753-C3A4-4772-BF71-FA5EC3058E69}" type="datetimeFigureOut">
              <a:rPr lang="zh-CN" altLang="en-US" smtClean="0"/>
              <a:pPr/>
              <a:t>2020/9/14</a:t>
            </a:fld>
            <a:endParaRPr lang="zh-CN" altLang="en-US"/>
          </a:p>
        </p:txBody>
      </p:sp>
      <p:sp>
        <p:nvSpPr>
          <p:cNvPr id="4" name="页脚占位符 3">
            <a:extLst>
              <a:ext uri="{FF2B5EF4-FFF2-40B4-BE49-F238E27FC236}">
                <a16:creationId xmlns:a16="http://schemas.microsoft.com/office/drawing/2014/main" xmlns="" id="{4FF82DC2-B53D-4546-8FCD-07CC79BB3BD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83304CC2-4749-4E42-854C-B00951391C3C}"/>
              </a:ext>
            </a:extLst>
          </p:cNvPr>
          <p:cNvSpPr>
            <a:spLocks noGrp="1"/>
          </p:cNvSpPr>
          <p:nvPr>
            <p:ph type="sldNum" sz="quarter" idx="12"/>
          </p:nvPr>
        </p:nvSpPr>
        <p:spPr/>
        <p:txBody>
          <a:bodyPr/>
          <a:lstStyle/>
          <a:p>
            <a:fld id="{7DD865B4-AD19-498F-B346-7650B6331B5D}" type="slidenum">
              <a:rPr lang="zh-CN" altLang="en-US" smtClean="0"/>
              <a:pPr/>
              <a:t>‹#›</a:t>
            </a:fld>
            <a:endParaRPr lang="zh-CN" altLang="en-US"/>
          </a:p>
        </p:txBody>
      </p:sp>
    </p:spTree>
    <p:extLst>
      <p:ext uri="{BB962C8B-B14F-4D97-AF65-F5344CB8AC3E}">
        <p14:creationId xmlns:p14="http://schemas.microsoft.com/office/powerpoint/2010/main" xmlns="" val="3121267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F025EB39-F6DC-4C6F-AF6F-F8B9512BE8F0}"/>
              </a:ext>
            </a:extLst>
          </p:cNvPr>
          <p:cNvSpPr>
            <a:spLocks noGrp="1"/>
          </p:cNvSpPr>
          <p:nvPr>
            <p:ph type="dt" sz="half" idx="10"/>
          </p:nvPr>
        </p:nvSpPr>
        <p:spPr/>
        <p:txBody>
          <a:bodyPr/>
          <a:lstStyle/>
          <a:p>
            <a:fld id="{19C1E753-C3A4-4772-BF71-FA5EC3058E69}" type="datetimeFigureOut">
              <a:rPr lang="zh-CN" altLang="en-US" smtClean="0"/>
              <a:pPr/>
              <a:t>2020/9/14</a:t>
            </a:fld>
            <a:endParaRPr lang="zh-CN" altLang="en-US"/>
          </a:p>
        </p:txBody>
      </p:sp>
      <p:sp>
        <p:nvSpPr>
          <p:cNvPr id="3" name="页脚占位符 2">
            <a:extLst>
              <a:ext uri="{FF2B5EF4-FFF2-40B4-BE49-F238E27FC236}">
                <a16:creationId xmlns:a16="http://schemas.microsoft.com/office/drawing/2014/main" xmlns="" id="{42BDCCA5-EB9E-4DA7-8BCC-81FD55797AF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F55466CA-63B2-4737-BD13-83DE990EE967}"/>
              </a:ext>
            </a:extLst>
          </p:cNvPr>
          <p:cNvSpPr>
            <a:spLocks noGrp="1"/>
          </p:cNvSpPr>
          <p:nvPr>
            <p:ph type="sldNum" sz="quarter" idx="12"/>
          </p:nvPr>
        </p:nvSpPr>
        <p:spPr/>
        <p:txBody>
          <a:bodyPr/>
          <a:lstStyle/>
          <a:p>
            <a:fld id="{7DD865B4-AD19-498F-B346-7650B6331B5D}" type="slidenum">
              <a:rPr lang="zh-CN" altLang="en-US" smtClean="0"/>
              <a:pPr/>
              <a:t>‹#›</a:t>
            </a:fld>
            <a:endParaRPr lang="zh-CN" altLang="en-US"/>
          </a:p>
        </p:txBody>
      </p:sp>
    </p:spTree>
    <p:extLst>
      <p:ext uri="{BB962C8B-B14F-4D97-AF65-F5344CB8AC3E}">
        <p14:creationId xmlns:p14="http://schemas.microsoft.com/office/powerpoint/2010/main" xmlns="" val="1349001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AF3063F-66FC-44D2-BA2D-091E0AC02A9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9B4451DC-31CC-403F-8BC0-AEF040704F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B9009D5B-BF7C-48A2-811F-5349F2E319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DDB9C7E1-838F-4735-AA0D-581D8201045C}"/>
              </a:ext>
            </a:extLst>
          </p:cNvPr>
          <p:cNvSpPr>
            <a:spLocks noGrp="1"/>
          </p:cNvSpPr>
          <p:nvPr>
            <p:ph type="dt" sz="half" idx="10"/>
          </p:nvPr>
        </p:nvSpPr>
        <p:spPr/>
        <p:txBody>
          <a:bodyPr/>
          <a:lstStyle/>
          <a:p>
            <a:fld id="{19C1E753-C3A4-4772-BF71-FA5EC3058E69}" type="datetimeFigureOut">
              <a:rPr lang="zh-CN" altLang="en-US" smtClean="0"/>
              <a:pPr/>
              <a:t>2020/9/14</a:t>
            </a:fld>
            <a:endParaRPr lang="zh-CN" altLang="en-US"/>
          </a:p>
        </p:txBody>
      </p:sp>
      <p:sp>
        <p:nvSpPr>
          <p:cNvPr id="6" name="页脚占位符 5">
            <a:extLst>
              <a:ext uri="{FF2B5EF4-FFF2-40B4-BE49-F238E27FC236}">
                <a16:creationId xmlns:a16="http://schemas.microsoft.com/office/drawing/2014/main" xmlns="" id="{95E3EDEA-7ACB-4A8E-AF03-6DC3CE2CF1C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E73E77AA-D23E-4875-943A-714C27A2437F}"/>
              </a:ext>
            </a:extLst>
          </p:cNvPr>
          <p:cNvSpPr>
            <a:spLocks noGrp="1"/>
          </p:cNvSpPr>
          <p:nvPr>
            <p:ph type="sldNum" sz="quarter" idx="12"/>
          </p:nvPr>
        </p:nvSpPr>
        <p:spPr/>
        <p:txBody>
          <a:bodyPr/>
          <a:lstStyle/>
          <a:p>
            <a:fld id="{7DD865B4-AD19-498F-B346-7650B6331B5D}" type="slidenum">
              <a:rPr lang="zh-CN" altLang="en-US" smtClean="0"/>
              <a:pPr/>
              <a:t>‹#›</a:t>
            </a:fld>
            <a:endParaRPr lang="zh-CN" altLang="en-US"/>
          </a:p>
        </p:txBody>
      </p:sp>
    </p:spTree>
    <p:extLst>
      <p:ext uri="{BB962C8B-B14F-4D97-AF65-F5344CB8AC3E}">
        <p14:creationId xmlns:p14="http://schemas.microsoft.com/office/powerpoint/2010/main" xmlns="" val="2424617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BB7919F-4C9A-452E-8791-CD277721362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353E0FA6-3C84-4AB0-9A6B-1E960636DA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535998E0-AC31-49C1-ADF2-9A0CF89ACB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4E8A3E16-1F74-447D-95F3-C5BE0390207A}"/>
              </a:ext>
            </a:extLst>
          </p:cNvPr>
          <p:cNvSpPr>
            <a:spLocks noGrp="1"/>
          </p:cNvSpPr>
          <p:nvPr>
            <p:ph type="dt" sz="half" idx="10"/>
          </p:nvPr>
        </p:nvSpPr>
        <p:spPr/>
        <p:txBody>
          <a:bodyPr/>
          <a:lstStyle/>
          <a:p>
            <a:fld id="{19C1E753-C3A4-4772-BF71-FA5EC3058E69}" type="datetimeFigureOut">
              <a:rPr lang="zh-CN" altLang="en-US" smtClean="0"/>
              <a:pPr/>
              <a:t>2020/9/14</a:t>
            </a:fld>
            <a:endParaRPr lang="zh-CN" altLang="en-US"/>
          </a:p>
        </p:txBody>
      </p:sp>
      <p:sp>
        <p:nvSpPr>
          <p:cNvPr id="6" name="页脚占位符 5">
            <a:extLst>
              <a:ext uri="{FF2B5EF4-FFF2-40B4-BE49-F238E27FC236}">
                <a16:creationId xmlns:a16="http://schemas.microsoft.com/office/drawing/2014/main" xmlns="" id="{BFC35C69-9555-4533-925E-3288EF0AE3B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A5A657F7-1975-429F-AB13-24E1555BBF6F}"/>
              </a:ext>
            </a:extLst>
          </p:cNvPr>
          <p:cNvSpPr>
            <a:spLocks noGrp="1"/>
          </p:cNvSpPr>
          <p:nvPr>
            <p:ph type="sldNum" sz="quarter" idx="12"/>
          </p:nvPr>
        </p:nvSpPr>
        <p:spPr/>
        <p:txBody>
          <a:bodyPr/>
          <a:lstStyle/>
          <a:p>
            <a:fld id="{7DD865B4-AD19-498F-B346-7650B6331B5D}" type="slidenum">
              <a:rPr lang="zh-CN" altLang="en-US" smtClean="0"/>
              <a:pPr/>
              <a:t>‹#›</a:t>
            </a:fld>
            <a:endParaRPr lang="zh-CN" altLang="en-US"/>
          </a:p>
        </p:txBody>
      </p:sp>
    </p:spTree>
    <p:extLst>
      <p:ext uri="{BB962C8B-B14F-4D97-AF65-F5344CB8AC3E}">
        <p14:creationId xmlns:p14="http://schemas.microsoft.com/office/powerpoint/2010/main" xmlns="" val="824853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39141DF-8908-417D-AF90-EB844C604AC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45ACF642-279D-467C-B559-D1E0AEC6A84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2DAD994C-C8B5-43A2-88B5-EBAD71CB5DE2}"/>
              </a:ext>
            </a:extLst>
          </p:cNvPr>
          <p:cNvSpPr>
            <a:spLocks noGrp="1"/>
          </p:cNvSpPr>
          <p:nvPr>
            <p:ph type="dt" sz="half" idx="10"/>
          </p:nvPr>
        </p:nvSpPr>
        <p:spPr/>
        <p:txBody>
          <a:bodyPr/>
          <a:lstStyle/>
          <a:p>
            <a:fld id="{19C1E753-C3A4-4772-BF71-FA5EC3058E69}" type="datetimeFigureOut">
              <a:rPr lang="zh-CN" altLang="en-US" smtClean="0"/>
              <a:pPr/>
              <a:t>2020/9/14</a:t>
            </a:fld>
            <a:endParaRPr lang="zh-CN" altLang="en-US"/>
          </a:p>
        </p:txBody>
      </p:sp>
      <p:sp>
        <p:nvSpPr>
          <p:cNvPr id="5" name="页脚占位符 4">
            <a:extLst>
              <a:ext uri="{FF2B5EF4-FFF2-40B4-BE49-F238E27FC236}">
                <a16:creationId xmlns:a16="http://schemas.microsoft.com/office/drawing/2014/main" xmlns="" id="{A594CCC9-77AA-426B-80A9-DF64CF23E65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982F960-4817-4EA3-8F13-3C58C9349092}"/>
              </a:ext>
            </a:extLst>
          </p:cNvPr>
          <p:cNvSpPr>
            <a:spLocks noGrp="1"/>
          </p:cNvSpPr>
          <p:nvPr>
            <p:ph type="sldNum" sz="quarter" idx="12"/>
          </p:nvPr>
        </p:nvSpPr>
        <p:spPr/>
        <p:txBody>
          <a:bodyPr/>
          <a:lstStyle/>
          <a:p>
            <a:fld id="{7DD865B4-AD19-498F-B346-7650B6331B5D}" type="slidenum">
              <a:rPr lang="zh-CN" altLang="en-US" smtClean="0"/>
              <a:pPr/>
              <a:t>‹#›</a:t>
            </a:fld>
            <a:endParaRPr lang="zh-CN" altLang="en-US"/>
          </a:p>
        </p:txBody>
      </p:sp>
    </p:spTree>
    <p:extLst>
      <p:ext uri="{BB962C8B-B14F-4D97-AF65-F5344CB8AC3E}">
        <p14:creationId xmlns:p14="http://schemas.microsoft.com/office/powerpoint/2010/main" xmlns="" val="1074449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4BB8A818-6961-4111-B7FD-92ABD9436169}"/>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B0934EDD-DECF-4ACE-BB33-1A9EE83A332F}"/>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EE7BA09E-F35B-4F56-A5CE-04D139ECB0F8}"/>
              </a:ext>
            </a:extLst>
          </p:cNvPr>
          <p:cNvSpPr>
            <a:spLocks noGrp="1"/>
          </p:cNvSpPr>
          <p:nvPr>
            <p:ph type="dt" sz="half" idx="10"/>
          </p:nvPr>
        </p:nvSpPr>
        <p:spPr/>
        <p:txBody>
          <a:bodyPr/>
          <a:lstStyle/>
          <a:p>
            <a:fld id="{19C1E753-C3A4-4772-BF71-FA5EC3058E69}" type="datetimeFigureOut">
              <a:rPr lang="zh-CN" altLang="en-US" smtClean="0"/>
              <a:pPr/>
              <a:t>2020/9/14</a:t>
            </a:fld>
            <a:endParaRPr lang="zh-CN" altLang="en-US"/>
          </a:p>
        </p:txBody>
      </p:sp>
      <p:sp>
        <p:nvSpPr>
          <p:cNvPr id="5" name="页脚占位符 4">
            <a:extLst>
              <a:ext uri="{FF2B5EF4-FFF2-40B4-BE49-F238E27FC236}">
                <a16:creationId xmlns:a16="http://schemas.microsoft.com/office/drawing/2014/main" xmlns="" id="{8C0B553B-93F4-4AF4-B646-F983EEE4C4D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3C46B38-1244-4528-95E8-9230CDC19C89}"/>
              </a:ext>
            </a:extLst>
          </p:cNvPr>
          <p:cNvSpPr>
            <a:spLocks noGrp="1"/>
          </p:cNvSpPr>
          <p:nvPr>
            <p:ph type="sldNum" sz="quarter" idx="12"/>
          </p:nvPr>
        </p:nvSpPr>
        <p:spPr/>
        <p:txBody>
          <a:bodyPr/>
          <a:lstStyle/>
          <a:p>
            <a:fld id="{7DD865B4-AD19-498F-B346-7650B6331B5D}" type="slidenum">
              <a:rPr lang="zh-CN" altLang="en-US" smtClean="0"/>
              <a:pPr/>
              <a:t>‹#›</a:t>
            </a:fld>
            <a:endParaRPr lang="zh-CN" altLang="en-US"/>
          </a:p>
        </p:txBody>
      </p:sp>
    </p:spTree>
    <p:extLst>
      <p:ext uri="{BB962C8B-B14F-4D97-AF65-F5344CB8AC3E}">
        <p14:creationId xmlns:p14="http://schemas.microsoft.com/office/powerpoint/2010/main" xmlns="" val="2063487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65A90EC0-1166-4F75-82DA-2C9C056CC1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2AE8AB12-1189-4A55-BBD5-3637D1F944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4CB1AF78-37AC-4BD2-9285-83A6A3CFFC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1E753-C3A4-4772-BF71-FA5EC3058E69}" type="datetimeFigureOut">
              <a:rPr lang="zh-CN" altLang="en-US" smtClean="0"/>
              <a:pPr/>
              <a:t>2020/9/14</a:t>
            </a:fld>
            <a:endParaRPr lang="zh-CN" altLang="en-US"/>
          </a:p>
        </p:txBody>
      </p:sp>
      <p:sp>
        <p:nvSpPr>
          <p:cNvPr id="5" name="页脚占位符 4">
            <a:extLst>
              <a:ext uri="{FF2B5EF4-FFF2-40B4-BE49-F238E27FC236}">
                <a16:creationId xmlns:a16="http://schemas.microsoft.com/office/drawing/2014/main" xmlns="" id="{EE483FC8-0874-401C-A7EE-9413B873F6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40158259-EDBE-4538-9A86-0091AA10B3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D865B4-AD19-498F-B346-7650B6331B5D}" type="slidenum">
              <a:rPr lang="zh-CN" altLang="en-US" smtClean="0"/>
              <a:pPr/>
              <a:t>‹#›</a:t>
            </a:fld>
            <a:endParaRPr lang="zh-CN" altLang="en-US"/>
          </a:p>
        </p:txBody>
      </p:sp>
    </p:spTree>
    <p:extLst>
      <p:ext uri="{BB962C8B-B14F-4D97-AF65-F5344CB8AC3E}">
        <p14:creationId xmlns:p14="http://schemas.microsoft.com/office/powerpoint/2010/main" xmlns="" val="2153647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6.png"/><Relationship Id="rId2" Type="http://schemas.openxmlformats.org/officeDocument/2006/relationships/tags" Target="../tags/tag6.xml"/><Relationship Id="rId1" Type="http://schemas.openxmlformats.org/officeDocument/2006/relationships/video" Target="NULL" TargetMode="External"/><Relationship Id="rId6" Type="http://schemas.microsoft.com/office/2007/relationships/media" Target="../media/media1.mp3"/><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5.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notesSlide" Target="../notesSlides/notesSlide2.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slideLayout" Target="../slideLayouts/slideLayout2.xml"/><Relationship Id="rId5" Type="http://schemas.openxmlformats.org/officeDocument/2006/relationships/tags" Target="../tags/tag1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s>
</file>

<file path=ppt/slides/_rels/slide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4.png"/><Relationship Id="rId5" Type="http://schemas.openxmlformats.org/officeDocument/2006/relationships/notesSlide" Target="../notesSlides/notesSlide3.xm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tags" Target="../tags/tag28.xml"/><Relationship Id="rId3" Type="http://schemas.openxmlformats.org/officeDocument/2006/relationships/tags" Target="../tags/tag23.xml"/><Relationship Id="rId7" Type="http://schemas.openxmlformats.org/officeDocument/2006/relationships/tags" Target="../tags/tag27.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10" Type="http://schemas.openxmlformats.org/officeDocument/2006/relationships/notesSlide" Target="../notesSlides/notesSlide4.xml"/><Relationship Id="rId4" Type="http://schemas.openxmlformats.org/officeDocument/2006/relationships/tags" Target="../tags/tag24.xml"/><Relationship Id="rId9"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image" Target="../media/image7.png"/><Relationship Id="rId5" Type="http://schemas.openxmlformats.org/officeDocument/2006/relationships/tags" Target="../tags/tag33.xml"/><Relationship Id="rId10" Type="http://schemas.openxmlformats.org/officeDocument/2006/relationships/notesSlide" Target="../notesSlides/notesSlide5.xml"/><Relationship Id="rId4" Type="http://schemas.openxmlformats.org/officeDocument/2006/relationships/tags" Target="../tags/tag32.xml"/><Relationship Id="rId9"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tags" Target="../tags/tag44.xml"/><Relationship Id="rId3" Type="http://schemas.openxmlformats.org/officeDocument/2006/relationships/tags" Target="../tags/tag39.xml"/><Relationship Id="rId7" Type="http://schemas.openxmlformats.org/officeDocument/2006/relationships/tags" Target="../tags/tag43.xml"/><Relationship Id="rId12" Type="http://schemas.openxmlformats.org/officeDocument/2006/relationships/notesSlide" Target="../notesSlides/notesSlide6.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slideLayout" Target="../slideLayouts/slideLayout4.xml"/><Relationship Id="rId5" Type="http://schemas.openxmlformats.org/officeDocument/2006/relationships/tags" Target="../tags/tag41.xml"/><Relationship Id="rId10" Type="http://schemas.openxmlformats.org/officeDocument/2006/relationships/tags" Target="../tags/tag46.xml"/><Relationship Id="rId4" Type="http://schemas.openxmlformats.org/officeDocument/2006/relationships/tags" Target="../tags/tag40.xml"/><Relationship Id="rId9" Type="http://schemas.openxmlformats.org/officeDocument/2006/relationships/tags" Target="../tags/tag45.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49.xml"/><Relationship Id="rId7" Type="http://schemas.openxmlformats.org/officeDocument/2006/relationships/tags" Target="../tags/tag53.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10" Type="http://schemas.openxmlformats.org/officeDocument/2006/relationships/image" Target="../media/image8.png"/><Relationship Id="rId4" Type="http://schemas.openxmlformats.org/officeDocument/2006/relationships/tags" Target="../tags/tag50.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56.xml"/><Relationship Id="rId7" Type="http://schemas.openxmlformats.org/officeDocument/2006/relationships/image" Target="../media/image10.png"/><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image" Target="../media/image9.png"/><Relationship Id="rId5" Type="http://schemas.openxmlformats.org/officeDocument/2006/relationships/notesSlide" Target="../notesSlides/notesSlide8.xml"/><Relationship Id="rId4"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tags" Target="../tags/tag59.xml"/><Relationship Id="rId7" Type="http://schemas.openxmlformats.org/officeDocument/2006/relationships/image" Target="../media/image4.pn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notesSlide" Target="../notesSlides/notesSlide9.xml"/><Relationship Id="rId5" Type="http://schemas.openxmlformats.org/officeDocument/2006/relationships/slideLayout" Target="../slideLayouts/slideLayout3.xml"/><Relationship Id="rId4" Type="http://schemas.openxmlformats.org/officeDocument/2006/relationships/tags" Target="../tags/tag60.xml"/></Relationships>
</file>

<file path=ppt/slides/_rels/slide10.xml.rels><?xml version="1.0" encoding="UTF-8" standalone="yes"?>
<Relationships xmlns="http://schemas.openxmlformats.org/package/2006/relationships"><Relationship Id="rId8" Type="http://schemas.openxmlformats.org/officeDocument/2006/relationships/tags" Target="../tags/tag68.xml"/><Relationship Id="rId3" Type="http://schemas.openxmlformats.org/officeDocument/2006/relationships/tags" Target="../tags/tag63.xml"/><Relationship Id="rId7" Type="http://schemas.openxmlformats.org/officeDocument/2006/relationships/tags" Target="../tags/tag67.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image" Target="../media/image12.png"/><Relationship Id="rId5" Type="http://schemas.openxmlformats.org/officeDocument/2006/relationships/tags" Target="../tags/tag65.xml"/><Relationship Id="rId10" Type="http://schemas.openxmlformats.org/officeDocument/2006/relationships/notesSlide" Target="../notesSlides/notesSlide10.xml"/><Relationship Id="rId4" Type="http://schemas.openxmlformats.org/officeDocument/2006/relationships/tags" Target="../tags/tag64.xml"/><Relationship Id="rId9"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tags" Target="../tags/tag76.xml"/><Relationship Id="rId3" Type="http://schemas.openxmlformats.org/officeDocument/2006/relationships/tags" Target="../tags/tag71.xml"/><Relationship Id="rId7" Type="http://schemas.openxmlformats.org/officeDocument/2006/relationships/tags" Target="../tags/tag75.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10" Type="http://schemas.openxmlformats.org/officeDocument/2006/relationships/notesSlide" Target="../notesSlides/notesSlide11.xml"/><Relationship Id="rId4" Type="http://schemas.openxmlformats.org/officeDocument/2006/relationships/tags" Target="../tags/tag72.xml"/><Relationship Id="rId9"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tags" Target="../tags/tag84.xml"/><Relationship Id="rId13" Type="http://schemas.openxmlformats.org/officeDocument/2006/relationships/tags" Target="../tags/tag89.xml"/><Relationship Id="rId18" Type="http://schemas.openxmlformats.org/officeDocument/2006/relationships/tags" Target="../tags/tag94.xml"/><Relationship Id="rId3" Type="http://schemas.openxmlformats.org/officeDocument/2006/relationships/tags" Target="../tags/tag79.xml"/><Relationship Id="rId21" Type="http://schemas.openxmlformats.org/officeDocument/2006/relationships/tags" Target="../tags/tag97.xml"/><Relationship Id="rId7" Type="http://schemas.openxmlformats.org/officeDocument/2006/relationships/tags" Target="../tags/tag83.xml"/><Relationship Id="rId12" Type="http://schemas.openxmlformats.org/officeDocument/2006/relationships/tags" Target="../tags/tag88.xml"/><Relationship Id="rId17" Type="http://schemas.openxmlformats.org/officeDocument/2006/relationships/tags" Target="../tags/tag93.xml"/><Relationship Id="rId2" Type="http://schemas.openxmlformats.org/officeDocument/2006/relationships/tags" Target="../tags/tag78.xml"/><Relationship Id="rId16" Type="http://schemas.openxmlformats.org/officeDocument/2006/relationships/tags" Target="../tags/tag92.xml"/><Relationship Id="rId20" Type="http://schemas.openxmlformats.org/officeDocument/2006/relationships/tags" Target="../tags/tag96.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tags" Target="../tags/tag87.xml"/><Relationship Id="rId5" Type="http://schemas.openxmlformats.org/officeDocument/2006/relationships/tags" Target="../tags/tag81.xml"/><Relationship Id="rId15" Type="http://schemas.openxmlformats.org/officeDocument/2006/relationships/tags" Target="../tags/tag91.xml"/><Relationship Id="rId23" Type="http://schemas.openxmlformats.org/officeDocument/2006/relationships/notesSlide" Target="../notesSlides/notesSlide13.xml"/><Relationship Id="rId10" Type="http://schemas.openxmlformats.org/officeDocument/2006/relationships/tags" Target="../tags/tag86.xml"/><Relationship Id="rId19" Type="http://schemas.openxmlformats.org/officeDocument/2006/relationships/tags" Target="../tags/tag95.xml"/><Relationship Id="rId4" Type="http://schemas.openxmlformats.org/officeDocument/2006/relationships/tags" Target="../tags/tag80.xml"/><Relationship Id="rId9" Type="http://schemas.openxmlformats.org/officeDocument/2006/relationships/tags" Target="../tags/tag85.xml"/><Relationship Id="rId14" Type="http://schemas.openxmlformats.org/officeDocument/2006/relationships/tags" Target="../tags/tag90.xml"/><Relationship Id="rId22"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tags" Target="../tags/tag100.xml"/><Relationship Id="rId7" Type="http://schemas.openxmlformats.org/officeDocument/2006/relationships/image" Target="../media/image4.png"/><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notesSlide" Target="../notesSlides/notesSlide14.xml"/><Relationship Id="rId5" Type="http://schemas.openxmlformats.org/officeDocument/2006/relationships/slideLayout" Target="../slideLayouts/slideLayout3.xml"/><Relationship Id="rId4" Type="http://schemas.openxmlformats.org/officeDocument/2006/relationships/tags" Target="../tags/tag101.xml"/></Relationships>
</file>

<file path=ppt/slides/_rels/slide15.xml.rels><?xml version="1.0" encoding="UTF-8" standalone="yes"?>
<Relationships xmlns="http://schemas.openxmlformats.org/package/2006/relationships"><Relationship Id="rId8" Type="http://schemas.openxmlformats.org/officeDocument/2006/relationships/tags" Target="../tags/tag108.xml"/><Relationship Id="rId13" Type="http://schemas.openxmlformats.org/officeDocument/2006/relationships/package" Target="../embeddings/Microsoft_Office_Excel____1.xlsx"/><Relationship Id="rId18" Type="http://schemas.openxmlformats.org/officeDocument/2006/relationships/tags" Target="../tags/tag102.xml"/><Relationship Id="rId3" Type="http://schemas.openxmlformats.org/officeDocument/2006/relationships/tags" Target="../tags/tag103.xml"/><Relationship Id="rId7" Type="http://schemas.openxmlformats.org/officeDocument/2006/relationships/tags" Target="../tags/tag107.xml"/><Relationship Id="rId12" Type="http://schemas.openxmlformats.org/officeDocument/2006/relationships/image" Target="../media/image17.png"/><Relationship Id="rId17" Type="http://schemas.openxmlformats.org/officeDocument/2006/relationships/image" Target="../media/image21.png"/><Relationship Id="rId2" Type="http://schemas.openxmlformats.org/officeDocument/2006/relationships/tags" Target="../tags/tag102.xml"/><Relationship Id="rId16" Type="http://schemas.openxmlformats.org/officeDocument/2006/relationships/image" Target="../media/image20.png"/><Relationship Id="rId1" Type="http://schemas.openxmlformats.org/officeDocument/2006/relationships/vmlDrawing" Target="../drawings/vmlDrawing1.vml"/><Relationship Id="rId6" Type="http://schemas.openxmlformats.org/officeDocument/2006/relationships/tags" Target="../tags/tag106.xml"/><Relationship Id="rId11" Type="http://schemas.openxmlformats.org/officeDocument/2006/relationships/notesSlide" Target="../notesSlides/notesSlide15.xml"/><Relationship Id="rId5" Type="http://schemas.openxmlformats.org/officeDocument/2006/relationships/tags" Target="../tags/tag105.xml"/><Relationship Id="rId15" Type="http://schemas.openxmlformats.org/officeDocument/2006/relationships/image" Target="../media/image19.png"/><Relationship Id="rId10" Type="http://schemas.openxmlformats.org/officeDocument/2006/relationships/slideLayout" Target="../slideLayouts/slideLayout4.xml"/><Relationship Id="rId19" Type="http://schemas.openxmlformats.org/officeDocument/2006/relationships/image" Target="../media/image22.png"/><Relationship Id="rId4" Type="http://schemas.openxmlformats.org/officeDocument/2006/relationships/tags" Target="../tags/tag104.xml"/><Relationship Id="rId9" Type="http://schemas.openxmlformats.org/officeDocument/2006/relationships/tags" Target="../tags/tag109.xml"/><Relationship Id="rId14"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openxmlformats.org/officeDocument/2006/relationships/tags" Target="../tags/tag117.xml"/><Relationship Id="rId13" Type="http://schemas.openxmlformats.org/officeDocument/2006/relationships/tags" Target="../tags/tag122.xml"/><Relationship Id="rId18" Type="http://schemas.openxmlformats.org/officeDocument/2006/relationships/tags" Target="../tags/tag127.xml"/><Relationship Id="rId3" Type="http://schemas.openxmlformats.org/officeDocument/2006/relationships/tags" Target="../tags/tag112.xml"/><Relationship Id="rId21" Type="http://schemas.openxmlformats.org/officeDocument/2006/relationships/tags" Target="../tags/tag110.xml"/><Relationship Id="rId7" Type="http://schemas.openxmlformats.org/officeDocument/2006/relationships/tags" Target="../tags/tag116.xml"/><Relationship Id="rId12" Type="http://schemas.openxmlformats.org/officeDocument/2006/relationships/tags" Target="../tags/tag121.xml"/><Relationship Id="rId17" Type="http://schemas.openxmlformats.org/officeDocument/2006/relationships/tags" Target="../tags/tag126.xml"/><Relationship Id="rId2" Type="http://schemas.openxmlformats.org/officeDocument/2006/relationships/tags" Target="../tags/tag111.xml"/><Relationship Id="rId16" Type="http://schemas.openxmlformats.org/officeDocument/2006/relationships/tags" Target="../tags/tag125.xml"/><Relationship Id="rId20" Type="http://schemas.openxmlformats.org/officeDocument/2006/relationships/notesSlide" Target="../notesSlides/notesSlide16.xml"/><Relationship Id="rId1" Type="http://schemas.openxmlformats.org/officeDocument/2006/relationships/tags" Target="../tags/tag110.xml"/><Relationship Id="rId6" Type="http://schemas.openxmlformats.org/officeDocument/2006/relationships/tags" Target="../tags/tag115.xml"/><Relationship Id="rId11" Type="http://schemas.openxmlformats.org/officeDocument/2006/relationships/tags" Target="../tags/tag120.xml"/><Relationship Id="rId5" Type="http://schemas.openxmlformats.org/officeDocument/2006/relationships/tags" Target="../tags/tag114.xml"/><Relationship Id="rId15" Type="http://schemas.openxmlformats.org/officeDocument/2006/relationships/tags" Target="../tags/tag124.xml"/><Relationship Id="rId10" Type="http://schemas.openxmlformats.org/officeDocument/2006/relationships/tags" Target="../tags/tag119.xml"/><Relationship Id="rId19" Type="http://schemas.openxmlformats.org/officeDocument/2006/relationships/slideLayout" Target="../slideLayouts/slideLayout4.xml"/><Relationship Id="rId4" Type="http://schemas.openxmlformats.org/officeDocument/2006/relationships/tags" Target="../tags/tag113.xml"/><Relationship Id="rId9" Type="http://schemas.openxmlformats.org/officeDocument/2006/relationships/tags" Target="../tags/tag118.xml"/><Relationship Id="rId14" Type="http://schemas.openxmlformats.org/officeDocument/2006/relationships/tags" Target="../tags/tag123.xml"/><Relationship Id="rId22" Type="http://schemas.openxmlformats.org/officeDocument/2006/relationships/image" Target="../media/image23.pn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notesSlide" Target="../notesSlides/notesSlide17.xml"/><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slideLayout" Target="../slideLayouts/slideLayout4.xml"/><Relationship Id="rId1" Type="http://schemas.openxmlformats.org/officeDocument/2006/relationships/tags" Target="../tags/tag128.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4.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tags" Target="../tags/tag128.xml"/></Relationships>
</file>

<file path=ppt/slides/_rels/slide18.xml.rels><?xml version="1.0" encoding="UTF-8" standalone="yes"?>
<Relationships xmlns="http://schemas.openxmlformats.org/package/2006/relationships"><Relationship Id="rId8" Type="http://schemas.openxmlformats.org/officeDocument/2006/relationships/tags" Target="../tags/tag136.xml"/><Relationship Id="rId13" Type="http://schemas.openxmlformats.org/officeDocument/2006/relationships/tags" Target="../tags/tag141.xml"/><Relationship Id="rId18" Type="http://schemas.openxmlformats.org/officeDocument/2006/relationships/tags" Target="../tags/tag146.xml"/><Relationship Id="rId26" Type="http://schemas.openxmlformats.org/officeDocument/2006/relationships/image" Target="../media/image37.png"/><Relationship Id="rId3" Type="http://schemas.openxmlformats.org/officeDocument/2006/relationships/tags" Target="../tags/tag131.xml"/><Relationship Id="rId21" Type="http://schemas.openxmlformats.org/officeDocument/2006/relationships/notesSlide" Target="../notesSlides/notesSlide18.xml"/><Relationship Id="rId7" Type="http://schemas.openxmlformats.org/officeDocument/2006/relationships/tags" Target="../tags/tag135.xml"/><Relationship Id="rId12" Type="http://schemas.openxmlformats.org/officeDocument/2006/relationships/tags" Target="../tags/tag140.xml"/><Relationship Id="rId17" Type="http://schemas.openxmlformats.org/officeDocument/2006/relationships/tags" Target="../tags/tag145.xml"/><Relationship Id="rId25" Type="http://schemas.openxmlformats.org/officeDocument/2006/relationships/image" Target="../media/image36.png"/><Relationship Id="rId2" Type="http://schemas.openxmlformats.org/officeDocument/2006/relationships/tags" Target="../tags/tag130.xml"/><Relationship Id="rId16" Type="http://schemas.openxmlformats.org/officeDocument/2006/relationships/tags" Target="../tags/tag144.xml"/><Relationship Id="rId20" Type="http://schemas.openxmlformats.org/officeDocument/2006/relationships/slideLayout" Target="../slideLayouts/slideLayout4.xml"/><Relationship Id="rId1" Type="http://schemas.openxmlformats.org/officeDocument/2006/relationships/tags" Target="../tags/tag129.xml"/><Relationship Id="rId6" Type="http://schemas.openxmlformats.org/officeDocument/2006/relationships/tags" Target="../tags/tag134.xml"/><Relationship Id="rId11" Type="http://schemas.openxmlformats.org/officeDocument/2006/relationships/tags" Target="../tags/tag139.xml"/><Relationship Id="rId24" Type="http://schemas.openxmlformats.org/officeDocument/2006/relationships/image" Target="../media/image24.png"/><Relationship Id="rId5" Type="http://schemas.openxmlformats.org/officeDocument/2006/relationships/tags" Target="../tags/tag133.xml"/><Relationship Id="rId15" Type="http://schemas.openxmlformats.org/officeDocument/2006/relationships/tags" Target="../tags/tag143.xml"/><Relationship Id="rId23" Type="http://schemas.openxmlformats.org/officeDocument/2006/relationships/image" Target="../media/image35.png"/><Relationship Id="rId28" Type="http://schemas.openxmlformats.org/officeDocument/2006/relationships/image" Target="../media/image39.png"/><Relationship Id="rId10" Type="http://schemas.openxmlformats.org/officeDocument/2006/relationships/tags" Target="../tags/tag138.xml"/><Relationship Id="rId19" Type="http://schemas.openxmlformats.org/officeDocument/2006/relationships/tags" Target="../tags/tag147.xml"/><Relationship Id="rId4" Type="http://schemas.openxmlformats.org/officeDocument/2006/relationships/tags" Target="../tags/tag132.xml"/><Relationship Id="rId9" Type="http://schemas.openxmlformats.org/officeDocument/2006/relationships/tags" Target="../tags/tag137.xml"/><Relationship Id="rId14" Type="http://schemas.openxmlformats.org/officeDocument/2006/relationships/tags" Target="../tags/tag142.xml"/><Relationship Id="rId22" Type="http://schemas.openxmlformats.org/officeDocument/2006/relationships/tags" Target="../tags/tag129.xml"/><Relationship Id="rId27"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tags" Target="../tags/tag150.xml"/><Relationship Id="rId7" Type="http://schemas.openxmlformats.org/officeDocument/2006/relationships/image" Target="../media/image4.png"/><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notesSlide" Target="../notesSlides/notesSlide19.xml"/><Relationship Id="rId5" Type="http://schemas.openxmlformats.org/officeDocument/2006/relationships/slideLayout" Target="../slideLayouts/slideLayout3.xml"/><Relationship Id="rId4" Type="http://schemas.openxmlformats.org/officeDocument/2006/relationships/tags" Target="../tags/tag151.xml"/></Relationships>
</file>

<file path=ppt/slides/_rels/slide20.xml.rels><?xml version="1.0" encoding="UTF-8" standalone="yes"?>
<Relationships xmlns="http://schemas.openxmlformats.org/package/2006/relationships"><Relationship Id="rId8" Type="http://schemas.openxmlformats.org/officeDocument/2006/relationships/tags" Target="../tags/tag159.xml"/><Relationship Id="rId13" Type="http://schemas.openxmlformats.org/officeDocument/2006/relationships/tags" Target="../tags/tag164.xml"/><Relationship Id="rId3" Type="http://schemas.openxmlformats.org/officeDocument/2006/relationships/tags" Target="../tags/tag154.xml"/><Relationship Id="rId7" Type="http://schemas.openxmlformats.org/officeDocument/2006/relationships/tags" Target="../tags/tag158.xml"/><Relationship Id="rId12" Type="http://schemas.openxmlformats.org/officeDocument/2006/relationships/tags" Target="../tags/tag163.xml"/><Relationship Id="rId2" Type="http://schemas.openxmlformats.org/officeDocument/2006/relationships/tags" Target="../tags/tag153.xml"/><Relationship Id="rId16" Type="http://schemas.openxmlformats.org/officeDocument/2006/relationships/notesSlide" Target="../notesSlides/notesSlide20.xml"/><Relationship Id="rId1" Type="http://schemas.openxmlformats.org/officeDocument/2006/relationships/tags" Target="../tags/tag152.xml"/><Relationship Id="rId6" Type="http://schemas.openxmlformats.org/officeDocument/2006/relationships/tags" Target="../tags/tag157.xml"/><Relationship Id="rId11" Type="http://schemas.openxmlformats.org/officeDocument/2006/relationships/tags" Target="../tags/tag162.xml"/><Relationship Id="rId5" Type="http://schemas.openxmlformats.org/officeDocument/2006/relationships/tags" Target="../tags/tag156.xml"/><Relationship Id="rId15" Type="http://schemas.openxmlformats.org/officeDocument/2006/relationships/slideLayout" Target="../slideLayouts/slideLayout4.xml"/><Relationship Id="rId10" Type="http://schemas.openxmlformats.org/officeDocument/2006/relationships/tags" Target="../tags/tag161.xml"/><Relationship Id="rId4" Type="http://schemas.openxmlformats.org/officeDocument/2006/relationships/tags" Target="../tags/tag155.xml"/><Relationship Id="rId9" Type="http://schemas.openxmlformats.org/officeDocument/2006/relationships/tags" Target="../tags/tag160.xml"/><Relationship Id="rId14" Type="http://schemas.openxmlformats.org/officeDocument/2006/relationships/tags" Target="../tags/tag165.xml"/></Relationships>
</file>

<file path=ppt/slides/_rels/slide21.xml.rels><?xml version="1.0" encoding="UTF-8" standalone="yes"?>
<Relationships xmlns="http://schemas.openxmlformats.org/package/2006/relationships"><Relationship Id="rId8" Type="http://schemas.openxmlformats.org/officeDocument/2006/relationships/tags" Target="../tags/tag173.xml"/><Relationship Id="rId3" Type="http://schemas.openxmlformats.org/officeDocument/2006/relationships/tags" Target="../tags/tag168.xml"/><Relationship Id="rId7" Type="http://schemas.openxmlformats.org/officeDocument/2006/relationships/tags" Target="../tags/tag172.xml"/><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tags" Target="../tags/tag171.xml"/><Relationship Id="rId5" Type="http://schemas.openxmlformats.org/officeDocument/2006/relationships/tags" Target="../tags/tag170.xml"/><Relationship Id="rId10" Type="http://schemas.openxmlformats.org/officeDocument/2006/relationships/notesSlide" Target="../notesSlides/notesSlide21.xml"/><Relationship Id="rId4" Type="http://schemas.openxmlformats.org/officeDocument/2006/relationships/tags" Target="../tags/tag169.xml"/><Relationship Id="rId9"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tags" Target="../tags/tag186.xml"/><Relationship Id="rId18" Type="http://schemas.openxmlformats.org/officeDocument/2006/relationships/tags" Target="../tags/tag191.xml"/><Relationship Id="rId26" Type="http://schemas.openxmlformats.org/officeDocument/2006/relationships/tags" Target="../tags/tag199.xml"/><Relationship Id="rId3" Type="http://schemas.openxmlformats.org/officeDocument/2006/relationships/tags" Target="../tags/tag176.xml"/><Relationship Id="rId21" Type="http://schemas.openxmlformats.org/officeDocument/2006/relationships/tags" Target="../tags/tag194.xml"/><Relationship Id="rId34" Type="http://schemas.openxmlformats.org/officeDocument/2006/relationships/notesSlide" Target="../notesSlides/notesSlide22.xml"/><Relationship Id="rId7" Type="http://schemas.openxmlformats.org/officeDocument/2006/relationships/tags" Target="../tags/tag180.xml"/><Relationship Id="rId12" Type="http://schemas.openxmlformats.org/officeDocument/2006/relationships/tags" Target="../tags/tag185.xml"/><Relationship Id="rId17" Type="http://schemas.openxmlformats.org/officeDocument/2006/relationships/tags" Target="../tags/tag190.xml"/><Relationship Id="rId25" Type="http://schemas.openxmlformats.org/officeDocument/2006/relationships/tags" Target="../tags/tag198.xml"/><Relationship Id="rId33" Type="http://schemas.openxmlformats.org/officeDocument/2006/relationships/slideLayout" Target="../slideLayouts/slideLayout4.xml"/><Relationship Id="rId2" Type="http://schemas.openxmlformats.org/officeDocument/2006/relationships/tags" Target="../tags/tag175.xml"/><Relationship Id="rId16" Type="http://schemas.openxmlformats.org/officeDocument/2006/relationships/tags" Target="../tags/tag189.xml"/><Relationship Id="rId20" Type="http://schemas.openxmlformats.org/officeDocument/2006/relationships/tags" Target="../tags/tag193.xml"/><Relationship Id="rId29" Type="http://schemas.openxmlformats.org/officeDocument/2006/relationships/tags" Target="../tags/tag202.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tags" Target="../tags/tag184.xml"/><Relationship Id="rId24" Type="http://schemas.openxmlformats.org/officeDocument/2006/relationships/tags" Target="../tags/tag197.xml"/><Relationship Id="rId32" Type="http://schemas.openxmlformats.org/officeDocument/2006/relationships/tags" Target="../tags/tag205.xml"/><Relationship Id="rId5" Type="http://schemas.openxmlformats.org/officeDocument/2006/relationships/tags" Target="../tags/tag178.xml"/><Relationship Id="rId15" Type="http://schemas.openxmlformats.org/officeDocument/2006/relationships/tags" Target="../tags/tag188.xml"/><Relationship Id="rId23" Type="http://schemas.openxmlformats.org/officeDocument/2006/relationships/tags" Target="../tags/tag196.xml"/><Relationship Id="rId28" Type="http://schemas.openxmlformats.org/officeDocument/2006/relationships/tags" Target="../tags/tag201.xml"/><Relationship Id="rId10" Type="http://schemas.openxmlformats.org/officeDocument/2006/relationships/tags" Target="../tags/tag183.xml"/><Relationship Id="rId19" Type="http://schemas.openxmlformats.org/officeDocument/2006/relationships/tags" Target="../tags/tag192.xml"/><Relationship Id="rId31" Type="http://schemas.openxmlformats.org/officeDocument/2006/relationships/tags" Target="../tags/tag204.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tags" Target="../tags/tag187.xml"/><Relationship Id="rId22" Type="http://schemas.openxmlformats.org/officeDocument/2006/relationships/tags" Target="../tags/tag195.xml"/><Relationship Id="rId27" Type="http://schemas.openxmlformats.org/officeDocument/2006/relationships/tags" Target="../tags/tag200.xml"/><Relationship Id="rId30" Type="http://schemas.openxmlformats.org/officeDocument/2006/relationships/tags" Target="../tags/tag203.xml"/></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208.xml"/><Relationship Id="rId7" Type="http://schemas.openxmlformats.org/officeDocument/2006/relationships/tags" Target="../tags/tag212.xml"/><Relationship Id="rId2" Type="http://schemas.openxmlformats.org/officeDocument/2006/relationships/tags" Target="../tags/tag207.xml"/><Relationship Id="rId1" Type="http://schemas.openxmlformats.org/officeDocument/2006/relationships/tags" Target="../tags/tag206.xml"/><Relationship Id="rId6" Type="http://schemas.openxmlformats.org/officeDocument/2006/relationships/tags" Target="../tags/tag211.xml"/><Relationship Id="rId5" Type="http://schemas.openxmlformats.org/officeDocument/2006/relationships/tags" Target="../tags/tag210.xml"/><Relationship Id="rId10" Type="http://schemas.openxmlformats.org/officeDocument/2006/relationships/image" Target="../media/image40.png"/><Relationship Id="rId4" Type="http://schemas.openxmlformats.org/officeDocument/2006/relationships/tags" Target="../tags/tag209.xml"/><Relationship Id="rId9"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音效完美童话轻快温馨浪漫婚礼钢琴提琴">
            <a:hlinkClick r:id="" action="ppaction://media"/>
            <a:extLst>
              <a:ext uri="{FF2B5EF4-FFF2-40B4-BE49-F238E27FC236}">
                <a16:creationId xmlns:a16="http://schemas.microsoft.com/office/drawing/2014/main" xmlns="" id="{52BA9303-91BA-4290-9077-7E2F13E9B45C}"/>
              </a:ext>
            </a:extLst>
          </p:cNvPr>
          <p:cNvPicPr>
            <a:picLocks noChangeAspect="1"/>
          </p:cNvPicPr>
          <p:nvPr>
            <a:videoFile r:link="rId1"/>
            <p:extLst>
              <p:ext uri="{DAA4B4D4-6D71-4841-9C94-3DE7FCFB9230}">
                <p14:media xmlns:p14="http://schemas.microsoft.com/office/powerpoint/2010/main" xmlns="" r:embed="rId6">
                  <p14:fade in="5000" out="5000"/>
                </p14:media>
              </p:ext>
            </p:extLst>
          </p:nvPr>
        </p:nvPicPr>
        <p:blipFill>
          <a:blip r:embed="rId7" cstate="print"/>
          <a:stretch>
            <a:fillRect/>
          </a:stretch>
        </p:blipFill>
        <p:spPr>
          <a:xfrm>
            <a:off x="8638571" y="3436718"/>
            <a:ext cx="72000" cy="72000"/>
          </a:xfrm>
          <a:prstGeom prst="rect">
            <a:avLst/>
          </a:prstGeom>
        </p:spPr>
      </p:pic>
      <p:sp>
        <p:nvSpPr>
          <p:cNvPr id="8" name="标题 5">
            <a:extLst>
              <a:ext uri="{FF2B5EF4-FFF2-40B4-BE49-F238E27FC236}">
                <a16:creationId xmlns:a16="http://schemas.microsoft.com/office/drawing/2014/main" xmlns="" id="{AB20CA45-500C-47B0-A14F-FF961DF0B30F}"/>
              </a:ext>
            </a:extLst>
          </p:cNvPr>
          <p:cNvSpPr txBox="1">
            <a:spLocks/>
          </p:cNvSpPr>
          <p:nvPr>
            <p:custDataLst>
              <p:tags r:id="rId2"/>
            </p:custDataLst>
          </p:nvPr>
        </p:nvSpPr>
        <p:spPr>
          <a:xfrm>
            <a:off x="4178470" y="2534079"/>
            <a:ext cx="7979157" cy="119702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i="0" kern="1200" baseline="0">
                <a:solidFill>
                  <a:schemeClr val="accent1">
                    <a:lumMod val="50000"/>
                  </a:schemeClr>
                </a:solidFill>
                <a:latin typeface="Arial Black" panose="020B0A04020102020204" pitchFamily="34" charset="0"/>
                <a:ea typeface="微软雅黑" panose="020B0503020204020204" pitchFamily="34" charset="-122"/>
                <a:cs typeface="+mj-cs"/>
              </a:defRPr>
            </a:lvl1pPr>
          </a:lstStyle>
          <a:p>
            <a:pPr lvl="0">
              <a:defRPr/>
            </a:pPr>
            <a:r>
              <a:rPr lang="zh-CN" altLang="en-US" sz="8000" spc="-800" dirty="0">
                <a:solidFill>
                  <a:schemeClr val="tx1">
                    <a:lumMod val="95000"/>
                    <a:lumOff val="5000"/>
                  </a:schemeClr>
                </a:solidFill>
                <a:latin typeface="字魂87号-乾坤手书" panose="00000500000000000000" pitchFamily="2" charset="-122"/>
                <a:ea typeface="字魂87号-乾坤手书" panose="00000500000000000000" pitchFamily="2" charset="-122"/>
              </a:rPr>
              <a:t>指数函数及其性质</a:t>
            </a:r>
          </a:p>
        </p:txBody>
      </p:sp>
      <p:sp>
        <p:nvSpPr>
          <p:cNvPr id="5" name="文本框 4">
            <a:extLst>
              <a:ext uri="{FF2B5EF4-FFF2-40B4-BE49-F238E27FC236}">
                <a16:creationId xmlns:a16="http://schemas.microsoft.com/office/drawing/2014/main" xmlns="" id="{3835D3E2-5021-4F2A-8E28-DFACB17FE8DA}"/>
              </a:ext>
            </a:extLst>
          </p:cNvPr>
          <p:cNvSpPr txBox="1"/>
          <p:nvPr>
            <p:custDataLst>
              <p:tags r:id="rId3"/>
            </p:custDataLst>
          </p:nvPr>
        </p:nvSpPr>
        <p:spPr>
          <a:xfrm>
            <a:off x="5382676" y="4165917"/>
            <a:ext cx="3069780" cy="378804"/>
          </a:xfrm>
          <a:prstGeom prst="rect">
            <a:avLst/>
          </a:prstGeom>
          <a:noFill/>
        </p:spPr>
        <p:txBody>
          <a:bodyPr wrap="square" rtlCol="0" anchor="ctr" anchorCtr="0">
            <a:noAutofit/>
          </a:bodyPr>
          <a:lstStyle/>
          <a:p>
            <a:r>
              <a:rPr lang="zh-CN" altLang="en-US" sz="1900" b="1" dirty="0">
                <a:solidFill>
                  <a:schemeClr val="tx1">
                    <a:lumMod val="95000"/>
                    <a:lumOff val="5000"/>
                  </a:schemeClr>
                </a:solidFill>
                <a:latin typeface="字魂36号-正文宋楷" panose="02000000000000000000" pitchFamily="2" charset="-122"/>
                <a:ea typeface="字魂36号-正文宋楷" panose="02000000000000000000" pitchFamily="2" charset="-122"/>
              </a:rPr>
              <a:t>人教版必修一数学</a:t>
            </a:r>
            <a:r>
              <a:rPr lang="en-US" altLang="zh-CN" sz="1900" b="1" dirty="0">
                <a:solidFill>
                  <a:schemeClr val="tx1">
                    <a:lumMod val="95000"/>
                    <a:lumOff val="5000"/>
                  </a:schemeClr>
                </a:solidFill>
                <a:latin typeface="字魂36号-正文宋楷" panose="02000000000000000000" pitchFamily="2" charset="-122"/>
                <a:ea typeface="字魂36号-正文宋楷" panose="02000000000000000000" pitchFamily="2" charset="-122"/>
              </a:rPr>
              <a:t>PPT</a:t>
            </a:r>
            <a:r>
              <a:rPr lang="zh-CN" altLang="en-US" sz="1900" b="1" dirty="0" smtClean="0">
                <a:solidFill>
                  <a:schemeClr val="tx1">
                    <a:lumMod val="95000"/>
                    <a:lumOff val="5000"/>
                  </a:schemeClr>
                </a:solidFill>
                <a:latin typeface="字魂36号-正文宋楷" panose="02000000000000000000" pitchFamily="2" charset="-122"/>
                <a:ea typeface="字魂36号-正文宋楷" panose="02000000000000000000" pitchFamily="2" charset="-122"/>
              </a:rPr>
              <a:t>课件</a:t>
            </a:r>
            <a:endParaRPr lang="zh-CN" altLang="en-US" sz="1900" b="1"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Tree>
    <p:extLst>
      <p:ext uri="{BB962C8B-B14F-4D97-AF65-F5344CB8AC3E}">
        <p14:creationId xmlns:p14="http://schemas.microsoft.com/office/powerpoint/2010/main" xmlns="" val="3089881812"/>
      </p:ext>
    </p:extLst>
  </p:cSld>
  <p:clrMapOvr>
    <a:masterClrMapping/>
  </p:clrMapOvr>
  <mc:AlternateContent xmlns:mc="http://schemas.openxmlformats.org/markup-compatibility/2006">
    <mc:Choice xmlns:p14="http://schemas.microsoft.com/office/powerpoint/2010/main" xmlns="" Requires="p14">
      <p:transition spd="slow" advClick="0" advTm="2000">
        <p14:window dir="vert"/>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26"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80">
                                          <p:stCondLst>
                                            <p:cond delay="0"/>
                                          </p:stCondLst>
                                        </p:cTn>
                                        <p:tgtEl>
                                          <p:spTgt spid="8"/>
                                        </p:tgtEl>
                                      </p:cBhvr>
                                    </p:animEffect>
                                    <p:anim calcmode="lin" valueType="num">
                                      <p:cBhvr>
                                        <p:cTn id="1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9" dur="26">
                                          <p:stCondLst>
                                            <p:cond delay="650"/>
                                          </p:stCondLst>
                                        </p:cTn>
                                        <p:tgtEl>
                                          <p:spTgt spid="8"/>
                                        </p:tgtEl>
                                      </p:cBhvr>
                                      <p:to x="100000" y="60000"/>
                                    </p:animScale>
                                    <p:animScale>
                                      <p:cBhvr>
                                        <p:cTn id="20" dur="166" decel="50000">
                                          <p:stCondLst>
                                            <p:cond delay="676"/>
                                          </p:stCondLst>
                                        </p:cTn>
                                        <p:tgtEl>
                                          <p:spTgt spid="8"/>
                                        </p:tgtEl>
                                      </p:cBhvr>
                                      <p:to x="100000" y="100000"/>
                                    </p:animScale>
                                    <p:animScale>
                                      <p:cBhvr>
                                        <p:cTn id="21" dur="26">
                                          <p:stCondLst>
                                            <p:cond delay="1312"/>
                                          </p:stCondLst>
                                        </p:cTn>
                                        <p:tgtEl>
                                          <p:spTgt spid="8"/>
                                        </p:tgtEl>
                                      </p:cBhvr>
                                      <p:to x="100000" y="80000"/>
                                    </p:animScale>
                                    <p:animScale>
                                      <p:cBhvr>
                                        <p:cTn id="22" dur="166" decel="50000">
                                          <p:stCondLst>
                                            <p:cond delay="1338"/>
                                          </p:stCondLst>
                                        </p:cTn>
                                        <p:tgtEl>
                                          <p:spTgt spid="8"/>
                                        </p:tgtEl>
                                      </p:cBhvr>
                                      <p:to x="100000" y="100000"/>
                                    </p:animScale>
                                    <p:animScale>
                                      <p:cBhvr>
                                        <p:cTn id="23" dur="26">
                                          <p:stCondLst>
                                            <p:cond delay="1642"/>
                                          </p:stCondLst>
                                        </p:cTn>
                                        <p:tgtEl>
                                          <p:spTgt spid="8"/>
                                        </p:tgtEl>
                                      </p:cBhvr>
                                      <p:to x="100000" y="90000"/>
                                    </p:animScale>
                                    <p:animScale>
                                      <p:cBhvr>
                                        <p:cTn id="24" dur="166" decel="50000">
                                          <p:stCondLst>
                                            <p:cond delay="1668"/>
                                          </p:stCondLst>
                                        </p:cTn>
                                        <p:tgtEl>
                                          <p:spTgt spid="8"/>
                                        </p:tgtEl>
                                      </p:cBhvr>
                                      <p:to x="100000" y="100000"/>
                                    </p:animScale>
                                    <p:animScale>
                                      <p:cBhvr>
                                        <p:cTn id="25" dur="26">
                                          <p:stCondLst>
                                            <p:cond delay="1808"/>
                                          </p:stCondLst>
                                        </p:cTn>
                                        <p:tgtEl>
                                          <p:spTgt spid="8"/>
                                        </p:tgtEl>
                                      </p:cBhvr>
                                      <p:to x="100000" y="95000"/>
                                    </p:animScale>
                                    <p:animScale>
                                      <p:cBhvr>
                                        <p:cTn id="26" dur="166" decel="50000">
                                          <p:stCondLst>
                                            <p:cond delay="1834"/>
                                          </p:stCondLst>
                                        </p:cTn>
                                        <p:tgtEl>
                                          <p:spTgt spid="8"/>
                                        </p:tgtEl>
                                      </p:cBhvr>
                                      <p:to x="100000" y="100000"/>
                                    </p:animScale>
                                  </p:childTnLst>
                                </p:cTn>
                              </p:par>
                            </p:childTnLst>
                          </p:cTn>
                        </p:par>
                        <p:par>
                          <p:cTn id="27" fill="hold">
                            <p:stCondLst>
                              <p:cond delay="2000"/>
                            </p:stCondLst>
                            <p:childTnLst>
                              <p:par>
                                <p:cTn id="28" presetID="1" presetClass="mediacall" presetSubtype="0" fill="hold" nodeType="afterEffect">
                                  <p:stCondLst>
                                    <p:cond delay="0"/>
                                  </p:stCondLst>
                                  <p:childTnLst>
                                    <p:cmd type="call" cmd="playFrom(0.0)">
                                      <p:cBhvr>
                                        <p:cTn id="29"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0" repeatCount="indefinite" fill="hold" display="0">
                  <p:stCondLst>
                    <p:cond delay="indefinite"/>
                  </p:stCondLst>
                  <p:endCondLst>
                    <p:cond evt="onStopAudio" delay="0">
                      <p:tgtEl>
                        <p:sldTgt/>
                      </p:tgtEl>
                    </p:cond>
                  </p:endCondLst>
                </p:cTn>
                <p:tgtEl>
                  <p:spTgt spid="3"/>
                </p:tgtEl>
              </p:cMediaNode>
            </p:video>
          </p:childTnLst>
        </p:cTn>
      </p:par>
    </p:tnLst>
    <p:bldLst>
      <p:bldP spid="8"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MH_Number_1">
            <a:extLst>
              <a:ext uri="{FF2B5EF4-FFF2-40B4-BE49-F238E27FC236}">
                <a16:creationId xmlns:a16="http://schemas.microsoft.com/office/drawing/2014/main" xmlns="" id="{A3FF2BBE-8EC8-4CE6-9CCF-DEAE57E3B0DB}"/>
              </a:ext>
            </a:extLst>
          </p:cNvPr>
          <p:cNvSpPr>
            <a:spLocks noChangeAspect="1"/>
          </p:cNvSpPr>
          <p:nvPr>
            <p:custDataLst>
              <p:tags r:id="rId1"/>
            </p:custDataLst>
          </p:nvPr>
        </p:nvSpPr>
        <p:spPr>
          <a:xfrm>
            <a:off x="3759629" y="1964026"/>
            <a:ext cx="540000" cy="540000"/>
          </a:xfrm>
          <a:custGeom>
            <a:avLst/>
            <a:gdLst>
              <a:gd name="connsiteX0" fmla="*/ 76200 w 406400"/>
              <a:gd name="connsiteY0" fmla="*/ 76200 h 406400"/>
              <a:gd name="connsiteX1" fmla="*/ 406400 w 406400"/>
              <a:gd name="connsiteY1" fmla="*/ 76200 h 406400"/>
              <a:gd name="connsiteX2" fmla="*/ 406400 w 406400"/>
              <a:gd name="connsiteY2" fmla="*/ 406400 h 406400"/>
              <a:gd name="connsiteX3" fmla="*/ 76200 w 406400"/>
              <a:gd name="connsiteY3" fmla="*/ 406400 h 406400"/>
              <a:gd name="connsiteX4" fmla="*/ 0 w 406400"/>
              <a:gd name="connsiteY4" fmla="*/ 0 h 406400"/>
              <a:gd name="connsiteX5" fmla="*/ 76200 w 406400"/>
              <a:gd name="connsiteY5" fmla="*/ 0 h 406400"/>
              <a:gd name="connsiteX6" fmla="*/ 76200 w 406400"/>
              <a:gd name="connsiteY6" fmla="*/ 76200 h 406400"/>
              <a:gd name="connsiteX7" fmla="*/ 0 w 406400"/>
              <a:gd name="connsiteY7" fmla="*/ 76200 h 40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400" h="406400">
                <a:moveTo>
                  <a:pt x="76200" y="76200"/>
                </a:moveTo>
                <a:lnTo>
                  <a:pt x="406400" y="76200"/>
                </a:lnTo>
                <a:lnTo>
                  <a:pt x="406400" y="406400"/>
                </a:lnTo>
                <a:lnTo>
                  <a:pt x="76200" y="406400"/>
                </a:lnTo>
                <a:close/>
                <a:moveTo>
                  <a:pt x="0" y="0"/>
                </a:moveTo>
                <a:lnTo>
                  <a:pt x="76200" y="0"/>
                </a:lnTo>
                <a:lnTo>
                  <a:pt x="76200" y="76200"/>
                </a:lnTo>
                <a:lnTo>
                  <a:pt x="0" y="76200"/>
                </a:lnTo>
                <a:close/>
              </a:path>
            </a:pathLst>
          </a:custGeom>
          <a:solidFill>
            <a:srgbClr val="2A6B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0" bIns="0" numCol="1" spcCol="0" rtlCol="0" fromWordArt="0" anchor="t" anchorCtr="0" forceAA="0" compatLnSpc="1">
            <a:prstTxWarp prst="textNoShape">
              <a:avLst/>
            </a:prstTxWarp>
            <a:noAutofit/>
          </a:bodyPr>
          <a:lstStyle/>
          <a:p>
            <a:pPr algn="ctr"/>
            <a:r>
              <a:rPr lang="en-US" altLang="zh-CN" sz="2500">
                <a:solidFill>
                  <a:srgbClr val="FFFFFF"/>
                </a:solidFill>
                <a:latin typeface="Source Han Sans K Medium" panose="020B0600000000000000" pitchFamily="34" charset="-128"/>
                <a:ea typeface="Source Han Sans K Medium" panose="020B0600000000000000" pitchFamily="34" charset="-128"/>
                <a:cs typeface="Times New Roman" panose="02020603050405020304" pitchFamily="18" charset="0"/>
              </a:rPr>
              <a:t>1</a:t>
            </a:r>
            <a:endParaRPr lang="zh-CN" altLang="en-US" sz="2500">
              <a:solidFill>
                <a:srgbClr val="FFFFFF"/>
              </a:solidFill>
              <a:latin typeface="Source Han Sans K Medium" panose="020B0600000000000000" pitchFamily="34" charset="-128"/>
              <a:ea typeface="Source Han Sans K Medium" panose="020B0600000000000000" pitchFamily="34" charset="-128"/>
              <a:cs typeface="Times New Roman" panose="02020603050405020304" pitchFamily="18" charset="0"/>
            </a:endParaRPr>
          </a:p>
        </p:txBody>
      </p:sp>
      <p:sp>
        <p:nvSpPr>
          <p:cNvPr id="63" name="MH_Entry_1">
            <a:extLst>
              <a:ext uri="{FF2B5EF4-FFF2-40B4-BE49-F238E27FC236}">
                <a16:creationId xmlns:a16="http://schemas.microsoft.com/office/drawing/2014/main" xmlns="" id="{CC8CEC04-A2C8-41DD-BF02-8D777E5B3525}"/>
              </a:ext>
            </a:extLst>
          </p:cNvPr>
          <p:cNvSpPr>
            <a:spLocks noChangeArrowheads="1"/>
          </p:cNvSpPr>
          <p:nvPr>
            <p:custDataLst>
              <p:tags r:id="rId2"/>
            </p:custDataLst>
          </p:nvPr>
        </p:nvSpPr>
        <p:spPr bwMode="auto">
          <a:xfrm>
            <a:off x="4455132" y="1964026"/>
            <a:ext cx="2732746" cy="504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3600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buNone/>
            </a:pPr>
            <a:r>
              <a:rPr lang="zh-CN" altLang="en-US" sz="4000" b="1" spc="300" dirty="0">
                <a:solidFill>
                  <a:srgbClr val="0A1413"/>
                </a:solidFill>
                <a:latin typeface="字魂87号-乾坤手书" panose="00000500000000000000" pitchFamily="2" charset="-122"/>
                <a:ea typeface="字魂87号-乾坤手书" panose="00000500000000000000" pitchFamily="2" charset="-122"/>
              </a:rPr>
              <a:t>教案设计</a:t>
            </a:r>
          </a:p>
        </p:txBody>
      </p:sp>
      <p:sp>
        <p:nvSpPr>
          <p:cNvPr id="64" name="MH_Number_2">
            <a:extLst>
              <a:ext uri="{FF2B5EF4-FFF2-40B4-BE49-F238E27FC236}">
                <a16:creationId xmlns:a16="http://schemas.microsoft.com/office/drawing/2014/main" xmlns="" id="{933E2232-67B0-436F-9E99-86832B3E6F2A}"/>
              </a:ext>
            </a:extLst>
          </p:cNvPr>
          <p:cNvSpPr>
            <a:spLocks noChangeAspect="1"/>
          </p:cNvSpPr>
          <p:nvPr>
            <p:custDataLst>
              <p:tags r:id="rId3"/>
            </p:custDataLst>
          </p:nvPr>
        </p:nvSpPr>
        <p:spPr>
          <a:xfrm>
            <a:off x="3759629" y="2761523"/>
            <a:ext cx="540000" cy="540000"/>
          </a:xfrm>
          <a:custGeom>
            <a:avLst/>
            <a:gdLst>
              <a:gd name="connsiteX0" fmla="*/ 76200 w 406400"/>
              <a:gd name="connsiteY0" fmla="*/ 76200 h 406400"/>
              <a:gd name="connsiteX1" fmla="*/ 406400 w 406400"/>
              <a:gd name="connsiteY1" fmla="*/ 76200 h 406400"/>
              <a:gd name="connsiteX2" fmla="*/ 406400 w 406400"/>
              <a:gd name="connsiteY2" fmla="*/ 406400 h 406400"/>
              <a:gd name="connsiteX3" fmla="*/ 76200 w 406400"/>
              <a:gd name="connsiteY3" fmla="*/ 406400 h 406400"/>
              <a:gd name="connsiteX4" fmla="*/ 0 w 406400"/>
              <a:gd name="connsiteY4" fmla="*/ 0 h 406400"/>
              <a:gd name="connsiteX5" fmla="*/ 76200 w 406400"/>
              <a:gd name="connsiteY5" fmla="*/ 0 h 406400"/>
              <a:gd name="connsiteX6" fmla="*/ 76200 w 406400"/>
              <a:gd name="connsiteY6" fmla="*/ 76200 h 406400"/>
              <a:gd name="connsiteX7" fmla="*/ 0 w 406400"/>
              <a:gd name="connsiteY7" fmla="*/ 76200 h 40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400" h="406400">
                <a:moveTo>
                  <a:pt x="76200" y="76200"/>
                </a:moveTo>
                <a:lnTo>
                  <a:pt x="406400" y="76200"/>
                </a:lnTo>
                <a:lnTo>
                  <a:pt x="406400" y="406400"/>
                </a:lnTo>
                <a:lnTo>
                  <a:pt x="76200" y="406400"/>
                </a:lnTo>
                <a:close/>
                <a:moveTo>
                  <a:pt x="0" y="0"/>
                </a:moveTo>
                <a:lnTo>
                  <a:pt x="76200" y="0"/>
                </a:lnTo>
                <a:lnTo>
                  <a:pt x="76200" y="76200"/>
                </a:lnTo>
                <a:lnTo>
                  <a:pt x="0" y="76200"/>
                </a:lnTo>
                <a:close/>
              </a:path>
            </a:pathLst>
          </a:custGeom>
          <a:solidFill>
            <a:srgbClr val="2A6B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0" bIns="0" numCol="1" spcCol="0" rtlCol="0" fromWordArt="0" anchor="t" anchorCtr="0" forceAA="0" compatLnSpc="1">
            <a:prstTxWarp prst="textNoShape">
              <a:avLst/>
            </a:prstTxWarp>
            <a:noAutofit/>
          </a:bodyPr>
          <a:lstStyle/>
          <a:p>
            <a:pPr algn="ctr"/>
            <a:r>
              <a:rPr lang="en-US" altLang="zh-CN" sz="2500">
                <a:solidFill>
                  <a:srgbClr val="FFFFFF"/>
                </a:solidFill>
                <a:latin typeface="Source Han Sans K Medium" panose="020B0600000000000000" pitchFamily="34" charset="-128"/>
                <a:ea typeface="Source Han Sans K Medium" panose="020B0600000000000000" pitchFamily="34" charset="-128"/>
                <a:cs typeface="Times New Roman" panose="02020603050405020304" pitchFamily="18" charset="0"/>
              </a:rPr>
              <a:t>2</a:t>
            </a:r>
            <a:endParaRPr lang="zh-CN" altLang="en-US" sz="2500">
              <a:solidFill>
                <a:srgbClr val="FFFFFF"/>
              </a:solidFill>
              <a:latin typeface="Source Han Sans K Medium" panose="020B0600000000000000" pitchFamily="34" charset="-128"/>
              <a:ea typeface="Source Han Sans K Medium" panose="020B0600000000000000" pitchFamily="34" charset="-128"/>
              <a:cs typeface="Times New Roman" panose="02020603050405020304" pitchFamily="18" charset="0"/>
            </a:endParaRPr>
          </a:p>
        </p:txBody>
      </p:sp>
      <p:sp>
        <p:nvSpPr>
          <p:cNvPr id="65" name="MH_Entry_2">
            <a:extLst>
              <a:ext uri="{FF2B5EF4-FFF2-40B4-BE49-F238E27FC236}">
                <a16:creationId xmlns:a16="http://schemas.microsoft.com/office/drawing/2014/main" xmlns="" id="{84FBDCCF-F01F-4ED4-9C53-C4D500E871A5}"/>
              </a:ext>
            </a:extLst>
          </p:cNvPr>
          <p:cNvSpPr>
            <a:spLocks noChangeArrowheads="1"/>
          </p:cNvSpPr>
          <p:nvPr>
            <p:custDataLst>
              <p:tags r:id="rId4"/>
            </p:custDataLst>
          </p:nvPr>
        </p:nvSpPr>
        <p:spPr bwMode="auto">
          <a:xfrm>
            <a:off x="4455132" y="2761523"/>
            <a:ext cx="2732746" cy="504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3600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buNone/>
            </a:pPr>
            <a:r>
              <a:rPr lang="zh-CN" altLang="en-US" sz="4000" b="1" spc="300">
                <a:solidFill>
                  <a:srgbClr val="0A1413"/>
                </a:solidFill>
                <a:latin typeface="字魂87号-乾坤手书" panose="00000500000000000000" pitchFamily="2" charset="-122"/>
                <a:ea typeface="字魂87号-乾坤手书" panose="00000500000000000000" pitchFamily="2" charset="-122"/>
              </a:rPr>
              <a:t>授课过程</a:t>
            </a:r>
          </a:p>
        </p:txBody>
      </p:sp>
      <p:sp>
        <p:nvSpPr>
          <p:cNvPr id="66" name="MH_Number_3">
            <a:extLst>
              <a:ext uri="{FF2B5EF4-FFF2-40B4-BE49-F238E27FC236}">
                <a16:creationId xmlns:a16="http://schemas.microsoft.com/office/drawing/2014/main" xmlns="" id="{6357A9D1-AF22-4DD7-8157-D5349A9DF260}"/>
              </a:ext>
            </a:extLst>
          </p:cNvPr>
          <p:cNvSpPr>
            <a:spLocks noChangeAspect="1"/>
          </p:cNvSpPr>
          <p:nvPr>
            <p:custDataLst>
              <p:tags r:id="rId5"/>
            </p:custDataLst>
          </p:nvPr>
        </p:nvSpPr>
        <p:spPr>
          <a:xfrm>
            <a:off x="3759629" y="3559020"/>
            <a:ext cx="540000" cy="540000"/>
          </a:xfrm>
          <a:custGeom>
            <a:avLst/>
            <a:gdLst>
              <a:gd name="connsiteX0" fmla="*/ 76200 w 406400"/>
              <a:gd name="connsiteY0" fmla="*/ 76200 h 406400"/>
              <a:gd name="connsiteX1" fmla="*/ 406400 w 406400"/>
              <a:gd name="connsiteY1" fmla="*/ 76200 h 406400"/>
              <a:gd name="connsiteX2" fmla="*/ 406400 w 406400"/>
              <a:gd name="connsiteY2" fmla="*/ 406400 h 406400"/>
              <a:gd name="connsiteX3" fmla="*/ 76200 w 406400"/>
              <a:gd name="connsiteY3" fmla="*/ 406400 h 406400"/>
              <a:gd name="connsiteX4" fmla="*/ 0 w 406400"/>
              <a:gd name="connsiteY4" fmla="*/ 0 h 406400"/>
              <a:gd name="connsiteX5" fmla="*/ 76200 w 406400"/>
              <a:gd name="connsiteY5" fmla="*/ 0 h 406400"/>
              <a:gd name="connsiteX6" fmla="*/ 76200 w 406400"/>
              <a:gd name="connsiteY6" fmla="*/ 76200 h 406400"/>
              <a:gd name="connsiteX7" fmla="*/ 0 w 406400"/>
              <a:gd name="connsiteY7" fmla="*/ 76200 h 40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400" h="406400">
                <a:moveTo>
                  <a:pt x="76200" y="76200"/>
                </a:moveTo>
                <a:lnTo>
                  <a:pt x="406400" y="76200"/>
                </a:lnTo>
                <a:lnTo>
                  <a:pt x="406400" y="406400"/>
                </a:lnTo>
                <a:lnTo>
                  <a:pt x="76200" y="406400"/>
                </a:lnTo>
                <a:close/>
                <a:moveTo>
                  <a:pt x="0" y="0"/>
                </a:moveTo>
                <a:lnTo>
                  <a:pt x="76200" y="0"/>
                </a:lnTo>
                <a:lnTo>
                  <a:pt x="76200" y="76200"/>
                </a:lnTo>
                <a:lnTo>
                  <a:pt x="0" y="76200"/>
                </a:lnTo>
                <a:close/>
              </a:path>
            </a:pathLst>
          </a:custGeom>
          <a:solidFill>
            <a:srgbClr val="2A6B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0" bIns="0" numCol="1" spcCol="0" rtlCol="0" fromWordArt="0" anchor="t" anchorCtr="0" forceAA="0" compatLnSpc="1">
            <a:prstTxWarp prst="textNoShape">
              <a:avLst/>
            </a:prstTxWarp>
            <a:noAutofit/>
          </a:bodyPr>
          <a:lstStyle/>
          <a:p>
            <a:pPr algn="ctr"/>
            <a:r>
              <a:rPr lang="en-US" altLang="zh-CN" sz="2500">
                <a:solidFill>
                  <a:srgbClr val="FFFFFF"/>
                </a:solidFill>
                <a:latin typeface="Source Han Sans K Medium" panose="020B0600000000000000" pitchFamily="34" charset="-128"/>
                <a:ea typeface="Source Han Sans K Medium" panose="020B0600000000000000" pitchFamily="34" charset="-128"/>
                <a:cs typeface="Times New Roman" panose="02020603050405020304" pitchFamily="18" charset="0"/>
              </a:rPr>
              <a:t>3</a:t>
            </a:r>
            <a:endParaRPr lang="zh-CN" altLang="en-US" sz="2500">
              <a:solidFill>
                <a:srgbClr val="FFFFFF"/>
              </a:solidFill>
              <a:latin typeface="Source Han Sans K Medium" panose="020B0600000000000000" pitchFamily="34" charset="-128"/>
              <a:ea typeface="Source Han Sans K Medium" panose="020B0600000000000000" pitchFamily="34" charset="-128"/>
              <a:cs typeface="Times New Roman" panose="02020603050405020304" pitchFamily="18" charset="0"/>
            </a:endParaRPr>
          </a:p>
        </p:txBody>
      </p:sp>
      <p:sp>
        <p:nvSpPr>
          <p:cNvPr id="67" name="MH_Entry_3">
            <a:extLst>
              <a:ext uri="{FF2B5EF4-FFF2-40B4-BE49-F238E27FC236}">
                <a16:creationId xmlns:a16="http://schemas.microsoft.com/office/drawing/2014/main" xmlns="" id="{6A8D6E43-F42D-45DD-B52C-AA9B1FB91520}"/>
              </a:ext>
            </a:extLst>
          </p:cNvPr>
          <p:cNvSpPr>
            <a:spLocks noChangeArrowheads="1"/>
          </p:cNvSpPr>
          <p:nvPr>
            <p:custDataLst>
              <p:tags r:id="rId6"/>
            </p:custDataLst>
          </p:nvPr>
        </p:nvSpPr>
        <p:spPr bwMode="auto">
          <a:xfrm>
            <a:off x="4455132" y="3559020"/>
            <a:ext cx="2732746" cy="504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3600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buNone/>
            </a:pPr>
            <a:r>
              <a:rPr lang="zh-CN" altLang="en-US" sz="4000" b="1" spc="300">
                <a:solidFill>
                  <a:srgbClr val="0A1413"/>
                </a:solidFill>
                <a:latin typeface="字魂87号-乾坤手书" panose="00000500000000000000" pitchFamily="2" charset="-122"/>
                <a:ea typeface="字魂87号-乾坤手书" panose="00000500000000000000" pitchFamily="2" charset="-122"/>
              </a:rPr>
              <a:t>探索新知</a:t>
            </a:r>
          </a:p>
        </p:txBody>
      </p:sp>
      <p:sp>
        <p:nvSpPr>
          <p:cNvPr id="68" name="MH_Number_4">
            <a:extLst>
              <a:ext uri="{FF2B5EF4-FFF2-40B4-BE49-F238E27FC236}">
                <a16:creationId xmlns:a16="http://schemas.microsoft.com/office/drawing/2014/main" xmlns="" id="{378C0718-4B8B-43C0-A6CA-B75E5436C61C}"/>
              </a:ext>
            </a:extLst>
          </p:cNvPr>
          <p:cNvSpPr>
            <a:spLocks noChangeAspect="1"/>
          </p:cNvSpPr>
          <p:nvPr>
            <p:custDataLst>
              <p:tags r:id="rId7"/>
            </p:custDataLst>
          </p:nvPr>
        </p:nvSpPr>
        <p:spPr>
          <a:xfrm>
            <a:off x="3759629" y="4356517"/>
            <a:ext cx="540000" cy="540000"/>
          </a:xfrm>
          <a:custGeom>
            <a:avLst/>
            <a:gdLst>
              <a:gd name="connsiteX0" fmla="*/ 76200 w 406400"/>
              <a:gd name="connsiteY0" fmla="*/ 76200 h 406400"/>
              <a:gd name="connsiteX1" fmla="*/ 406400 w 406400"/>
              <a:gd name="connsiteY1" fmla="*/ 76200 h 406400"/>
              <a:gd name="connsiteX2" fmla="*/ 406400 w 406400"/>
              <a:gd name="connsiteY2" fmla="*/ 406400 h 406400"/>
              <a:gd name="connsiteX3" fmla="*/ 76200 w 406400"/>
              <a:gd name="connsiteY3" fmla="*/ 406400 h 406400"/>
              <a:gd name="connsiteX4" fmla="*/ 0 w 406400"/>
              <a:gd name="connsiteY4" fmla="*/ 0 h 406400"/>
              <a:gd name="connsiteX5" fmla="*/ 76200 w 406400"/>
              <a:gd name="connsiteY5" fmla="*/ 0 h 406400"/>
              <a:gd name="connsiteX6" fmla="*/ 76200 w 406400"/>
              <a:gd name="connsiteY6" fmla="*/ 76200 h 406400"/>
              <a:gd name="connsiteX7" fmla="*/ 0 w 406400"/>
              <a:gd name="connsiteY7" fmla="*/ 76200 h 40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400" h="406400">
                <a:moveTo>
                  <a:pt x="76200" y="76200"/>
                </a:moveTo>
                <a:lnTo>
                  <a:pt x="406400" y="76200"/>
                </a:lnTo>
                <a:lnTo>
                  <a:pt x="406400" y="406400"/>
                </a:lnTo>
                <a:lnTo>
                  <a:pt x="76200" y="406400"/>
                </a:lnTo>
                <a:close/>
                <a:moveTo>
                  <a:pt x="0" y="0"/>
                </a:moveTo>
                <a:lnTo>
                  <a:pt x="76200" y="0"/>
                </a:lnTo>
                <a:lnTo>
                  <a:pt x="76200" y="76200"/>
                </a:lnTo>
                <a:lnTo>
                  <a:pt x="0" y="76200"/>
                </a:lnTo>
                <a:close/>
              </a:path>
            </a:pathLst>
          </a:custGeom>
          <a:solidFill>
            <a:srgbClr val="2A6B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0" bIns="0" numCol="1" spcCol="0" rtlCol="0" fromWordArt="0" anchor="t" anchorCtr="0" forceAA="0" compatLnSpc="1">
            <a:prstTxWarp prst="textNoShape">
              <a:avLst/>
            </a:prstTxWarp>
            <a:noAutofit/>
          </a:bodyPr>
          <a:lstStyle/>
          <a:p>
            <a:pPr algn="ctr"/>
            <a:r>
              <a:rPr lang="en-US" altLang="zh-CN" sz="2500">
                <a:solidFill>
                  <a:srgbClr val="FFFFFF"/>
                </a:solidFill>
                <a:latin typeface="Source Han Sans K Medium" panose="020B0600000000000000" pitchFamily="34" charset="-128"/>
                <a:ea typeface="Source Han Sans K Medium" panose="020B0600000000000000" pitchFamily="34" charset="-128"/>
                <a:cs typeface="Times New Roman" panose="02020603050405020304" pitchFamily="18" charset="0"/>
              </a:rPr>
              <a:t>4</a:t>
            </a:r>
            <a:endParaRPr lang="zh-CN" altLang="en-US" sz="2500">
              <a:solidFill>
                <a:srgbClr val="FFFFFF"/>
              </a:solidFill>
              <a:latin typeface="Source Han Sans K Medium" panose="020B0600000000000000" pitchFamily="34" charset="-128"/>
              <a:ea typeface="Source Han Sans K Medium" panose="020B0600000000000000" pitchFamily="34" charset="-128"/>
              <a:cs typeface="Times New Roman" panose="02020603050405020304" pitchFamily="18" charset="0"/>
            </a:endParaRPr>
          </a:p>
        </p:txBody>
      </p:sp>
      <p:sp>
        <p:nvSpPr>
          <p:cNvPr id="69" name="MH_Entry_4">
            <a:extLst>
              <a:ext uri="{FF2B5EF4-FFF2-40B4-BE49-F238E27FC236}">
                <a16:creationId xmlns:a16="http://schemas.microsoft.com/office/drawing/2014/main" xmlns="" id="{EC4253AE-A44E-47CE-BFC4-4CE80E95D66A}"/>
              </a:ext>
            </a:extLst>
          </p:cNvPr>
          <p:cNvSpPr>
            <a:spLocks noChangeArrowheads="1"/>
          </p:cNvSpPr>
          <p:nvPr>
            <p:custDataLst>
              <p:tags r:id="rId8"/>
            </p:custDataLst>
          </p:nvPr>
        </p:nvSpPr>
        <p:spPr bwMode="auto">
          <a:xfrm>
            <a:off x="4455132" y="4356517"/>
            <a:ext cx="2732746" cy="504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3600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buNone/>
            </a:pPr>
            <a:r>
              <a:rPr lang="zh-CN" altLang="en-US" sz="4000" b="1" spc="300" dirty="0">
                <a:solidFill>
                  <a:srgbClr val="0A1413"/>
                </a:solidFill>
                <a:latin typeface="字魂87号-乾坤手书" panose="00000500000000000000" pitchFamily="2" charset="-122"/>
                <a:ea typeface="字魂87号-乾坤手书" panose="00000500000000000000" pitchFamily="2" charset="-122"/>
              </a:rPr>
              <a:t>巩固提高</a:t>
            </a:r>
          </a:p>
        </p:txBody>
      </p:sp>
      <p:sp>
        <p:nvSpPr>
          <p:cNvPr id="70" name="MH_Others_1">
            <a:extLst>
              <a:ext uri="{FF2B5EF4-FFF2-40B4-BE49-F238E27FC236}">
                <a16:creationId xmlns:a16="http://schemas.microsoft.com/office/drawing/2014/main" xmlns="" id="{CB853AB7-7A4C-4942-830D-739412F8F289}"/>
              </a:ext>
            </a:extLst>
          </p:cNvPr>
          <p:cNvSpPr/>
          <p:nvPr>
            <p:custDataLst>
              <p:tags r:id="rId9"/>
            </p:custDataLst>
          </p:nvPr>
        </p:nvSpPr>
        <p:spPr>
          <a:xfrm rot="16200000">
            <a:off x="306258" y="3037054"/>
            <a:ext cx="3681738" cy="762002"/>
          </a:xfrm>
          <a:prstGeom prst="rect">
            <a:avLst/>
          </a:prstGeom>
        </p:spPr>
        <p:txBody>
          <a:bodyPr wrap="square" lIns="0" tIns="0" rIns="0" bIns="0" anchor="ctr" anchorCtr="0">
            <a:noAutofit/>
          </a:bodyPr>
          <a:lstStyle/>
          <a:p>
            <a:pPr algn="ctr">
              <a:defRPr/>
            </a:pPr>
            <a:endParaRPr lang="en-US" altLang="zh-CN" sz="2800" spc="500" dirty="0">
              <a:solidFill>
                <a:srgbClr val="2A6B6E"/>
              </a:solidFill>
              <a:latin typeface="Source Han Sans K Medium" panose="020B0600000000000000" pitchFamily="34" charset="-128"/>
              <a:ea typeface="Source Han Sans K Medium" panose="020B0600000000000000" pitchFamily="34" charset="-128"/>
            </a:endParaRPr>
          </a:p>
          <a:p>
            <a:pPr algn="ctr">
              <a:defRPr/>
            </a:pPr>
            <a:r>
              <a:rPr lang="en-US" altLang="zh-CN" sz="2800" spc="500" dirty="0">
                <a:solidFill>
                  <a:srgbClr val="2A6B6E"/>
                </a:solidFill>
                <a:latin typeface="Source Han Sans K Medium" panose="020B0600000000000000" pitchFamily="34" charset="-128"/>
                <a:ea typeface="Source Han Sans K Medium" panose="020B0600000000000000" pitchFamily="34" charset="-128"/>
              </a:rPr>
              <a:t>CONTENTS</a:t>
            </a:r>
            <a:endParaRPr lang="zh-CN" altLang="en-US" sz="2800" spc="500" dirty="0">
              <a:solidFill>
                <a:srgbClr val="2A6B6E"/>
              </a:solidFill>
              <a:latin typeface="Source Han Sans K Medium" panose="020B0600000000000000" pitchFamily="34" charset="-128"/>
              <a:ea typeface="Source Han Sans K Medium" panose="020B0600000000000000" pitchFamily="34" charset="-128"/>
            </a:endParaRPr>
          </a:p>
        </p:txBody>
      </p:sp>
      <p:sp>
        <p:nvSpPr>
          <p:cNvPr id="71" name="MH_Others_2">
            <a:extLst>
              <a:ext uri="{FF2B5EF4-FFF2-40B4-BE49-F238E27FC236}">
                <a16:creationId xmlns:a16="http://schemas.microsoft.com/office/drawing/2014/main" xmlns="" id="{11EDAACD-8AFF-48AB-A272-6BB309F4B38C}"/>
              </a:ext>
            </a:extLst>
          </p:cNvPr>
          <p:cNvSpPr txBox="1">
            <a:spLocks noChangeArrowheads="1"/>
          </p:cNvSpPr>
          <p:nvPr>
            <p:custDataLst>
              <p:tags r:id="rId10"/>
            </p:custDataLst>
          </p:nvPr>
        </p:nvSpPr>
        <p:spPr bwMode="auto">
          <a:xfrm>
            <a:off x="1030940" y="2146562"/>
            <a:ext cx="574448" cy="1684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7000" b="1" dirty="0">
                <a:solidFill>
                  <a:srgbClr val="0A1413"/>
                </a:solidFill>
                <a:latin typeface="字魂87号-乾坤手书" panose="00000500000000000000" pitchFamily="2" charset="-122"/>
                <a:ea typeface="字魂87号-乾坤手书" panose="00000500000000000000" pitchFamily="2" charset="-122"/>
              </a:rPr>
              <a:t>目录</a:t>
            </a:r>
          </a:p>
        </p:txBody>
      </p:sp>
    </p:spTree>
    <p:extLst>
      <p:ext uri="{BB962C8B-B14F-4D97-AF65-F5344CB8AC3E}">
        <p14:creationId xmlns:p14="http://schemas.microsoft.com/office/powerpoint/2010/main" xmlns="" val="275569449"/>
      </p:ext>
    </p:extLst>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fill="hold"/>
                                        <p:tgtEl>
                                          <p:spTgt spid="71"/>
                                        </p:tgtEl>
                                        <p:attrNameLst>
                                          <p:attrName>ppt_x</p:attrName>
                                        </p:attrNameLst>
                                      </p:cBhvr>
                                      <p:tavLst>
                                        <p:tav tm="0">
                                          <p:val>
                                            <p:strVal val="#ppt_x"/>
                                          </p:val>
                                        </p:tav>
                                        <p:tav tm="100000">
                                          <p:val>
                                            <p:strVal val="#ppt_x"/>
                                          </p:val>
                                        </p:tav>
                                      </p:tavLst>
                                    </p:anim>
                                    <p:anim calcmode="lin" valueType="num">
                                      <p:cBhvr additive="base">
                                        <p:cTn id="8" dur="500" fill="hold"/>
                                        <p:tgtEl>
                                          <p:spTgt spid="7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additive="base">
                                        <p:cTn id="11" dur="500" fill="hold"/>
                                        <p:tgtEl>
                                          <p:spTgt spid="63"/>
                                        </p:tgtEl>
                                        <p:attrNameLst>
                                          <p:attrName>ppt_x</p:attrName>
                                        </p:attrNameLst>
                                      </p:cBhvr>
                                      <p:tavLst>
                                        <p:tav tm="0">
                                          <p:val>
                                            <p:strVal val="#ppt_x"/>
                                          </p:val>
                                        </p:tav>
                                        <p:tav tm="100000">
                                          <p:val>
                                            <p:strVal val="#ppt_x"/>
                                          </p:val>
                                        </p:tav>
                                      </p:tavLst>
                                    </p:anim>
                                    <p:anim calcmode="lin" valueType="num">
                                      <p:cBhvr additive="base">
                                        <p:cTn id="12" dur="500" fill="hold"/>
                                        <p:tgtEl>
                                          <p:spTgt spid="6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ppt_x"/>
                                          </p:val>
                                        </p:tav>
                                        <p:tav tm="100000">
                                          <p:val>
                                            <p:strVal val="#ppt_x"/>
                                          </p:val>
                                        </p:tav>
                                      </p:tavLst>
                                    </p:anim>
                                    <p:anim calcmode="lin" valueType="num">
                                      <p:cBhvr additive="base">
                                        <p:cTn id="16" dur="500" fill="hold"/>
                                        <p:tgtEl>
                                          <p:spTgt spid="6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500" fill="hold"/>
                                        <p:tgtEl>
                                          <p:spTgt spid="67"/>
                                        </p:tgtEl>
                                        <p:attrNameLst>
                                          <p:attrName>ppt_x</p:attrName>
                                        </p:attrNameLst>
                                      </p:cBhvr>
                                      <p:tavLst>
                                        <p:tav tm="0">
                                          <p:val>
                                            <p:strVal val="#ppt_x"/>
                                          </p:val>
                                        </p:tav>
                                        <p:tav tm="100000">
                                          <p:val>
                                            <p:strVal val="#ppt_x"/>
                                          </p:val>
                                        </p:tav>
                                      </p:tavLst>
                                    </p:anim>
                                    <p:anim calcmode="lin" valueType="num">
                                      <p:cBhvr additive="base">
                                        <p:cTn id="20" dur="500" fill="hold"/>
                                        <p:tgtEl>
                                          <p:spTgt spid="6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500" fill="hold"/>
                                        <p:tgtEl>
                                          <p:spTgt spid="69"/>
                                        </p:tgtEl>
                                        <p:attrNameLst>
                                          <p:attrName>ppt_x</p:attrName>
                                        </p:attrNameLst>
                                      </p:cBhvr>
                                      <p:tavLst>
                                        <p:tav tm="0">
                                          <p:val>
                                            <p:strVal val="#ppt_x"/>
                                          </p:val>
                                        </p:tav>
                                        <p:tav tm="100000">
                                          <p:val>
                                            <p:strVal val="#ppt_x"/>
                                          </p:val>
                                        </p:tav>
                                      </p:tavLst>
                                    </p:anim>
                                    <p:anim calcmode="lin" valueType="num">
                                      <p:cBhvr additive="base">
                                        <p:cTn id="24"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5" grpId="0"/>
      <p:bldP spid="67" grpId="0"/>
      <p:bldP spid="69" grpId="0"/>
      <p:bldP spid="7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占位符 4">
            <a:extLst>
              <a:ext uri="{FF2B5EF4-FFF2-40B4-BE49-F238E27FC236}">
                <a16:creationId xmlns:a16="http://schemas.microsoft.com/office/drawing/2014/main" xmlns="" id="{966005CF-A9A7-4295-98D6-BF302FE95F90}"/>
              </a:ext>
            </a:extLst>
          </p:cNvPr>
          <p:cNvSpPr txBox="1">
            <a:spLocks/>
          </p:cNvSpPr>
          <p:nvPr>
            <p:custDataLst>
              <p:tags r:id="rId1"/>
            </p:custDataLst>
          </p:nvPr>
        </p:nvSpPr>
        <p:spPr>
          <a:xfrm>
            <a:off x="3469465" y="2444446"/>
            <a:ext cx="1393200" cy="518772"/>
          </a:xfrm>
          <a:prstGeom prst="rect">
            <a:avLst/>
          </a:prstGeom>
        </p:spPr>
        <p:txBody>
          <a:bodyPr vert="horz" lIns="0" tIns="612000" rIns="0" bIns="0" rtlCol="0" anchor="b" anchorCtr="1">
            <a:noAutofit/>
          </a:bodyPr>
          <a:lstStyle>
            <a:lvl1pPr marL="0" indent="0" algn="just" defTabSz="914400" rtl="0" eaLnBrk="1" latinLnBrk="0" hangingPunct="1">
              <a:lnSpc>
                <a:spcPct val="110000"/>
              </a:lnSpc>
              <a:spcBef>
                <a:spcPts val="1800"/>
              </a:spcBef>
              <a:spcAft>
                <a:spcPts val="0"/>
              </a:spcAft>
              <a:buSzPct val="90000"/>
              <a:buFontTx/>
              <a:buNone/>
              <a:defRPr sz="4800" kern="1200" baseline="0">
                <a:blipFill dpi="0" rotWithShape="1">
                  <a:blip r:embed="rId6"/>
                  <a:srcRect/>
                  <a:tile tx="0" ty="0" sx="100000" sy="100000" flip="none" algn="tl"/>
                </a:blipFill>
                <a:latin typeface="Baskerville Old Face" panose="02020602080505020303" pitchFamily="18" charset="0"/>
                <a:ea typeface="微软雅黑" panose="020B0503020204020204" pitchFamily="34" charset="-122"/>
                <a:cs typeface="+mn-cs"/>
              </a:defRPr>
            </a:lvl1pPr>
            <a:lvl2pPr marL="357188" indent="-357188" algn="just" defTabSz="914400" rtl="0" eaLnBrk="1" latinLnBrk="0" hangingPunct="1">
              <a:lnSpc>
                <a:spcPct val="130000"/>
              </a:lnSpc>
              <a:spcBef>
                <a:spcPts val="0"/>
              </a:spcBef>
              <a:spcAft>
                <a:spcPts val="600"/>
              </a:spcAft>
              <a:buFont typeface="幼圆" panose="02010509060101010101" pitchFamily="49" charset="-122"/>
              <a:buChar char=" "/>
              <a:tabLst>
                <a:tab pos="357188" algn="l"/>
              </a:tabLst>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defRPr/>
            </a:pPr>
            <a:endParaRPr lang="zh-CN" altLang="en-US" sz="3200" dirty="0">
              <a:solidFill>
                <a:srgbClr val="124B34"/>
              </a:solidFill>
              <a:latin typeface="Source Han Sans K Heavy" panose="020B0A00000000000000" pitchFamily="34" charset="-128"/>
              <a:ea typeface="Source Han Sans K Heavy" panose="020B0A00000000000000" pitchFamily="34" charset="-128"/>
            </a:endParaRPr>
          </a:p>
        </p:txBody>
      </p:sp>
      <p:sp>
        <p:nvSpPr>
          <p:cNvPr id="11" name="文本占位符 6">
            <a:extLst>
              <a:ext uri="{FF2B5EF4-FFF2-40B4-BE49-F238E27FC236}">
                <a16:creationId xmlns:a16="http://schemas.microsoft.com/office/drawing/2014/main" xmlns="" id="{A9B27292-915F-4DE4-8F16-1023BA02CE3C}"/>
              </a:ext>
            </a:extLst>
          </p:cNvPr>
          <p:cNvSpPr txBox="1">
            <a:spLocks/>
          </p:cNvSpPr>
          <p:nvPr>
            <p:custDataLst>
              <p:tags r:id="rId2"/>
            </p:custDataLst>
          </p:nvPr>
        </p:nvSpPr>
        <p:spPr>
          <a:xfrm>
            <a:off x="4095702" y="3406197"/>
            <a:ext cx="5129878" cy="39946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800"/>
              </a:spcBef>
              <a:spcAft>
                <a:spcPts val="0"/>
              </a:spcAft>
              <a:buClr>
                <a:schemeClr val="accent1">
                  <a:lumMod val="50000"/>
                </a:schemeClr>
              </a:buClr>
              <a:buSzPct val="60000"/>
              <a:buFont typeface="Wingdings" panose="05000000000000000000" pitchFamily="2" charset="2"/>
              <a:buNone/>
              <a:defRPr sz="1600" kern="1200" baseline="0">
                <a:solidFill>
                  <a:schemeClr val="tx1">
                    <a:lumMod val="60000"/>
                    <a:lumOff val="40000"/>
                  </a:schemeClr>
                </a:solidFill>
                <a:latin typeface="Baskerville Old Face" panose="02020602080505020303" pitchFamily="18" charset="0"/>
                <a:ea typeface="华文中宋" panose="02010600040101010101" pitchFamily="2" charset="-122"/>
                <a:cs typeface="+mn-cs"/>
              </a:defRPr>
            </a:lvl1pPr>
            <a:lvl2pPr marL="457200" indent="0"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None/>
              <a:defRPr sz="2000" kern="1200" baseline="0">
                <a:solidFill>
                  <a:schemeClr val="tx1">
                    <a:tint val="75000"/>
                  </a:schemeClr>
                </a:solidFill>
                <a:latin typeface="幼圆" panose="02010509060101010101" pitchFamily="49" charset="-122"/>
                <a:ea typeface="幼圆" panose="02010509060101010101" pitchFamily="49" charset="-122"/>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lgn="r">
              <a:buClr>
                <a:srgbClr val="76AA30">
                  <a:lumMod val="50000"/>
                </a:srgbClr>
              </a:buClr>
              <a:defRPr/>
            </a:pPr>
            <a:r>
              <a:rPr lang="da-DK" altLang="zh-CN" sz="1800" dirty="0">
                <a:solidFill>
                  <a:srgbClr val="2A6B6E"/>
                </a:solidFill>
                <a:latin typeface="Source Han Sans K Heavy" panose="020B0A00000000000000" pitchFamily="34" charset="-128"/>
                <a:ea typeface="Source Han Sans K Heavy" panose="020B0A00000000000000" pitchFamily="34" charset="-128"/>
              </a:rPr>
              <a:t>Lesson plan design</a:t>
            </a:r>
            <a:endParaRPr lang="en-US" altLang="zh-CN" sz="1800" dirty="0">
              <a:solidFill>
                <a:srgbClr val="2A6B6E"/>
              </a:solidFill>
              <a:latin typeface="Source Han Sans K Heavy" panose="020B0A00000000000000" pitchFamily="34" charset="-128"/>
              <a:ea typeface="Source Han Sans K Heavy" panose="020B0A00000000000000" pitchFamily="34" charset="-128"/>
            </a:endParaRPr>
          </a:p>
        </p:txBody>
      </p:sp>
      <p:sp>
        <p:nvSpPr>
          <p:cNvPr id="2" name="矩形 1">
            <a:extLst>
              <a:ext uri="{FF2B5EF4-FFF2-40B4-BE49-F238E27FC236}">
                <a16:creationId xmlns:a16="http://schemas.microsoft.com/office/drawing/2014/main" xmlns="" id="{82197CD5-BE27-412B-A5E6-294C90C30339}"/>
              </a:ext>
            </a:extLst>
          </p:cNvPr>
          <p:cNvSpPr/>
          <p:nvPr/>
        </p:nvSpPr>
        <p:spPr>
          <a:xfrm>
            <a:off x="5733779" y="2132129"/>
            <a:ext cx="3781805" cy="1169551"/>
          </a:xfrm>
          <a:prstGeom prst="rect">
            <a:avLst/>
          </a:prstGeom>
        </p:spPr>
        <p:txBody>
          <a:bodyPr wrap="none">
            <a:spAutoFit/>
          </a:bodyPr>
          <a:lstStyle/>
          <a:p>
            <a:r>
              <a:rPr lang="zh-CN" altLang="en-US" sz="7000" b="1" dirty="0">
                <a:solidFill>
                  <a:srgbClr val="0A1413"/>
                </a:solidFill>
                <a:latin typeface="字魂87号-乾坤手书" panose="00000500000000000000" pitchFamily="2" charset="-122"/>
                <a:ea typeface="字魂87号-乾坤手书" panose="00000500000000000000" pitchFamily="2" charset="-122"/>
              </a:rPr>
              <a:t>教案设计</a:t>
            </a:r>
            <a:endParaRPr lang="zh-CN" altLang="en-US" sz="7000" dirty="0">
              <a:solidFill>
                <a:srgbClr val="0A1413"/>
              </a:solidFill>
              <a:latin typeface="字魂87号-乾坤手书" panose="00000500000000000000" pitchFamily="2" charset="-122"/>
              <a:ea typeface="字魂87号-乾坤手书" panose="00000500000000000000" pitchFamily="2" charset="-122"/>
            </a:endParaRPr>
          </a:p>
        </p:txBody>
      </p:sp>
      <p:sp>
        <p:nvSpPr>
          <p:cNvPr id="6" name="文本框 5">
            <a:extLst>
              <a:ext uri="{FF2B5EF4-FFF2-40B4-BE49-F238E27FC236}">
                <a16:creationId xmlns:a16="http://schemas.microsoft.com/office/drawing/2014/main" xmlns="" id="{5A2FAFCC-0B28-41A5-B118-D59CE326E88E}"/>
              </a:ext>
            </a:extLst>
          </p:cNvPr>
          <p:cNvSpPr txBox="1"/>
          <p:nvPr>
            <p:custDataLst>
              <p:tags r:id="rId3"/>
            </p:custDataLst>
          </p:nvPr>
        </p:nvSpPr>
        <p:spPr>
          <a:xfrm>
            <a:off x="2629544" y="2229615"/>
            <a:ext cx="1636713" cy="400050"/>
          </a:xfrm>
          <a:prstGeom prst="rect">
            <a:avLst/>
          </a:prstGeom>
          <a:noFill/>
        </p:spPr>
        <p:txBody>
          <a:bodyPr lIns="0" rIns="0"/>
          <a:lstStyle/>
          <a:p>
            <a:pPr algn="r">
              <a:defRPr/>
            </a:pPr>
            <a:r>
              <a:rPr lang="en-US" altLang="zh-CN" sz="2000" spc="500" dirty="0">
                <a:solidFill>
                  <a:srgbClr val="FCFCFC"/>
                </a:solidFill>
                <a:latin typeface="Source Han Sans K Medium" panose="020B0600000000000000" pitchFamily="34" charset="-128"/>
                <a:ea typeface="Source Han Sans K Medium" panose="020B0600000000000000" pitchFamily="34" charset="-128"/>
              </a:rPr>
              <a:t>PART</a:t>
            </a:r>
            <a:endParaRPr lang="zh-CN" altLang="en-US" sz="2000" spc="500" dirty="0">
              <a:solidFill>
                <a:srgbClr val="FCFCFC"/>
              </a:solidFill>
              <a:latin typeface="Source Han Sans K Medium" panose="020B0600000000000000" pitchFamily="34" charset="-128"/>
              <a:ea typeface="Source Han Sans K Medium" panose="020B0600000000000000" pitchFamily="34" charset="-128"/>
            </a:endParaRPr>
          </a:p>
        </p:txBody>
      </p:sp>
      <p:sp>
        <p:nvSpPr>
          <p:cNvPr id="3" name="矩形 2">
            <a:extLst>
              <a:ext uri="{FF2B5EF4-FFF2-40B4-BE49-F238E27FC236}">
                <a16:creationId xmlns:a16="http://schemas.microsoft.com/office/drawing/2014/main" xmlns="" id="{478AEE60-70E2-43B2-8715-FEA579DBA96E}"/>
              </a:ext>
            </a:extLst>
          </p:cNvPr>
          <p:cNvSpPr/>
          <p:nvPr/>
        </p:nvSpPr>
        <p:spPr>
          <a:xfrm>
            <a:off x="3285850" y="2589584"/>
            <a:ext cx="915635" cy="861774"/>
          </a:xfrm>
          <a:prstGeom prst="rect">
            <a:avLst/>
          </a:prstGeom>
        </p:spPr>
        <p:txBody>
          <a:bodyPr wrap="none">
            <a:spAutoFit/>
          </a:bodyPr>
          <a:lstStyle/>
          <a:p>
            <a:r>
              <a:rPr lang="en-US" altLang="zh-CN" sz="5000" dirty="0">
                <a:solidFill>
                  <a:schemeClr val="bg1"/>
                </a:solidFill>
                <a:latin typeface="Source Han Sans K Medium" panose="020B0600000000000000" pitchFamily="34" charset="-128"/>
                <a:ea typeface="Source Han Sans K Medium" panose="020B0600000000000000" pitchFamily="34" charset="-128"/>
              </a:rPr>
              <a:t>01</a:t>
            </a:r>
            <a:endParaRPr lang="zh-CN" altLang="en-US" sz="5000" dirty="0">
              <a:solidFill>
                <a:schemeClr val="bg1"/>
              </a:solidFill>
              <a:latin typeface="Source Han Sans K Medium" panose="020B0600000000000000" pitchFamily="34" charset="-128"/>
              <a:ea typeface="Source Han Sans K Medium" panose="020B0600000000000000" pitchFamily="34" charset="-128"/>
            </a:endParaRPr>
          </a:p>
        </p:txBody>
      </p:sp>
    </p:spTree>
    <p:extLst>
      <p:ext uri="{BB962C8B-B14F-4D97-AF65-F5344CB8AC3E}">
        <p14:creationId xmlns:p14="http://schemas.microsoft.com/office/powerpoint/2010/main" xmlns="" val="1451190847"/>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a:extLst>
              <a:ext uri="{FF2B5EF4-FFF2-40B4-BE49-F238E27FC236}">
                <a16:creationId xmlns:a16="http://schemas.microsoft.com/office/drawing/2014/main" xmlns="" id="{14164A9B-8DFE-40D0-9F30-D6966236D9D0}"/>
              </a:ext>
            </a:extLst>
          </p:cNvPr>
          <p:cNvSpPr txBox="1"/>
          <p:nvPr/>
        </p:nvSpPr>
        <p:spPr>
          <a:xfrm>
            <a:off x="535869" y="455809"/>
            <a:ext cx="4493538" cy="738664"/>
          </a:xfrm>
          <a:prstGeom prst="rect">
            <a:avLst/>
          </a:prstGeom>
          <a:noFill/>
        </p:spPr>
        <p:txBody>
          <a:bodyPr wrap="non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设计厘定教学目标</a:t>
            </a:r>
          </a:p>
        </p:txBody>
      </p:sp>
      <p:sp>
        <p:nvSpPr>
          <p:cNvPr id="44" name="矩形 43">
            <a:extLst>
              <a:ext uri="{FF2B5EF4-FFF2-40B4-BE49-F238E27FC236}">
                <a16:creationId xmlns:a16="http://schemas.microsoft.com/office/drawing/2014/main" xmlns="" id="{059BA594-E974-4D6C-8D48-E3C969D3E779}"/>
              </a:ext>
            </a:extLst>
          </p:cNvPr>
          <p:cNvSpPr/>
          <p:nvPr/>
        </p:nvSpPr>
        <p:spPr>
          <a:xfrm>
            <a:off x="6465924" y="1587433"/>
            <a:ext cx="4935761" cy="1994392"/>
          </a:xfrm>
          <a:prstGeom prst="rect">
            <a:avLst/>
          </a:prstGeom>
        </p:spPr>
        <p:txBody>
          <a:bodyPr wrap="square">
            <a:spAutoFit/>
          </a:bodyPr>
          <a:lstStyle/>
          <a:p>
            <a:pPr>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了解指数函数模型的实际背景、初步体会指数函数是一类重要的函数模型；掌握 指数函数的概念、 会判断一个函数是否是指数函数，掌握指数函数 基本 性质，并会用指数函数性质比较两个数的大小， 会解简单的指数不等式， 会画指数函数的大致图象， 会辨认处在同一坐标系中的多个指数函数图象</a:t>
            </a:r>
          </a:p>
        </p:txBody>
      </p:sp>
      <p:sp>
        <p:nvSpPr>
          <p:cNvPr id="45" name="矩形 44">
            <a:extLst>
              <a:ext uri="{FF2B5EF4-FFF2-40B4-BE49-F238E27FC236}">
                <a16:creationId xmlns:a16="http://schemas.microsoft.com/office/drawing/2014/main" xmlns="" id="{0CEB8C03-E513-4B48-ACEF-58E4E353F4D9}"/>
              </a:ext>
            </a:extLst>
          </p:cNvPr>
          <p:cNvSpPr/>
          <p:nvPr/>
        </p:nvSpPr>
        <p:spPr>
          <a:xfrm>
            <a:off x="6472365" y="4308481"/>
            <a:ext cx="4935761" cy="1994392"/>
          </a:xfrm>
          <a:prstGeom prst="rect">
            <a:avLst/>
          </a:prstGeom>
        </p:spPr>
        <p:txBody>
          <a:bodyPr wrap="square">
            <a:spAutoFit/>
          </a:bodyPr>
          <a:lstStyle/>
          <a:p>
            <a:pPr>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通过描点作图，观察、分析、归纳、总结、自主构建指数函数图象性质体系，进一步熟练通过函数图象来研究函数性质的方法，领会数形结合思想、分类讨论思想 </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 </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通过例题练习的解决，培养识图用图能力 ；通过对指数函数图象的探究，感受数学美，通过对指数函数性质的理性研究，感受数学 学科 的严谨性</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endPar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58" name="文本框 57">
            <a:extLst>
              <a:ext uri="{FF2B5EF4-FFF2-40B4-BE49-F238E27FC236}">
                <a16:creationId xmlns:a16="http://schemas.microsoft.com/office/drawing/2014/main" xmlns="" id="{B299BE18-98BB-42C5-9213-EB5225FDF373}"/>
              </a:ext>
            </a:extLst>
          </p:cNvPr>
          <p:cNvSpPr txBox="1"/>
          <p:nvPr/>
        </p:nvSpPr>
        <p:spPr>
          <a:xfrm>
            <a:off x="7240690" y="1058126"/>
            <a:ext cx="3262432" cy="553998"/>
          </a:xfrm>
          <a:prstGeom prst="rect">
            <a:avLst/>
          </a:prstGeom>
          <a:noFill/>
        </p:spPr>
        <p:txBody>
          <a:bodyPr wrap="none" rtlCol="0">
            <a:spAutoFit/>
          </a:bodyPr>
          <a:lstStyle/>
          <a:p>
            <a:r>
              <a:rPr lang="zh-CN" altLang="en-US" sz="30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应达到的教学目标</a:t>
            </a:r>
          </a:p>
        </p:txBody>
      </p:sp>
      <p:grpSp>
        <p:nvGrpSpPr>
          <p:cNvPr id="25" name="PA-124-124165-Curling-333559">
            <a:extLst>
              <a:ext uri="{FF2B5EF4-FFF2-40B4-BE49-F238E27FC236}">
                <a16:creationId xmlns:a16="http://schemas.microsoft.com/office/drawing/2014/main" xmlns="" id="{C2731629-92C1-4D2F-9516-18840D6CEE13}"/>
              </a:ext>
            </a:extLst>
          </p:cNvPr>
          <p:cNvGrpSpPr>
            <a:grpSpLocks noChangeAspect="1"/>
          </p:cNvGrpSpPr>
          <p:nvPr>
            <p:custDataLst>
              <p:tags r:id="rId1"/>
            </p:custDataLst>
          </p:nvPr>
        </p:nvGrpSpPr>
        <p:grpSpPr>
          <a:xfrm>
            <a:off x="790315" y="2044198"/>
            <a:ext cx="5102148" cy="3960000"/>
            <a:chOff x="18285447" y="8836676"/>
            <a:chExt cx="1527311" cy="1185413"/>
          </a:xfrm>
        </p:grpSpPr>
        <p:sp>
          <p:nvSpPr>
            <p:cNvPr id="26" name="PA-任意多边形: 形状 2757">
              <a:extLst>
                <a:ext uri="{FF2B5EF4-FFF2-40B4-BE49-F238E27FC236}">
                  <a16:creationId xmlns:a16="http://schemas.microsoft.com/office/drawing/2014/main" xmlns="" id="{84D5C0E0-58B6-46CD-8B75-25677D4BEA15}"/>
                </a:ext>
              </a:extLst>
            </p:cNvPr>
            <p:cNvSpPr/>
            <p:nvPr>
              <p:custDataLst>
                <p:tags r:id="rId2"/>
              </p:custDataLst>
            </p:nvPr>
          </p:nvSpPr>
          <p:spPr>
            <a:xfrm>
              <a:off x="19489586" y="9896026"/>
              <a:ext cx="255134" cy="57830"/>
            </a:xfrm>
            <a:custGeom>
              <a:avLst/>
              <a:gdLst>
                <a:gd name="connsiteX0" fmla="*/ 867 w 261937"/>
                <a:gd name="connsiteY0" fmla="*/ 867 w 261937"/>
                <a:gd name="connsiteX1" fmla="*/ 867 w 261937"/>
                <a:gd name="connsiteY1" fmla="*/ 867 w 261937"/>
                <a:gd name="connsiteX2" fmla="*/ 867 w 261937"/>
                <a:gd name="connsiteY2" fmla="*/ 867 w 261937"/>
                <a:gd name="connsiteX3" fmla="*/ 867 w 261937"/>
                <a:gd name="connsiteY3" fmla="*/ 867 w 261937"/>
                <a:gd name="connsiteX4" fmla="*/ 867 w 261937"/>
                <a:gd name="connsiteY4" fmla="*/ 867 w 261937"/>
                <a:gd name="connsiteX5" fmla="*/ 867 w 261937"/>
                <a:gd name="connsiteY5" fmla="*/ 867 w 261937"/>
                <a:gd name="connsiteX6" fmla="*/ 867 w 261937"/>
                <a:gd name="connsiteY6" fmla="*/ 867 w 26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133" h="57830">
                  <a:moveTo>
                    <a:pt x="228032" y="2551"/>
                  </a:moveTo>
                  <a:lnTo>
                    <a:pt x="29864" y="2551"/>
                  </a:lnTo>
                  <a:cubicBezTo>
                    <a:pt x="14801" y="2551"/>
                    <a:pt x="2551" y="14805"/>
                    <a:pt x="2551" y="29864"/>
                  </a:cubicBezTo>
                  <a:cubicBezTo>
                    <a:pt x="2551" y="44924"/>
                    <a:pt x="14805" y="57177"/>
                    <a:pt x="29864" y="57177"/>
                  </a:cubicBezTo>
                  <a:lnTo>
                    <a:pt x="228032" y="57177"/>
                  </a:lnTo>
                  <a:cubicBezTo>
                    <a:pt x="243095" y="57177"/>
                    <a:pt x="255345" y="44924"/>
                    <a:pt x="255345" y="29864"/>
                  </a:cubicBezTo>
                  <a:cubicBezTo>
                    <a:pt x="255345" y="14805"/>
                    <a:pt x="243095" y="2551"/>
                    <a:pt x="228032" y="2551"/>
                  </a:cubicBezTo>
                  <a:close/>
                </a:path>
              </a:pathLst>
            </a:custGeom>
            <a:no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PA-任意多边形: 形状 2758">
              <a:extLst>
                <a:ext uri="{FF2B5EF4-FFF2-40B4-BE49-F238E27FC236}">
                  <a16:creationId xmlns:a16="http://schemas.microsoft.com/office/drawing/2014/main" xmlns="" id="{792851F4-512F-46EF-9E54-9DE1F9EB2FC0}"/>
                </a:ext>
              </a:extLst>
            </p:cNvPr>
            <p:cNvSpPr/>
            <p:nvPr>
              <p:custDataLst>
                <p:tags r:id="rId3"/>
              </p:custDataLst>
            </p:nvPr>
          </p:nvSpPr>
          <p:spPr>
            <a:xfrm>
              <a:off x="18870535" y="9266709"/>
              <a:ext cx="360589" cy="428625"/>
            </a:xfrm>
            <a:custGeom>
              <a:avLst/>
              <a:gdLst>
                <a:gd name="connsiteX0" fmla="*/ 867 w 261937"/>
                <a:gd name="connsiteY0" fmla="*/ 867 w 261937"/>
                <a:gd name="connsiteX1" fmla="*/ 867 w 261937"/>
                <a:gd name="connsiteY1" fmla="*/ 867 w 261937"/>
                <a:gd name="connsiteX2" fmla="*/ 867 w 261937"/>
                <a:gd name="connsiteY2" fmla="*/ 867 w 261937"/>
                <a:gd name="connsiteX3" fmla="*/ 867 w 261937"/>
                <a:gd name="connsiteY3" fmla="*/ 867 w 261937"/>
                <a:gd name="connsiteX4" fmla="*/ 867 w 261937"/>
                <a:gd name="connsiteY4" fmla="*/ 867 w 261937"/>
                <a:gd name="connsiteX5" fmla="*/ 867 w 261937"/>
                <a:gd name="connsiteY5" fmla="*/ 867 w 261937"/>
                <a:gd name="connsiteX6" fmla="*/ 867 w 261937"/>
                <a:gd name="connsiteY6" fmla="*/ 867 w 261937"/>
                <a:gd name="connsiteX7" fmla="*/ 867 w 261937"/>
                <a:gd name="connsiteY7" fmla="*/ 867 w 261937"/>
                <a:gd name="connsiteX8" fmla="*/ 867 w 261937"/>
                <a:gd name="connsiteY8" fmla="*/ 867 w 261937"/>
                <a:gd name="connsiteX9" fmla="*/ 867 w 261937"/>
                <a:gd name="connsiteY9" fmla="*/ 867 w 261937"/>
                <a:gd name="connsiteX10" fmla="*/ 867 w 261937"/>
                <a:gd name="connsiteY10" fmla="*/ 867 w 261937"/>
                <a:gd name="connsiteX11" fmla="*/ 867 w 261937"/>
                <a:gd name="connsiteY11" fmla="*/ 867 w 261937"/>
                <a:gd name="connsiteX12" fmla="*/ 867 w 261937"/>
                <a:gd name="connsiteY12" fmla="*/ 867 w 261937"/>
                <a:gd name="connsiteX13" fmla="*/ 867 w 261937"/>
                <a:gd name="connsiteY13" fmla="*/ 867 w 26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589" h="428625">
                  <a:moveTo>
                    <a:pt x="277005" y="25316"/>
                  </a:moveTo>
                  <a:cubicBezTo>
                    <a:pt x="245188" y="9994"/>
                    <a:pt x="219671" y="2551"/>
                    <a:pt x="198981" y="2551"/>
                  </a:cubicBezTo>
                  <a:cubicBezTo>
                    <a:pt x="145699" y="2551"/>
                    <a:pt x="113954" y="57048"/>
                    <a:pt x="54215" y="181390"/>
                  </a:cubicBezTo>
                  <a:cubicBezTo>
                    <a:pt x="8393" y="276535"/>
                    <a:pt x="-6061" y="335974"/>
                    <a:pt x="7338" y="374159"/>
                  </a:cubicBezTo>
                  <a:cubicBezTo>
                    <a:pt x="14319" y="394059"/>
                    <a:pt x="30191" y="411123"/>
                    <a:pt x="56603" y="426897"/>
                  </a:cubicBezTo>
                  <a:cubicBezTo>
                    <a:pt x="124550" y="359831"/>
                    <a:pt x="200577" y="339046"/>
                    <a:pt x="268078" y="347509"/>
                  </a:cubicBezTo>
                  <a:cubicBezTo>
                    <a:pt x="276474" y="332351"/>
                    <a:pt x="285114" y="315512"/>
                    <a:pt x="294092" y="296830"/>
                  </a:cubicBezTo>
                  <a:cubicBezTo>
                    <a:pt x="297861" y="289002"/>
                    <a:pt x="301484" y="281426"/>
                    <a:pt x="305018" y="273987"/>
                  </a:cubicBezTo>
                  <a:cubicBezTo>
                    <a:pt x="269170" y="228005"/>
                    <a:pt x="242803" y="171450"/>
                    <a:pt x="229070" y="109014"/>
                  </a:cubicBezTo>
                  <a:cubicBezTo>
                    <a:pt x="225035" y="90664"/>
                    <a:pt x="236639" y="72519"/>
                    <a:pt x="254985" y="68481"/>
                  </a:cubicBezTo>
                  <a:cubicBezTo>
                    <a:pt x="273317" y="64440"/>
                    <a:pt x="291479" y="76047"/>
                    <a:pt x="295517" y="94400"/>
                  </a:cubicBezTo>
                  <a:cubicBezTo>
                    <a:pt x="304120" y="133506"/>
                    <a:pt x="318476" y="169684"/>
                    <a:pt x="337458" y="201290"/>
                  </a:cubicBezTo>
                  <a:cubicBezTo>
                    <a:pt x="350915" y="167630"/>
                    <a:pt x="358919" y="139446"/>
                    <a:pt x="358777" y="116344"/>
                  </a:cubicBezTo>
                  <a:cubicBezTo>
                    <a:pt x="358603" y="89416"/>
                    <a:pt x="348581" y="59752"/>
                    <a:pt x="277005" y="25316"/>
                  </a:cubicBezTo>
                  <a:close/>
                </a:path>
              </a:pathLst>
            </a:custGeom>
            <a:solidFill>
              <a:srgbClr val="C5714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PA-任意多边形: 形状 2759">
              <a:extLst>
                <a:ext uri="{FF2B5EF4-FFF2-40B4-BE49-F238E27FC236}">
                  <a16:creationId xmlns:a16="http://schemas.microsoft.com/office/drawing/2014/main" xmlns="" id="{93431D87-4168-49F5-843F-D51E300954F4}"/>
                </a:ext>
              </a:extLst>
            </p:cNvPr>
            <p:cNvSpPr/>
            <p:nvPr>
              <p:custDataLst>
                <p:tags r:id="rId4"/>
              </p:custDataLst>
            </p:nvPr>
          </p:nvSpPr>
          <p:spPr>
            <a:xfrm>
              <a:off x="18994837" y="9678737"/>
              <a:ext cx="98652" cy="47625"/>
            </a:xfrm>
            <a:custGeom>
              <a:avLst/>
              <a:gdLst>
                <a:gd name="connsiteX0" fmla="*/ 867 w 261937"/>
                <a:gd name="connsiteY0" fmla="*/ 867 w 261937"/>
                <a:gd name="connsiteX1" fmla="*/ 867 w 261937"/>
                <a:gd name="connsiteY1" fmla="*/ 867 w 261937"/>
                <a:gd name="connsiteX2" fmla="*/ 867 w 261937"/>
                <a:gd name="connsiteY2" fmla="*/ 867 w 261937"/>
                <a:gd name="connsiteX3" fmla="*/ 867 w 261937"/>
                <a:gd name="connsiteY3" fmla="*/ 867 w 261937"/>
              </a:gdLst>
              <a:ahLst/>
              <a:cxnLst>
                <a:cxn ang="0">
                  <a:pos x="connsiteX0" y="connsiteY0"/>
                </a:cxn>
                <a:cxn ang="0">
                  <a:pos x="connsiteX1" y="connsiteY1"/>
                </a:cxn>
                <a:cxn ang="0">
                  <a:pos x="connsiteX2" y="connsiteY2"/>
                </a:cxn>
                <a:cxn ang="0">
                  <a:pos x="connsiteX3" y="connsiteY3"/>
                </a:cxn>
              </a:cxnLst>
              <a:rect l="l" t="t" r="r" b="b"/>
              <a:pathLst>
                <a:path w="98651" h="47625">
                  <a:moveTo>
                    <a:pt x="23061" y="45781"/>
                  </a:moveTo>
                  <a:cubicBezTo>
                    <a:pt x="49404" y="45781"/>
                    <a:pt x="73819" y="32433"/>
                    <a:pt x="99227" y="2551"/>
                  </a:cubicBezTo>
                  <a:cubicBezTo>
                    <a:pt x="67610" y="5820"/>
                    <a:pt x="34569" y="18608"/>
                    <a:pt x="2551" y="43587"/>
                  </a:cubicBezTo>
                  <a:cubicBezTo>
                    <a:pt x="9773" y="45012"/>
                    <a:pt x="16618" y="45781"/>
                    <a:pt x="23061" y="45781"/>
                  </a:cubicBezTo>
                  <a:close/>
                </a:path>
              </a:pathLst>
            </a:custGeom>
            <a:solidFill>
              <a:srgbClr val="E85512"/>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PA-任意多边形: 形状 2760">
              <a:extLst>
                <a:ext uri="{FF2B5EF4-FFF2-40B4-BE49-F238E27FC236}">
                  <a16:creationId xmlns:a16="http://schemas.microsoft.com/office/drawing/2014/main" xmlns="" id="{15D54DF0-0CD2-410B-A3C7-0CD8AB6F05A3}"/>
                </a:ext>
              </a:extLst>
            </p:cNvPr>
            <p:cNvSpPr/>
            <p:nvPr>
              <p:custDataLst>
                <p:tags r:id="rId5"/>
              </p:custDataLst>
            </p:nvPr>
          </p:nvSpPr>
          <p:spPr>
            <a:xfrm>
              <a:off x="19132815" y="8904712"/>
              <a:ext cx="261938" cy="261938"/>
            </a:xfrm>
            <a:custGeom>
              <a:avLst/>
              <a:gdLst>
                <a:gd name="connsiteX0" fmla="*/ 867 w 261937"/>
                <a:gd name="connsiteY0" fmla="*/ 867 w 261937"/>
                <a:gd name="connsiteX1" fmla="*/ 867 w 261937"/>
                <a:gd name="connsiteY1" fmla="*/ 867 w 261937"/>
                <a:gd name="connsiteX2" fmla="*/ 867 w 261937"/>
                <a:gd name="connsiteY2" fmla="*/ 867 w 261937"/>
                <a:gd name="connsiteX3" fmla="*/ 867 w 261937"/>
                <a:gd name="connsiteY3" fmla="*/ 867 w 261937"/>
                <a:gd name="connsiteX4" fmla="*/ 867 w 261937"/>
                <a:gd name="connsiteY4" fmla="*/ 867 w 261937"/>
                <a:gd name="connsiteX5" fmla="*/ 867 w 261937"/>
                <a:gd name="connsiteY5" fmla="*/ 867 w 261937"/>
                <a:gd name="connsiteX6" fmla="*/ 867 w 261937"/>
                <a:gd name="connsiteY6" fmla="*/ 867 w 261937"/>
                <a:gd name="connsiteX7" fmla="*/ 867 w 261937"/>
                <a:gd name="connsiteY7" fmla="*/ 867 w 26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937" h="261937">
                  <a:moveTo>
                    <a:pt x="92891" y="255491"/>
                  </a:moveTo>
                  <a:cubicBezTo>
                    <a:pt x="105712" y="259560"/>
                    <a:pt x="118942" y="261621"/>
                    <a:pt x="132216" y="261621"/>
                  </a:cubicBezTo>
                  <a:cubicBezTo>
                    <a:pt x="188794" y="261621"/>
                    <a:pt x="238334" y="225287"/>
                    <a:pt x="255500" y="171205"/>
                  </a:cubicBezTo>
                  <a:cubicBezTo>
                    <a:pt x="265936" y="138317"/>
                    <a:pt x="262936" y="103285"/>
                    <a:pt x="247040" y="72563"/>
                  </a:cubicBezTo>
                  <a:cubicBezTo>
                    <a:pt x="231126" y="41805"/>
                    <a:pt x="204208" y="19104"/>
                    <a:pt x="171238" y="8637"/>
                  </a:cubicBezTo>
                  <a:cubicBezTo>
                    <a:pt x="158518" y="4599"/>
                    <a:pt x="145367" y="2551"/>
                    <a:pt x="132161" y="2551"/>
                  </a:cubicBezTo>
                  <a:cubicBezTo>
                    <a:pt x="75420" y="2551"/>
                    <a:pt x="25777" y="38842"/>
                    <a:pt x="8636" y="92852"/>
                  </a:cubicBezTo>
                  <a:cubicBezTo>
                    <a:pt x="-12976" y="160928"/>
                    <a:pt x="24825" y="233886"/>
                    <a:pt x="92891" y="255491"/>
                  </a:cubicBezTo>
                  <a:close/>
                </a:path>
              </a:pathLst>
            </a:custGeom>
            <a:solidFill>
              <a:srgbClr val="E2B69E"/>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PA-任意多边形: 形状 2761">
              <a:extLst>
                <a:ext uri="{FF2B5EF4-FFF2-40B4-BE49-F238E27FC236}">
                  <a16:creationId xmlns:a16="http://schemas.microsoft.com/office/drawing/2014/main" xmlns="" id="{F7295180-1741-498D-B400-217FF100DEDC}"/>
                </a:ext>
              </a:extLst>
            </p:cNvPr>
            <p:cNvSpPr/>
            <p:nvPr>
              <p:custDataLst>
                <p:tags r:id="rId6"/>
              </p:custDataLst>
            </p:nvPr>
          </p:nvSpPr>
          <p:spPr>
            <a:xfrm>
              <a:off x="19421553" y="9736339"/>
              <a:ext cx="391205" cy="285750"/>
            </a:xfrm>
            <a:custGeom>
              <a:avLst/>
              <a:gdLst>
                <a:gd name="connsiteX0" fmla="*/ 867 w 261937"/>
                <a:gd name="connsiteY0" fmla="*/ 867 w 261937"/>
                <a:gd name="connsiteX1" fmla="*/ 867 w 261937"/>
                <a:gd name="connsiteY1" fmla="*/ 867 w 261937"/>
                <a:gd name="connsiteX2" fmla="*/ 867 w 261937"/>
                <a:gd name="connsiteY2" fmla="*/ 867 w 261937"/>
                <a:gd name="connsiteX3" fmla="*/ 867 w 261937"/>
                <a:gd name="connsiteY3" fmla="*/ 867 w 261937"/>
                <a:gd name="connsiteX4" fmla="*/ 867 w 261937"/>
                <a:gd name="connsiteY4" fmla="*/ 867 w 261937"/>
                <a:gd name="connsiteX5" fmla="*/ 867 w 261937"/>
                <a:gd name="connsiteY5" fmla="*/ 867 w 261937"/>
                <a:gd name="connsiteX6" fmla="*/ 867 w 261937"/>
                <a:gd name="connsiteY6" fmla="*/ 867 w 261937"/>
                <a:gd name="connsiteX7" fmla="*/ 867 w 261937"/>
                <a:gd name="connsiteY7" fmla="*/ 867 w 261937"/>
                <a:gd name="connsiteX8" fmla="*/ 867 w 261937"/>
                <a:gd name="connsiteY8" fmla="*/ 867 w 261937"/>
                <a:gd name="connsiteX9" fmla="*/ 867 w 261937"/>
                <a:gd name="connsiteY9" fmla="*/ 867 w 261937"/>
                <a:gd name="connsiteX10" fmla="*/ 867 w 261937"/>
                <a:gd name="connsiteY10" fmla="*/ 867 w 261937"/>
                <a:gd name="connsiteX11" fmla="*/ 867 w 261937"/>
                <a:gd name="connsiteY11" fmla="*/ 867 w 261937"/>
                <a:gd name="connsiteX12" fmla="*/ 867 w 261937"/>
                <a:gd name="connsiteY12" fmla="*/ 867 w 261937"/>
                <a:gd name="connsiteX13" fmla="*/ 867 w 261937"/>
                <a:gd name="connsiteY13" fmla="*/ 867 w 261937"/>
                <a:gd name="connsiteX14" fmla="*/ 867 w 261937"/>
                <a:gd name="connsiteY14" fmla="*/ 867 w 261937"/>
                <a:gd name="connsiteX15" fmla="*/ 867 w 261937"/>
                <a:gd name="connsiteY15" fmla="*/ 867 w 261937"/>
                <a:gd name="connsiteX16" fmla="*/ 867 w 261937"/>
                <a:gd name="connsiteY16" fmla="*/ 867 w 261937"/>
                <a:gd name="connsiteX17" fmla="*/ 867 w 261937"/>
                <a:gd name="connsiteY17" fmla="*/ 867 w 261937"/>
                <a:gd name="connsiteX18" fmla="*/ 867 w 261937"/>
                <a:gd name="connsiteY18" fmla="*/ 867 w 261937"/>
                <a:gd name="connsiteX19" fmla="*/ 867 w 261937"/>
                <a:gd name="connsiteY19" fmla="*/ 867 w 261937"/>
                <a:gd name="connsiteX20" fmla="*/ 867 w 261937"/>
                <a:gd name="connsiteY20" fmla="*/ 867 w 26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1205" h="285750">
                  <a:moveTo>
                    <a:pt x="298891" y="94274"/>
                  </a:moveTo>
                  <a:cubicBezTo>
                    <a:pt x="293142" y="79418"/>
                    <a:pt x="285383" y="59582"/>
                    <a:pt x="278647" y="43128"/>
                  </a:cubicBezTo>
                  <a:cubicBezTo>
                    <a:pt x="267782" y="16580"/>
                    <a:pt x="246810" y="2551"/>
                    <a:pt x="217997" y="2551"/>
                  </a:cubicBezTo>
                  <a:lnTo>
                    <a:pt x="149430" y="2551"/>
                  </a:lnTo>
                  <a:cubicBezTo>
                    <a:pt x="130646" y="2551"/>
                    <a:pt x="115412" y="17781"/>
                    <a:pt x="115412" y="36569"/>
                  </a:cubicBezTo>
                  <a:cubicBezTo>
                    <a:pt x="115412" y="55357"/>
                    <a:pt x="130646" y="70587"/>
                    <a:pt x="149430" y="70587"/>
                  </a:cubicBezTo>
                  <a:lnTo>
                    <a:pt x="216371" y="70587"/>
                  </a:lnTo>
                  <a:cubicBezTo>
                    <a:pt x="219402" y="78017"/>
                    <a:pt x="222654" y="86171"/>
                    <a:pt x="225824" y="94202"/>
                  </a:cubicBezTo>
                  <a:lnTo>
                    <a:pt x="97900" y="94202"/>
                  </a:lnTo>
                  <a:cubicBezTo>
                    <a:pt x="45325" y="94202"/>
                    <a:pt x="2551" y="136976"/>
                    <a:pt x="2551" y="189551"/>
                  </a:cubicBezTo>
                  <a:cubicBezTo>
                    <a:pt x="2551" y="242125"/>
                    <a:pt x="45325" y="284900"/>
                    <a:pt x="97900" y="284900"/>
                  </a:cubicBezTo>
                  <a:lnTo>
                    <a:pt x="296068" y="284900"/>
                  </a:lnTo>
                  <a:cubicBezTo>
                    <a:pt x="348642" y="284900"/>
                    <a:pt x="391416" y="242125"/>
                    <a:pt x="391416" y="189551"/>
                  </a:cubicBezTo>
                  <a:cubicBezTo>
                    <a:pt x="391413" y="137922"/>
                    <a:pt x="350159" y="95777"/>
                    <a:pt x="298891" y="94274"/>
                  </a:cubicBezTo>
                  <a:close/>
                  <a:moveTo>
                    <a:pt x="296064" y="216864"/>
                  </a:moveTo>
                  <a:lnTo>
                    <a:pt x="97897" y="216864"/>
                  </a:lnTo>
                  <a:cubicBezTo>
                    <a:pt x="82834" y="216864"/>
                    <a:pt x="70584" y="204611"/>
                    <a:pt x="70584" y="189551"/>
                  </a:cubicBezTo>
                  <a:cubicBezTo>
                    <a:pt x="70584" y="174491"/>
                    <a:pt x="82837" y="162238"/>
                    <a:pt x="97897" y="162238"/>
                  </a:cubicBezTo>
                  <a:lnTo>
                    <a:pt x="296064" y="162238"/>
                  </a:lnTo>
                  <a:cubicBezTo>
                    <a:pt x="311127" y="162238"/>
                    <a:pt x="323377" y="174491"/>
                    <a:pt x="323377" y="189551"/>
                  </a:cubicBezTo>
                  <a:cubicBezTo>
                    <a:pt x="323377" y="204611"/>
                    <a:pt x="311127" y="216864"/>
                    <a:pt x="296064" y="216864"/>
                  </a:cubicBezTo>
                  <a:close/>
                </a:path>
              </a:pathLst>
            </a:custGeom>
            <a:solidFill>
              <a:srgbClr val="503427"/>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PA-任意多边形: 形状 2762">
              <a:extLst>
                <a:ext uri="{FF2B5EF4-FFF2-40B4-BE49-F238E27FC236}">
                  <a16:creationId xmlns:a16="http://schemas.microsoft.com/office/drawing/2014/main" xmlns="" id="{9FBABFAD-DBE3-4B57-82F7-CEA626E1A78D}"/>
                </a:ext>
              </a:extLst>
            </p:cNvPr>
            <p:cNvSpPr/>
            <p:nvPr>
              <p:custDataLst>
                <p:tags r:id="rId7"/>
              </p:custDataLst>
            </p:nvPr>
          </p:nvSpPr>
          <p:spPr>
            <a:xfrm>
              <a:off x="19064774" y="8836676"/>
              <a:ext cx="398009" cy="398009"/>
            </a:xfrm>
            <a:custGeom>
              <a:avLst/>
              <a:gdLst>
                <a:gd name="connsiteX0" fmla="*/ 867 w 261937"/>
                <a:gd name="connsiteY0" fmla="*/ 867 w 261937"/>
                <a:gd name="connsiteX1" fmla="*/ 867 w 261937"/>
                <a:gd name="connsiteY1" fmla="*/ 867 w 261937"/>
                <a:gd name="connsiteX2" fmla="*/ 867 w 261937"/>
                <a:gd name="connsiteY2" fmla="*/ 867 w 261937"/>
                <a:gd name="connsiteX3" fmla="*/ 867 w 261937"/>
                <a:gd name="connsiteY3" fmla="*/ 867 w 261937"/>
                <a:gd name="connsiteX4" fmla="*/ 867 w 261937"/>
                <a:gd name="connsiteY4" fmla="*/ 867 w 261937"/>
                <a:gd name="connsiteX5" fmla="*/ 867 w 261937"/>
                <a:gd name="connsiteY5" fmla="*/ 867 w 261937"/>
                <a:gd name="connsiteX6" fmla="*/ 867 w 261937"/>
                <a:gd name="connsiteY6" fmla="*/ 867 w 261937"/>
                <a:gd name="connsiteX7" fmla="*/ 867 w 261937"/>
                <a:gd name="connsiteY7" fmla="*/ 867 w 261937"/>
                <a:gd name="connsiteX8" fmla="*/ 867 w 261937"/>
                <a:gd name="connsiteY8" fmla="*/ 867 w 261937"/>
                <a:gd name="connsiteX9" fmla="*/ 867 w 261937"/>
                <a:gd name="connsiteY9" fmla="*/ 867 w 261937"/>
                <a:gd name="connsiteX10" fmla="*/ 867 w 261937"/>
                <a:gd name="connsiteY10" fmla="*/ 867 w 261937"/>
                <a:gd name="connsiteX11" fmla="*/ 867 w 261937"/>
                <a:gd name="connsiteY11" fmla="*/ 867 w 261937"/>
                <a:gd name="connsiteX12" fmla="*/ 867 w 261937"/>
                <a:gd name="connsiteY12" fmla="*/ 867 w 261937"/>
                <a:gd name="connsiteX13" fmla="*/ 867 w 261937"/>
                <a:gd name="connsiteY13" fmla="*/ 867 w 261937"/>
                <a:gd name="connsiteX14" fmla="*/ 867 w 261937"/>
                <a:gd name="connsiteY14" fmla="*/ 867 w 261937"/>
                <a:gd name="connsiteX15" fmla="*/ 867 w 261937"/>
                <a:gd name="connsiteY15" fmla="*/ 867 w 26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008" h="398008">
                  <a:moveTo>
                    <a:pt x="140348" y="388372"/>
                  </a:moveTo>
                  <a:cubicBezTo>
                    <a:pt x="159837" y="394556"/>
                    <a:pt x="179989" y="397693"/>
                    <a:pt x="200253" y="397693"/>
                  </a:cubicBezTo>
                  <a:cubicBezTo>
                    <a:pt x="286611" y="397693"/>
                    <a:pt x="362212" y="342284"/>
                    <a:pt x="388386" y="259822"/>
                  </a:cubicBezTo>
                  <a:cubicBezTo>
                    <a:pt x="404320" y="209628"/>
                    <a:pt x="399744" y="156183"/>
                    <a:pt x="375507" y="109333"/>
                  </a:cubicBezTo>
                  <a:cubicBezTo>
                    <a:pt x="351235" y="62419"/>
                    <a:pt x="310165" y="27789"/>
                    <a:pt x="259859" y="11825"/>
                  </a:cubicBezTo>
                  <a:cubicBezTo>
                    <a:pt x="240473" y="5671"/>
                    <a:pt x="220399" y="2551"/>
                    <a:pt x="200199" y="2551"/>
                  </a:cubicBezTo>
                  <a:cubicBezTo>
                    <a:pt x="113678" y="2551"/>
                    <a:pt x="37975" y="57912"/>
                    <a:pt x="11828" y="140307"/>
                  </a:cubicBezTo>
                  <a:cubicBezTo>
                    <a:pt x="-21128" y="244139"/>
                    <a:pt x="36525" y="355422"/>
                    <a:pt x="140348" y="388372"/>
                  </a:cubicBezTo>
                  <a:close/>
                  <a:moveTo>
                    <a:pt x="76673" y="160891"/>
                  </a:moveTo>
                  <a:cubicBezTo>
                    <a:pt x="93815" y="106881"/>
                    <a:pt x="143457" y="70590"/>
                    <a:pt x="200199" y="70590"/>
                  </a:cubicBezTo>
                  <a:cubicBezTo>
                    <a:pt x="213408" y="70590"/>
                    <a:pt x="226556" y="72638"/>
                    <a:pt x="239275" y="76676"/>
                  </a:cubicBezTo>
                  <a:cubicBezTo>
                    <a:pt x="272245" y="87140"/>
                    <a:pt x="299164" y="109844"/>
                    <a:pt x="315077" y="140603"/>
                  </a:cubicBezTo>
                  <a:cubicBezTo>
                    <a:pt x="330974" y="171324"/>
                    <a:pt x="333978" y="206356"/>
                    <a:pt x="323537" y="239244"/>
                  </a:cubicBezTo>
                  <a:cubicBezTo>
                    <a:pt x="306372" y="293326"/>
                    <a:pt x="256832" y="329660"/>
                    <a:pt x="200253" y="329660"/>
                  </a:cubicBezTo>
                  <a:cubicBezTo>
                    <a:pt x="186983" y="329660"/>
                    <a:pt x="173750" y="327599"/>
                    <a:pt x="160929" y="323530"/>
                  </a:cubicBezTo>
                  <a:cubicBezTo>
                    <a:pt x="92866" y="301922"/>
                    <a:pt x="55065" y="228964"/>
                    <a:pt x="76673" y="160891"/>
                  </a:cubicBezTo>
                  <a:close/>
                </a:path>
              </a:pathLst>
            </a:custGeom>
            <a:solidFill>
              <a:srgbClr val="503427"/>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PA-任意多边形: 形状 2763">
              <a:extLst>
                <a:ext uri="{FF2B5EF4-FFF2-40B4-BE49-F238E27FC236}">
                  <a16:creationId xmlns:a16="http://schemas.microsoft.com/office/drawing/2014/main" xmlns="" id="{B939B585-3D18-4ED8-8852-50F20CE99CEB}"/>
                </a:ext>
              </a:extLst>
            </p:cNvPr>
            <p:cNvSpPr/>
            <p:nvPr>
              <p:custDataLst>
                <p:tags r:id="rId8"/>
              </p:custDataLst>
            </p:nvPr>
          </p:nvSpPr>
          <p:spPr>
            <a:xfrm>
              <a:off x="18285447" y="9198674"/>
              <a:ext cx="1231446" cy="823232"/>
            </a:xfrm>
            <a:custGeom>
              <a:avLst/>
              <a:gdLst>
                <a:gd name="connsiteX0" fmla="*/ 867 w 261937"/>
                <a:gd name="connsiteY0" fmla="*/ 867 w 261937"/>
                <a:gd name="connsiteX1" fmla="*/ 867 w 261937"/>
                <a:gd name="connsiteY1" fmla="*/ 867 w 261937"/>
                <a:gd name="connsiteX2" fmla="*/ 867 w 261937"/>
                <a:gd name="connsiteY2" fmla="*/ 867 w 261937"/>
                <a:gd name="connsiteX3" fmla="*/ 867 w 261937"/>
                <a:gd name="connsiteY3" fmla="*/ 867 w 261937"/>
                <a:gd name="connsiteX4" fmla="*/ 867 w 261937"/>
                <a:gd name="connsiteY4" fmla="*/ 867 w 261937"/>
                <a:gd name="connsiteX5" fmla="*/ 867 w 261937"/>
                <a:gd name="connsiteY5" fmla="*/ 867 w 261937"/>
                <a:gd name="connsiteX6" fmla="*/ 867 w 261937"/>
                <a:gd name="connsiteY6" fmla="*/ 867 w 261937"/>
                <a:gd name="connsiteX7" fmla="*/ 867 w 261937"/>
                <a:gd name="connsiteY7" fmla="*/ 867 w 261937"/>
                <a:gd name="connsiteX8" fmla="*/ 867 w 261937"/>
                <a:gd name="connsiteY8" fmla="*/ 867 w 261937"/>
                <a:gd name="connsiteX9" fmla="*/ 867 w 261937"/>
                <a:gd name="connsiteY9" fmla="*/ 867 w 261937"/>
                <a:gd name="connsiteX10" fmla="*/ 867 w 261937"/>
                <a:gd name="connsiteY10" fmla="*/ 867 w 261937"/>
                <a:gd name="connsiteX11" fmla="*/ 867 w 261937"/>
                <a:gd name="connsiteY11" fmla="*/ 867 w 261937"/>
                <a:gd name="connsiteX12" fmla="*/ 867 w 261937"/>
                <a:gd name="connsiteY12" fmla="*/ 867 w 261937"/>
                <a:gd name="connsiteX13" fmla="*/ 867 w 261937"/>
                <a:gd name="connsiteY13" fmla="*/ 867 w 261937"/>
                <a:gd name="connsiteX14" fmla="*/ 867 w 261937"/>
                <a:gd name="connsiteY14" fmla="*/ 867 w 261937"/>
                <a:gd name="connsiteX15" fmla="*/ 867 w 261937"/>
                <a:gd name="connsiteY15" fmla="*/ 867 w 261937"/>
                <a:gd name="connsiteX16" fmla="*/ 867 w 261937"/>
                <a:gd name="connsiteY16" fmla="*/ 867 w 261937"/>
                <a:gd name="connsiteX17" fmla="*/ 867 w 261937"/>
                <a:gd name="connsiteY17" fmla="*/ 867 w 261937"/>
                <a:gd name="connsiteX18" fmla="*/ 867 w 261937"/>
                <a:gd name="connsiteY18" fmla="*/ 867 w 261937"/>
                <a:gd name="connsiteX19" fmla="*/ 867 w 261937"/>
                <a:gd name="connsiteY19" fmla="*/ 867 w 261937"/>
                <a:gd name="connsiteX20" fmla="*/ 867 w 261937"/>
                <a:gd name="connsiteY20" fmla="*/ 867 w 261937"/>
                <a:gd name="connsiteX21" fmla="*/ 867 w 261937"/>
                <a:gd name="connsiteY21" fmla="*/ 867 w 261937"/>
                <a:gd name="connsiteX22" fmla="*/ 867 w 261937"/>
                <a:gd name="connsiteY22" fmla="*/ 867 w 261937"/>
                <a:gd name="connsiteX23" fmla="*/ 867 w 261937"/>
                <a:gd name="connsiteY23" fmla="*/ 867 w 261937"/>
                <a:gd name="connsiteX24" fmla="*/ 867 w 261937"/>
                <a:gd name="connsiteY24" fmla="*/ 867 w 261937"/>
                <a:gd name="connsiteX25" fmla="*/ 867 w 261937"/>
                <a:gd name="connsiteY25" fmla="*/ 867 w 261937"/>
                <a:gd name="connsiteX26" fmla="*/ 867 w 261937"/>
                <a:gd name="connsiteY26" fmla="*/ 867 w 261937"/>
                <a:gd name="connsiteX27" fmla="*/ 867 w 261937"/>
                <a:gd name="connsiteY27" fmla="*/ 867 w 261937"/>
                <a:gd name="connsiteX28" fmla="*/ 867 w 261937"/>
                <a:gd name="connsiteY28" fmla="*/ 867 w 261937"/>
                <a:gd name="connsiteX29" fmla="*/ 867 w 261937"/>
                <a:gd name="connsiteY29" fmla="*/ 867 w 261937"/>
                <a:gd name="connsiteX30" fmla="*/ 867 w 261937"/>
                <a:gd name="connsiteY30" fmla="*/ 867 w 261937"/>
                <a:gd name="connsiteX31" fmla="*/ 867 w 261937"/>
                <a:gd name="connsiteY31" fmla="*/ 867 w 261937"/>
                <a:gd name="connsiteX32" fmla="*/ 867 w 261937"/>
                <a:gd name="connsiteY32" fmla="*/ 867 w 261937"/>
                <a:gd name="connsiteX33" fmla="*/ 867 w 261937"/>
                <a:gd name="connsiteY33" fmla="*/ 867 w 261937"/>
                <a:gd name="connsiteX34" fmla="*/ 867 w 261937"/>
                <a:gd name="connsiteY34" fmla="*/ 867 w 261937"/>
                <a:gd name="connsiteX35" fmla="*/ 867 w 261937"/>
                <a:gd name="connsiteY35" fmla="*/ 867 w 261937"/>
                <a:gd name="connsiteX36" fmla="*/ 867 w 261937"/>
                <a:gd name="connsiteY36" fmla="*/ 867 w 261937"/>
                <a:gd name="connsiteX37" fmla="*/ 867 w 261937"/>
                <a:gd name="connsiteY37" fmla="*/ 867 w 261937"/>
                <a:gd name="connsiteX38" fmla="*/ 867 w 261937"/>
                <a:gd name="connsiteY38" fmla="*/ 867 w 261937"/>
                <a:gd name="connsiteX39" fmla="*/ 867 w 261937"/>
                <a:gd name="connsiteY39" fmla="*/ 867 w 261937"/>
                <a:gd name="connsiteX40" fmla="*/ 867 w 261937"/>
                <a:gd name="connsiteY40" fmla="*/ 867 w 261937"/>
                <a:gd name="connsiteX41" fmla="*/ 867 w 261937"/>
                <a:gd name="connsiteY41" fmla="*/ 867 w 261937"/>
                <a:gd name="connsiteX42" fmla="*/ 867 w 261937"/>
                <a:gd name="connsiteY42" fmla="*/ 867 w 261937"/>
                <a:gd name="connsiteX43" fmla="*/ 867 w 261937"/>
                <a:gd name="connsiteY43" fmla="*/ 867 w 261937"/>
                <a:gd name="connsiteX44" fmla="*/ 867 w 261937"/>
                <a:gd name="connsiteY44" fmla="*/ 867 w 261937"/>
                <a:gd name="connsiteX45" fmla="*/ 867 w 261937"/>
                <a:gd name="connsiteY45" fmla="*/ 867 w 261937"/>
                <a:gd name="connsiteX46" fmla="*/ 867 w 261937"/>
                <a:gd name="connsiteY46" fmla="*/ 867 w 261937"/>
                <a:gd name="connsiteX47" fmla="*/ 867 w 261937"/>
                <a:gd name="connsiteY47" fmla="*/ 867 w 261937"/>
                <a:gd name="connsiteX48" fmla="*/ 867 w 261937"/>
                <a:gd name="connsiteY48" fmla="*/ 867 w 261937"/>
                <a:gd name="connsiteX49" fmla="*/ 867 w 261937"/>
                <a:gd name="connsiteY49" fmla="*/ 867 w 261937"/>
                <a:gd name="connsiteX50" fmla="*/ 867 w 261937"/>
                <a:gd name="connsiteY50" fmla="*/ 867 w 261937"/>
                <a:gd name="connsiteX51" fmla="*/ 867 w 261937"/>
                <a:gd name="connsiteY51" fmla="*/ 867 w 261937"/>
                <a:gd name="connsiteX52" fmla="*/ 867 w 261937"/>
                <a:gd name="connsiteY52" fmla="*/ 867 w 261937"/>
                <a:gd name="connsiteX53" fmla="*/ 867 w 261937"/>
                <a:gd name="connsiteY53" fmla="*/ 867 w 261937"/>
                <a:gd name="connsiteX54" fmla="*/ 867 w 261937"/>
                <a:gd name="connsiteY54" fmla="*/ 867 w 261937"/>
                <a:gd name="connsiteX55" fmla="*/ 867 w 261937"/>
                <a:gd name="connsiteY55" fmla="*/ 867 w 261937"/>
                <a:gd name="connsiteX56" fmla="*/ 867 w 261937"/>
                <a:gd name="connsiteY56" fmla="*/ 867 w 261937"/>
                <a:gd name="connsiteX57" fmla="*/ 867 w 261937"/>
                <a:gd name="connsiteY57" fmla="*/ 867 w 261937"/>
                <a:gd name="connsiteX58" fmla="*/ 867 w 261937"/>
                <a:gd name="connsiteY58" fmla="*/ 867 w 26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31446" h="823232">
                  <a:moveTo>
                    <a:pt x="976964" y="420641"/>
                  </a:moveTo>
                  <a:cubicBezTo>
                    <a:pt x="1023143" y="448968"/>
                    <a:pt x="1073829" y="463316"/>
                    <a:pt x="1126445" y="463316"/>
                  </a:cubicBezTo>
                  <a:cubicBezTo>
                    <a:pt x="1151900" y="463316"/>
                    <a:pt x="1177822" y="459955"/>
                    <a:pt x="1203883" y="453193"/>
                  </a:cubicBezTo>
                  <a:cubicBezTo>
                    <a:pt x="1222072" y="448474"/>
                    <a:pt x="1232989" y="429907"/>
                    <a:pt x="1228271" y="411722"/>
                  </a:cubicBezTo>
                  <a:cubicBezTo>
                    <a:pt x="1223552" y="393536"/>
                    <a:pt x="1204985" y="382623"/>
                    <a:pt x="1186803" y="387338"/>
                  </a:cubicBezTo>
                  <a:cubicBezTo>
                    <a:pt x="1125190" y="403326"/>
                    <a:pt x="1064930" y="394787"/>
                    <a:pt x="1012539" y="362647"/>
                  </a:cubicBezTo>
                  <a:cubicBezTo>
                    <a:pt x="997616" y="353493"/>
                    <a:pt x="983590" y="342539"/>
                    <a:pt x="970578" y="330051"/>
                  </a:cubicBezTo>
                  <a:cubicBezTo>
                    <a:pt x="995976" y="273123"/>
                    <a:pt x="1012158" y="225991"/>
                    <a:pt x="1011893" y="183952"/>
                  </a:cubicBezTo>
                  <a:cubicBezTo>
                    <a:pt x="1011369" y="99414"/>
                    <a:pt x="942980" y="56769"/>
                    <a:pt x="891599" y="32048"/>
                  </a:cubicBezTo>
                  <a:cubicBezTo>
                    <a:pt x="850387" y="12199"/>
                    <a:pt x="815209" y="2551"/>
                    <a:pt x="784069" y="2551"/>
                  </a:cubicBezTo>
                  <a:cubicBezTo>
                    <a:pt x="682427" y="2551"/>
                    <a:pt x="634026" y="103302"/>
                    <a:pt x="577992" y="219932"/>
                  </a:cubicBezTo>
                  <a:cubicBezTo>
                    <a:pt x="522250" y="335671"/>
                    <a:pt x="507834" y="406592"/>
                    <a:pt x="528227" y="464718"/>
                  </a:cubicBezTo>
                  <a:cubicBezTo>
                    <a:pt x="532959" y="478206"/>
                    <a:pt x="539514" y="490684"/>
                    <a:pt x="548036" y="502304"/>
                  </a:cubicBezTo>
                  <a:cubicBezTo>
                    <a:pt x="537630" y="523623"/>
                    <a:pt x="515103" y="561927"/>
                    <a:pt x="474152" y="598156"/>
                  </a:cubicBezTo>
                  <a:cubicBezTo>
                    <a:pt x="392717" y="670210"/>
                    <a:pt x="280060" y="700826"/>
                    <a:pt x="139240" y="689164"/>
                  </a:cubicBezTo>
                  <a:cubicBezTo>
                    <a:pt x="131933" y="688549"/>
                    <a:pt x="124629" y="690331"/>
                    <a:pt x="118414" y="694213"/>
                  </a:cubicBezTo>
                  <a:lnTo>
                    <a:pt x="18555" y="756584"/>
                  </a:lnTo>
                  <a:cubicBezTo>
                    <a:pt x="2617" y="766535"/>
                    <a:pt x="-2230" y="787520"/>
                    <a:pt x="7720" y="803458"/>
                  </a:cubicBezTo>
                  <a:cubicBezTo>
                    <a:pt x="14170" y="813789"/>
                    <a:pt x="25260" y="819460"/>
                    <a:pt x="36605" y="819460"/>
                  </a:cubicBezTo>
                  <a:cubicBezTo>
                    <a:pt x="42758" y="819460"/>
                    <a:pt x="48987" y="817789"/>
                    <a:pt x="54590" y="814289"/>
                  </a:cubicBezTo>
                  <a:lnTo>
                    <a:pt x="144989" y="757829"/>
                  </a:lnTo>
                  <a:cubicBezTo>
                    <a:pt x="339833" y="771130"/>
                    <a:pt x="457606" y="704864"/>
                    <a:pt x="522417" y="646268"/>
                  </a:cubicBezTo>
                  <a:cubicBezTo>
                    <a:pt x="560561" y="611781"/>
                    <a:pt x="585221" y="575977"/>
                    <a:pt x="600212" y="549259"/>
                  </a:cubicBezTo>
                  <a:cubicBezTo>
                    <a:pt x="610404" y="555729"/>
                    <a:pt x="621576" y="561914"/>
                    <a:pt x="633911" y="567830"/>
                  </a:cubicBezTo>
                  <a:cubicBezTo>
                    <a:pt x="634176" y="567959"/>
                    <a:pt x="634434" y="568074"/>
                    <a:pt x="634703" y="568200"/>
                  </a:cubicBezTo>
                  <a:cubicBezTo>
                    <a:pt x="634768" y="568227"/>
                    <a:pt x="634832" y="568261"/>
                    <a:pt x="634900" y="568292"/>
                  </a:cubicBezTo>
                  <a:cubicBezTo>
                    <a:pt x="671061" y="585505"/>
                    <a:pt x="702980" y="593884"/>
                    <a:pt x="732443" y="593884"/>
                  </a:cubicBezTo>
                  <a:cubicBezTo>
                    <a:pt x="796502" y="593884"/>
                    <a:pt x="843665" y="556103"/>
                    <a:pt x="885602" y="493517"/>
                  </a:cubicBezTo>
                  <a:cubicBezTo>
                    <a:pt x="900889" y="499678"/>
                    <a:pt x="915078" y="508023"/>
                    <a:pt x="927692" y="518140"/>
                  </a:cubicBezTo>
                  <a:cubicBezTo>
                    <a:pt x="989448" y="567670"/>
                    <a:pt x="1022047" y="667117"/>
                    <a:pt x="947691" y="768423"/>
                  </a:cubicBezTo>
                  <a:cubicBezTo>
                    <a:pt x="940105" y="778761"/>
                    <a:pt x="938973" y="792483"/>
                    <a:pt x="944769" y="803920"/>
                  </a:cubicBezTo>
                  <a:cubicBezTo>
                    <a:pt x="950562" y="815360"/>
                    <a:pt x="962292" y="822569"/>
                    <a:pt x="975116" y="822569"/>
                  </a:cubicBezTo>
                  <a:lnTo>
                    <a:pt x="1077895" y="822569"/>
                  </a:lnTo>
                  <a:cubicBezTo>
                    <a:pt x="1096679" y="822569"/>
                    <a:pt x="1111912" y="807339"/>
                    <a:pt x="1111912" y="788551"/>
                  </a:cubicBezTo>
                  <a:cubicBezTo>
                    <a:pt x="1111912" y="769763"/>
                    <a:pt x="1096679" y="754533"/>
                    <a:pt x="1077895" y="754533"/>
                  </a:cubicBezTo>
                  <a:lnTo>
                    <a:pt x="1034709" y="754533"/>
                  </a:lnTo>
                  <a:cubicBezTo>
                    <a:pt x="1055518" y="709456"/>
                    <a:pt x="1063025" y="662386"/>
                    <a:pt x="1056521" y="615886"/>
                  </a:cubicBezTo>
                  <a:cubicBezTo>
                    <a:pt x="1048228" y="556587"/>
                    <a:pt x="1017591" y="503025"/>
                    <a:pt x="970262" y="465068"/>
                  </a:cubicBezTo>
                  <a:cubicBezTo>
                    <a:pt x="955267" y="453040"/>
                    <a:pt x="938459" y="442698"/>
                    <a:pt x="920321" y="434507"/>
                  </a:cubicBezTo>
                  <a:cubicBezTo>
                    <a:pt x="927076" y="421706"/>
                    <a:pt x="933781" y="408323"/>
                    <a:pt x="940483" y="394372"/>
                  </a:cubicBezTo>
                  <a:cubicBezTo>
                    <a:pt x="952080" y="404054"/>
                    <a:pt x="964258" y="412847"/>
                    <a:pt x="976964" y="420641"/>
                  </a:cubicBezTo>
                  <a:close/>
                  <a:moveTo>
                    <a:pt x="732450" y="525845"/>
                  </a:moveTo>
                  <a:cubicBezTo>
                    <a:pt x="726010" y="525845"/>
                    <a:pt x="719163" y="525072"/>
                    <a:pt x="711944" y="523651"/>
                  </a:cubicBezTo>
                  <a:cubicBezTo>
                    <a:pt x="743962" y="498668"/>
                    <a:pt x="777003" y="485884"/>
                    <a:pt x="808619" y="482615"/>
                  </a:cubicBezTo>
                  <a:cubicBezTo>
                    <a:pt x="783205" y="512499"/>
                    <a:pt x="758794" y="525845"/>
                    <a:pt x="732450" y="525845"/>
                  </a:cubicBezTo>
                  <a:close/>
                  <a:moveTo>
                    <a:pt x="880601" y="162432"/>
                  </a:moveTo>
                  <a:cubicBezTo>
                    <a:pt x="876560" y="144079"/>
                    <a:pt x="858401" y="132476"/>
                    <a:pt x="840069" y="136514"/>
                  </a:cubicBezTo>
                  <a:cubicBezTo>
                    <a:pt x="821720" y="140552"/>
                    <a:pt x="810116" y="158697"/>
                    <a:pt x="814154" y="177046"/>
                  </a:cubicBezTo>
                  <a:cubicBezTo>
                    <a:pt x="827887" y="239482"/>
                    <a:pt x="854254" y="296040"/>
                    <a:pt x="890102" y="342019"/>
                  </a:cubicBezTo>
                  <a:cubicBezTo>
                    <a:pt x="886568" y="349459"/>
                    <a:pt x="882945" y="357034"/>
                    <a:pt x="879176" y="364862"/>
                  </a:cubicBezTo>
                  <a:cubicBezTo>
                    <a:pt x="870199" y="383545"/>
                    <a:pt x="861561" y="400383"/>
                    <a:pt x="853162" y="415542"/>
                  </a:cubicBezTo>
                  <a:cubicBezTo>
                    <a:pt x="785661" y="407082"/>
                    <a:pt x="709634" y="427866"/>
                    <a:pt x="641687" y="494929"/>
                  </a:cubicBezTo>
                  <a:cubicBezTo>
                    <a:pt x="615276" y="479155"/>
                    <a:pt x="599403" y="462092"/>
                    <a:pt x="592422" y="442191"/>
                  </a:cubicBezTo>
                  <a:cubicBezTo>
                    <a:pt x="579023" y="404006"/>
                    <a:pt x="593480" y="344567"/>
                    <a:pt x="639299" y="249422"/>
                  </a:cubicBezTo>
                  <a:cubicBezTo>
                    <a:pt x="699038" y="125080"/>
                    <a:pt x="730783" y="70584"/>
                    <a:pt x="784065" y="70584"/>
                  </a:cubicBezTo>
                  <a:cubicBezTo>
                    <a:pt x="804758" y="70584"/>
                    <a:pt x="830275" y="78030"/>
                    <a:pt x="862089" y="93348"/>
                  </a:cubicBezTo>
                  <a:cubicBezTo>
                    <a:pt x="933666" y="127781"/>
                    <a:pt x="943687" y="157448"/>
                    <a:pt x="943857" y="184373"/>
                  </a:cubicBezTo>
                  <a:cubicBezTo>
                    <a:pt x="944000" y="207475"/>
                    <a:pt x="935996" y="235659"/>
                    <a:pt x="922538" y="269319"/>
                  </a:cubicBezTo>
                  <a:cubicBezTo>
                    <a:pt x="903560" y="237717"/>
                    <a:pt x="889204" y="201542"/>
                    <a:pt x="880601" y="162432"/>
                  </a:cubicBezTo>
                  <a:close/>
                </a:path>
              </a:pathLst>
            </a:custGeom>
            <a:solidFill>
              <a:srgbClr val="503427"/>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35" name="文本框 34">
            <a:extLst>
              <a:ext uri="{FF2B5EF4-FFF2-40B4-BE49-F238E27FC236}">
                <a16:creationId xmlns:a16="http://schemas.microsoft.com/office/drawing/2014/main" xmlns="" id="{65C84E74-F4B0-44AF-85BB-FC749B281A7F}"/>
              </a:ext>
            </a:extLst>
          </p:cNvPr>
          <p:cNvSpPr txBox="1"/>
          <p:nvPr/>
        </p:nvSpPr>
        <p:spPr>
          <a:xfrm>
            <a:off x="7242615" y="3745381"/>
            <a:ext cx="3262432" cy="553998"/>
          </a:xfrm>
          <a:prstGeom prst="rect">
            <a:avLst/>
          </a:prstGeom>
          <a:noFill/>
        </p:spPr>
        <p:txBody>
          <a:bodyPr wrap="none" rtlCol="0">
            <a:spAutoFit/>
          </a:bodyPr>
          <a:lstStyle/>
          <a:p>
            <a:r>
              <a:rPr lang="zh-CN" altLang="en-US" sz="30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本课教学重点知识</a:t>
            </a:r>
          </a:p>
        </p:txBody>
      </p:sp>
    </p:spTree>
    <p:extLst>
      <p:ext uri="{BB962C8B-B14F-4D97-AF65-F5344CB8AC3E}">
        <p14:creationId xmlns:p14="http://schemas.microsoft.com/office/powerpoint/2010/main" xmlns="" val="985292722"/>
      </p:ext>
    </p:extLst>
  </p:cSld>
  <p:clrMapOvr>
    <a:masterClrMapping/>
  </p:clrMapOvr>
  <mc:AlternateContent xmlns:mc="http://schemas.openxmlformats.org/markup-compatibility/2006">
    <mc:Choice xmlns:p14="http://schemas.microsoft.com/office/powerpoint/2010/main" xmlns="" Requires="p14">
      <p:transition spd="slow" advClick="0" advTm="2000">
        <p14:revea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style.rotation</p:attrName>
                                        </p:attrNameLst>
                                      </p:cBhvr>
                                      <p:tavLst>
                                        <p:tav tm="0">
                                          <p:val>
                                            <p:fltVal val="90"/>
                                          </p:val>
                                        </p:tav>
                                        <p:tav tm="100000">
                                          <p:val>
                                            <p:fltVal val="0"/>
                                          </p:val>
                                        </p:tav>
                                      </p:tavLst>
                                    </p:anim>
                                    <p:animEffect transition="in" filter="fade">
                                      <p:cBhvr>
                                        <p:cTn id="10" dur="10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1000" fill="hold"/>
                                        <p:tgtEl>
                                          <p:spTgt spid="44"/>
                                        </p:tgtEl>
                                        <p:attrNameLst>
                                          <p:attrName>ppt_w</p:attrName>
                                        </p:attrNameLst>
                                      </p:cBhvr>
                                      <p:tavLst>
                                        <p:tav tm="0">
                                          <p:val>
                                            <p:fltVal val="0"/>
                                          </p:val>
                                        </p:tav>
                                        <p:tav tm="100000">
                                          <p:val>
                                            <p:strVal val="#ppt_w"/>
                                          </p:val>
                                        </p:tav>
                                      </p:tavLst>
                                    </p:anim>
                                    <p:anim calcmode="lin" valueType="num">
                                      <p:cBhvr>
                                        <p:cTn id="14" dur="1000" fill="hold"/>
                                        <p:tgtEl>
                                          <p:spTgt spid="44"/>
                                        </p:tgtEl>
                                        <p:attrNameLst>
                                          <p:attrName>ppt_h</p:attrName>
                                        </p:attrNameLst>
                                      </p:cBhvr>
                                      <p:tavLst>
                                        <p:tav tm="0">
                                          <p:val>
                                            <p:fltVal val="0"/>
                                          </p:val>
                                        </p:tav>
                                        <p:tav tm="100000">
                                          <p:val>
                                            <p:strVal val="#ppt_h"/>
                                          </p:val>
                                        </p:tav>
                                      </p:tavLst>
                                    </p:anim>
                                    <p:anim calcmode="lin" valueType="num">
                                      <p:cBhvr>
                                        <p:cTn id="15" dur="1000" fill="hold"/>
                                        <p:tgtEl>
                                          <p:spTgt spid="44"/>
                                        </p:tgtEl>
                                        <p:attrNameLst>
                                          <p:attrName>style.rotation</p:attrName>
                                        </p:attrNameLst>
                                      </p:cBhvr>
                                      <p:tavLst>
                                        <p:tav tm="0">
                                          <p:val>
                                            <p:fltVal val="90"/>
                                          </p:val>
                                        </p:tav>
                                        <p:tav tm="100000">
                                          <p:val>
                                            <p:fltVal val="0"/>
                                          </p:val>
                                        </p:tav>
                                      </p:tavLst>
                                    </p:anim>
                                    <p:animEffect transition="in" filter="fade">
                                      <p:cBhvr>
                                        <p:cTn id="16" dur="1000"/>
                                        <p:tgtEl>
                                          <p:spTgt spid="4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1000" fill="hold"/>
                                        <p:tgtEl>
                                          <p:spTgt spid="45"/>
                                        </p:tgtEl>
                                        <p:attrNameLst>
                                          <p:attrName>ppt_w</p:attrName>
                                        </p:attrNameLst>
                                      </p:cBhvr>
                                      <p:tavLst>
                                        <p:tav tm="0">
                                          <p:val>
                                            <p:fltVal val="0"/>
                                          </p:val>
                                        </p:tav>
                                        <p:tav tm="100000">
                                          <p:val>
                                            <p:strVal val="#ppt_w"/>
                                          </p:val>
                                        </p:tav>
                                      </p:tavLst>
                                    </p:anim>
                                    <p:anim calcmode="lin" valueType="num">
                                      <p:cBhvr>
                                        <p:cTn id="20" dur="1000" fill="hold"/>
                                        <p:tgtEl>
                                          <p:spTgt spid="45"/>
                                        </p:tgtEl>
                                        <p:attrNameLst>
                                          <p:attrName>ppt_h</p:attrName>
                                        </p:attrNameLst>
                                      </p:cBhvr>
                                      <p:tavLst>
                                        <p:tav tm="0">
                                          <p:val>
                                            <p:fltVal val="0"/>
                                          </p:val>
                                        </p:tav>
                                        <p:tav tm="100000">
                                          <p:val>
                                            <p:strVal val="#ppt_h"/>
                                          </p:val>
                                        </p:tav>
                                      </p:tavLst>
                                    </p:anim>
                                    <p:anim calcmode="lin" valueType="num">
                                      <p:cBhvr>
                                        <p:cTn id="21" dur="1000" fill="hold"/>
                                        <p:tgtEl>
                                          <p:spTgt spid="45"/>
                                        </p:tgtEl>
                                        <p:attrNameLst>
                                          <p:attrName>style.rotation</p:attrName>
                                        </p:attrNameLst>
                                      </p:cBhvr>
                                      <p:tavLst>
                                        <p:tav tm="0">
                                          <p:val>
                                            <p:fltVal val="90"/>
                                          </p:val>
                                        </p:tav>
                                        <p:tav tm="100000">
                                          <p:val>
                                            <p:fltVal val="0"/>
                                          </p:val>
                                        </p:tav>
                                      </p:tavLst>
                                    </p:anim>
                                    <p:animEffect transition="in" filter="fade">
                                      <p:cBhvr>
                                        <p:cTn id="22" dur="1000"/>
                                        <p:tgtEl>
                                          <p:spTgt spid="4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1000" fill="hold"/>
                                        <p:tgtEl>
                                          <p:spTgt spid="58"/>
                                        </p:tgtEl>
                                        <p:attrNameLst>
                                          <p:attrName>ppt_w</p:attrName>
                                        </p:attrNameLst>
                                      </p:cBhvr>
                                      <p:tavLst>
                                        <p:tav tm="0">
                                          <p:val>
                                            <p:fltVal val="0"/>
                                          </p:val>
                                        </p:tav>
                                        <p:tav tm="100000">
                                          <p:val>
                                            <p:strVal val="#ppt_w"/>
                                          </p:val>
                                        </p:tav>
                                      </p:tavLst>
                                    </p:anim>
                                    <p:anim calcmode="lin" valueType="num">
                                      <p:cBhvr>
                                        <p:cTn id="26" dur="1000" fill="hold"/>
                                        <p:tgtEl>
                                          <p:spTgt spid="58"/>
                                        </p:tgtEl>
                                        <p:attrNameLst>
                                          <p:attrName>ppt_h</p:attrName>
                                        </p:attrNameLst>
                                      </p:cBhvr>
                                      <p:tavLst>
                                        <p:tav tm="0">
                                          <p:val>
                                            <p:fltVal val="0"/>
                                          </p:val>
                                        </p:tav>
                                        <p:tav tm="100000">
                                          <p:val>
                                            <p:strVal val="#ppt_h"/>
                                          </p:val>
                                        </p:tav>
                                      </p:tavLst>
                                    </p:anim>
                                    <p:anim calcmode="lin" valueType="num">
                                      <p:cBhvr>
                                        <p:cTn id="27" dur="1000" fill="hold"/>
                                        <p:tgtEl>
                                          <p:spTgt spid="58"/>
                                        </p:tgtEl>
                                        <p:attrNameLst>
                                          <p:attrName>style.rotation</p:attrName>
                                        </p:attrNameLst>
                                      </p:cBhvr>
                                      <p:tavLst>
                                        <p:tav tm="0">
                                          <p:val>
                                            <p:fltVal val="90"/>
                                          </p:val>
                                        </p:tav>
                                        <p:tav tm="100000">
                                          <p:val>
                                            <p:fltVal val="0"/>
                                          </p:val>
                                        </p:tav>
                                      </p:tavLst>
                                    </p:anim>
                                    <p:animEffect transition="in" filter="fade">
                                      <p:cBhvr>
                                        <p:cTn id="28" dur="1000"/>
                                        <p:tgtEl>
                                          <p:spTgt spid="58"/>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1000" fill="hold"/>
                                        <p:tgtEl>
                                          <p:spTgt spid="35"/>
                                        </p:tgtEl>
                                        <p:attrNameLst>
                                          <p:attrName>ppt_w</p:attrName>
                                        </p:attrNameLst>
                                      </p:cBhvr>
                                      <p:tavLst>
                                        <p:tav tm="0">
                                          <p:val>
                                            <p:fltVal val="0"/>
                                          </p:val>
                                        </p:tav>
                                        <p:tav tm="100000">
                                          <p:val>
                                            <p:strVal val="#ppt_w"/>
                                          </p:val>
                                        </p:tav>
                                      </p:tavLst>
                                    </p:anim>
                                    <p:anim calcmode="lin" valueType="num">
                                      <p:cBhvr>
                                        <p:cTn id="32" dur="1000" fill="hold"/>
                                        <p:tgtEl>
                                          <p:spTgt spid="35"/>
                                        </p:tgtEl>
                                        <p:attrNameLst>
                                          <p:attrName>ppt_h</p:attrName>
                                        </p:attrNameLst>
                                      </p:cBhvr>
                                      <p:tavLst>
                                        <p:tav tm="0">
                                          <p:val>
                                            <p:fltVal val="0"/>
                                          </p:val>
                                        </p:tav>
                                        <p:tav tm="100000">
                                          <p:val>
                                            <p:strVal val="#ppt_h"/>
                                          </p:val>
                                        </p:tav>
                                      </p:tavLst>
                                    </p:anim>
                                    <p:anim calcmode="lin" valueType="num">
                                      <p:cBhvr>
                                        <p:cTn id="33" dur="1000" fill="hold"/>
                                        <p:tgtEl>
                                          <p:spTgt spid="35"/>
                                        </p:tgtEl>
                                        <p:attrNameLst>
                                          <p:attrName>style.rotation</p:attrName>
                                        </p:attrNameLst>
                                      </p:cBhvr>
                                      <p:tavLst>
                                        <p:tav tm="0">
                                          <p:val>
                                            <p:fltVal val="90"/>
                                          </p:val>
                                        </p:tav>
                                        <p:tav tm="100000">
                                          <p:val>
                                            <p:fltVal val="0"/>
                                          </p:val>
                                        </p:tav>
                                      </p:tavLst>
                                    </p:anim>
                                    <p:animEffect transition="in" filter="fade">
                                      <p:cBhvr>
                                        <p:cTn id="34"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4" grpId="0"/>
      <p:bldP spid="45" grpId="0"/>
      <p:bldP spid="58"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5307E36D-848B-4CE8-A8EF-480568197041}"/>
              </a:ext>
            </a:extLst>
          </p:cNvPr>
          <p:cNvSpPr txBox="1"/>
          <p:nvPr/>
        </p:nvSpPr>
        <p:spPr>
          <a:xfrm>
            <a:off x="496904" y="702027"/>
            <a:ext cx="5058944" cy="738664"/>
          </a:xfrm>
          <a:prstGeom prst="rect">
            <a:avLst/>
          </a:prstGeom>
          <a:noFill/>
        </p:spPr>
        <p:txBody>
          <a:bodyPr wrap="squar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选定难简适宜的习题</a:t>
            </a:r>
          </a:p>
        </p:txBody>
      </p:sp>
      <p:sp>
        <p:nvSpPr>
          <p:cNvPr id="14" name="MH_Other_1">
            <a:extLst>
              <a:ext uri="{FF2B5EF4-FFF2-40B4-BE49-F238E27FC236}">
                <a16:creationId xmlns:a16="http://schemas.microsoft.com/office/drawing/2014/main" xmlns="" id="{DB408FC2-4173-424A-97C4-319BC42AEE40}"/>
              </a:ext>
            </a:extLst>
          </p:cNvPr>
          <p:cNvSpPr/>
          <p:nvPr>
            <p:custDataLst>
              <p:tags r:id="rId1"/>
            </p:custDataLst>
          </p:nvPr>
        </p:nvSpPr>
        <p:spPr>
          <a:xfrm flipH="1" flipV="1">
            <a:off x="5837238" y="4160697"/>
            <a:ext cx="1262062" cy="579438"/>
          </a:xfrm>
          <a:prstGeom prst="bentArrow">
            <a:avLst>
              <a:gd name="adj1" fmla="val 14574"/>
              <a:gd name="adj2" fmla="val 17832"/>
              <a:gd name="adj3" fmla="val 22629"/>
              <a:gd name="adj4" fmla="val 43750"/>
            </a:avLst>
          </a:pr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sp>
        <p:nvSpPr>
          <p:cNvPr id="15" name="MH_Other_2">
            <a:extLst>
              <a:ext uri="{FF2B5EF4-FFF2-40B4-BE49-F238E27FC236}">
                <a16:creationId xmlns:a16="http://schemas.microsoft.com/office/drawing/2014/main" xmlns="" id="{1A3144DE-9D1A-4B5D-B99F-CB725D69789A}"/>
              </a:ext>
            </a:extLst>
          </p:cNvPr>
          <p:cNvSpPr/>
          <p:nvPr>
            <p:custDataLst>
              <p:tags r:id="rId2"/>
            </p:custDataLst>
          </p:nvPr>
        </p:nvSpPr>
        <p:spPr>
          <a:xfrm flipV="1">
            <a:off x="5253038" y="3216135"/>
            <a:ext cx="1262062" cy="577850"/>
          </a:xfrm>
          <a:prstGeom prst="bentArrow">
            <a:avLst>
              <a:gd name="adj1" fmla="val 14574"/>
              <a:gd name="adj2" fmla="val 17832"/>
              <a:gd name="adj3" fmla="val 22629"/>
              <a:gd name="adj4" fmla="val 43750"/>
            </a:avLst>
          </a:pr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sp>
        <p:nvSpPr>
          <p:cNvPr id="16" name="MH_Other_3">
            <a:extLst>
              <a:ext uri="{FF2B5EF4-FFF2-40B4-BE49-F238E27FC236}">
                <a16:creationId xmlns:a16="http://schemas.microsoft.com/office/drawing/2014/main" xmlns="" id="{2984BD08-B872-4991-87AC-8EE49EA88154}"/>
              </a:ext>
            </a:extLst>
          </p:cNvPr>
          <p:cNvSpPr/>
          <p:nvPr>
            <p:custDataLst>
              <p:tags r:id="rId3"/>
            </p:custDataLst>
          </p:nvPr>
        </p:nvSpPr>
        <p:spPr>
          <a:xfrm>
            <a:off x="6515100" y="3133585"/>
            <a:ext cx="1066800" cy="1066800"/>
          </a:xfrm>
          <a:prstGeom prst="ellipse">
            <a:avLst/>
          </a:prstGeom>
          <a:solidFill>
            <a:srgbClr val="FFFFFF"/>
          </a:solidFill>
          <a:ln w="3175">
            <a:solidFill>
              <a:srgbClr val="DDDDDD"/>
            </a:solidFill>
          </a:ln>
          <a:effectLst>
            <a:outerShdw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sp>
        <p:nvSpPr>
          <p:cNvPr id="17" name="MH_Other_4">
            <a:extLst>
              <a:ext uri="{FF2B5EF4-FFF2-40B4-BE49-F238E27FC236}">
                <a16:creationId xmlns:a16="http://schemas.microsoft.com/office/drawing/2014/main" xmlns="" id="{4ACBF511-239C-4998-8EE3-538436C2E19D}"/>
              </a:ext>
            </a:extLst>
          </p:cNvPr>
          <p:cNvSpPr/>
          <p:nvPr>
            <p:custDataLst>
              <p:tags r:id="rId4"/>
            </p:custDataLst>
          </p:nvPr>
        </p:nvSpPr>
        <p:spPr>
          <a:xfrm>
            <a:off x="6609068" y="3228543"/>
            <a:ext cx="877670" cy="877671"/>
          </a:xfrm>
          <a:prstGeom prst="ellipse">
            <a:avLst/>
          </a:prstGeom>
          <a:solidFill>
            <a:srgbClr val="2A6B6E"/>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500" b="1">
                <a:solidFill>
                  <a:srgbClr val="FFFFFF"/>
                </a:solidFill>
                <a:latin typeface="Source Han Sans K Medium" panose="020B0600000000000000" pitchFamily="34" charset="-128"/>
                <a:ea typeface="Source Han Sans K Medium" panose="020B0600000000000000" pitchFamily="34" charset="-128"/>
              </a:rPr>
              <a:t>02</a:t>
            </a:r>
            <a:endParaRPr lang="zh-CN" altLang="en-US" sz="2500" b="1">
              <a:solidFill>
                <a:srgbClr val="FFFFFF"/>
              </a:solidFill>
              <a:latin typeface="Source Han Sans K Medium" panose="020B0600000000000000" pitchFamily="34" charset="-128"/>
              <a:ea typeface="Source Han Sans K Medium" panose="020B0600000000000000" pitchFamily="34" charset="-128"/>
            </a:endParaRPr>
          </a:p>
        </p:txBody>
      </p:sp>
      <p:sp>
        <p:nvSpPr>
          <p:cNvPr id="18" name="MH_Other_5">
            <a:extLst>
              <a:ext uri="{FF2B5EF4-FFF2-40B4-BE49-F238E27FC236}">
                <a16:creationId xmlns:a16="http://schemas.microsoft.com/office/drawing/2014/main" xmlns="" id="{1733090D-6CD9-4364-8368-EE192F21D773}"/>
              </a:ext>
            </a:extLst>
          </p:cNvPr>
          <p:cNvSpPr/>
          <p:nvPr>
            <p:custDataLst>
              <p:tags r:id="rId5"/>
            </p:custDataLst>
          </p:nvPr>
        </p:nvSpPr>
        <p:spPr>
          <a:xfrm>
            <a:off x="4764088" y="2179498"/>
            <a:ext cx="1065212" cy="1065213"/>
          </a:xfrm>
          <a:prstGeom prst="ellipse">
            <a:avLst/>
          </a:prstGeom>
          <a:solidFill>
            <a:srgbClr val="FFFFFF"/>
          </a:solidFill>
          <a:ln w="3175">
            <a:solidFill>
              <a:srgbClr val="DDDDDD"/>
            </a:solidFill>
          </a:ln>
          <a:effectLst>
            <a:outerShdw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sp>
        <p:nvSpPr>
          <p:cNvPr id="19" name="MH_Other_6">
            <a:extLst>
              <a:ext uri="{FF2B5EF4-FFF2-40B4-BE49-F238E27FC236}">
                <a16:creationId xmlns:a16="http://schemas.microsoft.com/office/drawing/2014/main" xmlns="" id="{24A70883-8E7D-4DB1-85A9-F06C91F095C7}"/>
              </a:ext>
            </a:extLst>
          </p:cNvPr>
          <p:cNvSpPr/>
          <p:nvPr>
            <p:custDataLst>
              <p:tags r:id="rId6"/>
            </p:custDataLst>
          </p:nvPr>
        </p:nvSpPr>
        <p:spPr>
          <a:xfrm>
            <a:off x="4857817" y="2273299"/>
            <a:ext cx="877670" cy="877671"/>
          </a:xfrm>
          <a:prstGeom prst="ellipse">
            <a:avLst/>
          </a:prstGeom>
          <a:solidFill>
            <a:srgbClr val="503427"/>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500" b="1">
                <a:solidFill>
                  <a:srgbClr val="FFFFFF"/>
                </a:solidFill>
                <a:latin typeface="Source Han Sans K Medium" panose="020B0600000000000000" pitchFamily="34" charset="-128"/>
                <a:ea typeface="Source Han Sans K Medium" panose="020B0600000000000000" pitchFamily="34" charset="-128"/>
              </a:rPr>
              <a:t>01</a:t>
            </a:r>
            <a:endParaRPr lang="zh-CN" altLang="en-US" sz="2500" b="1">
              <a:solidFill>
                <a:srgbClr val="FFFFFF"/>
              </a:solidFill>
              <a:latin typeface="Source Han Sans K Medium" panose="020B0600000000000000" pitchFamily="34" charset="-128"/>
              <a:ea typeface="Source Han Sans K Medium" panose="020B0600000000000000" pitchFamily="34" charset="-128"/>
            </a:endParaRPr>
          </a:p>
        </p:txBody>
      </p:sp>
      <p:sp>
        <p:nvSpPr>
          <p:cNvPr id="20" name="MH_Other_7">
            <a:extLst>
              <a:ext uri="{FF2B5EF4-FFF2-40B4-BE49-F238E27FC236}">
                <a16:creationId xmlns:a16="http://schemas.microsoft.com/office/drawing/2014/main" xmlns="" id="{DDAE0CB9-864B-40CA-96AF-28F0C5767B3C}"/>
              </a:ext>
            </a:extLst>
          </p:cNvPr>
          <p:cNvSpPr/>
          <p:nvPr>
            <p:custDataLst>
              <p:tags r:id="rId7"/>
            </p:custDataLst>
          </p:nvPr>
        </p:nvSpPr>
        <p:spPr>
          <a:xfrm flipH="1">
            <a:off x="4770438" y="4089260"/>
            <a:ext cx="1066800" cy="1066800"/>
          </a:xfrm>
          <a:prstGeom prst="ellipse">
            <a:avLst/>
          </a:prstGeom>
          <a:solidFill>
            <a:srgbClr val="FFFFFF"/>
          </a:solidFill>
          <a:ln w="3175">
            <a:solidFill>
              <a:srgbClr val="DDDDDD"/>
            </a:solidFill>
          </a:ln>
          <a:effectLst>
            <a:outerShdw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sp>
        <p:nvSpPr>
          <p:cNvPr id="21" name="MH_Other_8">
            <a:extLst>
              <a:ext uri="{FF2B5EF4-FFF2-40B4-BE49-F238E27FC236}">
                <a16:creationId xmlns:a16="http://schemas.microsoft.com/office/drawing/2014/main" xmlns="" id="{7446CA27-48DB-4047-A6F2-CFC8ED3CDCB5}"/>
              </a:ext>
            </a:extLst>
          </p:cNvPr>
          <p:cNvSpPr/>
          <p:nvPr>
            <p:custDataLst>
              <p:tags r:id="rId8"/>
            </p:custDataLst>
          </p:nvPr>
        </p:nvSpPr>
        <p:spPr>
          <a:xfrm>
            <a:off x="4865367" y="4183787"/>
            <a:ext cx="877670" cy="877671"/>
          </a:xfrm>
          <a:prstGeom prst="ellipse">
            <a:avLst/>
          </a:prstGeom>
          <a:solidFill>
            <a:srgbClr val="7B5340"/>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500" b="1">
                <a:solidFill>
                  <a:srgbClr val="FFFFFF"/>
                </a:solidFill>
                <a:latin typeface="Source Han Sans K Medium" panose="020B0600000000000000" pitchFamily="34" charset="-128"/>
                <a:ea typeface="Source Han Sans K Medium" panose="020B0600000000000000" pitchFamily="34" charset="-128"/>
              </a:rPr>
              <a:t>03</a:t>
            </a:r>
            <a:endParaRPr lang="zh-CN" altLang="en-US" sz="2500" b="1">
              <a:solidFill>
                <a:srgbClr val="FFFFFF"/>
              </a:solidFill>
              <a:latin typeface="Source Han Sans K Medium" panose="020B0600000000000000" pitchFamily="34" charset="-128"/>
              <a:ea typeface="Source Han Sans K Medium" panose="020B0600000000000000" pitchFamily="34" charset="-128"/>
            </a:endParaRPr>
          </a:p>
        </p:txBody>
      </p:sp>
      <p:sp>
        <p:nvSpPr>
          <p:cNvPr id="23" name="矩形 22">
            <a:extLst>
              <a:ext uri="{FF2B5EF4-FFF2-40B4-BE49-F238E27FC236}">
                <a16:creationId xmlns:a16="http://schemas.microsoft.com/office/drawing/2014/main" xmlns="" id="{CB72B095-2CCE-4B09-8464-AF6B35117641}"/>
              </a:ext>
            </a:extLst>
          </p:cNvPr>
          <p:cNvSpPr/>
          <p:nvPr/>
        </p:nvSpPr>
        <p:spPr>
          <a:xfrm>
            <a:off x="1077809" y="2478260"/>
            <a:ext cx="3650870" cy="1354217"/>
          </a:xfrm>
          <a:prstGeom prst="rect">
            <a:avLst/>
          </a:prstGeom>
        </p:spPr>
        <p:txBody>
          <a:bodyPr wrap="square">
            <a:spAutoFit/>
          </a:bodyPr>
          <a:lstStyle/>
          <a:p>
            <a:pPr algn="r" latinLnBrk="1" hangingPunct="0">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定义中对 </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 </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的规定是本节课的一个难 点，为突破难点，采取 提问，师生生生交流 的形式，互相启发，补充，培养学生思维的严谨性</a:t>
            </a:r>
          </a:p>
        </p:txBody>
      </p:sp>
      <p:sp>
        <p:nvSpPr>
          <p:cNvPr id="33" name="文本框 32">
            <a:extLst>
              <a:ext uri="{FF2B5EF4-FFF2-40B4-BE49-F238E27FC236}">
                <a16:creationId xmlns:a16="http://schemas.microsoft.com/office/drawing/2014/main" xmlns="" id="{BAAEF819-ADDB-4415-82CC-D3984DFB947B}"/>
              </a:ext>
            </a:extLst>
          </p:cNvPr>
          <p:cNvSpPr txBox="1"/>
          <p:nvPr/>
        </p:nvSpPr>
        <p:spPr>
          <a:xfrm>
            <a:off x="1351100" y="2077246"/>
            <a:ext cx="3390672" cy="477054"/>
          </a:xfrm>
          <a:prstGeom prst="rect">
            <a:avLst/>
          </a:prstGeom>
          <a:noFill/>
        </p:spPr>
        <p:txBody>
          <a:bodyPr wrap="none" rtlCol="0">
            <a:spAutoFit/>
          </a:bodyPr>
          <a:lstStyle/>
          <a:p>
            <a:r>
              <a:rPr lang="zh-CN" altLang="en-US"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培养学生思维的严谨性</a:t>
            </a:r>
          </a:p>
        </p:txBody>
      </p:sp>
      <p:sp>
        <p:nvSpPr>
          <p:cNvPr id="34" name="矩形 33">
            <a:extLst>
              <a:ext uri="{FF2B5EF4-FFF2-40B4-BE49-F238E27FC236}">
                <a16:creationId xmlns:a16="http://schemas.microsoft.com/office/drawing/2014/main" xmlns="" id="{668DDEA6-AD46-476A-BAD7-5726BE41D43F}"/>
              </a:ext>
            </a:extLst>
          </p:cNvPr>
          <p:cNvSpPr/>
          <p:nvPr/>
        </p:nvSpPr>
        <p:spPr>
          <a:xfrm>
            <a:off x="1113218" y="4814724"/>
            <a:ext cx="3650870" cy="1354217"/>
          </a:xfrm>
          <a:prstGeom prst="rect">
            <a:avLst/>
          </a:prstGeom>
        </p:spPr>
        <p:txBody>
          <a:bodyPr wrap="square">
            <a:spAutoFit/>
          </a:bodyPr>
          <a:lstStyle/>
          <a:p>
            <a:pPr algn="r" hangingPunct="0">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应加深学生对指数函数呈现形式的理解，同时也应复习待定系数法求解析式，让学生明白，确定一个指数函数的解析式，只需要一个独立的条件</a:t>
            </a:r>
          </a:p>
        </p:txBody>
      </p:sp>
      <p:sp>
        <p:nvSpPr>
          <p:cNvPr id="36" name="文本框 35">
            <a:extLst>
              <a:ext uri="{FF2B5EF4-FFF2-40B4-BE49-F238E27FC236}">
                <a16:creationId xmlns:a16="http://schemas.microsoft.com/office/drawing/2014/main" xmlns="" id="{4AC1121F-4C59-44D6-87B5-9F8F5AA71704}"/>
              </a:ext>
            </a:extLst>
          </p:cNvPr>
          <p:cNvSpPr txBox="1"/>
          <p:nvPr/>
        </p:nvSpPr>
        <p:spPr>
          <a:xfrm>
            <a:off x="1594171" y="4337670"/>
            <a:ext cx="3197751" cy="477054"/>
          </a:xfrm>
          <a:prstGeom prst="rect">
            <a:avLst/>
          </a:prstGeom>
          <a:noFill/>
        </p:spPr>
        <p:txBody>
          <a:bodyPr wrap="square" rtlCol="0">
            <a:spAutoFit/>
          </a:bodyPr>
          <a:lstStyle/>
          <a:p>
            <a:pPr algn="r"/>
            <a:r>
              <a:rPr lang="zh-CN" altLang="en-US"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待定系数法求解练习</a:t>
            </a:r>
          </a:p>
        </p:txBody>
      </p:sp>
      <p:sp>
        <p:nvSpPr>
          <p:cNvPr id="37" name="文本框 36">
            <a:extLst>
              <a:ext uri="{FF2B5EF4-FFF2-40B4-BE49-F238E27FC236}">
                <a16:creationId xmlns:a16="http://schemas.microsoft.com/office/drawing/2014/main" xmlns="" id="{88247D07-79F9-4B37-B3C3-3A4FA096F7B4}"/>
              </a:ext>
            </a:extLst>
          </p:cNvPr>
          <p:cNvSpPr txBox="1"/>
          <p:nvPr/>
        </p:nvSpPr>
        <p:spPr>
          <a:xfrm>
            <a:off x="7830271" y="1712311"/>
            <a:ext cx="3246699" cy="477054"/>
          </a:xfrm>
          <a:prstGeom prst="rect">
            <a:avLst/>
          </a:prstGeom>
          <a:noFill/>
        </p:spPr>
        <p:txBody>
          <a:bodyPr wrap="square" rtlCol="0">
            <a:spAutoFit/>
          </a:bodyPr>
          <a:lstStyle/>
          <a:p>
            <a:r>
              <a:rPr lang="zh-CN" altLang="en-US"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加深对指数函数形式</a:t>
            </a:r>
          </a:p>
        </p:txBody>
      </p:sp>
      <p:sp>
        <p:nvSpPr>
          <p:cNvPr id="38" name="矩形 37">
            <a:extLst>
              <a:ext uri="{FF2B5EF4-FFF2-40B4-BE49-F238E27FC236}">
                <a16:creationId xmlns:a16="http://schemas.microsoft.com/office/drawing/2014/main" xmlns="" id="{58BEC8B3-0DB6-45F4-9A74-89B55FF398F8}"/>
              </a:ext>
            </a:extLst>
          </p:cNvPr>
          <p:cNvSpPr/>
          <p:nvPr/>
        </p:nvSpPr>
        <p:spPr>
          <a:xfrm>
            <a:off x="7840045" y="2154477"/>
            <a:ext cx="3650870" cy="1674305"/>
          </a:xfrm>
          <a:prstGeom prst="rect">
            <a:avLst/>
          </a:prstGeom>
        </p:spPr>
        <p:txBody>
          <a:bodyPr wrap="square">
            <a:spAutoFit/>
          </a:bodyPr>
          <a:lstStyle/>
          <a:p>
            <a:pPr algn="just" hangingPunct="0">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练习题的选择为了进一步加深学生对指数函数形式的理解，在求得 </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 </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的两个值后，必须舍去一解，是个易忽略点，让学生进一步熟悉研究一个新的具体函数的方法很重要</a:t>
            </a:r>
          </a:p>
        </p:txBody>
      </p:sp>
      <p:pic>
        <p:nvPicPr>
          <p:cNvPr id="6" name="图片 5">
            <a:extLst>
              <a:ext uri="{FF2B5EF4-FFF2-40B4-BE49-F238E27FC236}">
                <a16:creationId xmlns:a16="http://schemas.microsoft.com/office/drawing/2014/main" xmlns="" id="{18167228-D77C-4DFC-BC55-1FA6C3A40C59}"/>
              </a:ext>
            </a:extLst>
          </p:cNvPr>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7005099" y="3896060"/>
            <a:ext cx="4480237" cy="2520000"/>
          </a:xfrm>
          <a:prstGeom prst="rect">
            <a:avLst/>
          </a:prstGeom>
        </p:spPr>
      </p:pic>
    </p:spTree>
    <p:extLst>
      <p:ext uri="{BB962C8B-B14F-4D97-AF65-F5344CB8AC3E}">
        <p14:creationId xmlns:p14="http://schemas.microsoft.com/office/powerpoint/2010/main" xmlns="" val="2185228635"/>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fltVal val="0"/>
                                          </p:val>
                                        </p:tav>
                                        <p:tav tm="100000">
                                          <p:val>
                                            <p:strVal val="#ppt_w"/>
                                          </p:val>
                                        </p:tav>
                                      </p:tavLst>
                                    </p:anim>
                                    <p:anim calcmode="lin" valueType="num">
                                      <p:cBhvr>
                                        <p:cTn id="14" dur="1000" fill="hold"/>
                                        <p:tgtEl>
                                          <p:spTgt spid="23"/>
                                        </p:tgtEl>
                                        <p:attrNameLst>
                                          <p:attrName>ppt_h</p:attrName>
                                        </p:attrNameLst>
                                      </p:cBhvr>
                                      <p:tavLst>
                                        <p:tav tm="0">
                                          <p:val>
                                            <p:fltVal val="0"/>
                                          </p:val>
                                        </p:tav>
                                        <p:tav tm="100000">
                                          <p:val>
                                            <p:strVal val="#ppt_h"/>
                                          </p:val>
                                        </p:tav>
                                      </p:tavLst>
                                    </p:anim>
                                    <p:anim calcmode="lin" valueType="num">
                                      <p:cBhvr>
                                        <p:cTn id="15" dur="1000" fill="hold"/>
                                        <p:tgtEl>
                                          <p:spTgt spid="23"/>
                                        </p:tgtEl>
                                        <p:attrNameLst>
                                          <p:attrName>style.rotation</p:attrName>
                                        </p:attrNameLst>
                                      </p:cBhvr>
                                      <p:tavLst>
                                        <p:tav tm="0">
                                          <p:val>
                                            <p:fltVal val="90"/>
                                          </p:val>
                                        </p:tav>
                                        <p:tav tm="100000">
                                          <p:val>
                                            <p:fltVal val="0"/>
                                          </p:val>
                                        </p:tav>
                                      </p:tavLst>
                                    </p:anim>
                                    <p:animEffect transition="in" filter="fade">
                                      <p:cBhvr>
                                        <p:cTn id="16" dur="1000"/>
                                        <p:tgtEl>
                                          <p:spTgt spid="2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1000" fill="hold"/>
                                        <p:tgtEl>
                                          <p:spTgt spid="33"/>
                                        </p:tgtEl>
                                        <p:attrNameLst>
                                          <p:attrName>ppt_w</p:attrName>
                                        </p:attrNameLst>
                                      </p:cBhvr>
                                      <p:tavLst>
                                        <p:tav tm="0">
                                          <p:val>
                                            <p:fltVal val="0"/>
                                          </p:val>
                                        </p:tav>
                                        <p:tav tm="100000">
                                          <p:val>
                                            <p:strVal val="#ppt_w"/>
                                          </p:val>
                                        </p:tav>
                                      </p:tavLst>
                                    </p:anim>
                                    <p:anim calcmode="lin" valueType="num">
                                      <p:cBhvr>
                                        <p:cTn id="20" dur="1000" fill="hold"/>
                                        <p:tgtEl>
                                          <p:spTgt spid="33"/>
                                        </p:tgtEl>
                                        <p:attrNameLst>
                                          <p:attrName>ppt_h</p:attrName>
                                        </p:attrNameLst>
                                      </p:cBhvr>
                                      <p:tavLst>
                                        <p:tav tm="0">
                                          <p:val>
                                            <p:fltVal val="0"/>
                                          </p:val>
                                        </p:tav>
                                        <p:tav tm="100000">
                                          <p:val>
                                            <p:strVal val="#ppt_h"/>
                                          </p:val>
                                        </p:tav>
                                      </p:tavLst>
                                    </p:anim>
                                    <p:anim calcmode="lin" valueType="num">
                                      <p:cBhvr>
                                        <p:cTn id="21" dur="1000" fill="hold"/>
                                        <p:tgtEl>
                                          <p:spTgt spid="33"/>
                                        </p:tgtEl>
                                        <p:attrNameLst>
                                          <p:attrName>style.rotation</p:attrName>
                                        </p:attrNameLst>
                                      </p:cBhvr>
                                      <p:tavLst>
                                        <p:tav tm="0">
                                          <p:val>
                                            <p:fltVal val="90"/>
                                          </p:val>
                                        </p:tav>
                                        <p:tav tm="100000">
                                          <p:val>
                                            <p:fltVal val="0"/>
                                          </p:val>
                                        </p:tav>
                                      </p:tavLst>
                                    </p:anim>
                                    <p:animEffect transition="in" filter="fade">
                                      <p:cBhvr>
                                        <p:cTn id="22" dur="1000"/>
                                        <p:tgtEl>
                                          <p:spTgt spid="33"/>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1000" fill="hold"/>
                                        <p:tgtEl>
                                          <p:spTgt spid="34"/>
                                        </p:tgtEl>
                                        <p:attrNameLst>
                                          <p:attrName>ppt_w</p:attrName>
                                        </p:attrNameLst>
                                      </p:cBhvr>
                                      <p:tavLst>
                                        <p:tav tm="0">
                                          <p:val>
                                            <p:fltVal val="0"/>
                                          </p:val>
                                        </p:tav>
                                        <p:tav tm="100000">
                                          <p:val>
                                            <p:strVal val="#ppt_w"/>
                                          </p:val>
                                        </p:tav>
                                      </p:tavLst>
                                    </p:anim>
                                    <p:anim calcmode="lin" valueType="num">
                                      <p:cBhvr>
                                        <p:cTn id="26" dur="1000" fill="hold"/>
                                        <p:tgtEl>
                                          <p:spTgt spid="34"/>
                                        </p:tgtEl>
                                        <p:attrNameLst>
                                          <p:attrName>ppt_h</p:attrName>
                                        </p:attrNameLst>
                                      </p:cBhvr>
                                      <p:tavLst>
                                        <p:tav tm="0">
                                          <p:val>
                                            <p:fltVal val="0"/>
                                          </p:val>
                                        </p:tav>
                                        <p:tav tm="100000">
                                          <p:val>
                                            <p:strVal val="#ppt_h"/>
                                          </p:val>
                                        </p:tav>
                                      </p:tavLst>
                                    </p:anim>
                                    <p:anim calcmode="lin" valueType="num">
                                      <p:cBhvr>
                                        <p:cTn id="27" dur="1000" fill="hold"/>
                                        <p:tgtEl>
                                          <p:spTgt spid="34"/>
                                        </p:tgtEl>
                                        <p:attrNameLst>
                                          <p:attrName>style.rotation</p:attrName>
                                        </p:attrNameLst>
                                      </p:cBhvr>
                                      <p:tavLst>
                                        <p:tav tm="0">
                                          <p:val>
                                            <p:fltVal val="90"/>
                                          </p:val>
                                        </p:tav>
                                        <p:tav tm="100000">
                                          <p:val>
                                            <p:fltVal val="0"/>
                                          </p:val>
                                        </p:tav>
                                      </p:tavLst>
                                    </p:anim>
                                    <p:animEffect transition="in" filter="fade">
                                      <p:cBhvr>
                                        <p:cTn id="28" dur="1000"/>
                                        <p:tgtEl>
                                          <p:spTgt spid="34"/>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1000" fill="hold"/>
                                        <p:tgtEl>
                                          <p:spTgt spid="36"/>
                                        </p:tgtEl>
                                        <p:attrNameLst>
                                          <p:attrName>ppt_w</p:attrName>
                                        </p:attrNameLst>
                                      </p:cBhvr>
                                      <p:tavLst>
                                        <p:tav tm="0">
                                          <p:val>
                                            <p:fltVal val="0"/>
                                          </p:val>
                                        </p:tav>
                                        <p:tav tm="100000">
                                          <p:val>
                                            <p:strVal val="#ppt_w"/>
                                          </p:val>
                                        </p:tav>
                                      </p:tavLst>
                                    </p:anim>
                                    <p:anim calcmode="lin" valueType="num">
                                      <p:cBhvr>
                                        <p:cTn id="32" dur="1000" fill="hold"/>
                                        <p:tgtEl>
                                          <p:spTgt spid="36"/>
                                        </p:tgtEl>
                                        <p:attrNameLst>
                                          <p:attrName>ppt_h</p:attrName>
                                        </p:attrNameLst>
                                      </p:cBhvr>
                                      <p:tavLst>
                                        <p:tav tm="0">
                                          <p:val>
                                            <p:fltVal val="0"/>
                                          </p:val>
                                        </p:tav>
                                        <p:tav tm="100000">
                                          <p:val>
                                            <p:strVal val="#ppt_h"/>
                                          </p:val>
                                        </p:tav>
                                      </p:tavLst>
                                    </p:anim>
                                    <p:anim calcmode="lin" valueType="num">
                                      <p:cBhvr>
                                        <p:cTn id="33" dur="1000" fill="hold"/>
                                        <p:tgtEl>
                                          <p:spTgt spid="36"/>
                                        </p:tgtEl>
                                        <p:attrNameLst>
                                          <p:attrName>style.rotation</p:attrName>
                                        </p:attrNameLst>
                                      </p:cBhvr>
                                      <p:tavLst>
                                        <p:tav tm="0">
                                          <p:val>
                                            <p:fltVal val="90"/>
                                          </p:val>
                                        </p:tav>
                                        <p:tav tm="100000">
                                          <p:val>
                                            <p:fltVal val="0"/>
                                          </p:val>
                                        </p:tav>
                                      </p:tavLst>
                                    </p:anim>
                                    <p:animEffect transition="in" filter="fade">
                                      <p:cBhvr>
                                        <p:cTn id="34" dur="1000"/>
                                        <p:tgtEl>
                                          <p:spTgt spid="3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1000" fill="hold"/>
                                        <p:tgtEl>
                                          <p:spTgt spid="37"/>
                                        </p:tgtEl>
                                        <p:attrNameLst>
                                          <p:attrName>ppt_w</p:attrName>
                                        </p:attrNameLst>
                                      </p:cBhvr>
                                      <p:tavLst>
                                        <p:tav tm="0">
                                          <p:val>
                                            <p:fltVal val="0"/>
                                          </p:val>
                                        </p:tav>
                                        <p:tav tm="100000">
                                          <p:val>
                                            <p:strVal val="#ppt_w"/>
                                          </p:val>
                                        </p:tav>
                                      </p:tavLst>
                                    </p:anim>
                                    <p:anim calcmode="lin" valueType="num">
                                      <p:cBhvr>
                                        <p:cTn id="38" dur="1000" fill="hold"/>
                                        <p:tgtEl>
                                          <p:spTgt spid="37"/>
                                        </p:tgtEl>
                                        <p:attrNameLst>
                                          <p:attrName>ppt_h</p:attrName>
                                        </p:attrNameLst>
                                      </p:cBhvr>
                                      <p:tavLst>
                                        <p:tav tm="0">
                                          <p:val>
                                            <p:fltVal val="0"/>
                                          </p:val>
                                        </p:tav>
                                        <p:tav tm="100000">
                                          <p:val>
                                            <p:strVal val="#ppt_h"/>
                                          </p:val>
                                        </p:tav>
                                      </p:tavLst>
                                    </p:anim>
                                    <p:anim calcmode="lin" valueType="num">
                                      <p:cBhvr>
                                        <p:cTn id="39" dur="1000" fill="hold"/>
                                        <p:tgtEl>
                                          <p:spTgt spid="37"/>
                                        </p:tgtEl>
                                        <p:attrNameLst>
                                          <p:attrName>style.rotation</p:attrName>
                                        </p:attrNameLst>
                                      </p:cBhvr>
                                      <p:tavLst>
                                        <p:tav tm="0">
                                          <p:val>
                                            <p:fltVal val="90"/>
                                          </p:val>
                                        </p:tav>
                                        <p:tav tm="100000">
                                          <p:val>
                                            <p:fltVal val="0"/>
                                          </p:val>
                                        </p:tav>
                                      </p:tavLst>
                                    </p:anim>
                                    <p:animEffect transition="in" filter="fade">
                                      <p:cBhvr>
                                        <p:cTn id="40" dur="1000"/>
                                        <p:tgtEl>
                                          <p:spTgt spid="37"/>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p:cTn id="43" dur="1000" fill="hold"/>
                                        <p:tgtEl>
                                          <p:spTgt spid="38"/>
                                        </p:tgtEl>
                                        <p:attrNameLst>
                                          <p:attrName>ppt_w</p:attrName>
                                        </p:attrNameLst>
                                      </p:cBhvr>
                                      <p:tavLst>
                                        <p:tav tm="0">
                                          <p:val>
                                            <p:fltVal val="0"/>
                                          </p:val>
                                        </p:tav>
                                        <p:tav tm="100000">
                                          <p:val>
                                            <p:strVal val="#ppt_w"/>
                                          </p:val>
                                        </p:tav>
                                      </p:tavLst>
                                    </p:anim>
                                    <p:anim calcmode="lin" valueType="num">
                                      <p:cBhvr>
                                        <p:cTn id="44" dur="1000" fill="hold"/>
                                        <p:tgtEl>
                                          <p:spTgt spid="38"/>
                                        </p:tgtEl>
                                        <p:attrNameLst>
                                          <p:attrName>ppt_h</p:attrName>
                                        </p:attrNameLst>
                                      </p:cBhvr>
                                      <p:tavLst>
                                        <p:tav tm="0">
                                          <p:val>
                                            <p:fltVal val="0"/>
                                          </p:val>
                                        </p:tav>
                                        <p:tav tm="100000">
                                          <p:val>
                                            <p:strVal val="#ppt_h"/>
                                          </p:val>
                                        </p:tav>
                                      </p:tavLst>
                                    </p:anim>
                                    <p:anim calcmode="lin" valueType="num">
                                      <p:cBhvr>
                                        <p:cTn id="45" dur="1000" fill="hold"/>
                                        <p:tgtEl>
                                          <p:spTgt spid="38"/>
                                        </p:tgtEl>
                                        <p:attrNameLst>
                                          <p:attrName>style.rotation</p:attrName>
                                        </p:attrNameLst>
                                      </p:cBhvr>
                                      <p:tavLst>
                                        <p:tav tm="0">
                                          <p:val>
                                            <p:fltVal val="90"/>
                                          </p:val>
                                        </p:tav>
                                        <p:tav tm="100000">
                                          <p:val>
                                            <p:fltVal val="0"/>
                                          </p:val>
                                        </p:tav>
                                      </p:tavLst>
                                    </p:anim>
                                    <p:animEffect transition="in" filter="fade">
                                      <p:cBhvr>
                                        <p:cTn id="46"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p:bldP spid="33" grpId="0"/>
      <p:bldP spid="34"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a:extLst>
              <a:ext uri="{FF2B5EF4-FFF2-40B4-BE49-F238E27FC236}">
                <a16:creationId xmlns:a16="http://schemas.microsoft.com/office/drawing/2014/main" xmlns="" id="{AFB3A663-4B4B-46FA-8789-56E4F68C5C81}"/>
              </a:ext>
            </a:extLst>
          </p:cNvPr>
          <p:cNvSpPr txBox="1"/>
          <p:nvPr/>
        </p:nvSpPr>
        <p:spPr>
          <a:xfrm>
            <a:off x="374918" y="628621"/>
            <a:ext cx="7264369" cy="738664"/>
          </a:xfrm>
          <a:prstGeom prst="rect">
            <a:avLst/>
          </a:prstGeom>
          <a:noFill/>
        </p:spPr>
        <p:txBody>
          <a:bodyPr wrap="squar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启发学生思考指数函数问题</a:t>
            </a:r>
          </a:p>
        </p:txBody>
      </p:sp>
      <p:sp>
        <p:nvSpPr>
          <p:cNvPr id="52" name="MH_Other_1">
            <a:extLst>
              <a:ext uri="{FF2B5EF4-FFF2-40B4-BE49-F238E27FC236}">
                <a16:creationId xmlns:a16="http://schemas.microsoft.com/office/drawing/2014/main" xmlns="" id="{902B765C-CDDA-4C1D-B08D-E96FA23FF9B4}"/>
              </a:ext>
            </a:extLst>
          </p:cNvPr>
          <p:cNvSpPr/>
          <p:nvPr>
            <p:custDataLst>
              <p:tags r:id="rId1"/>
            </p:custDataLst>
          </p:nvPr>
        </p:nvSpPr>
        <p:spPr>
          <a:xfrm>
            <a:off x="6096001" y="2416035"/>
            <a:ext cx="595313" cy="1192212"/>
          </a:xfrm>
          <a:custGeom>
            <a:avLst/>
            <a:gdLst>
              <a:gd name="connsiteX0" fmla="*/ 0 w 3247743"/>
              <a:gd name="connsiteY0" fmla="*/ 0 h 6495486"/>
              <a:gd name="connsiteX1" fmla="*/ 3247743 w 3247743"/>
              <a:gd name="connsiteY1" fmla="*/ 3247744 h 6495486"/>
              <a:gd name="connsiteX2" fmla="*/ 332062 w 3247743"/>
              <a:gd name="connsiteY2" fmla="*/ 6478719 h 6495486"/>
              <a:gd name="connsiteX3" fmla="*/ 21 w 3247743"/>
              <a:gd name="connsiteY3" fmla="*/ 6495486 h 6495486"/>
              <a:gd name="connsiteX4" fmla="*/ 103076 w 3247743"/>
              <a:gd name="connsiteY4" fmla="*/ 6485097 h 6495486"/>
              <a:gd name="connsiteX5" fmla="*/ 511456 w 3247743"/>
              <a:gd name="connsiteY5" fmla="*/ 5984032 h 6495486"/>
              <a:gd name="connsiteX6" fmla="*/ 103076 w 3247743"/>
              <a:gd name="connsiteY6" fmla="*/ 5482967 h 6495486"/>
              <a:gd name="connsiteX7" fmla="*/ 56337 w 3247743"/>
              <a:gd name="connsiteY7" fmla="*/ 5478255 h 6495486"/>
              <a:gd name="connsiteX8" fmla="*/ 228348 w 3247743"/>
              <a:gd name="connsiteY8" fmla="*/ 5469570 h 6495486"/>
              <a:gd name="connsiteX9" fmla="*/ 2233356 w 3247743"/>
              <a:gd name="connsiteY9" fmla="*/ 3247744 h 6495486"/>
              <a:gd name="connsiteX10" fmla="*/ 228348 w 3247743"/>
              <a:gd name="connsiteY10" fmla="*/ 1025918 h 6495486"/>
              <a:gd name="connsiteX11" fmla="*/ 56343 w 3247743"/>
              <a:gd name="connsiteY11" fmla="*/ 1017232 h 6495486"/>
              <a:gd name="connsiteX12" fmla="*/ 103076 w 3247743"/>
              <a:gd name="connsiteY12" fmla="*/ 1012521 h 6495486"/>
              <a:gd name="connsiteX13" fmla="*/ 511456 w 3247743"/>
              <a:gd name="connsiteY13" fmla="*/ 511456 h 6495486"/>
              <a:gd name="connsiteX14" fmla="*/ 0 w 3247743"/>
              <a:gd name="connsiteY14" fmla="*/ 0 h 649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47743" h="6495486">
                <a:moveTo>
                  <a:pt x="0" y="0"/>
                </a:moveTo>
                <a:cubicBezTo>
                  <a:pt x="1793675" y="0"/>
                  <a:pt x="3247743" y="1454069"/>
                  <a:pt x="3247743" y="3247744"/>
                </a:cubicBezTo>
                <a:cubicBezTo>
                  <a:pt x="3247743" y="4929314"/>
                  <a:pt x="1969754" y="6312402"/>
                  <a:pt x="332062" y="6478719"/>
                </a:cubicBezTo>
                <a:lnTo>
                  <a:pt x="21" y="6495486"/>
                </a:lnTo>
                <a:lnTo>
                  <a:pt x="103076" y="6485097"/>
                </a:lnTo>
                <a:cubicBezTo>
                  <a:pt x="336138" y="6437406"/>
                  <a:pt x="511456" y="6231193"/>
                  <a:pt x="511456" y="5984032"/>
                </a:cubicBezTo>
                <a:cubicBezTo>
                  <a:pt x="511456" y="5736872"/>
                  <a:pt x="336138" y="5530659"/>
                  <a:pt x="103076" y="5482967"/>
                </a:cubicBezTo>
                <a:lnTo>
                  <a:pt x="56337" y="5478255"/>
                </a:lnTo>
                <a:lnTo>
                  <a:pt x="228348" y="5469570"/>
                </a:lnTo>
                <a:cubicBezTo>
                  <a:pt x="1354534" y="5355200"/>
                  <a:pt x="2233356" y="4404104"/>
                  <a:pt x="2233356" y="3247744"/>
                </a:cubicBezTo>
                <a:cubicBezTo>
                  <a:pt x="2233356" y="2091383"/>
                  <a:pt x="1354534" y="1140288"/>
                  <a:pt x="228348" y="1025918"/>
                </a:cubicBezTo>
                <a:lnTo>
                  <a:pt x="56343" y="1017232"/>
                </a:lnTo>
                <a:lnTo>
                  <a:pt x="103076" y="1012521"/>
                </a:lnTo>
                <a:cubicBezTo>
                  <a:pt x="336138" y="964830"/>
                  <a:pt x="511456" y="758617"/>
                  <a:pt x="511456" y="511456"/>
                </a:cubicBezTo>
                <a:cubicBezTo>
                  <a:pt x="511456" y="228987"/>
                  <a:pt x="282469" y="0"/>
                  <a:pt x="0" y="0"/>
                </a:cubicBezTo>
                <a:close/>
              </a:path>
            </a:pathLst>
          </a:custGeom>
          <a:solidFill>
            <a:srgbClr val="503427"/>
          </a:solidFill>
        </p:spPr>
        <p:txBody>
          <a:bodyPr anchor="ctr">
            <a:normAutofit/>
          </a:bodyPr>
          <a:lstStyle/>
          <a:p>
            <a:pPr algn="ctr">
              <a:defRPr/>
            </a:pPr>
            <a:endParaRPr lang="zh-CN" altLang="en-US" kern="0" dirty="0">
              <a:solidFill>
                <a:srgbClr val="0A1413"/>
              </a:solidFill>
              <a:latin typeface="Source Han Sans K Medium" panose="020B0600000000000000" pitchFamily="34" charset="-128"/>
              <a:ea typeface="Source Han Sans K Medium" panose="020B0600000000000000" pitchFamily="34" charset="-128"/>
              <a:cs typeface="宋体" panose="02010600030101010101" pitchFamily="2" charset="-122"/>
            </a:endParaRPr>
          </a:p>
        </p:txBody>
      </p:sp>
      <p:sp>
        <p:nvSpPr>
          <p:cNvPr id="54" name="MH_Other_2">
            <a:extLst>
              <a:ext uri="{FF2B5EF4-FFF2-40B4-BE49-F238E27FC236}">
                <a16:creationId xmlns:a16="http://schemas.microsoft.com/office/drawing/2014/main" xmlns="" id="{07D29E27-3536-4EE8-9D73-4DE8675B6B4C}"/>
              </a:ext>
            </a:extLst>
          </p:cNvPr>
          <p:cNvSpPr/>
          <p:nvPr>
            <p:custDataLst>
              <p:tags r:id="rId2"/>
            </p:custDataLst>
          </p:nvPr>
        </p:nvSpPr>
        <p:spPr>
          <a:xfrm>
            <a:off x="6032500" y="2250935"/>
            <a:ext cx="127000" cy="519112"/>
          </a:xfrm>
          <a:prstGeom prst="ellipse">
            <a:avLst/>
          </a:prstGeom>
          <a:solidFill>
            <a:srgbClr val="503427"/>
          </a:solidFill>
        </p:spPr>
        <p:txBody>
          <a:bodyPr anchor="ctr">
            <a:spAutoFit/>
          </a:bodyPr>
          <a:lstStyle/>
          <a:p>
            <a:pPr algn="ctr">
              <a:defRPr/>
            </a:pPr>
            <a:endParaRPr lang="zh-CN" altLang="en-US" kern="0" dirty="0">
              <a:cs typeface="宋体" panose="02010600030101010101" pitchFamily="2" charset="-122"/>
            </a:endParaRPr>
          </a:p>
        </p:txBody>
      </p:sp>
      <p:sp>
        <p:nvSpPr>
          <p:cNvPr id="56" name="MH_Other_3">
            <a:extLst>
              <a:ext uri="{FF2B5EF4-FFF2-40B4-BE49-F238E27FC236}">
                <a16:creationId xmlns:a16="http://schemas.microsoft.com/office/drawing/2014/main" xmlns="" id="{21159287-8DB4-4987-ACCC-B785CAAA8410}"/>
              </a:ext>
            </a:extLst>
          </p:cNvPr>
          <p:cNvSpPr/>
          <p:nvPr>
            <p:custDataLst>
              <p:tags r:id="rId3"/>
            </p:custDataLst>
          </p:nvPr>
        </p:nvSpPr>
        <p:spPr>
          <a:xfrm>
            <a:off x="6032500" y="3255823"/>
            <a:ext cx="127000" cy="519113"/>
          </a:xfrm>
          <a:prstGeom prst="ellipse">
            <a:avLst/>
          </a:prstGeom>
          <a:solidFill>
            <a:srgbClr val="2A6B6E"/>
          </a:solidFill>
        </p:spPr>
        <p:txBody>
          <a:bodyPr anchor="ctr">
            <a:normAutofit/>
          </a:bodyPr>
          <a:lstStyle/>
          <a:p>
            <a:pPr algn="ctr">
              <a:defRPr/>
            </a:pPr>
            <a:endParaRPr lang="zh-CN" altLang="en-US" kern="0" dirty="0">
              <a:cs typeface="宋体" panose="02010600030101010101" pitchFamily="2" charset="-122"/>
            </a:endParaRPr>
          </a:p>
        </p:txBody>
      </p:sp>
      <p:sp>
        <p:nvSpPr>
          <p:cNvPr id="58" name="MH_Other_4">
            <a:extLst>
              <a:ext uri="{FF2B5EF4-FFF2-40B4-BE49-F238E27FC236}">
                <a16:creationId xmlns:a16="http://schemas.microsoft.com/office/drawing/2014/main" xmlns="" id="{7788CFC2-BEFC-4A09-88F4-C71C03DCE64A}"/>
              </a:ext>
            </a:extLst>
          </p:cNvPr>
          <p:cNvSpPr/>
          <p:nvPr>
            <p:custDataLst>
              <p:tags r:id="rId4"/>
            </p:custDataLst>
          </p:nvPr>
        </p:nvSpPr>
        <p:spPr>
          <a:xfrm>
            <a:off x="5786439" y="2684323"/>
            <a:ext cx="655637" cy="657225"/>
          </a:xfrm>
          <a:prstGeom prst="ellipse">
            <a:avLst/>
          </a:prstGeom>
          <a:solidFill>
            <a:srgbClr val="503427">
              <a:alpha val="30000"/>
            </a:srgbClr>
          </a:solidFill>
        </p:spPr>
        <p:txBody>
          <a:bodyPr lIns="0" tIns="0" rIns="0" bIns="0" anchor="ctr">
            <a:normAutofit/>
          </a:bodyPr>
          <a:lstStyle/>
          <a:p>
            <a:pPr algn="ctr">
              <a:defRPr/>
            </a:pPr>
            <a:r>
              <a:rPr lang="en-US" altLang="zh-CN" sz="2200" b="1" kern="0" dirty="0">
                <a:solidFill>
                  <a:srgbClr val="0A1413"/>
                </a:solidFill>
                <a:latin typeface="Source Han Sans K Medium" panose="020B0600000000000000" pitchFamily="34" charset="-128"/>
                <a:ea typeface="Source Han Sans K Medium" panose="020B0600000000000000" pitchFamily="34" charset="-128"/>
                <a:cs typeface="宋体" panose="02010600030101010101" pitchFamily="2" charset="-122"/>
              </a:rPr>
              <a:t>01</a:t>
            </a:r>
            <a:endParaRPr lang="zh-CN" altLang="en-US" sz="2200" b="1" kern="0" dirty="0">
              <a:solidFill>
                <a:srgbClr val="0A1413"/>
              </a:solidFill>
              <a:latin typeface="Source Han Sans K Medium" panose="020B0600000000000000" pitchFamily="34" charset="-128"/>
              <a:ea typeface="Source Han Sans K Medium" panose="020B0600000000000000" pitchFamily="34" charset="-128"/>
              <a:cs typeface="宋体" panose="02010600030101010101" pitchFamily="2" charset="-122"/>
            </a:endParaRPr>
          </a:p>
        </p:txBody>
      </p:sp>
      <p:sp>
        <p:nvSpPr>
          <p:cNvPr id="62" name="MH_Other_5">
            <a:extLst>
              <a:ext uri="{FF2B5EF4-FFF2-40B4-BE49-F238E27FC236}">
                <a16:creationId xmlns:a16="http://schemas.microsoft.com/office/drawing/2014/main" xmlns="" id="{06BAFA31-3428-41DE-980C-075FF29FA153}"/>
              </a:ext>
            </a:extLst>
          </p:cNvPr>
          <p:cNvSpPr/>
          <p:nvPr>
            <p:custDataLst>
              <p:tags r:id="rId5"/>
            </p:custDataLst>
          </p:nvPr>
        </p:nvSpPr>
        <p:spPr>
          <a:xfrm>
            <a:off x="6032500" y="4260710"/>
            <a:ext cx="127000" cy="519112"/>
          </a:xfrm>
          <a:prstGeom prst="ellipse">
            <a:avLst/>
          </a:prstGeom>
          <a:solidFill>
            <a:srgbClr val="2A6B6E"/>
          </a:solidFill>
        </p:spPr>
        <p:txBody>
          <a:bodyPr anchor="ctr">
            <a:normAutofit/>
          </a:bodyPr>
          <a:lstStyle/>
          <a:p>
            <a:pPr algn="ctr">
              <a:defRPr/>
            </a:pPr>
            <a:endParaRPr lang="zh-CN" altLang="en-US" kern="0" dirty="0">
              <a:cs typeface="宋体" panose="02010600030101010101" pitchFamily="2" charset="-122"/>
            </a:endParaRPr>
          </a:p>
        </p:txBody>
      </p:sp>
      <p:sp>
        <p:nvSpPr>
          <p:cNvPr id="63" name="MH_Other_6">
            <a:extLst>
              <a:ext uri="{FF2B5EF4-FFF2-40B4-BE49-F238E27FC236}">
                <a16:creationId xmlns:a16="http://schemas.microsoft.com/office/drawing/2014/main" xmlns="" id="{54DE59BF-1634-445B-9063-DB766BCABAD5}"/>
              </a:ext>
            </a:extLst>
          </p:cNvPr>
          <p:cNvSpPr/>
          <p:nvPr>
            <p:custDataLst>
              <p:tags r:id="rId6"/>
            </p:custDataLst>
          </p:nvPr>
        </p:nvSpPr>
        <p:spPr>
          <a:xfrm>
            <a:off x="6096001" y="4422635"/>
            <a:ext cx="595313" cy="1193800"/>
          </a:xfrm>
          <a:custGeom>
            <a:avLst/>
            <a:gdLst>
              <a:gd name="connsiteX0" fmla="*/ 0 w 3247743"/>
              <a:gd name="connsiteY0" fmla="*/ 0 h 6495486"/>
              <a:gd name="connsiteX1" fmla="*/ 3247743 w 3247743"/>
              <a:gd name="connsiteY1" fmla="*/ 3247744 h 6495486"/>
              <a:gd name="connsiteX2" fmla="*/ 332062 w 3247743"/>
              <a:gd name="connsiteY2" fmla="*/ 6478719 h 6495486"/>
              <a:gd name="connsiteX3" fmla="*/ 21 w 3247743"/>
              <a:gd name="connsiteY3" fmla="*/ 6495486 h 6495486"/>
              <a:gd name="connsiteX4" fmla="*/ 103076 w 3247743"/>
              <a:gd name="connsiteY4" fmla="*/ 6485097 h 6495486"/>
              <a:gd name="connsiteX5" fmla="*/ 511456 w 3247743"/>
              <a:gd name="connsiteY5" fmla="*/ 5984032 h 6495486"/>
              <a:gd name="connsiteX6" fmla="*/ 103076 w 3247743"/>
              <a:gd name="connsiteY6" fmla="*/ 5482967 h 6495486"/>
              <a:gd name="connsiteX7" fmla="*/ 56337 w 3247743"/>
              <a:gd name="connsiteY7" fmla="*/ 5478255 h 6495486"/>
              <a:gd name="connsiteX8" fmla="*/ 228348 w 3247743"/>
              <a:gd name="connsiteY8" fmla="*/ 5469570 h 6495486"/>
              <a:gd name="connsiteX9" fmla="*/ 2233356 w 3247743"/>
              <a:gd name="connsiteY9" fmla="*/ 3247744 h 6495486"/>
              <a:gd name="connsiteX10" fmla="*/ 228348 w 3247743"/>
              <a:gd name="connsiteY10" fmla="*/ 1025918 h 6495486"/>
              <a:gd name="connsiteX11" fmla="*/ 56343 w 3247743"/>
              <a:gd name="connsiteY11" fmla="*/ 1017232 h 6495486"/>
              <a:gd name="connsiteX12" fmla="*/ 103076 w 3247743"/>
              <a:gd name="connsiteY12" fmla="*/ 1012521 h 6495486"/>
              <a:gd name="connsiteX13" fmla="*/ 511456 w 3247743"/>
              <a:gd name="connsiteY13" fmla="*/ 511456 h 6495486"/>
              <a:gd name="connsiteX14" fmla="*/ 0 w 3247743"/>
              <a:gd name="connsiteY14" fmla="*/ 0 h 649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47743" h="6495486">
                <a:moveTo>
                  <a:pt x="0" y="0"/>
                </a:moveTo>
                <a:cubicBezTo>
                  <a:pt x="1793675" y="0"/>
                  <a:pt x="3247743" y="1454069"/>
                  <a:pt x="3247743" y="3247744"/>
                </a:cubicBezTo>
                <a:cubicBezTo>
                  <a:pt x="3247743" y="4929314"/>
                  <a:pt x="1969754" y="6312402"/>
                  <a:pt x="332062" y="6478719"/>
                </a:cubicBezTo>
                <a:lnTo>
                  <a:pt x="21" y="6495486"/>
                </a:lnTo>
                <a:lnTo>
                  <a:pt x="103076" y="6485097"/>
                </a:lnTo>
                <a:cubicBezTo>
                  <a:pt x="336138" y="6437406"/>
                  <a:pt x="511456" y="6231193"/>
                  <a:pt x="511456" y="5984032"/>
                </a:cubicBezTo>
                <a:cubicBezTo>
                  <a:pt x="511456" y="5736872"/>
                  <a:pt x="336138" y="5530659"/>
                  <a:pt x="103076" y="5482967"/>
                </a:cubicBezTo>
                <a:lnTo>
                  <a:pt x="56337" y="5478255"/>
                </a:lnTo>
                <a:lnTo>
                  <a:pt x="228348" y="5469570"/>
                </a:lnTo>
                <a:cubicBezTo>
                  <a:pt x="1354534" y="5355200"/>
                  <a:pt x="2233356" y="4404104"/>
                  <a:pt x="2233356" y="3247744"/>
                </a:cubicBezTo>
                <a:cubicBezTo>
                  <a:pt x="2233356" y="2091383"/>
                  <a:pt x="1354534" y="1140288"/>
                  <a:pt x="228348" y="1025918"/>
                </a:cubicBezTo>
                <a:lnTo>
                  <a:pt x="56343" y="1017232"/>
                </a:lnTo>
                <a:lnTo>
                  <a:pt x="103076" y="1012521"/>
                </a:lnTo>
                <a:cubicBezTo>
                  <a:pt x="336138" y="964830"/>
                  <a:pt x="511456" y="758617"/>
                  <a:pt x="511456" y="511456"/>
                </a:cubicBezTo>
                <a:cubicBezTo>
                  <a:pt x="511456" y="228987"/>
                  <a:pt x="282469" y="0"/>
                  <a:pt x="0" y="0"/>
                </a:cubicBezTo>
                <a:close/>
              </a:path>
            </a:pathLst>
          </a:custGeom>
          <a:solidFill>
            <a:srgbClr val="503427"/>
          </a:solidFill>
        </p:spPr>
        <p:txBody>
          <a:bodyPr anchor="ctr">
            <a:normAutofit/>
          </a:bodyPr>
          <a:lstStyle/>
          <a:p>
            <a:pPr algn="ctr">
              <a:defRPr/>
            </a:pPr>
            <a:endParaRPr lang="zh-CN" altLang="en-US" kern="0" dirty="0">
              <a:cs typeface="宋体" panose="02010600030101010101" pitchFamily="2" charset="-122"/>
            </a:endParaRPr>
          </a:p>
        </p:txBody>
      </p:sp>
      <p:sp>
        <p:nvSpPr>
          <p:cNvPr id="64" name="MH_Other_7">
            <a:extLst>
              <a:ext uri="{FF2B5EF4-FFF2-40B4-BE49-F238E27FC236}">
                <a16:creationId xmlns:a16="http://schemas.microsoft.com/office/drawing/2014/main" xmlns="" id="{BC39E67B-5662-403D-B900-AF95E10A5B83}"/>
              </a:ext>
            </a:extLst>
          </p:cNvPr>
          <p:cNvSpPr/>
          <p:nvPr>
            <p:custDataLst>
              <p:tags r:id="rId7"/>
            </p:custDataLst>
          </p:nvPr>
        </p:nvSpPr>
        <p:spPr>
          <a:xfrm>
            <a:off x="6032500" y="5262423"/>
            <a:ext cx="127000" cy="519113"/>
          </a:xfrm>
          <a:prstGeom prst="ellipse">
            <a:avLst/>
          </a:prstGeom>
          <a:solidFill>
            <a:srgbClr val="503427"/>
          </a:solidFill>
        </p:spPr>
        <p:txBody>
          <a:bodyPr anchor="ctr">
            <a:normAutofit/>
          </a:bodyPr>
          <a:lstStyle/>
          <a:p>
            <a:pPr algn="ctr">
              <a:defRPr/>
            </a:pPr>
            <a:endParaRPr lang="zh-CN" altLang="en-US" kern="0" dirty="0">
              <a:cs typeface="宋体" panose="02010600030101010101" pitchFamily="2" charset="-122"/>
            </a:endParaRPr>
          </a:p>
        </p:txBody>
      </p:sp>
      <p:sp>
        <p:nvSpPr>
          <p:cNvPr id="65" name="MH_Other_8">
            <a:extLst>
              <a:ext uri="{FF2B5EF4-FFF2-40B4-BE49-F238E27FC236}">
                <a16:creationId xmlns:a16="http://schemas.microsoft.com/office/drawing/2014/main" xmlns="" id="{5A946415-ECAA-4B17-9E15-2C50D5CFD569}"/>
              </a:ext>
            </a:extLst>
          </p:cNvPr>
          <p:cNvSpPr/>
          <p:nvPr>
            <p:custDataLst>
              <p:tags r:id="rId8"/>
            </p:custDataLst>
          </p:nvPr>
        </p:nvSpPr>
        <p:spPr>
          <a:xfrm flipH="1">
            <a:off x="5500688" y="3420923"/>
            <a:ext cx="595312" cy="1192213"/>
          </a:xfrm>
          <a:custGeom>
            <a:avLst/>
            <a:gdLst>
              <a:gd name="connsiteX0" fmla="*/ 0 w 3247743"/>
              <a:gd name="connsiteY0" fmla="*/ 0 h 6495486"/>
              <a:gd name="connsiteX1" fmla="*/ 3247743 w 3247743"/>
              <a:gd name="connsiteY1" fmla="*/ 3247744 h 6495486"/>
              <a:gd name="connsiteX2" fmla="*/ 332062 w 3247743"/>
              <a:gd name="connsiteY2" fmla="*/ 6478719 h 6495486"/>
              <a:gd name="connsiteX3" fmla="*/ 21 w 3247743"/>
              <a:gd name="connsiteY3" fmla="*/ 6495486 h 6495486"/>
              <a:gd name="connsiteX4" fmla="*/ 103076 w 3247743"/>
              <a:gd name="connsiteY4" fmla="*/ 6485097 h 6495486"/>
              <a:gd name="connsiteX5" fmla="*/ 511456 w 3247743"/>
              <a:gd name="connsiteY5" fmla="*/ 5984032 h 6495486"/>
              <a:gd name="connsiteX6" fmla="*/ 103076 w 3247743"/>
              <a:gd name="connsiteY6" fmla="*/ 5482967 h 6495486"/>
              <a:gd name="connsiteX7" fmla="*/ 56337 w 3247743"/>
              <a:gd name="connsiteY7" fmla="*/ 5478255 h 6495486"/>
              <a:gd name="connsiteX8" fmla="*/ 228348 w 3247743"/>
              <a:gd name="connsiteY8" fmla="*/ 5469570 h 6495486"/>
              <a:gd name="connsiteX9" fmla="*/ 2233356 w 3247743"/>
              <a:gd name="connsiteY9" fmla="*/ 3247744 h 6495486"/>
              <a:gd name="connsiteX10" fmla="*/ 228348 w 3247743"/>
              <a:gd name="connsiteY10" fmla="*/ 1025918 h 6495486"/>
              <a:gd name="connsiteX11" fmla="*/ 56343 w 3247743"/>
              <a:gd name="connsiteY11" fmla="*/ 1017232 h 6495486"/>
              <a:gd name="connsiteX12" fmla="*/ 103076 w 3247743"/>
              <a:gd name="connsiteY12" fmla="*/ 1012521 h 6495486"/>
              <a:gd name="connsiteX13" fmla="*/ 511456 w 3247743"/>
              <a:gd name="connsiteY13" fmla="*/ 511456 h 6495486"/>
              <a:gd name="connsiteX14" fmla="*/ 0 w 3247743"/>
              <a:gd name="connsiteY14" fmla="*/ 0 h 649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47743" h="6495486">
                <a:moveTo>
                  <a:pt x="0" y="0"/>
                </a:moveTo>
                <a:cubicBezTo>
                  <a:pt x="1793675" y="0"/>
                  <a:pt x="3247743" y="1454069"/>
                  <a:pt x="3247743" y="3247744"/>
                </a:cubicBezTo>
                <a:cubicBezTo>
                  <a:pt x="3247743" y="4929314"/>
                  <a:pt x="1969754" y="6312402"/>
                  <a:pt x="332062" y="6478719"/>
                </a:cubicBezTo>
                <a:lnTo>
                  <a:pt x="21" y="6495486"/>
                </a:lnTo>
                <a:lnTo>
                  <a:pt x="103076" y="6485097"/>
                </a:lnTo>
                <a:cubicBezTo>
                  <a:pt x="336138" y="6437406"/>
                  <a:pt x="511456" y="6231193"/>
                  <a:pt x="511456" y="5984032"/>
                </a:cubicBezTo>
                <a:cubicBezTo>
                  <a:pt x="511456" y="5736872"/>
                  <a:pt x="336138" y="5530659"/>
                  <a:pt x="103076" y="5482967"/>
                </a:cubicBezTo>
                <a:lnTo>
                  <a:pt x="56337" y="5478255"/>
                </a:lnTo>
                <a:lnTo>
                  <a:pt x="228348" y="5469570"/>
                </a:lnTo>
                <a:cubicBezTo>
                  <a:pt x="1354534" y="5355200"/>
                  <a:pt x="2233356" y="4404104"/>
                  <a:pt x="2233356" y="3247744"/>
                </a:cubicBezTo>
                <a:cubicBezTo>
                  <a:pt x="2233356" y="2091383"/>
                  <a:pt x="1354534" y="1140288"/>
                  <a:pt x="228348" y="1025918"/>
                </a:cubicBezTo>
                <a:lnTo>
                  <a:pt x="56343" y="1017232"/>
                </a:lnTo>
                <a:lnTo>
                  <a:pt x="103076" y="1012521"/>
                </a:lnTo>
                <a:cubicBezTo>
                  <a:pt x="336138" y="964830"/>
                  <a:pt x="511456" y="758617"/>
                  <a:pt x="511456" y="511456"/>
                </a:cubicBezTo>
                <a:cubicBezTo>
                  <a:pt x="511456" y="228987"/>
                  <a:pt x="282469" y="0"/>
                  <a:pt x="0" y="0"/>
                </a:cubicBezTo>
                <a:close/>
              </a:path>
            </a:pathLst>
          </a:custGeom>
          <a:solidFill>
            <a:srgbClr val="2A6B6E"/>
          </a:solidFill>
        </p:spPr>
        <p:txBody>
          <a:bodyPr anchor="ctr">
            <a:normAutofit/>
          </a:bodyPr>
          <a:lstStyle/>
          <a:p>
            <a:pPr algn="ctr">
              <a:defRPr/>
            </a:pPr>
            <a:endParaRPr lang="zh-CN" altLang="en-US" kern="0" dirty="0">
              <a:cs typeface="宋体" panose="02010600030101010101" pitchFamily="2" charset="-122"/>
            </a:endParaRPr>
          </a:p>
        </p:txBody>
      </p:sp>
      <p:sp>
        <p:nvSpPr>
          <p:cNvPr id="66" name="MH_Other_9">
            <a:extLst>
              <a:ext uri="{FF2B5EF4-FFF2-40B4-BE49-F238E27FC236}">
                <a16:creationId xmlns:a16="http://schemas.microsoft.com/office/drawing/2014/main" xmlns="" id="{FFBBE9DD-2EAD-489A-B138-0FBA20A8BBDA}"/>
              </a:ext>
            </a:extLst>
          </p:cNvPr>
          <p:cNvSpPr/>
          <p:nvPr>
            <p:custDataLst>
              <p:tags r:id="rId9"/>
            </p:custDataLst>
          </p:nvPr>
        </p:nvSpPr>
        <p:spPr>
          <a:xfrm flipH="1">
            <a:off x="5749925" y="3689211"/>
            <a:ext cx="655638" cy="657225"/>
          </a:xfrm>
          <a:prstGeom prst="ellipse">
            <a:avLst/>
          </a:prstGeom>
          <a:solidFill>
            <a:srgbClr val="2A6B6E">
              <a:alpha val="30000"/>
            </a:srgbClr>
          </a:solidFill>
        </p:spPr>
        <p:txBody>
          <a:bodyPr lIns="0" tIns="0" rIns="0" bIns="0" anchor="ctr">
            <a:normAutofit/>
          </a:bodyPr>
          <a:lstStyle/>
          <a:p>
            <a:pPr algn="ctr">
              <a:defRPr/>
            </a:pPr>
            <a:r>
              <a:rPr lang="en-US" altLang="zh-CN" sz="2200" b="1" kern="0" dirty="0">
                <a:solidFill>
                  <a:srgbClr val="0A1413"/>
                </a:solidFill>
                <a:latin typeface="Source Han Sans K Medium" panose="020B0600000000000000" pitchFamily="34" charset="-128"/>
                <a:ea typeface="Source Han Sans K Medium" panose="020B0600000000000000" pitchFamily="34" charset="-128"/>
                <a:cs typeface="宋体" panose="02010600030101010101" pitchFamily="2" charset="-122"/>
              </a:rPr>
              <a:t>02</a:t>
            </a:r>
            <a:endParaRPr lang="zh-CN" altLang="en-US" sz="2200" b="1" kern="0" dirty="0">
              <a:solidFill>
                <a:srgbClr val="0A1413"/>
              </a:solidFill>
              <a:latin typeface="Source Han Sans K Medium" panose="020B0600000000000000" pitchFamily="34" charset="-128"/>
              <a:ea typeface="Source Han Sans K Medium" panose="020B0600000000000000" pitchFamily="34" charset="-128"/>
              <a:cs typeface="宋体" panose="02010600030101010101" pitchFamily="2" charset="-122"/>
            </a:endParaRPr>
          </a:p>
        </p:txBody>
      </p:sp>
      <p:sp>
        <p:nvSpPr>
          <p:cNvPr id="67" name="MH_Other_10">
            <a:extLst>
              <a:ext uri="{FF2B5EF4-FFF2-40B4-BE49-F238E27FC236}">
                <a16:creationId xmlns:a16="http://schemas.microsoft.com/office/drawing/2014/main" xmlns="" id="{6C04B5C9-90D5-4BA1-9625-E5A901344640}"/>
              </a:ext>
            </a:extLst>
          </p:cNvPr>
          <p:cNvSpPr/>
          <p:nvPr>
            <p:custDataLst>
              <p:tags r:id="rId10"/>
            </p:custDataLst>
          </p:nvPr>
        </p:nvSpPr>
        <p:spPr>
          <a:xfrm>
            <a:off x="5786439" y="4690923"/>
            <a:ext cx="655637" cy="657225"/>
          </a:xfrm>
          <a:prstGeom prst="ellipse">
            <a:avLst/>
          </a:prstGeom>
          <a:solidFill>
            <a:srgbClr val="503427">
              <a:alpha val="30000"/>
            </a:srgbClr>
          </a:solidFill>
        </p:spPr>
        <p:txBody>
          <a:bodyPr lIns="0" tIns="0" rIns="0" bIns="0" anchor="ctr">
            <a:normAutofit/>
          </a:bodyPr>
          <a:lstStyle/>
          <a:p>
            <a:pPr algn="ctr">
              <a:defRPr/>
            </a:pPr>
            <a:r>
              <a:rPr lang="en-US" altLang="zh-CN" sz="2200" b="1" kern="0" dirty="0">
                <a:solidFill>
                  <a:srgbClr val="0A1413"/>
                </a:solidFill>
                <a:latin typeface="Source Han Sans K Medium" panose="020B0600000000000000" pitchFamily="34" charset="-128"/>
                <a:ea typeface="Source Han Sans K Medium" panose="020B0600000000000000" pitchFamily="34" charset="-128"/>
                <a:cs typeface="宋体" panose="02010600030101010101" pitchFamily="2" charset="-122"/>
              </a:rPr>
              <a:t>03</a:t>
            </a:r>
            <a:endParaRPr lang="zh-CN" altLang="en-US" sz="2200" b="1" kern="0" dirty="0">
              <a:solidFill>
                <a:srgbClr val="0A1413"/>
              </a:solidFill>
              <a:latin typeface="Source Han Sans K Medium" panose="020B0600000000000000" pitchFamily="34" charset="-128"/>
              <a:ea typeface="Source Han Sans K Medium" panose="020B0600000000000000" pitchFamily="34" charset="-128"/>
              <a:cs typeface="宋体" panose="02010600030101010101" pitchFamily="2" charset="-122"/>
            </a:endParaRPr>
          </a:p>
        </p:txBody>
      </p:sp>
      <p:sp>
        <p:nvSpPr>
          <p:cNvPr id="68" name="矩形 67">
            <a:extLst>
              <a:ext uri="{FF2B5EF4-FFF2-40B4-BE49-F238E27FC236}">
                <a16:creationId xmlns:a16="http://schemas.microsoft.com/office/drawing/2014/main" xmlns="" id="{278FD731-73F1-4564-964A-C7C2DF425D74}"/>
              </a:ext>
            </a:extLst>
          </p:cNvPr>
          <p:cNvSpPr/>
          <p:nvPr/>
        </p:nvSpPr>
        <p:spPr>
          <a:xfrm>
            <a:off x="983850" y="2068623"/>
            <a:ext cx="4318341" cy="1354217"/>
          </a:xfrm>
          <a:prstGeom prst="rect">
            <a:avLst/>
          </a:prstGeom>
        </p:spPr>
        <p:txBody>
          <a:bodyPr wrap="square">
            <a:spAutoFit/>
          </a:bodyPr>
          <a:lstStyle/>
          <a:p>
            <a:pPr algn="r" hangingPunct="0">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倡导学生的自主合作探究学习模式，每个班的座位都排成互动探究式，学生平时的学习也都按学习小组形式进行，在指数函数图象体现学生学习的主体性以及自主合作探究的学习习惯 </a:t>
            </a:r>
          </a:p>
        </p:txBody>
      </p:sp>
      <p:sp>
        <p:nvSpPr>
          <p:cNvPr id="69" name="文本框 68">
            <a:extLst>
              <a:ext uri="{FF2B5EF4-FFF2-40B4-BE49-F238E27FC236}">
                <a16:creationId xmlns:a16="http://schemas.microsoft.com/office/drawing/2014/main" xmlns="" id="{CA2259C1-FDBB-4C22-812A-9C559FDEA461}"/>
              </a:ext>
            </a:extLst>
          </p:cNvPr>
          <p:cNvSpPr txBox="1"/>
          <p:nvPr/>
        </p:nvSpPr>
        <p:spPr>
          <a:xfrm>
            <a:off x="2132274" y="1591569"/>
            <a:ext cx="3197751" cy="477054"/>
          </a:xfrm>
          <a:prstGeom prst="rect">
            <a:avLst/>
          </a:prstGeom>
          <a:noFill/>
        </p:spPr>
        <p:txBody>
          <a:bodyPr wrap="square" rtlCol="0">
            <a:spAutoFit/>
          </a:bodyPr>
          <a:lstStyle/>
          <a:p>
            <a:pPr algn="r"/>
            <a:r>
              <a:rPr lang="zh-CN" altLang="en-US"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自主合作探究模式</a:t>
            </a:r>
          </a:p>
        </p:txBody>
      </p:sp>
      <p:sp>
        <p:nvSpPr>
          <p:cNvPr id="72" name="文本框 71">
            <a:extLst>
              <a:ext uri="{FF2B5EF4-FFF2-40B4-BE49-F238E27FC236}">
                <a16:creationId xmlns:a16="http://schemas.microsoft.com/office/drawing/2014/main" xmlns="" id="{C82419D7-2894-45C5-9ED4-E3680ED05550}"/>
              </a:ext>
            </a:extLst>
          </p:cNvPr>
          <p:cNvSpPr txBox="1"/>
          <p:nvPr/>
        </p:nvSpPr>
        <p:spPr>
          <a:xfrm>
            <a:off x="1759352" y="4190839"/>
            <a:ext cx="3540632" cy="477054"/>
          </a:xfrm>
          <a:prstGeom prst="rect">
            <a:avLst/>
          </a:prstGeom>
          <a:noFill/>
        </p:spPr>
        <p:txBody>
          <a:bodyPr wrap="square" rtlCol="0">
            <a:spAutoFit/>
          </a:bodyPr>
          <a:lstStyle/>
          <a:p>
            <a:pPr algn="r"/>
            <a:r>
              <a:rPr lang="zh-CN" altLang="en-US"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活动探究化内容问题化</a:t>
            </a:r>
          </a:p>
        </p:txBody>
      </p:sp>
      <p:sp>
        <p:nvSpPr>
          <p:cNvPr id="73" name="矩形 72">
            <a:extLst>
              <a:ext uri="{FF2B5EF4-FFF2-40B4-BE49-F238E27FC236}">
                <a16:creationId xmlns:a16="http://schemas.microsoft.com/office/drawing/2014/main" xmlns="" id="{43267B56-B039-426F-B013-58B5B65E220A}"/>
              </a:ext>
            </a:extLst>
          </p:cNvPr>
          <p:cNvSpPr/>
          <p:nvPr/>
        </p:nvSpPr>
        <p:spPr>
          <a:xfrm>
            <a:off x="981643" y="4667893"/>
            <a:ext cx="4318341" cy="1354217"/>
          </a:xfrm>
          <a:prstGeom prst="rect">
            <a:avLst/>
          </a:prstGeom>
        </p:spPr>
        <p:txBody>
          <a:bodyPr wrap="square">
            <a:spAutoFit/>
          </a:bodyPr>
          <a:lstStyle/>
          <a:p>
            <a:pPr algn="just" hangingPunct="0">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逐条设置的 三个问题是为了引导学生归纳、总结出指数函数的对应性质，体会数形的统一性：函数性质是对函数图象的理论刻画，函数图象是对函数性质的直观反映，二者相辅相成</a:t>
            </a:r>
          </a:p>
        </p:txBody>
      </p:sp>
      <p:sp>
        <p:nvSpPr>
          <p:cNvPr id="74" name="文本框 73">
            <a:extLst>
              <a:ext uri="{FF2B5EF4-FFF2-40B4-BE49-F238E27FC236}">
                <a16:creationId xmlns:a16="http://schemas.microsoft.com/office/drawing/2014/main" xmlns="" id="{981A12C7-8068-4300-9C2C-519FADAE88C2}"/>
              </a:ext>
            </a:extLst>
          </p:cNvPr>
          <p:cNvSpPr txBox="1"/>
          <p:nvPr/>
        </p:nvSpPr>
        <p:spPr>
          <a:xfrm>
            <a:off x="7098811" y="2944497"/>
            <a:ext cx="3167931" cy="477054"/>
          </a:xfrm>
          <a:prstGeom prst="rect">
            <a:avLst/>
          </a:prstGeom>
          <a:noFill/>
        </p:spPr>
        <p:txBody>
          <a:bodyPr wrap="square" rtlCol="0">
            <a:spAutoFit/>
          </a:bodyPr>
          <a:lstStyle/>
          <a:p>
            <a:r>
              <a:rPr lang="zh-CN" altLang="en-US"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增添课堂气氛与活力</a:t>
            </a:r>
          </a:p>
        </p:txBody>
      </p:sp>
      <p:sp>
        <p:nvSpPr>
          <p:cNvPr id="75" name="矩形 74">
            <a:extLst>
              <a:ext uri="{FF2B5EF4-FFF2-40B4-BE49-F238E27FC236}">
                <a16:creationId xmlns:a16="http://schemas.microsoft.com/office/drawing/2014/main" xmlns="" id="{0C59952E-82AE-4DC9-BE73-8EF716C7DE16}"/>
              </a:ext>
            </a:extLst>
          </p:cNvPr>
          <p:cNvSpPr/>
          <p:nvPr/>
        </p:nvSpPr>
        <p:spPr>
          <a:xfrm>
            <a:off x="7119758" y="3421551"/>
            <a:ext cx="4318341" cy="1674305"/>
          </a:xfrm>
          <a:prstGeom prst="rect">
            <a:avLst/>
          </a:prstGeom>
        </p:spPr>
        <p:txBody>
          <a:bodyPr wrap="square">
            <a:spAutoFit/>
          </a:bodyPr>
          <a:lstStyle/>
          <a:p>
            <a:pPr algn="just" hangingPunct="0">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借助“顺口溜”通俗易懂的语言特性，增添课堂气氛与活力，提高学生兴趣，对学生掌握图象及其性质达到事半功倍的效果；学生结合函数图象，经历自主观察、推理、归纳、组内合作探究等学习过程、派代表汇报结果</a:t>
            </a:r>
          </a:p>
        </p:txBody>
      </p:sp>
    </p:spTree>
    <p:extLst>
      <p:ext uri="{BB962C8B-B14F-4D97-AF65-F5344CB8AC3E}">
        <p14:creationId xmlns:p14="http://schemas.microsoft.com/office/powerpoint/2010/main" xmlns="" val="2125855780"/>
      </p:ext>
    </p:extLst>
  </p:cSld>
  <p:clrMapOvr>
    <a:masterClrMapping/>
  </p:clrMapOvr>
  <p:transition spd="slow" advClick="0" advTm="20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anim calcmode="lin" valueType="num">
                                      <p:cBhvr>
                                        <p:cTn id="13" dur="1000" fill="hold"/>
                                        <p:tgtEl>
                                          <p:spTgt spid="68"/>
                                        </p:tgtEl>
                                        <p:attrNameLst>
                                          <p:attrName>ppt_w</p:attrName>
                                        </p:attrNameLst>
                                      </p:cBhvr>
                                      <p:tavLst>
                                        <p:tav tm="0">
                                          <p:val>
                                            <p:fltVal val="0"/>
                                          </p:val>
                                        </p:tav>
                                        <p:tav tm="100000">
                                          <p:val>
                                            <p:strVal val="#ppt_w"/>
                                          </p:val>
                                        </p:tav>
                                      </p:tavLst>
                                    </p:anim>
                                    <p:anim calcmode="lin" valueType="num">
                                      <p:cBhvr>
                                        <p:cTn id="14" dur="1000" fill="hold"/>
                                        <p:tgtEl>
                                          <p:spTgt spid="68"/>
                                        </p:tgtEl>
                                        <p:attrNameLst>
                                          <p:attrName>ppt_h</p:attrName>
                                        </p:attrNameLst>
                                      </p:cBhvr>
                                      <p:tavLst>
                                        <p:tav tm="0">
                                          <p:val>
                                            <p:fltVal val="0"/>
                                          </p:val>
                                        </p:tav>
                                        <p:tav tm="100000">
                                          <p:val>
                                            <p:strVal val="#ppt_h"/>
                                          </p:val>
                                        </p:tav>
                                      </p:tavLst>
                                    </p:anim>
                                    <p:anim calcmode="lin" valueType="num">
                                      <p:cBhvr>
                                        <p:cTn id="15" dur="1000" fill="hold"/>
                                        <p:tgtEl>
                                          <p:spTgt spid="68"/>
                                        </p:tgtEl>
                                        <p:attrNameLst>
                                          <p:attrName>style.rotation</p:attrName>
                                        </p:attrNameLst>
                                      </p:cBhvr>
                                      <p:tavLst>
                                        <p:tav tm="0">
                                          <p:val>
                                            <p:fltVal val="90"/>
                                          </p:val>
                                        </p:tav>
                                        <p:tav tm="100000">
                                          <p:val>
                                            <p:fltVal val="0"/>
                                          </p:val>
                                        </p:tav>
                                      </p:tavLst>
                                    </p:anim>
                                    <p:animEffect transition="in" filter="fade">
                                      <p:cBhvr>
                                        <p:cTn id="16" dur="1000"/>
                                        <p:tgtEl>
                                          <p:spTgt spid="6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1000" fill="hold"/>
                                        <p:tgtEl>
                                          <p:spTgt spid="69"/>
                                        </p:tgtEl>
                                        <p:attrNameLst>
                                          <p:attrName>ppt_w</p:attrName>
                                        </p:attrNameLst>
                                      </p:cBhvr>
                                      <p:tavLst>
                                        <p:tav tm="0">
                                          <p:val>
                                            <p:fltVal val="0"/>
                                          </p:val>
                                        </p:tav>
                                        <p:tav tm="100000">
                                          <p:val>
                                            <p:strVal val="#ppt_w"/>
                                          </p:val>
                                        </p:tav>
                                      </p:tavLst>
                                    </p:anim>
                                    <p:anim calcmode="lin" valueType="num">
                                      <p:cBhvr>
                                        <p:cTn id="20" dur="1000" fill="hold"/>
                                        <p:tgtEl>
                                          <p:spTgt spid="69"/>
                                        </p:tgtEl>
                                        <p:attrNameLst>
                                          <p:attrName>ppt_h</p:attrName>
                                        </p:attrNameLst>
                                      </p:cBhvr>
                                      <p:tavLst>
                                        <p:tav tm="0">
                                          <p:val>
                                            <p:fltVal val="0"/>
                                          </p:val>
                                        </p:tav>
                                        <p:tav tm="100000">
                                          <p:val>
                                            <p:strVal val="#ppt_h"/>
                                          </p:val>
                                        </p:tav>
                                      </p:tavLst>
                                    </p:anim>
                                    <p:anim calcmode="lin" valueType="num">
                                      <p:cBhvr>
                                        <p:cTn id="21" dur="1000" fill="hold"/>
                                        <p:tgtEl>
                                          <p:spTgt spid="69"/>
                                        </p:tgtEl>
                                        <p:attrNameLst>
                                          <p:attrName>style.rotation</p:attrName>
                                        </p:attrNameLst>
                                      </p:cBhvr>
                                      <p:tavLst>
                                        <p:tav tm="0">
                                          <p:val>
                                            <p:fltVal val="90"/>
                                          </p:val>
                                        </p:tav>
                                        <p:tav tm="100000">
                                          <p:val>
                                            <p:fltVal val="0"/>
                                          </p:val>
                                        </p:tav>
                                      </p:tavLst>
                                    </p:anim>
                                    <p:animEffect transition="in" filter="fade">
                                      <p:cBhvr>
                                        <p:cTn id="22" dur="1000"/>
                                        <p:tgtEl>
                                          <p:spTgt spid="6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cBhvr>
                                        <p:cTn id="25" dur="1000" fill="hold"/>
                                        <p:tgtEl>
                                          <p:spTgt spid="72"/>
                                        </p:tgtEl>
                                        <p:attrNameLst>
                                          <p:attrName>ppt_w</p:attrName>
                                        </p:attrNameLst>
                                      </p:cBhvr>
                                      <p:tavLst>
                                        <p:tav tm="0">
                                          <p:val>
                                            <p:fltVal val="0"/>
                                          </p:val>
                                        </p:tav>
                                        <p:tav tm="100000">
                                          <p:val>
                                            <p:strVal val="#ppt_w"/>
                                          </p:val>
                                        </p:tav>
                                      </p:tavLst>
                                    </p:anim>
                                    <p:anim calcmode="lin" valueType="num">
                                      <p:cBhvr>
                                        <p:cTn id="26" dur="1000" fill="hold"/>
                                        <p:tgtEl>
                                          <p:spTgt spid="72"/>
                                        </p:tgtEl>
                                        <p:attrNameLst>
                                          <p:attrName>ppt_h</p:attrName>
                                        </p:attrNameLst>
                                      </p:cBhvr>
                                      <p:tavLst>
                                        <p:tav tm="0">
                                          <p:val>
                                            <p:fltVal val="0"/>
                                          </p:val>
                                        </p:tav>
                                        <p:tav tm="100000">
                                          <p:val>
                                            <p:strVal val="#ppt_h"/>
                                          </p:val>
                                        </p:tav>
                                      </p:tavLst>
                                    </p:anim>
                                    <p:anim calcmode="lin" valueType="num">
                                      <p:cBhvr>
                                        <p:cTn id="27" dur="1000" fill="hold"/>
                                        <p:tgtEl>
                                          <p:spTgt spid="72"/>
                                        </p:tgtEl>
                                        <p:attrNameLst>
                                          <p:attrName>style.rotation</p:attrName>
                                        </p:attrNameLst>
                                      </p:cBhvr>
                                      <p:tavLst>
                                        <p:tav tm="0">
                                          <p:val>
                                            <p:fltVal val="90"/>
                                          </p:val>
                                        </p:tav>
                                        <p:tav tm="100000">
                                          <p:val>
                                            <p:fltVal val="0"/>
                                          </p:val>
                                        </p:tav>
                                      </p:tavLst>
                                    </p:anim>
                                    <p:animEffect transition="in" filter="fade">
                                      <p:cBhvr>
                                        <p:cTn id="28" dur="1000"/>
                                        <p:tgtEl>
                                          <p:spTgt spid="72"/>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1000" fill="hold"/>
                                        <p:tgtEl>
                                          <p:spTgt spid="73"/>
                                        </p:tgtEl>
                                        <p:attrNameLst>
                                          <p:attrName>ppt_w</p:attrName>
                                        </p:attrNameLst>
                                      </p:cBhvr>
                                      <p:tavLst>
                                        <p:tav tm="0">
                                          <p:val>
                                            <p:fltVal val="0"/>
                                          </p:val>
                                        </p:tav>
                                        <p:tav tm="100000">
                                          <p:val>
                                            <p:strVal val="#ppt_w"/>
                                          </p:val>
                                        </p:tav>
                                      </p:tavLst>
                                    </p:anim>
                                    <p:anim calcmode="lin" valueType="num">
                                      <p:cBhvr>
                                        <p:cTn id="32" dur="1000" fill="hold"/>
                                        <p:tgtEl>
                                          <p:spTgt spid="73"/>
                                        </p:tgtEl>
                                        <p:attrNameLst>
                                          <p:attrName>ppt_h</p:attrName>
                                        </p:attrNameLst>
                                      </p:cBhvr>
                                      <p:tavLst>
                                        <p:tav tm="0">
                                          <p:val>
                                            <p:fltVal val="0"/>
                                          </p:val>
                                        </p:tav>
                                        <p:tav tm="100000">
                                          <p:val>
                                            <p:strVal val="#ppt_h"/>
                                          </p:val>
                                        </p:tav>
                                      </p:tavLst>
                                    </p:anim>
                                    <p:anim calcmode="lin" valueType="num">
                                      <p:cBhvr>
                                        <p:cTn id="33" dur="1000" fill="hold"/>
                                        <p:tgtEl>
                                          <p:spTgt spid="73"/>
                                        </p:tgtEl>
                                        <p:attrNameLst>
                                          <p:attrName>style.rotation</p:attrName>
                                        </p:attrNameLst>
                                      </p:cBhvr>
                                      <p:tavLst>
                                        <p:tav tm="0">
                                          <p:val>
                                            <p:fltVal val="90"/>
                                          </p:val>
                                        </p:tav>
                                        <p:tav tm="100000">
                                          <p:val>
                                            <p:fltVal val="0"/>
                                          </p:val>
                                        </p:tav>
                                      </p:tavLst>
                                    </p:anim>
                                    <p:animEffect transition="in" filter="fade">
                                      <p:cBhvr>
                                        <p:cTn id="34" dur="1000"/>
                                        <p:tgtEl>
                                          <p:spTgt spid="73"/>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anim calcmode="lin" valueType="num">
                                      <p:cBhvr>
                                        <p:cTn id="37" dur="1000" fill="hold"/>
                                        <p:tgtEl>
                                          <p:spTgt spid="74"/>
                                        </p:tgtEl>
                                        <p:attrNameLst>
                                          <p:attrName>ppt_w</p:attrName>
                                        </p:attrNameLst>
                                      </p:cBhvr>
                                      <p:tavLst>
                                        <p:tav tm="0">
                                          <p:val>
                                            <p:fltVal val="0"/>
                                          </p:val>
                                        </p:tav>
                                        <p:tav tm="100000">
                                          <p:val>
                                            <p:strVal val="#ppt_w"/>
                                          </p:val>
                                        </p:tav>
                                      </p:tavLst>
                                    </p:anim>
                                    <p:anim calcmode="lin" valueType="num">
                                      <p:cBhvr>
                                        <p:cTn id="38" dur="1000" fill="hold"/>
                                        <p:tgtEl>
                                          <p:spTgt spid="74"/>
                                        </p:tgtEl>
                                        <p:attrNameLst>
                                          <p:attrName>ppt_h</p:attrName>
                                        </p:attrNameLst>
                                      </p:cBhvr>
                                      <p:tavLst>
                                        <p:tav tm="0">
                                          <p:val>
                                            <p:fltVal val="0"/>
                                          </p:val>
                                        </p:tav>
                                        <p:tav tm="100000">
                                          <p:val>
                                            <p:strVal val="#ppt_h"/>
                                          </p:val>
                                        </p:tav>
                                      </p:tavLst>
                                    </p:anim>
                                    <p:anim calcmode="lin" valueType="num">
                                      <p:cBhvr>
                                        <p:cTn id="39" dur="1000" fill="hold"/>
                                        <p:tgtEl>
                                          <p:spTgt spid="74"/>
                                        </p:tgtEl>
                                        <p:attrNameLst>
                                          <p:attrName>style.rotation</p:attrName>
                                        </p:attrNameLst>
                                      </p:cBhvr>
                                      <p:tavLst>
                                        <p:tav tm="0">
                                          <p:val>
                                            <p:fltVal val="90"/>
                                          </p:val>
                                        </p:tav>
                                        <p:tav tm="100000">
                                          <p:val>
                                            <p:fltVal val="0"/>
                                          </p:val>
                                        </p:tav>
                                      </p:tavLst>
                                    </p:anim>
                                    <p:animEffect transition="in" filter="fade">
                                      <p:cBhvr>
                                        <p:cTn id="40" dur="1000"/>
                                        <p:tgtEl>
                                          <p:spTgt spid="7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75"/>
                                        </p:tgtEl>
                                        <p:attrNameLst>
                                          <p:attrName>style.visibility</p:attrName>
                                        </p:attrNameLst>
                                      </p:cBhvr>
                                      <p:to>
                                        <p:strVal val="visible"/>
                                      </p:to>
                                    </p:set>
                                    <p:anim calcmode="lin" valueType="num">
                                      <p:cBhvr>
                                        <p:cTn id="43" dur="1000" fill="hold"/>
                                        <p:tgtEl>
                                          <p:spTgt spid="75"/>
                                        </p:tgtEl>
                                        <p:attrNameLst>
                                          <p:attrName>ppt_w</p:attrName>
                                        </p:attrNameLst>
                                      </p:cBhvr>
                                      <p:tavLst>
                                        <p:tav tm="0">
                                          <p:val>
                                            <p:fltVal val="0"/>
                                          </p:val>
                                        </p:tav>
                                        <p:tav tm="100000">
                                          <p:val>
                                            <p:strVal val="#ppt_w"/>
                                          </p:val>
                                        </p:tav>
                                      </p:tavLst>
                                    </p:anim>
                                    <p:anim calcmode="lin" valueType="num">
                                      <p:cBhvr>
                                        <p:cTn id="44" dur="1000" fill="hold"/>
                                        <p:tgtEl>
                                          <p:spTgt spid="75"/>
                                        </p:tgtEl>
                                        <p:attrNameLst>
                                          <p:attrName>ppt_h</p:attrName>
                                        </p:attrNameLst>
                                      </p:cBhvr>
                                      <p:tavLst>
                                        <p:tav tm="0">
                                          <p:val>
                                            <p:fltVal val="0"/>
                                          </p:val>
                                        </p:tav>
                                        <p:tav tm="100000">
                                          <p:val>
                                            <p:strVal val="#ppt_h"/>
                                          </p:val>
                                        </p:tav>
                                      </p:tavLst>
                                    </p:anim>
                                    <p:anim calcmode="lin" valueType="num">
                                      <p:cBhvr>
                                        <p:cTn id="45" dur="1000" fill="hold"/>
                                        <p:tgtEl>
                                          <p:spTgt spid="75"/>
                                        </p:tgtEl>
                                        <p:attrNameLst>
                                          <p:attrName>style.rotation</p:attrName>
                                        </p:attrNameLst>
                                      </p:cBhvr>
                                      <p:tavLst>
                                        <p:tav tm="0">
                                          <p:val>
                                            <p:fltVal val="90"/>
                                          </p:val>
                                        </p:tav>
                                        <p:tav tm="100000">
                                          <p:val>
                                            <p:fltVal val="0"/>
                                          </p:val>
                                        </p:tav>
                                      </p:tavLst>
                                    </p:anim>
                                    <p:animEffect transition="in" filter="fade">
                                      <p:cBhvr>
                                        <p:cTn id="46"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68" grpId="0"/>
      <p:bldP spid="69" grpId="0"/>
      <p:bldP spid="72" grpId="0"/>
      <p:bldP spid="73" grpId="0"/>
      <p:bldP spid="74"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xmlns="" id="{7D4C5488-C8B3-4A73-99B8-F61D91D0BE0B}"/>
              </a:ext>
            </a:extLst>
          </p:cNvPr>
          <p:cNvSpPr txBox="1"/>
          <p:nvPr/>
        </p:nvSpPr>
        <p:spPr>
          <a:xfrm>
            <a:off x="475048" y="720275"/>
            <a:ext cx="5032147" cy="738664"/>
          </a:xfrm>
          <a:prstGeom prst="rect">
            <a:avLst/>
          </a:prstGeom>
          <a:noFill/>
        </p:spPr>
        <p:txBody>
          <a:bodyPr wrap="non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理论迁移的初步应用</a:t>
            </a:r>
          </a:p>
        </p:txBody>
      </p:sp>
      <mc:AlternateContent xmlns:mc="http://schemas.openxmlformats.org/markup-compatibility/2006">
        <mc:Choice xmlns:a14="http://schemas.microsoft.com/office/drawing/2010/main" xmlns="" Requires="a14">
          <p:sp>
            <p:nvSpPr>
              <p:cNvPr id="25" name="矩形 24">
                <a:extLst>
                  <a:ext uri="{FF2B5EF4-FFF2-40B4-BE49-F238E27FC236}">
                    <a16:creationId xmlns:a16="http://schemas.microsoft.com/office/drawing/2014/main" id="{0C380597-46A9-4129-9648-0BE82176A6DD}"/>
                  </a:ext>
                </a:extLst>
              </p:cNvPr>
              <p:cNvSpPr/>
              <p:nvPr/>
            </p:nvSpPr>
            <p:spPr>
              <a:xfrm>
                <a:off x="940317" y="1758481"/>
                <a:ext cx="4935761" cy="1026948"/>
              </a:xfrm>
              <a:prstGeom prst="rect">
                <a:avLst/>
              </a:prstGeom>
            </p:spPr>
            <p:txBody>
              <a:bodyPr wrap="square">
                <a:spAutoFit/>
              </a:bodyPr>
              <a:lstStyle/>
              <a:p>
                <a:pPr>
                  <a:lnSpc>
                    <a:spcPct val="150000"/>
                  </a:lnSpc>
                </a:pPr>
                <a:r>
                  <a:rPr lang="zh-CN" altLang="en-US" sz="22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例</a:t>
                </a:r>
                <a:r>
                  <a:rPr lang="en-US" altLang="zh-CN" sz="22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1</a:t>
                </a:r>
                <a:r>
                  <a:rPr lang="zh-CN" altLang="en-US" sz="22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：比较下列各题中两个值的大小</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p>
              <a:p>
                <a:pPr>
                  <a:lnSpc>
                    <a:spcPct val="150000"/>
                  </a:lnSpc>
                </a:pPr>
                <a:r>
                  <a:rPr lang="zh-CN" altLang="en-US"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r>
                  <a:rPr lang="en-US" altLang="zh-CN"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1</a:t>
                </a:r>
                <a:r>
                  <a:rPr lang="zh-CN" altLang="en-US"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14:m>
                  <m:oMath xmlns:m="http://schemas.openxmlformats.org/officeDocument/2006/math">
                    <m:sSup>
                      <m:sSupPr>
                        <m:ctrlPr>
                          <a:rPr lang="en-US" altLang="zh-CN" sz="200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sz="2000" b="0" i="1" smtClean="0">
                            <a:solidFill>
                              <a:schemeClr val="tx1">
                                <a:lumMod val="85000"/>
                                <a:lumOff val="15000"/>
                              </a:schemeClr>
                            </a:solidFill>
                            <a:latin typeface="Cambria Math" panose="02040503050406030204" pitchFamily="18" charset="0"/>
                            <a:ea typeface="字魂36号-正文宋楷" panose="02000000000000000000" pitchFamily="2" charset="-122"/>
                          </a:rPr>
                          <m:t>1.7</m:t>
                        </m:r>
                      </m:e>
                      <m:sup>
                        <m:r>
                          <a:rPr lang="en-US" altLang="zh-CN" sz="2000" b="0" i="1" smtClean="0">
                            <a:solidFill>
                              <a:schemeClr val="tx1">
                                <a:lumMod val="85000"/>
                                <a:lumOff val="15000"/>
                              </a:schemeClr>
                            </a:solidFill>
                            <a:latin typeface="Cambria Math" panose="02040503050406030204" pitchFamily="18" charset="0"/>
                            <a:ea typeface="字魂36号-正文宋楷" panose="02000000000000000000" pitchFamily="2" charset="-122"/>
                          </a:rPr>
                          <m:t>2.5</m:t>
                        </m:r>
                      </m:sup>
                    </m:sSup>
                    <m:r>
                      <a:rPr lang="zh-CN" altLang="en-US" sz="2000" i="1">
                        <a:solidFill>
                          <a:schemeClr val="tx1">
                            <a:lumMod val="85000"/>
                            <a:lumOff val="15000"/>
                          </a:schemeClr>
                        </a:solidFill>
                        <a:latin typeface="Cambria Math" panose="02040503050406030204" pitchFamily="18" charset="0"/>
                        <a:ea typeface="字魂36号-正文宋楷" panose="02000000000000000000" pitchFamily="2" charset="-122"/>
                      </a:rPr>
                      <m:t>与</m:t>
                    </m:r>
                    <m:sSup>
                      <m:sSupPr>
                        <m:ctrlPr>
                          <a:rPr lang="en-US" altLang="zh-CN" sz="200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sz="2000" i="1">
                            <a:solidFill>
                              <a:schemeClr val="tx1">
                                <a:lumMod val="85000"/>
                                <a:lumOff val="15000"/>
                              </a:schemeClr>
                            </a:solidFill>
                            <a:latin typeface="Cambria Math" panose="02040503050406030204" pitchFamily="18" charset="0"/>
                            <a:ea typeface="字魂36号-正文宋楷" panose="02000000000000000000" pitchFamily="2" charset="-122"/>
                          </a:rPr>
                          <m:t>1.7</m:t>
                        </m:r>
                      </m:e>
                      <m:sup>
                        <m:r>
                          <a:rPr lang="en-US" altLang="zh-CN" sz="2000" i="1" smtClean="0">
                            <a:solidFill>
                              <a:schemeClr val="tx1">
                                <a:lumMod val="85000"/>
                                <a:lumOff val="15000"/>
                              </a:schemeClr>
                            </a:solidFill>
                            <a:latin typeface="Cambria Math" panose="02040503050406030204" pitchFamily="18" charset="0"/>
                            <a:ea typeface="字魂36号-正文宋楷" panose="02000000000000000000" pitchFamily="2" charset="-122"/>
                          </a:rPr>
                          <m:t>3</m:t>
                        </m:r>
                      </m:sup>
                    </m:sSup>
                  </m:oMath>
                </a14:m>
                <a:r>
                  <a:rPr lang="zh-CN" altLang="en-US"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       （</a:t>
                </a:r>
                <a:r>
                  <a:rPr lang="en-US" altLang="zh-CN"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2</a:t>
                </a:r>
                <a:r>
                  <a:rPr lang="zh-CN" altLang="en-US"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r>
                  <a:rPr lang="en-US" altLang="zh-CN" sz="2000" dirty="0">
                    <a:solidFill>
                      <a:schemeClr val="tx1">
                        <a:lumMod val="85000"/>
                        <a:lumOff val="15000"/>
                      </a:schemeClr>
                    </a:solidFill>
                    <a:ea typeface="字魂36号-正文宋楷" panose="02000000000000000000" pitchFamily="2" charset="-122"/>
                  </a:rPr>
                  <a:t/>
                </a:r>
                <a14:m>
                  <m:oMath xmlns:m="http://schemas.openxmlformats.org/officeDocument/2006/math">
                    <m:sSup>
                      <m:sSupPr>
                        <m:ctrlPr>
                          <a:rPr lang="en-US" altLang="zh-CN" sz="2000" i="1">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sz="2000" i="1" smtClean="0">
                            <a:solidFill>
                              <a:schemeClr val="tx1">
                                <a:lumMod val="85000"/>
                                <a:lumOff val="15000"/>
                              </a:schemeClr>
                            </a:solidFill>
                            <a:latin typeface="Cambria Math" panose="02040503050406030204" pitchFamily="18" charset="0"/>
                            <a:ea typeface="字魂36号-正文宋楷" panose="02000000000000000000" pitchFamily="2" charset="-122"/>
                          </a:rPr>
                          <m:t>0.8</m:t>
                        </m:r>
                      </m:e>
                      <m:sup>
                        <m:r>
                          <a:rPr lang="en-US" altLang="zh-CN" sz="2000" i="1" smtClean="0">
                            <a:solidFill>
                              <a:schemeClr val="tx1">
                                <a:lumMod val="85000"/>
                                <a:lumOff val="15000"/>
                              </a:schemeClr>
                            </a:solidFill>
                            <a:latin typeface="Cambria Math" panose="02040503050406030204" pitchFamily="18" charset="0"/>
                            <a:ea typeface="字魂36号-正文宋楷" panose="02000000000000000000" pitchFamily="2" charset="-122"/>
                          </a:rPr>
                          <m:t>−0.1</m:t>
                        </m:r>
                      </m:sup>
                    </m:sSup>
                  </m:oMath>
                </a14:m>
                <a:r>
                  <a:rPr lang="zh-CN" altLang="en-US" sz="20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与</a:t>
                </a:r>
                <a14:m>
                  <m:oMath xmlns:m="http://schemas.openxmlformats.org/officeDocument/2006/math">
                    <m:sSup>
                      <m:sSupPr>
                        <m:ctrlPr>
                          <a:rPr lang="en-US" altLang="zh-CN" sz="2000" i="1">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sz="2000" i="1" smtClean="0">
                            <a:solidFill>
                              <a:schemeClr val="tx1">
                                <a:lumMod val="85000"/>
                                <a:lumOff val="15000"/>
                              </a:schemeClr>
                            </a:solidFill>
                            <a:latin typeface="Cambria Math" panose="02040503050406030204" pitchFamily="18" charset="0"/>
                            <a:ea typeface="字魂36号-正文宋楷" panose="02000000000000000000" pitchFamily="2" charset="-122"/>
                          </a:rPr>
                          <m:t>0.8</m:t>
                        </m:r>
                      </m:e>
                      <m:sup>
                        <m:r>
                          <a:rPr lang="en-US" altLang="zh-CN" sz="2000" i="1" smtClean="0">
                            <a:solidFill>
                              <a:schemeClr val="tx1">
                                <a:lumMod val="85000"/>
                                <a:lumOff val="15000"/>
                              </a:schemeClr>
                            </a:solidFill>
                            <a:latin typeface="Cambria Math" panose="02040503050406030204" pitchFamily="18" charset="0"/>
                            <a:ea typeface="字魂36号-正文宋楷" panose="02000000000000000000" pitchFamily="2" charset="-122"/>
                          </a:rPr>
                          <m:t>−0.2</m:t>
                        </m:r>
                      </m:sup>
                    </m:sSup>
                  </m:oMath>
                </a14:m>
                <a:endParaRPr lang="en-US" altLang="zh-CN" sz="20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mc:Choice>
        <mc:Fallback>
          <p:sp>
            <p:nvSpPr>
              <p:cNvPr id="25" name="矩形 24">
                <a:extLst>
                  <a:ext uri="{FF2B5EF4-FFF2-40B4-BE49-F238E27FC236}">
                    <a16:creationId xmlns:a16="http://schemas.microsoft.com/office/drawing/2014/main" xmlns="" xmlns:a14="http://schemas.microsoft.com/office/drawing/2010/main" id="{0C380597-46A9-4129-9648-0BE82176A6DD}"/>
                  </a:ext>
                </a:extLst>
              </p:cNvPr>
              <p:cNvSpPr>
                <a:spLocks noRot="1" noChangeAspect="1" noMove="1" noResize="1" noEditPoints="1" noAdjustHandles="1" noChangeArrowheads="1" noChangeShapeType="1" noTextEdit="1"/>
              </p:cNvSpPr>
              <p:nvPr/>
            </p:nvSpPr>
            <p:spPr>
              <a:xfrm>
                <a:off x="940317" y="1758481"/>
                <a:ext cx="4935761" cy="1026948"/>
              </a:xfrm>
              <a:prstGeom prst="rect">
                <a:avLst/>
              </a:prstGeom>
              <a:blipFill>
                <a:blip r:embed="rId10"/>
                <a:stretch>
                  <a:fillRect l="-1605" b="-9467"/>
                </a:stretch>
              </a:blipFill>
            </p:spPr>
            <p:txBody>
              <a:bodyPr/>
              <a:lstStyle/>
              <a:p>
                <a:r>
                  <a:rPr lang="zh-CN" altLang="en-US">
                    <a:noFill/>
                  </a:rPr>
                  <a:t> </a:t>
                </a:r>
              </a:p>
            </p:txBody>
          </p:sp>
        </mc:Fallback>
      </mc:AlternateContent>
      <p:sp>
        <p:nvSpPr>
          <p:cNvPr id="4" name="矩形 3">
            <a:extLst>
              <a:ext uri="{FF2B5EF4-FFF2-40B4-BE49-F238E27FC236}">
                <a16:creationId xmlns:a16="http://schemas.microsoft.com/office/drawing/2014/main" xmlns="" id="{423D4C66-92BE-440A-A0D5-F918246472D0}"/>
              </a:ext>
            </a:extLst>
          </p:cNvPr>
          <p:cNvSpPr/>
          <p:nvPr/>
        </p:nvSpPr>
        <p:spPr>
          <a:xfrm>
            <a:off x="6096000" y="1948512"/>
            <a:ext cx="5429615" cy="1872051"/>
          </a:xfrm>
          <a:prstGeom prst="rect">
            <a:avLst/>
          </a:prstGeom>
        </p:spPr>
        <p:txBody>
          <a:bodyPr wrap="square">
            <a:spAutoFit/>
          </a:bodyPr>
          <a:lstStyle/>
          <a:p>
            <a:pPr algn="just" hangingPunct="0">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对于例</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1</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，学生先自主思考，再在老师启发下完成， 老师板书 规范的解题过程。本题可采用不同方法解决，如计算器计算，这里重点要引导学生构造指数函数比较大小，加深对指数函数图象的理解，培养学生数形结合的能力</a:t>
            </a: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9" name="文本框 28">
            <a:extLst>
              <a:ext uri="{FF2B5EF4-FFF2-40B4-BE49-F238E27FC236}">
                <a16:creationId xmlns:a16="http://schemas.microsoft.com/office/drawing/2014/main" xmlns="" id="{097D3FCD-983C-4686-9543-5568D82A669A}"/>
              </a:ext>
            </a:extLst>
          </p:cNvPr>
          <p:cNvSpPr txBox="1"/>
          <p:nvPr/>
        </p:nvSpPr>
        <p:spPr>
          <a:xfrm>
            <a:off x="7187880" y="1506183"/>
            <a:ext cx="3565000" cy="477054"/>
          </a:xfrm>
          <a:prstGeom prst="rect">
            <a:avLst/>
          </a:prstGeom>
          <a:noFill/>
        </p:spPr>
        <p:txBody>
          <a:bodyPr wrap="square" rtlCol="0">
            <a:spAutoFit/>
          </a:bodyPr>
          <a:lstStyle/>
          <a:p>
            <a:r>
              <a:rPr lang="zh-CN" altLang="en-US"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学生自主思考老师启发</a:t>
            </a:r>
          </a:p>
        </p:txBody>
      </p:sp>
      <p:sp>
        <p:nvSpPr>
          <p:cNvPr id="30" name="矩形 29">
            <a:extLst>
              <a:ext uri="{FF2B5EF4-FFF2-40B4-BE49-F238E27FC236}">
                <a16:creationId xmlns:a16="http://schemas.microsoft.com/office/drawing/2014/main" xmlns="" id="{F703DBA7-D520-4590-8C70-FF7994DDE44F}"/>
              </a:ext>
            </a:extLst>
          </p:cNvPr>
          <p:cNvSpPr/>
          <p:nvPr/>
        </p:nvSpPr>
        <p:spPr>
          <a:xfrm>
            <a:off x="6110854" y="4359632"/>
            <a:ext cx="5414762" cy="1872051"/>
          </a:xfrm>
          <a:prstGeom prst="rect">
            <a:avLst/>
          </a:prstGeom>
        </p:spPr>
        <p:txBody>
          <a:bodyPr wrap="square">
            <a:spAutoFit/>
          </a:bodyPr>
          <a:lstStyle/>
          <a:p>
            <a:pPr algn="just" hangingPunct="0">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两个幂同底 数 不同指数 ，可以看作某一指数函数两个不同的函数值，再利用函数单调性来比较。当底 数相 同指 数 不 相 同时，构造一个指数函数即可，当底 数 和指数 都不同时，可以借助中间量进行比较，这个中间量往往是</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0</a:t>
            </a:r>
          </a:p>
        </p:txBody>
      </p:sp>
      <p:sp>
        <p:nvSpPr>
          <p:cNvPr id="31" name="文本框 30">
            <a:extLst>
              <a:ext uri="{FF2B5EF4-FFF2-40B4-BE49-F238E27FC236}">
                <a16:creationId xmlns:a16="http://schemas.microsoft.com/office/drawing/2014/main" xmlns="" id="{1C2A763C-2CFC-47C8-946E-13687F4075B9}"/>
              </a:ext>
            </a:extLst>
          </p:cNvPr>
          <p:cNvSpPr txBox="1"/>
          <p:nvPr/>
        </p:nvSpPr>
        <p:spPr>
          <a:xfrm>
            <a:off x="7529005" y="3940450"/>
            <a:ext cx="3167931" cy="477054"/>
          </a:xfrm>
          <a:prstGeom prst="rect">
            <a:avLst/>
          </a:prstGeom>
          <a:noFill/>
        </p:spPr>
        <p:txBody>
          <a:bodyPr wrap="square" rtlCol="0">
            <a:spAutoFit/>
          </a:bodyPr>
          <a:lstStyle/>
          <a:p>
            <a:r>
              <a:rPr lang="zh-CN" altLang="en-US"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增添课堂气氛与活力</a:t>
            </a:r>
          </a:p>
        </p:txBody>
      </p:sp>
      <p:grpSp>
        <p:nvGrpSpPr>
          <p:cNvPr id="32" name="PA-655-655642-Discussion-538043">
            <a:extLst>
              <a:ext uri="{FF2B5EF4-FFF2-40B4-BE49-F238E27FC236}">
                <a16:creationId xmlns:a16="http://schemas.microsoft.com/office/drawing/2014/main" xmlns="" id="{19E0081A-011B-4390-B625-BC0AD45928A1}"/>
              </a:ext>
            </a:extLst>
          </p:cNvPr>
          <p:cNvGrpSpPr>
            <a:grpSpLocks noChangeAspect="1"/>
          </p:cNvGrpSpPr>
          <p:nvPr>
            <p:custDataLst>
              <p:tags r:id="rId1"/>
            </p:custDataLst>
          </p:nvPr>
        </p:nvGrpSpPr>
        <p:grpSpPr>
          <a:xfrm>
            <a:off x="1753478" y="3029538"/>
            <a:ext cx="3240000" cy="3240000"/>
            <a:chOff x="10665768" y="24096018"/>
            <a:chExt cx="1526976" cy="1526976"/>
          </a:xfrm>
          <a:solidFill>
            <a:srgbClr val="878787"/>
          </a:solidFill>
        </p:grpSpPr>
        <p:sp>
          <p:nvSpPr>
            <p:cNvPr id="33" name="PA-任意多边形: 形状 1335">
              <a:extLst>
                <a:ext uri="{FF2B5EF4-FFF2-40B4-BE49-F238E27FC236}">
                  <a16:creationId xmlns:a16="http://schemas.microsoft.com/office/drawing/2014/main" xmlns="" id="{2FEC18BF-DBDE-4305-ACE4-3E2B8E4C79D0}"/>
                </a:ext>
              </a:extLst>
            </p:cNvPr>
            <p:cNvSpPr/>
            <p:nvPr>
              <p:custDataLst>
                <p:tags r:id="rId2"/>
              </p:custDataLst>
            </p:nvPr>
          </p:nvSpPr>
          <p:spPr>
            <a:xfrm>
              <a:off x="11832580" y="24456182"/>
              <a:ext cx="270867" cy="270867"/>
            </a:xfrm>
            <a:custGeom>
              <a:avLst/>
              <a:gdLst>
                <a:gd name="connsiteX0" fmla="*/ 136178 w 270867"/>
                <a:gd name="connsiteY0" fmla="*/ 2232 h 270867"/>
                <a:gd name="connsiteX1" fmla="*/ 2232 w 270867"/>
                <a:gd name="connsiteY1" fmla="*/ 136178 h 270867"/>
                <a:gd name="connsiteX2" fmla="*/ 136178 w 270867"/>
                <a:gd name="connsiteY2" fmla="*/ 270123 h 270867"/>
                <a:gd name="connsiteX3" fmla="*/ 270123 w 270867"/>
                <a:gd name="connsiteY3" fmla="*/ 136178 h 270867"/>
                <a:gd name="connsiteX4" fmla="*/ 136178 w 270867"/>
                <a:gd name="connsiteY4" fmla="*/ 2232 h 27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67" h="270867">
                  <a:moveTo>
                    <a:pt x="136178" y="2232"/>
                  </a:moveTo>
                  <a:cubicBezTo>
                    <a:pt x="62317" y="2232"/>
                    <a:pt x="2232" y="62317"/>
                    <a:pt x="2232" y="136178"/>
                  </a:cubicBezTo>
                  <a:cubicBezTo>
                    <a:pt x="2232" y="210038"/>
                    <a:pt x="62317" y="270123"/>
                    <a:pt x="136178" y="270123"/>
                  </a:cubicBezTo>
                  <a:cubicBezTo>
                    <a:pt x="210038" y="270123"/>
                    <a:pt x="270123" y="210038"/>
                    <a:pt x="270123" y="136178"/>
                  </a:cubicBezTo>
                  <a:cubicBezTo>
                    <a:pt x="270123" y="62317"/>
                    <a:pt x="210038" y="2232"/>
                    <a:pt x="136178" y="2232"/>
                  </a:cubicBezTo>
                  <a:close/>
                </a:path>
              </a:pathLst>
            </a:custGeom>
            <a:solidFill>
              <a:srgbClr val="C5714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PA-任意多边形: 形状 1336">
              <a:extLst>
                <a:ext uri="{FF2B5EF4-FFF2-40B4-BE49-F238E27FC236}">
                  <a16:creationId xmlns:a16="http://schemas.microsoft.com/office/drawing/2014/main" xmlns="" id="{09D27A90-749A-42B4-A6ED-DF394BBA47D5}"/>
                </a:ext>
              </a:extLst>
            </p:cNvPr>
            <p:cNvSpPr/>
            <p:nvPr>
              <p:custDataLst>
                <p:tags r:id="rId3"/>
              </p:custDataLst>
            </p:nvPr>
          </p:nvSpPr>
          <p:spPr>
            <a:xfrm>
              <a:off x="11022955" y="24096018"/>
              <a:ext cx="812602" cy="631031"/>
            </a:xfrm>
            <a:custGeom>
              <a:avLst/>
              <a:gdLst>
                <a:gd name="connsiteX0" fmla="*/ 407045 w 812601"/>
                <a:gd name="connsiteY0" fmla="*/ 2232 h 631031"/>
                <a:gd name="connsiteX1" fmla="*/ 2232 w 812601"/>
                <a:gd name="connsiteY1" fmla="*/ 317748 h 631031"/>
                <a:gd name="connsiteX2" fmla="*/ 407045 w 812601"/>
                <a:gd name="connsiteY2" fmla="*/ 630287 h 631031"/>
                <a:gd name="connsiteX3" fmla="*/ 811857 w 812601"/>
                <a:gd name="connsiteY3" fmla="*/ 317748 h 631031"/>
                <a:gd name="connsiteX4" fmla="*/ 407045 w 812601"/>
                <a:gd name="connsiteY4" fmla="*/ 2232 h 631031"/>
                <a:gd name="connsiteX5" fmla="*/ 225475 w 812601"/>
                <a:gd name="connsiteY5" fmla="*/ 362397 h 631031"/>
                <a:gd name="connsiteX6" fmla="*/ 180826 w 812601"/>
                <a:gd name="connsiteY6" fmla="*/ 317748 h 631031"/>
                <a:gd name="connsiteX7" fmla="*/ 225475 w 812601"/>
                <a:gd name="connsiteY7" fmla="*/ 273100 h 631031"/>
                <a:gd name="connsiteX8" fmla="*/ 270123 w 812601"/>
                <a:gd name="connsiteY8" fmla="*/ 317748 h 631031"/>
                <a:gd name="connsiteX9" fmla="*/ 225475 w 812601"/>
                <a:gd name="connsiteY9" fmla="*/ 362397 h 631031"/>
                <a:gd name="connsiteX10" fmla="*/ 407045 w 812601"/>
                <a:gd name="connsiteY10" fmla="*/ 362397 h 631031"/>
                <a:gd name="connsiteX11" fmla="*/ 362397 w 812601"/>
                <a:gd name="connsiteY11" fmla="*/ 317748 h 631031"/>
                <a:gd name="connsiteX12" fmla="*/ 407045 w 812601"/>
                <a:gd name="connsiteY12" fmla="*/ 273100 h 631031"/>
                <a:gd name="connsiteX13" fmla="*/ 451693 w 812601"/>
                <a:gd name="connsiteY13" fmla="*/ 317748 h 631031"/>
                <a:gd name="connsiteX14" fmla="*/ 407045 w 812601"/>
                <a:gd name="connsiteY14" fmla="*/ 362397 h 631031"/>
                <a:gd name="connsiteX15" fmla="*/ 588615 w 812601"/>
                <a:gd name="connsiteY15" fmla="*/ 362397 h 631031"/>
                <a:gd name="connsiteX16" fmla="*/ 543967 w 812601"/>
                <a:gd name="connsiteY16" fmla="*/ 317748 h 631031"/>
                <a:gd name="connsiteX17" fmla="*/ 588615 w 812601"/>
                <a:gd name="connsiteY17" fmla="*/ 273100 h 631031"/>
                <a:gd name="connsiteX18" fmla="*/ 633264 w 812601"/>
                <a:gd name="connsiteY18" fmla="*/ 317748 h 631031"/>
                <a:gd name="connsiteX19" fmla="*/ 588615 w 812601"/>
                <a:gd name="connsiteY19" fmla="*/ 362397 h 631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12601" h="631031">
                  <a:moveTo>
                    <a:pt x="407045" y="2232"/>
                  </a:moveTo>
                  <a:cubicBezTo>
                    <a:pt x="185461" y="2232"/>
                    <a:pt x="2232" y="145432"/>
                    <a:pt x="2232" y="317748"/>
                  </a:cubicBezTo>
                  <a:cubicBezTo>
                    <a:pt x="2232" y="490064"/>
                    <a:pt x="185461" y="630287"/>
                    <a:pt x="407045" y="630287"/>
                  </a:cubicBezTo>
                  <a:cubicBezTo>
                    <a:pt x="628629" y="630287"/>
                    <a:pt x="811857" y="490064"/>
                    <a:pt x="811857" y="317748"/>
                  </a:cubicBezTo>
                  <a:cubicBezTo>
                    <a:pt x="811857" y="145432"/>
                    <a:pt x="628629" y="2232"/>
                    <a:pt x="407045" y="2232"/>
                  </a:cubicBezTo>
                  <a:close/>
                  <a:moveTo>
                    <a:pt x="225475" y="362397"/>
                  </a:moveTo>
                  <a:cubicBezTo>
                    <a:pt x="200817" y="362397"/>
                    <a:pt x="180826" y="342406"/>
                    <a:pt x="180826" y="317748"/>
                  </a:cubicBezTo>
                  <a:cubicBezTo>
                    <a:pt x="180826" y="293090"/>
                    <a:pt x="200817" y="273100"/>
                    <a:pt x="225475" y="273100"/>
                  </a:cubicBezTo>
                  <a:cubicBezTo>
                    <a:pt x="250132" y="273100"/>
                    <a:pt x="270123" y="293090"/>
                    <a:pt x="270123" y="317748"/>
                  </a:cubicBezTo>
                  <a:cubicBezTo>
                    <a:pt x="270123" y="342406"/>
                    <a:pt x="250132" y="362397"/>
                    <a:pt x="225475" y="362397"/>
                  </a:cubicBezTo>
                  <a:close/>
                  <a:moveTo>
                    <a:pt x="407045" y="362397"/>
                  </a:moveTo>
                  <a:cubicBezTo>
                    <a:pt x="382387" y="362397"/>
                    <a:pt x="362397" y="342406"/>
                    <a:pt x="362397" y="317748"/>
                  </a:cubicBezTo>
                  <a:cubicBezTo>
                    <a:pt x="362397" y="293090"/>
                    <a:pt x="382387" y="273100"/>
                    <a:pt x="407045" y="273100"/>
                  </a:cubicBezTo>
                  <a:cubicBezTo>
                    <a:pt x="431703" y="273100"/>
                    <a:pt x="451693" y="293090"/>
                    <a:pt x="451693" y="317748"/>
                  </a:cubicBezTo>
                  <a:cubicBezTo>
                    <a:pt x="451693" y="342406"/>
                    <a:pt x="431703" y="362397"/>
                    <a:pt x="407045" y="362397"/>
                  </a:cubicBezTo>
                  <a:close/>
                  <a:moveTo>
                    <a:pt x="588615" y="362397"/>
                  </a:moveTo>
                  <a:cubicBezTo>
                    <a:pt x="563957" y="362397"/>
                    <a:pt x="543967" y="342406"/>
                    <a:pt x="543967" y="317748"/>
                  </a:cubicBezTo>
                  <a:cubicBezTo>
                    <a:pt x="543967" y="293090"/>
                    <a:pt x="563957" y="273100"/>
                    <a:pt x="588615" y="273100"/>
                  </a:cubicBezTo>
                  <a:cubicBezTo>
                    <a:pt x="613273" y="273100"/>
                    <a:pt x="633264" y="293090"/>
                    <a:pt x="633264" y="317748"/>
                  </a:cubicBezTo>
                  <a:cubicBezTo>
                    <a:pt x="633264" y="342406"/>
                    <a:pt x="613273" y="362397"/>
                    <a:pt x="588615" y="362397"/>
                  </a:cubicBezTo>
                  <a:close/>
                </a:path>
              </a:pathLst>
            </a:custGeom>
            <a:solidFill>
              <a:srgbClr val="2A6B6E"/>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PA-任意多边形: 形状 1337">
              <a:extLst>
                <a:ext uri="{FF2B5EF4-FFF2-40B4-BE49-F238E27FC236}">
                  <a16:creationId xmlns:a16="http://schemas.microsoft.com/office/drawing/2014/main" xmlns="" id="{A19330DF-FAD5-46B3-929B-0A39A7559D57}"/>
                </a:ext>
              </a:extLst>
            </p:cNvPr>
            <p:cNvSpPr/>
            <p:nvPr>
              <p:custDataLst>
                <p:tags r:id="rId4"/>
              </p:custDataLst>
            </p:nvPr>
          </p:nvSpPr>
          <p:spPr>
            <a:xfrm>
              <a:off x="11698635" y="24732427"/>
              <a:ext cx="494109" cy="889992"/>
            </a:xfrm>
            <a:custGeom>
              <a:avLst/>
              <a:gdLst>
                <a:gd name="connsiteX0" fmla="*/ 440677 w 494109"/>
                <a:gd name="connsiteY0" fmla="*/ 2232 h 889992"/>
                <a:gd name="connsiteX1" fmla="*/ 315736 w 494109"/>
                <a:gd name="connsiteY1" fmla="*/ 78415 h 889992"/>
                <a:gd name="connsiteX2" fmla="*/ 314772 w 494109"/>
                <a:gd name="connsiteY2" fmla="*/ 83174 h 889992"/>
                <a:gd name="connsiteX3" fmla="*/ 314772 w 494109"/>
                <a:gd name="connsiteY3" fmla="*/ 172471 h 889992"/>
                <a:gd name="connsiteX4" fmla="*/ 91529 w 494109"/>
                <a:gd name="connsiteY4" fmla="*/ 172471 h 889992"/>
                <a:gd name="connsiteX5" fmla="*/ 2232 w 494109"/>
                <a:gd name="connsiteY5" fmla="*/ 261768 h 889992"/>
                <a:gd name="connsiteX6" fmla="*/ 91529 w 494109"/>
                <a:gd name="connsiteY6" fmla="*/ 351065 h 889992"/>
                <a:gd name="connsiteX7" fmla="*/ 270123 w 494109"/>
                <a:gd name="connsiteY7" fmla="*/ 351065 h 889992"/>
                <a:gd name="connsiteX8" fmla="*/ 314772 w 494109"/>
                <a:gd name="connsiteY8" fmla="*/ 395713 h 889992"/>
                <a:gd name="connsiteX9" fmla="*/ 270123 w 494109"/>
                <a:gd name="connsiteY9" fmla="*/ 440362 h 889992"/>
                <a:gd name="connsiteX10" fmla="*/ 136178 w 494109"/>
                <a:gd name="connsiteY10" fmla="*/ 440362 h 889992"/>
                <a:gd name="connsiteX11" fmla="*/ 2232 w 494109"/>
                <a:gd name="connsiteY11" fmla="*/ 574307 h 889992"/>
                <a:gd name="connsiteX12" fmla="*/ 2232 w 494109"/>
                <a:gd name="connsiteY12" fmla="*/ 800526 h 889992"/>
                <a:gd name="connsiteX13" fmla="*/ 91529 w 494109"/>
                <a:gd name="connsiteY13" fmla="*/ 889823 h 889992"/>
                <a:gd name="connsiteX14" fmla="*/ 180826 w 494109"/>
                <a:gd name="connsiteY14" fmla="*/ 800526 h 889992"/>
                <a:gd name="connsiteX15" fmla="*/ 180826 w 494109"/>
                <a:gd name="connsiteY15" fmla="*/ 618955 h 889992"/>
                <a:gd name="connsiteX16" fmla="*/ 359420 w 494109"/>
                <a:gd name="connsiteY16" fmla="*/ 618955 h 889992"/>
                <a:gd name="connsiteX17" fmla="*/ 493365 w 494109"/>
                <a:gd name="connsiteY17" fmla="*/ 485010 h 889992"/>
                <a:gd name="connsiteX18" fmla="*/ 493365 w 494109"/>
                <a:gd name="connsiteY18" fmla="*/ 83174 h 889992"/>
                <a:gd name="connsiteX19" fmla="*/ 440677 w 494109"/>
                <a:gd name="connsiteY19" fmla="*/ 2232 h 889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4109" h="889992">
                  <a:moveTo>
                    <a:pt x="440677" y="2232"/>
                  </a:moveTo>
                  <a:cubicBezTo>
                    <a:pt x="409012" y="40112"/>
                    <a:pt x="365796" y="67979"/>
                    <a:pt x="315736" y="78415"/>
                  </a:cubicBezTo>
                  <a:cubicBezTo>
                    <a:pt x="315644" y="80078"/>
                    <a:pt x="314772" y="81489"/>
                    <a:pt x="314772" y="83174"/>
                  </a:cubicBezTo>
                  <a:lnTo>
                    <a:pt x="314772" y="172471"/>
                  </a:lnTo>
                  <a:lnTo>
                    <a:pt x="91529" y="172471"/>
                  </a:lnTo>
                  <a:cubicBezTo>
                    <a:pt x="42416" y="172471"/>
                    <a:pt x="2232" y="212655"/>
                    <a:pt x="2232" y="261768"/>
                  </a:cubicBezTo>
                  <a:cubicBezTo>
                    <a:pt x="2232" y="310881"/>
                    <a:pt x="42416" y="351065"/>
                    <a:pt x="91529" y="351065"/>
                  </a:cubicBezTo>
                  <a:lnTo>
                    <a:pt x="270123" y="351065"/>
                  </a:lnTo>
                  <a:cubicBezTo>
                    <a:pt x="295129" y="351065"/>
                    <a:pt x="314772" y="370707"/>
                    <a:pt x="314772" y="395713"/>
                  </a:cubicBezTo>
                  <a:cubicBezTo>
                    <a:pt x="314772" y="420719"/>
                    <a:pt x="295129" y="440362"/>
                    <a:pt x="270123" y="440362"/>
                  </a:cubicBezTo>
                  <a:lnTo>
                    <a:pt x="136178" y="440362"/>
                  </a:lnTo>
                  <a:cubicBezTo>
                    <a:pt x="62058" y="440362"/>
                    <a:pt x="2232" y="500188"/>
                    <a:pt x="2232" y="574307"/>
                  </a:cubicBezTo>
                  <a:lnTo>
                    <a:pt x="2232" y="800526"/>
                  </a:lnTo>
                  <a:cubicBezTo>
                    <a:pt x="2232" y="849639"/>
                    <a:pt x="42416" y="889823"/>
                    <a:pt x="91529" y="889823"/>
                  </a:cubicBezTo>
                  <a:cubicBezTo>
                    <a:pt x="140643" y="889823"/>
                    <a:pt x="180826" y="849639"/>
                    <a:pt x="180826" y="800526"/>
                  </a:cubicBezTo>
                  <a:lnTo>
                    <a:pt x="180826" y="618955"/>
                  </a:lnTo>
                  <a:lnTo>
                    <a:pt x="359420" y="618955"/>
                  </a:lnTo>
                  <a:cubicBezTo>
                    <a:pt x="433539" y="618955"/>
                    <a:pt x="493365" y="559129"/>
                    <a:pt x="493365" y="485010"/>
                  </a:cubicBezTo>
                  <a:lnTo>
                    <a:pt x="493365" y="83174"/>
                  </a:lnTo>
                  <a:cubicBezTo>
                    <a:pt x="493365" y="47176"/>
                    <a:pt x="471541" y="16332"/>
                    <a:pt x="440677" y="2232"/>
                  </a:cubicBezTo>
                  <a:close/>
                </a:path>
              </a:pathLst>
            </a:custGeom>
            <a:solidFill>
              <a:srgbClr val="503427"/>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PA-任意多边形: 形状 1338">
              <a:extLst>
                <a:ext uri="{FF2B5EF4-FFF2-40B4-BE49-F238E27FC236}">
                  <a16:creationId xmlns:a16="http://schemas.microsoft.com/office/drawing/2014/main" xmlns="" id="{9B9E0415-C60F-40BD-9D6A-A0357BB79F99}"/>
                </a:ext>
              </a:extLst>
            </p:cNvPr>
            <p:cNvSpPr/>
            <p:nvPr>
              <p:custDataLst>
                <p:tags r:id="rId5"/>
              </p:custDataLst>
            </p:nvPr>
          </p:nvSpPr>
          <p:spPr>
            <a:xfrm>
              <a:off x="10755064" y="24456182"/>
              <a:ext cx="270867" cy="270867"/>
            </a:xfrm>
            <a:custGeom>
              <a:avLst/>
              <a:gdLst>
                <a:gd name="connsiteX0" fmla="*/ 136178 w 270867"/>
                <a:gd name="connsiteY0" fmla="*/ 2232 h 270867"/>
                <a:gd name="connsiteX1" fmla="*/ 2232 w 270867"/>
                <a:gd name="connsiteY1" fmla="*/ 136178 h 270867"/>
                <a:gd name="connsiteX2" fmla="*/ 136178 w 270867"/>
                <a:gd name="connsiteY2" fmla="*/ 270123 h 270867"/>
                <a:gd name="connsiteX3" fmla="*/ 270123 w 270867"/>
                <a:gd name="connsiteY3" fmla="*/ 136178 h 270867"/>
                <a:gd name="connsiteX4" fmla="*/ 136178 w 270867"/>
                <a:gd name="connsiteY4" fmla="*/ 2232 h 270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67" h="270867">
                  <a:moveTo>
                    <a:pt x="136178" y="2232"/>
                  </a:moveTo>
                  <a:cubicBezTo>
                    <a:pt x="62317" y="2232"/>
                    <a:pt x="2232" y="62317"/>
                    <a:pt x="2232" y="136178"/>
                  </a:cubicBezTo>
                  <a:cubicBezTo>
                    <a:pt x="2232" y="210038"/>
                    <a:pt x="62317" y="270123"/>
                    <a:pt x="136178" y="270123"/>
                  </a:cubicBezTo>
                  <a:cubicBezTo>
                    <a:pt x="210038" y="270123"/>
                    <a:pt x="270123" y="210038"/>
                    <a:pt x="270123" y="136178"/>
                  </a:cubicBezTo>
                  <a:cubicBezTo>
                    <a:pt x="270123" y="62317"/>
                    <a:pt x="210038" y="2232"/>
                    <a:pt x="136178" y="2232"/>
                  </a:cubicBezTo>
                  <a:close/>
                </a:path>
              </a:pathLst>
            </a:custGeom>
            <a:solidFill>
              <a:srgbClr val="C5714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PA-任意多边形: 形状 1339">
              <a:extLst>
                <a:ext uri="{FF2B5EF4-FFF2-40B4-BE49-F238E27FC236}">
                  <a16:creationId xmlns:a16="http://schemas.microsoft.com/office/drawing/2014/main" xmlns="" id="{08A41B87-8FCD-426F-B2DE-75DE52B2402C}"/>
                </a:ext>
              </a:extLst>
            </p:cNvPr>
            <p:cNvSpPr/>
            <p:nvPr>
              <p:custDataLst>
                <p:tags r:id="rId6"/>
              </p:custDataLst>
            </p:nvPr>
          </p:nvSpPr>
          <p:spPr>
            <a:xfrm>
              <a:off x="10665768" y="24732427"/>
              <a:ext cx="494109" cy="889992"/>
            </a:xfrm>
            <a:custGeom>
              <a:avLst/>
              <a:gdLst>
                <a:gd name="connsiteX0" fmla="*/ 359420 w 494109"/>
                <a:gd name="connsiteY0" fmla="*/ 440362 h 889992"/>
                <a:gd name="connsiteX1" fmla="*/ 225475 w 494109"/>
                <a:gd name="connsiteY1" fmla="*/ 440362 h 889992"/>
                <a:gd name="connsiteX2" fmla="*/ 180826 w 494109"/>
                <a:gd name="connsiteY2" fmla="*/ 395713 h 889992"/>
                <a:gd name="connsiteX3" fmla="*/ 225475 w 494109"/>
                <a:gd name="connsiteY3" fmla="*/ 351065 h 889992"/>
                <a:gd name="connsiteX4" fmla="*/ 404068 w 494109"/>
                <a:gd name="connsiteY4" fmla="*/ 351065 h 889992"/>
                <a:gd name="connsiteX5" fmla="*/ 493365 w 494109"/>
                <a:gd name="connsiteY5" fmla="*/ 261768 h 889992"/>
                <a:gd name="connsiteX6" fmla="*/ 404068 w 494109"/>
                <a:gd name="connsiteY6" fmla="*/ 172471 h 889992"/>
                <a:gd name="connsiteX7" fmla="*/ 180826 w 494109"/>
                <a:gd name="connsiteY7" fmla="*/ 172471 h 889992"/>
                <a:gd name="connsiteX8" fmla="*/ 180826 w 494109"/>
                <a:gd name="connsiteY8" fmla="*/ 83174 h 889992"/>
                <a:gd name="connsiteX9" fmla="*/ 179862 w 494109"/>
                <a:gd name="connsiteY9" fmla="*/ 78415 h 889992"/>
                <a:gd name="connsiteX10" fmla="*/ 54921 w 494109"/>
                <a:gd name="connsiteY10" fmla="*/ 2232 h 889992"/>
                <a:gd name="connsiteX11" fmla="*/ 2232 w 494109"/>
                <a:gd name="connsiteY11" fmla="*/ 83174 h 889992"/>
                <a:gd name="connsiteX12" fmla="*/ 2232 w 494109"/>
                <a:gd name="connsiteY12" fmla="*/ 485010 h 889992"/>
                <a:gd name="connsiteX13" fmla="*/ 136178 w 494109"/>
                <a:gd name="connsiteY13" fmla="*/ 618955 h 889992"/>
                <a:gd name="connsiteX14" fmla="*/ 314772 w 494109"/>
                <a:gd name="connsiteY14" fmla="*/ 618955 h 889992"/>
                <a:gd name="connsiteX15" fmla="*/ 314772 w 494109"/>
                <a:gd name="connsiteY15" fmla="*/ 800526 h 889992"/>
                <a:gd name="connsiteX16" fmla="*/ 404068 w 494109"/>
                <a:gd name="connsiteY16" fmla="*/ 889823 h 889992"/>
                <a:gd name="connsiteX17" fmla="*/ 493365 w 494109"/>
                <a:gd name="connsiteY17" fmla="*/ 800526 h 889992"/>
                <a:gd name="connsiteX18" fmla="*/ 493365 w 494109"/>
                <a:gd name="connsiteY18" fmla="*/ 574307 h 889992"/>
                <a:gd name="connsiteX19" fmla="*/ 359420 w 494109"/>
                <a:gd name="connsiteY19" fmla="*/ 440362 h 889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4109" h="889992">
                  <a:moveTo>
                    <a:pt x="359420" y="440362"/>
                  </a:moveTo>
                  <a:lnTo>
                    <a:pt x="225475" y="440362"/>
                  </a:lnTo>
                  <a:cubicBezTo>
                    <a:pt x="200469" y="440362"/>
                    <a:pt x="180826" y="420719"/>
                    <a:pt x="180826" y="395713"/>
                  </a:cubicBezTo>
                  <a:cubicBezTo>
                    <a:pt x="180826" y="370707"/>
                    <a:pt x="200469" y="351065"/>
                    <a:pt x="225475" y="351065"/>
                  </a:cubicBezTo>
                  <a:lnTo>
                    <a:pt x="404068" y="351065"/>
                  </a:lnTo>
                  <a:cubicBezTo>
                    <a:pt x="453182" y="351065"/>
                    <a:pt x="493365" y="310881"/>
                    <a:pt x="493365" y="261768"/>
                  </a:cubicBezTo>
                  <a:cubicBezTo>
                    <a:pt x="493365" y="212655"/>
                    <a:pt x="453182" y="172471"/>
                    <a:pt x="404068" y="172471"/>
                  </a:cubicBezTo>
                  <a:lnTo>
                    <a:pt x="180826" y="172471"/>
                  </a:lnTo>
                  <a:lnTo>
                    <a:pt x="180826" y="83174"/>
                  </a:lnTo>
                  <a:cubicBezTo>
                    <a:pt x="180826" y="81489"/>
                    <a:pt x="179954" y="80078"/>
                    <a:pt x="179862" y="78415"/>
                  </a:cubicBezTo>
                  <a:cubicBezTo>
                    <a:pt x="129802" y="67979"/>
                    <a:pt x="86585" y="40109"/>
                    <a:pt x="54921" y="2232"/>
                  </a:cubicBezTo>
                  <a:cubicBezTo>
                    <a:pt x="24057" y="16332"/>
                    <a:pt x="2232" y="47176"/>
                    <a:pt x="2232" y="83174"/>
                  </a:cubicBezTo>
                  <a:lnTo>
                    <a:pt x="2232" y="485010"/>
                  </a:lnTo>
                  <a:cubicBezTo>
                    <a:pt x="2232" y="559129"/>
                    <a:pt x="62058" y="618955"/>
                    <a:pt x="136178" y="618955"/>
                  </a:cubicBezTo>
                  <a:lnTo>
                    <a:pt x="314772" y="618955"/>
                  </a:lnTo>
                  <a:lnTo>
                    <a:pt x="314772" y="800526"/>
                  </a:lnTo>
                  <a:cubicBezTo>
                    <a:pt x="314772" y="849639"/>
                    <a:pt x="354955" y="889823"/>
                    <a:pt x="404068" y="889823"/>
                  </a:cubicBezTo>
                  <a:cubicBezTo>
                    <a:pt x="453182" y="889823"/>
                    <a:pt x="493365" y="849639"/>
                    <a:pt x="493365" y="800526"/>
                  </a:cubicBezTo>
                  <a:lnTo>
                    <a:pt x="493365" y="574307"/>
                  </a:lnTo>
                  <a:cubicBezTo>
                    <a:pt x="493365" y="500188"/>
                    <a:pt x="433539" y="440362"/>
                    <a:pt x="359420" y="440362"/>
                  </a:cubicBezTo>
                  <a:close/>
                </a:path>
              </a:pathLst>
            </a:custGeom>
            <a:solidFill>
              <a:srgbClr val="503427"/>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PA-任意多边形: 形状 1340">
              <a:extLst>
                <a:ext uri="{FF2B5EF4-FFF2-40B4-BE49-F238E27FC236}">
                  <a16:creationId xmlns:a16="http://schemas.microsoft.com/office/drawing/2014/main" xmlns="" id="{79F4FE2A-29CD-485F-8F8D-F8D659FCA067}"/>
                </a:ext>
              </a:extLst>
            </p:cNvPr>
            <p:cNvSpPr/>
            <p:nvPr>
              <p:custDataLst>
                <p:tags r:id="rId7"/>
              </p:custDataLst>
            </p:nvPr>
          </p:nvSpPr>
          <p:spPr>
            <a:xfrm>
              <a:off x="11170985" y="25081260"/>
              <a:ext cx="517922" cy="541734"/>
            </a:xfrm>
            <a:custGeom>
              <a:avLst/>
              <a:gdLst>
                <a:gd name="connsiteX0" fmla="*/ 465389 w 517921"/>
                <a:gd name="connsiteY0" fmla="*/ 2232 h 541734"/>
                <a:gd name="connsiteX1" fmla="*/ 52641 w 517921"/>
                <a:gd name="connsiteY1" fmla="*/ 2232 h 541734"/>
                <a:gd name="connsiteX2" fmla="*/ 2232 w 517921"/>
                <a:gd name="connsiteY2" fmla="*/ 58478 h 541734"/>
                <a:gd name="connsiteX3" fmla="*/ 32546 w 517921"/>
                <a:gd name="connsiteY3" fmla="*/ 91529 h 541734"/>
                <a:gd name="connsiteX4" fmla="*/ 214366 w 517921"/>
                <a:gd name="connsiteY4" fmla="*/ 91529 h 541734"/>
                <a:gd name="connsiteX5" fmla="*/ 214366 w 517921"/>
                <a:gd name="connsiteY5" fmla="*/ 451693 h 541734"/>
                <a:gd name="connsiteX6" fmla="*/ 166741 w 517921"/>
                <a:gd name="connsiteY6" fmla="*/ 451693 h 541734"/>
                <a:gd name="connsiteX7" fmla="*/ 122093 w 517921"/>
                <a:gd name="connsiteY7" fmla="*/ 496342 h 541734"/>
                <a:gd name="connsiteX8" fmla="*/ 166741 w 517921"/>
                <a:gd name="connsiteY8" fmla="*/ 540990 h 541734"/>
                <a:gd name="connsiteX9" fmla="*/ 351288 w 517921"/>
                <a:gd name="connsiteY9" fmla="*/ 540990 h 541734"/>
                <a:gd name="connsiteX10" fmla="*/ 395936 w 517921"/>
                <a:gd name="connsiteY10" fmla="*/ 496342 h 541734"/>
                <a:gd name="connsiteX11" fmla="*/ 351288 w 517921"/>
                <a:gd name="connsiteY11" fmla="*/ 451693 h 541734"/>
                <a:gd name="connsiteX12" fmla="*/ 303663 w 517921"/>
                <a:gd name="connsiteY12" fmla="*/ 451693 h 541734"/>
                <a:gd name="connsiteX13" fmla="*/ 303663 w 517921"/>
                <a:gd name="connsiteY13" fmla="*/ 91529 h 541734"/>
                <a:gd name="connsiteX14" fmla="*/ 485483 w 517921"/>
                <a:gd name="connsiteY14" fmla="*/ 91529 h 541734"/>
                <a:gd name="connsiteX15" fmla="*/ 515797 w 517921"/>
                <a:gd name="connsiteY15" fmla="*/ 58478 h 541734"/>
                <a:gd name="connsiteX16" fmla="*/ 465389 w 517921"/>
                <a:gd name="connsiteY16" fmla="*/ 2232 h 541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7921" h="541734">
                  <a:moveTo>
                    <a:pt x="465389" y="2232"/>
                  </a:moveTo>
                  <a:lnTo>
                    <a:pt x="52641" y="2232"/>
                  </a:lnTo>
                  <a:cubicBezTo>
                    <a:pt x="39785" y="24268"/>
                    <a:pt x="22931" y="43732"/>
                    <a:pt x="2232" y="58478"/>
                  </a:cubicBezTo>
                  <a:cubicBezTo>
                    <a:pt x="13433" y="68419"/>
                    <a:pt x="23527" y="79549"/>
                    <a:pt x="32546" y="91529"/>
                  </a:cubicBezTo>
                  <a:lnTo>
                    <a:pt x="214366" y="91529"/>
                  </a:lnTo>
                  <a:lnTo>
                    <a:pt x="214366" y="451693"/>
                  </a:lnTo>
                  <a:lnTo>
                    <a:pt x="166741" y="451693"/>
                  </a:lnTo>
                  <a:cubicBezTo>
                    <a:pt x="142062" y="451693"/>
                    <a:pt x="122093" y="471663"/>
                    <a:pt x="122093" y="496342"/>
                  </a:cubicBezTo>
                  <a:cubicBezTo>
                    <a:pt x="122093" y="521020"/>
                    <a:pt x="142062" y="540990"/>
                    <a:pt x="166741" y="540990"/>
                  </a:cubicBezTo>
                  <a:lnTo>
                    <a:pt x="351288" y="540990"/>
                  </a:lnTo>
                  <a:cubicBezTo>
                    <a:pt x="375967" y="540990"/>
                    <a:pt x="395936" y="521020"/>
                    <a:pt x="395936" y="496342"/>
                  </a:cubicBezTo>
                  <a:cubicBezTo>
                    <a:pt x="395936" y="471663"/>
                    <a:pt x="375967" y="451693"/>
                    <a:pt x="351288" y="451693"/>
                  </a:cubicBezTo>
                  <a:lnTo>
                    <a:pt x="303663" y="451693"/>
                  </a:lnTo>
                  <a:lnTo>
                    <a:pt x="303663" y="91529"/>
                  </a:lnTo>
                  <a:lnTo>
                    <a:pt x="485483" y="91529"/>
                  </a:lnTo>
                  <a:cubicBezTo>
                    <a:pt x="494502" y="79549"/>
                    <a:pt x="504599" y="68419"/>
                    <a:pt x="515797" y="58478"/>
                  </a:cubicBezTo>
                  <a:cubicBezTo>
                    <a:pt x="495098" y="43729"/>
                    <a:pt x="478244" y="24265"/>
                    <a:pt x="465389" y="2232"/>
                  </a:cubicBezTo>
                  <a:close/>
                </a:path>
              </a:pathLst>
            </a:custGeom>
            <a:solidFill>
              <a:srgbClr val="7B5340"/>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xmlns="" val="1131591385"/>
      </p:ext>
    </p:extLst>
  </p:cSld>
  <p:clrMapOvr>
    <a:masterClrMapping/>
  </p:clrMapOvr>
  <p:transition spd="slow" advClick="0" advTm="2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1000" fill="hold"/>
                                        <p:tgtEl>
                                          <p:spTgt spid="25"/>
                                        </p:tgtEl>
                                        <p:attrNameLst>
                                          <p:attrName>ppt_w</p:attrName>
                                        </p:attrNameLst>
                                      </p:cBhvr>
                                      <p:tavLst>
                                        <p:tav tm="0">
                                          <p:val>
                                            <p:fltVal val="0"/>
                                          </p:val>
                                        </p:tav>
                                        <p:tav tm="100000">
                                          <p:val>
                                            <p:strVal val="#ppt_w"/>
                                          </p:val>
                                        </p:tav>
                                      </p:tavLst>
                                    </p:anim>
                                    <p:anim calcmode="lin" valueType="num">
                                      <p:cBhvr>
                                        <p:cTn id="14" dur="1000" fill="hold"/>
                                        <p:tgtEl>
                                          <p:spTgt spid="25"/>
                                        </p:tgtEl>
                                        <p:attrNameLst>
                                          <p:attrName>ppt_h</p:attrName>
                                        </p:attrNameLst>
                                      </p:cBhvr>
                                      <p:tavLst>
                                        <p:tav tm="0">
                                          <p:val>
                                            <p:fltVal val="0"/>
                                          </p:val>
                                        </p:tav>
                                        <p:tav tm="100000">
                                          <p:val>
                                            <p:strVal val="#ppt_h"/>
                                          </p:val>
                                        </p:tav>
                                      </p:tavLst>
                                    </p:anim>
                                    <p:anim calcmode="lin" valueType="num">
                                      <p:cBhvr>
                                        <p:cTn id="15" dur="1000" fill="hold"/>
                                        <p:tgtEl>
                                          <p:spTgt spid="25"/>
                                        </p:tgtEl>
                                        <p:attrNameLst>
                                          <p:attrName>style.rotation</p:attrName>
                                        </p:attrNameLst>
                                      </p:cBhvr>
                                      <p:tavLst>
                                        <p:tav tm="0">
                                          <p:val>
                                            <p:fltVal val="90"/>
                                          </p:val>
                                        </p:tav>
                                        <p:tav tm="100000">
                                          <p:val>
                                            <p:fltVal val="0"/>
                                          </p:val>
                                        </p:tav>
                                      </p:tavLst>
                                    </p:anim>
                                    <p:animEffect transition="in" filter="fade">
                                      <p:cBhvr>
                                        <p:cTn id="16" dur="1000"/>
                                        <p:tgtEl>
                                          <p:spTgt spid="2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1000" fill="hold"/>
                                        <p:tgtEl>
                                          <p:spTgt spid="29"/>
                                        </p:tgtEl>
                                        <p:attrNameLst>
                                          <p:attrName>ppt_w</p:attrName>
                                        </p:attrNameLst>
                                      </p:cBhvr>
                                      <p:tavLst>
                                        <p:tav tm="0">
                                          <p:val>
                                            <p:fltVal val="0"/>
                                          </p:val>
                                        </p:tav>
                                        <p:tav tm="100000">
                                          <p:val>
                                            <p:strVal val="#ppt_w"/>
                                          </p:val>
                                        </p:tav>
                                      </p:tavLst>
                                    </p:anim>
                                    <p:anim calcmode="lin" valueType="num">
                                      <p:cBhvr>
                                        <p:cTn id="20" dur="1000" fill="hold"/>
                                        <p:tgtEl>
                                          <p:spTgt spid="29"/>
                                        </p:tgtEl>
                                        <p:attrNameLst>
                                          <p:attrName>ppt_h</p:attrName>
                                        </p:attrNameLst>
                                      </p:cBhvr>
                                      <p:tavLst>
                                        <p:tav tm="0">
                                          <p:val>
                                            <p:fltVal val="0"/>
                                          </p:val>
                                        </p:tav>
                                        <p:tav tm="100000">
                                          <p:val>
                                            <p:strVal val="#ppt_h"/>
                                          </p:val>
                                        </p:tav>
                                      </p:tavLst>
                                    </p:anim>
                                    <p:anim calcmode="lin" valueType="num">
                                      <p:cBhvr>
                                        <p:cTn id="21" dur="1000" fill="hold"/>
                                        <p:tgtEl>
                                          <p:spTgt spid="29"/>
                                        </p:tgtEl>
                                        <p:attrNameLst>
                                          <p:attrName>style.rotation</p:attrName>
                                        </p:attrNameLst>
                                      </p:cBhvr>
                                      <p:tavLst>
                                        <p:tav tm="0">
                                          <p:val>
                                            <p:fltVal val="90"/>
                                          </p:val>
                                        </p:tav>
                                        <p:tav tm="100000">
                                          <p:val>
                                            <p:fltVal val="0"/>
                                          </p:val>
                                        </p:tav>
                                      </p:tavLst>
                                    </p:anim>
                                    <p:animEffect transition="in" filter="fade">
                                      <p:cBhvr>
                                        <p:cTn id="22" dur="1000"/>
                                        <p:tgtEl>
                                          <p:spTgt spid="2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1000" fill="hold"/>
                                        <p:tgtEl>
                                          <p:spTgt spid="31"/>
                                        </p:tgtEl>
                                        <p:attrNameLst>
                                          <p:attrName>ppt_w</p:attrName>
                                        </p:attrNameLst>
                                      </p:cBhvr>
                                      <p:tavLst>
                                        <p:tav tm="0">
                                          <p:val>
                                            <p:fltVal val="0"/>
                                          </p:val>
                                        </p:tav>
                                        <p:tav tm="100000">
                                          <p:val>
                                            <p:strVal val="#ppt_w"/>
                                          </p:val>
                                        </p:tav>
                                      </p:tavLst>
                                    </p:anim>
                                    <p:anim calcmode="lin" valueType="num">
                                      <p:cBhvr>
                                        <p:cTn id="26" dur="1000" fill="hold"/>
                                        <p:tgtEl>
                                          <p:spTgt spid="31"/>
                                        </p:tgtEl>
                                        <p:attrNameLst>
                                          <p:attrName>ppt_h</p:attrName>
                                        </p:attrNameLst>
                                      </p:cBhvr>
                                      <p:tavLst>
                                        <p:tav tm="0">
                                          <p:val>
                                            <p:fltVal val="0"/>
                                          </p:val>
                                        </p:tav>
                                        <p:tav tm="100000">
                                          <p:val>
                                            <p:strVal val="#ppt_h"/>
                                          </p:val>
                                        </p:tav>
                                      </p:tavLst>
                                    </p:anim>
                                    <p:anim calcmode="lin" valueType="num">
                                      <p:cBhvr>
                                        <p:cTn id="27" dur="1000" fill="hold"/>
                                        <p:tgtEl>
                                          <p:spTgt spid="31"/>
                                        </p:tgtEl>
                                        <p:attrNameLst>
                                          <p:attrName>style.rotation</p:attrName>
                                        </p:attrNameLst>
                                      </p:cBhvr>
                                      <p:tavLst>
                                        <p:tav tm="0">
                                          <p:val>
                                            <p:fltVal val="90"/>
                                          </p:val>
                                        </p:tav>
                                        <p:tav tm="100000">
                                          <p:val>
                                            <p:fltVal val="0"/>
                                          </p:val>
                                        </p:tav>
                                      </p:tavLst>
                                    </p:anim>
                                    <p:animEffect transition="in" filter="fade">
                                      <p:cBhvr>
                                        <p:cTn id="28"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5" grpId="0" animBg="1"/>
      <p:bldP spid="29" grpId="0"/>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18" name="文本框 17">
                <a:extLst>
                  <a:ext uri="{FF2B5EF4-FFF2-40B4-BE49-F238E27FC236}">
                    <a16:creationId xmlns:a16="http://schemas.microsoft.com/office/drawing/2014/main" id="{D369DFC1-0A63-42B2-85C2-F740306CAF9E}"/>
                  </a:ext>
                </a:extLst>
              </p:cNvPr>
              <p:cNvSpPr txBox="1"/>
              <p:nvPr/>
            </p:nvSpPr>
            <p:spPr>
              <a:xfrm>
                <a:off x="475048" y="627675"/>
                <a:ext cx="6428748" cy="738664"/>
              </a:xfrm>
              <a:prstGeom prst="rect">
                <a:avLst/>
              </a:prstGeom>
              <a:noFill/>
            </p:spPr>
            <p:txBody>
              <a:bodyPr wrap="non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函数</a:t>
                </a:r>
                <a14:m>
                  <m:oMath xmlns:m="http://schemas.openxmlformats.org/officeDocument/2006/math">
                    <m:r>
                      <a:rPr lang="en-US" altLang="zh-CN" sz="3000" b="1" i="1" smtClean="0">
                        <a:solidFill>
                          <a:schemeClr val="tx1">
                            <a:lumMod val="85000"/>
                            <a:lumOff val="15000"/>
                          </a:schemeClr>
                        </a:solidFill>
                        <a:latin typeface="Cambria Math" panose="02040503050406030204" pitchFamily="18" charset="0"/>
                        <a:ea typeface="字魂87号-乾坤手书" panose="00000500000000000000" pitchFamily="2" charset="-122"/>
                      </a:rPr>
                      <m:t>𝒚</m:t>
                    </m:r>
                    <m:r>
                      <a:rPr lang="en-US" altLang="zh-CN" sz="3000" b="1" i="1" smtClean="0">
                        <a:solidFill>
                          <a:schemeClr val="tx1">
                            <a:lumMod val="85000"/>
                            <a:lumOff val="15000"/>
                          </a:schemeClr>
                        </a:solidFill>
                        <a:latin typeface="Cambria Math" panose="02040503050406030204" pitchFamily="18" charset="0"/>
                        <a:ea typeface="字魂87号-乾坤手书" panose="00000500000000000000" pitchFamily="2" charset="-122"/>
                      </a:rPr>
                      <m:t>=</m:t>
                    </m:r>
                    <m:sSup>
                      <m:sSupPr>
                        <m:ctrlPr>
                          <a:rPr lang="en-US" altLang="zh-CN" sz="3000" b="1" i="1" smtClean="0">
                            <a:solidFill>
                              <a:schemeClr val="tx1">
                                <a:lumMod val="85000"/>
                                <a:lumOff val="15000"/>
                              </a:schemeClr>
                            </a:solidFill>
                            <a:latin typeface="Cambria Math" panose="02040503050406030204" pitchFamily="18" charset="0"/>
                            <a:ea typeface="字魂87号-乾坤手书" panose="00000500000000000000" pitchFamily="2" charset="-122"/>
                          </a:rPr>
                        </m:ctrlPr>
                      </m:sSupPr>
                      <m:e>
                        <m:r>
                          <a:rPr lang="en-US" altLang="zh-CN" sz="3000" b="1" i="1" smtClean="0">
                            <a:solidFill>
                              <a:schemeClr val="tx1">
                                <a:lumMod val="85000"/>
                                <a:lumOff val="15000"/>
                              </a:schemeClr>
                            </a:solidFill>
                            <a:latin typeface="Cambria Math" panose="02040503050406030204" pitchFamily="18" charset="0"/>
                            <a:ea typeface="字魂87号-乾坤手书" panose="00000500000000000000" pitchFamily="2" charset="-122"/>
                          </a:rPr>
                          <m:t>𝒂</m:t>
                        </m:r>
                      </m:e>
                      <m:sup>
                        <m:r>
                          <a:rPr lang="en-US" altLang="zh-CN" sz="3000" b="1" i="1" smtClean="0">
                            <a:solidFill>
                              <a:schemeClr val="tx1">
                                <a:lumMod val="85000"/>
                                <a:lumOff val="15000"/>
                              </a:schemeClr>
                            </a:solidFill>
                            <a:latin typeface="Cambria Math" panose="02040503050406030204" pitchFamily="18" charset="0"/>
                            <a:ea typeface="字魂87号-乾坤手书" panose="00000500000000000000" pitchFamily="2" charset="-122"/>
                          </a:rPr>
                          <m:t>𝒙</m:t>
                        </m:r>
                      </m:sup>
                    </m:sSup>
                    <m:d>
                      <m:dPr>
                        <m:ctrlPr>
                          <a:rPr lang="en-US" altLang="zh-CN" sz="3000" b="1" i="1" smtClean="0">
                            <a:solidFill>
                              <a:schemeClr val="tx1">
                                <a:lumMod val="85000"/>
                                <a:lumOff val="15000"/>
                              </a:schemeClr>
                            </a:solidFill>
                            <a:latin typeface="Cambria Math" panose="02040503050406030204" pitchFamily="18" charset="0"/>
                            <a:ea typeface="字魂87号-乾坤手书" panose="00000500000000000000" pitchFamily="2" charset="-122"/>
                          </a:rPr>
                        </m:ctrlPr>
                      </m:dPr>
                      <m:e>
                        <m:r>
                          <a:rPr lang="en-US" altLang="zh-CN" sz="3000" b="1" i="1" smtClean="0">
                            <a:solidFill>
                              <a:schemeClr val="tx1">
                                <a:lumMod val="85000"/>
                                <a:lumOff val="15000"/>
                              </a:schemeClr>
                            </a:solidFill>
                            <a:latin typeface="Cambria Math" panose="02040503050406030204" pitchFamily="18" charset="0"/>
                            <a:ea typeface="字魂87号-乾坤手书" panose="00000500000000000000" pitchFamily="2" charset="-122"/>
                          </a:rPr>
                          <m:t>𝒂</m:t>
                        </m:r>
                        <m:r>
                          <a:rPr lang="en-US" altLang="zh-CN" sz="3000" b="1" i="1" smtClean="0">
                            <a:solidFill>
                              <a:schemeClr val="tx1">
                                <a:lumMod val="85000"/>
                                <a:lumOff val="15000"/>
                              </a:schemeClr>
                            </a:solidFill>
                            <a:latin typeface="Cambria Math" panose="02040503050406030204" pitchFamily="18" charset="0"/>
                            <a:ea typeface="Cambria Math" panose="02040503050406030204" pitchFamily="18" charset="0"/>
                          </a:rPr>
                          <m:t>&gt;</m:t>
                        </m:r>
                        <m:r>
                          <a:rPr lang="en-US" altLang="zh-CN" sz="3000" b="1" i="1" smtClean="0">
                            <a:solidFill>
                              <a:schemeClr val="tx1">
                                <a:lumMod val="85000"/>
                                <a:lumOff val="15000"/>
                              </a:schemeClr>
                            </a:solidFill>
                            <a:latin typeface="Cambria Math" panose="02040503050406030204" pitchFamily="18" charset="0"/>
                            <a:ea typeface="Cambria Math" panose="02040503050406030204" pitchFamily="18" charset="0"/>
                          </a:rPr>
                          <m:t>𝟎</m:t>
                        </m:r>
                        <m:r>
                          <a:rPr lang="en-US" altLang="zh-CN" sz="3000" b="1" i="1" smtClean="0">
                            <a:solidFill>
                              <a:schemeClr val="tx1">
                                <a:lumMod val="85000"/>
                                <a:lumOff val="15000"/>
                              </a:schemeClr>
                            </a:solidFill>
                            <a:latin typeface="Cambria Math" panose="02040503050406030204" pitchFamily="18" charset="0"/>
                            <a:ea typeface="Cambria Math" panose="02040503050406030204" pitchFamily="18" charset="0"/>
                          </a:rPr>
                          <m:t>,</m:t>
                        </m:r>
                        <m:r>
                          <a:rPr lang="en-US" altLang="zh-CN" sz="3000" b="1" i="1" smtClean="0">
                            <a:solidFill>
                              <a:schemeClr val="tx1">
                                <a:lumMod val="85000"/>
                                <a:lumOff val="15000"/>
                              </a:schemeClr>
                            </a:solidFill>
                            <a:latin typeface="Cambria Math" panose="02040503050406030204" pitchFamily="18" charset="0"/>
                            <a:ea typeface="Cambria Math" panose="02040503050406030204" pitchFamily="18" charset="0"/>
                          </a:rPr>
                          <m:t>𝒂</m:t>
                        </m:r>
                        <m:r>
                          <a:rPr lang="en-US" altLang="zh-CN" sz="3000" b="1" i="1" smtClean="0">
                            <a:solidFill>
                              <a:schemeClr val="tx1">
                                <a:lumMod val="85000"/>
                                <a:lumOff val="15000"/>
                              </a:schemeClr>
                            </a:solidFill>
                            <a:latin typeface="Cambria Math" panose="02040503050406030204" pitchFamily="18" charset="0"/>
                            <a:ea typeface="Cambria Math" panose="02040503050406030204" pitchFamily="18" charset="0"/>
                          </a:rPr>
                          <m:t>≠</m:t>
                        </m:r>
                        <m:r>
                          <a:rPr lang="en-US" altLang="zh-CN" sz="3000" b="1" i="1" smtClean="0">
                            <a:solidFill>
                              <a:schemeClr val="tx1">
                                <a:lumMod val="85000"/>
                                <a:lumOff val="15000"/>
                              </a:schemeClr>
                            </a:solidFill>
                            <a:latin typeface="Cambria Math" panose="02040503050406030204" pitchFamily="18" charset="0"/>
                            <a:ea typeface="Cambria Math" panose="02040503050406030204" pitchFamily="18" charset="0"/>
                          </a:rPr>
                          <m:t>𝟏</m:t>
                        </m:r>
                      </m:e>
                    </m:d>
                  </m:oMath>
                </a14:m>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的解析</a:t>
                </a:r>
              </a:p>
            </p:txBody>
          </p:sp>
        </mc:Choice>
        <mc:Fallback>
          <p:sp>
            <p:nvSpPr>
              <p:cNvPr id="18" name="文本框 17">
                <a:extLst>
                  <a:ext uri="{FF2B5EF4-FFF2-40B4-BE49-F238E27FC236}">
                    <a16:creationId xmlns:a16="http://schemas.microsoft.com/office/drawing/2014/main" xmlns="" xmlns:a14="http://schemas.microsoft.com/office/drawing/2010/main" id="{D369DFC1-0A63-42B2-85C2-F740306CAF9E}"/>
                  </a:ext>
                </a:extLst>
              </p:cNvPr>
              <p:cNvSpPr txBox="1">
                <a:spLocks noRot="1" noChangeAspect="1" noMove="1" noResize="1" noEditPoints="1" noAdjustHandles="1" noChangeArrowheads="1" noChangeShapeType="1" noTextEdit="1"/>
              </p:cNvSpPr>
              <p:nvPr/>
            </p:nvSpPr>
            <p:spPr>
              <a:xfrm>
                <a:off x="475048" y="627675"/>
                <a:ext cx="6428748" cy="738664"/>
              </a:xfrm>
              <a:prstGeom prst="rect">
                <a:avLst/>
              </a:prstGeom>
              <a:blipFill>
                <a:blip r:embed="rId6"/>
                <a:stretch>
                  <a:fillRect l="-3697" t="-16529" r="-2844" b="-3801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19" name="矩形 18">
                <a:extLst>
                  <a:ext uri="{FF2B5EF4-FFF2-40B4-BE49-F238E27FC236}">
                    <a16:creationId xmlns:a16="http://schemas.microsoft.com/office/drawing/2014/main" id="{6B76F285-0884-4C98-AB1A-0BFE1CCE0D42}"/>
                  </a:ext>
                </a:extLst>
              </p:cNvPr>
              <p:cNvSpPr/>
              <p:nvPr/>
            </p:nvSpPr>
            <p:spPr>
              <a:xfrm>
                <a:off x="956371" y="1467101"/>
                <a:ext cx="5659804" cy="4770280"/>
              </a:xfrm>
              <a:prstGeom prst="rect">
                <a:avLst/>
              </a:prstGeom>
            </p:spPr>
            <p:txBody>
              <a:bodyPr wrap="square">
                <a:spAutoFit/>
              </a:bodyPr>
              <a:lstStyle/>
              <a:p>
                <a:pPr>
                  <a:lnSpc>
                    <a:spcPct val="150000"/>
                  </a:lnSpc>
                </a:pPr>
                <a:r>
                  <a:rPr lang="zh-CN" altLang="en-US" sz="22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新知</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：一般地，函数</a:t>
                </a:r>
                <a14:m>
                  <m:oMath xmlns:m="http://schemas.openxmlformats.org/officeDocument/2006/math">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𝑎</m:t>
                        </m:r>
                      </m:e>
                      <m:sup>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d>
                      <m:dPr>
                        <m:ctrlP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dPr>
                      <m:e>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𝑎</m:t>
                        </m:r>
                        <m:r>
                          <a:rPr lang="en-US" altLang="zh-CN" sz="1600" b="0" i="1" smtClean="0">
                            <a:solidFill>
                              <a:schemeClr val="tx1">
                                <a:lumMod val="85000"/>
                                <a:lumOff val="15000"/>
                              </a:schemeClr>
                            </a:solidFill>
                            <a:latin typeface="Cambria Math" panose="02040503050406030204" pitchFamily="18" charset="0"/>
                            <a:ea typeface="Cambria Math" panose="02040503050406030204" pitchFamily="18" charset="0"/>
                          </a:rPr>
                          <m:t>&gt;0,</m:t>
                        </m:r>
                        <m:r>
                          <a:rPr lang="en-US" altLang="zh-CN" sz="1600" b="0" i="1" smtClean="0">
                            <a:solidFill>
                              <a:schemeClr val="tx1">
                                <a:lumMod val="85000"/>
                                <a:lumOff val="15000"/>
                              </a:schemeClr>
                            </a:solidFill>
                            <a:latin typeface="Cambria Math" panose="02040503050406030204" pitchFamily="18" charset="0"/>
                            <a:ea typeface="Cambria Math" panose="02040503050406030204" pitchFamily="18" charset="0"/>
                          </a:rPr>
                          <m:t>𝑎</m:t>
                        </m:r>
                        <m:r>
                          <a:rPr lang="en-US" altLang="zh-CN" sz="1600" b="0" i="1" smtClean="0">
                            <a:solidFill>
                              <a:schemeClr val="tx1">
                                <a:lumMod val="85000"/>
                                <a:lumOff val="15000"/>
                              </a:schemeClr>
                            </a:solidFill>
                            <a:latin typeface="Cambria Math" panose="02040503050406030204" pitchFamily="18" charset="0"/>
                            <a:ea typeface="Cambria Math" panose="02040503050406030204" pitchFamily="18" charset="0"/>
                          </a:rPr>
                          <m:t>≠1</m:t>
                        </m:r>
                      </m:e>
                    </m:d>
                    <m:r>
                      <a:rPr lang="zh-CN" altLang="en-US" sz="1600" i="1">
                        <a:solidFill>
                          <a:schemeClr val="tx1">
                            <a:lumMod val="85000"/>
                            <a:lumOff val="15000"/>
                          </a:schemeClr>
                        </a:solidFill>
                        <a:latin typeface="Cambria Math" panose="02040503050406030204" pitchFamily="18" charset="0"/>
                        <a:ea typeface="字魂36号-正文宋楷" panose="02000000000000000000" pitchFamily="2" charset="-122"/>
                      </a:rPr>
                      <m:t>叫做</m:t>
                    </m:r>
                  </m:oMath>
                </a14:m>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指数函数，其中</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x</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是自变量，函数的定义域为</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R.</a:t>
                </a:r>
              </a:p>
              <a:p>
                <a:pPr>
                  <a:lnSpc>
                    <a:spcPct val="15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问题：为什么规定</a:t>
                </a:r>
                <a14:m>
                  <m:oMath xmlns:m="http://schemas.openxmlformats.org/officeDocument/2006/math">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𝑎</m:t>
                    </m:r>
                    <m:r>
                      <a:rPr lang="en-US" altLang="zh-CN" sz="1600" b="0" i="1" smtClean="0">
                        <a:solidFill>
                          <a:schemeClr val="tx1">
                            <a:lumMod val="85000"/>
                            <a:lumOff val="15000"/>
                          </a:schemeClr>
                        </a:solidFill>
                        <a:latin typeface="Cambria Math" panose="02040503050406030204" pitchFamily="18" charset="0"/>
                        <a:ea typeface="Cambria Math" panose="02040503050406030204" pitchFamily="18" charset="0"/>
                      </a:rPr>
                      <m:t>&gt;0</m:t>
                    </m:r>
                  </m:oMath>
                </a14:m>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 且</a:t>
                </a:r>
                <a14:m>
                  <m:oMath xmlns:m="http://schemas.openxmlformats.org/officeDocument/2006/math">
                    <m:r>
                      <a:rPr lang="en-US" altLang="zh-CN" sz="1600" b="0" i="1" dirty="0" smtClean="0">
                        <a:solidFill>
                          <a:schemeClr val="tx1">
                            <a:lumMod val="85000"/>
                            <a:lumOff val="15000"/>
                          </a:schemeClr>
                        </a:solidFill>
                        <a:latin typeface="Cambria Math" panose="02040503050406030204" pitchFamily="18" charset="0"/>
                        <a:ea typeface="字魂36号-正文宋楷" panose="02000000000000000000" pitchFamily="2" charset="-122"/>
                      </a:rPr>
                      <m:t>𝑎</m:t>
                    </m:r>
                    <m:r>
                      <a:rPr lang="en-US" altLang="zh-CN" sz="1600" b="0" i="1" dirty="0" smtClean="0">
                        <a:solidFill>
                          <a:schemeClr val="tx1">
                            <a:lumMod val="85000"/>
                            <a:lumOff val="15000"/>
                          </a:schemeClr>
                        </a:solidFill>
                        <a:latin typeface="Cambria Math" panose="02040503050406030204" pitchFamily="18" charset="0"/>
                        <a:ea typeface="Cambria Math" panose="02040503050406030204" pitchFamily="18" charset="0"/>
                      </a:rPr>
                      <m:t>≠1</m:t>
                    </m:r>
                    <m:r>
                      <a:rPr lang="en-US" altLang="zh-CN" sz="1600" b="0" i="0" dirty="0" smtClean="0">
                        <a:solidFill>
                          <a:schemeClr val="tx1">
                            <a:lumMod val="85000"/>
                            <a:lumOff val="15000"/>
                          </a:schemeClr>
                        </a:solidFill>
                        <a:latin typeface="Cambria Math" panose="02040503050406030204" pitchFamily="18" charset="0"/>
                        <a:ea typeface="Cambria Math" panose="02040503050406030204" pitchFamily="18" charset="0"/>
                      </a:rPr>
                      <m:t> </m:t>
                    </m:r>
                  </m:oMath>
                </a14:m>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呢？否则会出现什么情况呢？</a:t>
                </a:r>
                <a:endPar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nSpc>
                    <a:spcPct val="150000"/>
                  </a:lnSpc>
                </a:pP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1.</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若</a:t>
                </a:r>
                <a14:m>
                  <m:oMath xmlns:m="http://schemas.openxmlformats.org/officeDocument/2006/math">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𝑎</m:t>
                    </m:r>
                    <m:r>
                      <a:rPr lang="en-US" altLang="zh-CN" sz="1600" b="0" i="1" smtClean="0">
                        <a:solidFill>
                          <a:schemeClr val="tx1">
                            <a:lumMod val="85000"/>
                            <a:lumOff val="15000"/>
                          </a:schemeClr>
                        </a:solidFill>
                        <a:latin typeface="Cambria Math" panose="02040503050406030204" pitchFamily="18" charset="0"/>
                        <a:ea typeface="Cambria Math" panose="02040503050406030204" pitchFamily="18" charset="0"/>
                      </a:rPr>
                      <m:t>=0,</m:t>
                    </m:r>
                  </m:oMath>
                </a14:m>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则</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x&gt;0</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时，</a:t>
                </a:r>
                <a14:m>
                  <m:oMath xmlns:m="http://schemas.openxmlformats.org/officeDocument/2006/math">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600" b="0" i="1" smtClean="0">
                        <a:solidFill>
                          <a:schemeClr val="tx1">
                            <a:lumMod val="85000"/>
                            <a:lumOff val="15000"/>
                          </a:schemeClr>
                        </a:solidFill>
                        <a:latin typeface="Cambria Math" panose="02040503050406030204" pitchFamily="18" charset="0"/>
                        <a:ea typeface="Cambria Math" panose="02040503050406030204" pitchFamily="18" charset="0"/>
                      </a:rPr>
                      <m:t>=</m:t>
                    </m:r>
                    <m:r>
                      <a:rPr lang="en-US" altLang="zh-CN" sz="1600" b="0" i="1" smtClean="0">
                        <a:solidFill>
                          <a:schemeClr val="tx1">
                            <a:lumMod val="85000"/>
                            <a:lumOff val="15000"/>
                          </a:schemeClr>
                        </a:solidFill>
                        <a:latin typeface="Cambria Math" panose="02040503050406030204" pitchFamily="18" charset="0"/>
                        <a:ea typeface="Cambria Math" panose="02040503050406030204" pitchFamily="18" charset="0"/>
                      </a:rPr>
                      <m:t>𝑎𝑥</m:t>
                    </m:r>
                    <m:r>
                      <a:rPr lang="en-US" altLang="zh-CN" sz="1600" b="0" i="1" smtClean="0">
                        <a:solidFill>
                          <a:schemeClr val="tx1">
                            <a:lumMod val="85000"/>
                            <a:lumOff val="15000"/>
                          </a:schemeClr>
                        </a:solidFill>
                        <a:latin typeface="Cambria Math" panose="02040503050406030204" pitchFamily="18" charset="0"/>
                        <a:ea typeface="Cambria Math" panose="02040503050406030204" pitchFamily="18" charset="0"/>
                      </a:rPr>
                      <m:t>=0</m:t>
                    </m:r>
                    <m:r>
                      <a:rPr lang="en-US" altLang="zh-CN" sz="1600" b="0" i="1" smtClean="0">
                        <a:solidFill>
                          <a:schemeClr val="tx1">
                            <a:lumMod val="85000"/>
                            <a:lumOff val="15000"/>
                          </a:schemeClr>
                        </a:solidFill>
                        <a:latin typeface="Cambria Math" panose="02040503050406030204" pitchFamily="18" charset="0"/>
                        <a:ea typeface="Cambria Math" panose="02040503050406030204" pitchFamily="18" charset="0"/>
                      </a:rPr>
                      <m:t>𝑥</m:t>
                    </m:r>
                    <m:r>
                      <a:rPr lang="en-US" altLang="zh-CN" sz="1600" b="0" i="1" smtClean="0">
                        <a:solidFill>
                          <a:schemeClr val="tx1">
                            <a:lumMod val="85000"/>
                            <a:lumOff val="15000"/>
                          </a:schemeClr>
                        </a:solidFill>
                        <a:latin typeface="Cambria Math" panose="02040503050406030204" pitchFamily="18" charset="0"/>
                        <a:ea typeface="Cambria Math" panose="02040503050406030204" pitchFamily="18" charset="0"/>
                      </a:rPr>
                      <m:t>≤0</m:t>
                    </m:r>
                  </m:oMath>
                </a14:m>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时，</a:t>
                </a:r>
                <a14:m>
                  <m:oMath xmlns:m="http://schemas.openxmlformats.org/officeDocument/2006/math">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𝑎𝑥</m:t>
                    </m:r>
                    <m:r>
                      <a:rPr lang="en-US" altLang="zh-CN" sz="1600" b="0" i="0" smtClean="0">
                        <a:solidFill>
                          <a:schemeClr val="tx1">
                            <a:lumMod val="85000"/>
                            <a:lumOff val="15000"/>
                          </a:schemeClr>
                        </a:solidFill>
                        <a:latin typeface="Cambria Math" panose="02040503050406030204" pitchFamily="18" charset="0"/>
                        <a:ea typeface="字魂36号-正文宋楷" panose="02000000000000000000" pitchFamily="2" charset="-122"/>
                      </a:rPr>
                      <m:t> </m:t>
                    </m:r>
                  </m:oMath>
                </a14:m>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无意义</a:t>
                </a:r>
                <a:endPar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nSpc>
                    <a:spcPct val="150000"/>
                  </a:lnSpc>
                </a:pP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2.</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若</a:t>
                </a:r>
                <a14:m>
                  <m:oMath xmlns:m="http://schemas.openxmlformats.org/officeDocument/2006/math">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𝑎</m:t>
                    </m:r>
                    <m:r>
                      <a:rPr lang="en-US" altLang="zh-CN" sz="1600" b="0" i="1" smtClean="0">
                        <a:solidFill>
                          <a:schemeClr val="tx1">
                            <a:lumMod val="85000"/>
                            <a:lumOff val="15000"/>
                          </a:schemeClr>
                        </a:solidFill>
                        <a:latin typeface="Cambria Math" panose="02040503050406030204" pitchFamily="18" charset="0"/>
                        <a:ea typeface="Cambria Math" panose="02040503050406030204" pitchFamily="18" charset="0"/>
                      </a:rPr>
                      <m:t>&lt;0</m:t>
                    </m:r>
                  </m:oMath>
                </a14:m>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如</a:t>
                </a:r>
                <a14:m>
                  <m:oMath xmlns:m="http://schemas.openxmlformats.org/officeDocument/2006/math">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d>
                          <m:dPr>
                            <m:ctrlP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dPr>
                          <m:e>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−4</m:t>
                            </m:r>
                          </m:e>
                        </m:d>
                      </m:e>
                      <m:sup>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oMath>
                </a14:m>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对于</a:t>
                </a:r>
                <a14:m>
                  <m:oMath xmlns:m="http://schemas.openxmlformats.org/officeDocument/2006/math">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=12</m:t>
                    </m:r>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𝑘</m:t>
                    </m:r>
                    <m:d>
                      <m:dPr>
                        <m:ctrlP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dPr>
                      <m:e>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𝑘</m:t>
                        </m:r>
                        <m:r>
                          <a:rPr lang="en-US" altLang="zh-CN" sz="1600" b="0" i="1" smtClean="0">
                            <a:solidFill>
                              <a:schemeClr val="tx1">
                                <a:lumMod val="85000"/>
                                <a:lumOff val="15000"/>
                              </a:schemeClr>
                            </a:solidFill>
                            <a:latin typeface="Cambria Math" panose="02040503050406030204" pitchFamily="18" charset="0"/>
                            <a:ea typeface="Cambria Math" panose="02040503050406030204" pitchFamily="18" charset="0"/>
                          </a:rPr>
                          <m:t>∈</m:t>
                        </m:r>
                        <m:r>
                          <a:rPr lang="en-US" altLang="zh-CN" sz="1600" b="0" i="1" smtClean="0">
                            <a:solidFill>
                              <a:schemeClr val="tx1">
                                <a:lumMod val="85000"/>
                                <a:lumOff val="15000"/>
                              </a:schemeClr>
                            </a:solidFill>
                            <a:latin typeface="Cambria Math" panose="02040503050406030204" pitchFamily="18" charset="0"/>
                            <a:ea typeface="Cambria Math" panose="02040503050406030204" pitchFamily="18" charset="0"/>
                          </a:rPr>
                          <m:t>𝑁</m:t>
                        </m:r>
                      </m:e>
                    </m:d>
                  </m:oMath>
                </a14:m>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，在实数范围内</a:t>
                </a:r>
                <a14:m>
                  <m:oMath xmlns:m="http://schemas.openxmlformats.org/officeDocument/2006/math">
                    <m: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ctrlPr>
                      </m:sSupPr>
                      <m:e>
                        <m:d>
                          <m:dPr>
                            <m:ctrlP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ctrlPr>
                          </m:dPr>
                          <m:e>
                            <m: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t>−4</m:t>
                            </m:r>
                          </m:e>
                        </m:d>
                      </m:e>
                      <m:sup>
                        <m: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oMath>
                </a14:m>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无意义，对于</a:t>
                </a:r>
                <a14:m>
                  <m:oMath xmlns:m="http://schemas.openxmlformats.org/officeDocument/2006/math">
                    <m: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t>𝑥</m:t>
                    </m:r>
                    <m: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t>=12</m:t>
                    </m:r>
                    <m: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t>𝑘</m:t>
                    </m:r>
                    <m:d>
                      <m:dPr>
                        <m:ctrlP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ctrlPr>
                      </m:dPr>
                      <m:e>
                        <m: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t>𝑘</m:t>
                        </m:r>
                        <m:r>
                          <a:rPr lang="en-US" altLang="zh-CN" sz="1600" i="1">
                            <a:solidFill>
                              <a:schemeClr val="tx1">
                                <a:lumMod val="85000"/>
                                <a:lumOff val="15000"/>
                              </a:schemeClr>
                            </a:solidFill>
                            <a:latin typeface="Cambria Math" panose="02040503050406030204" pitchFamily="18" charset="0"/>
                            <a:ea typeface="Cambria Math" panose="02040503050406030204" pitchFamily="18" charset="0"/>
                          </a:rPr>
                          <m:t>∈</m:t>
                        </m:r>
                        <m:r>
                          <a:rPr lang="en-US" altLang="zh-CN" sz="1600" i="1">
                            <a:solidFill>
                              <a:schemeClr val="tx1">
                                <a:lumMod val="85000"/>
                                <a:lumOff val="15000"/>
                              </a:schemeClr>
                            </a:solidFill>
                            <a:latin typeface="Cambria Math" panose="02040503050406030204" pitchFamily="18" charset="0"/>
                            <a:ea typeface="Cambria Math" panose="02040503050406030204" pitchFamily="18" charset="0"/>
                          </a:rPr>
                          <m:t>𝑁</m:t>
                        </m:r>
                      </m:e>
                    </m:d>
                  </m:oMath>
                </a14:m>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在实数范围内</a:t>
                </a:r>
                <a14:m>
                  <m:oMath xmlns:m="http://schemas.openxmlformats.org/officeDocument/2006/math">
                    <m: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ctrlPr>
                      </m:sSupPr>
                      <m:e>
                        <m:d>
                          <m:dPr>
                            <m:ctrlP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ctrlPr>
                          </m:dPr>
                          <m:e>
                            <m: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t>−4</m:t>
                            </m:r>
                          </m:e>
                        </m:d>
                      </m:e>
                      <m:sup>
                        <m: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oMath>
                </a14:m>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有意义，并且极为复杂，我们不必研究它</a:t>
                </a:r>
                <a:endPar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nSpc>
                    <a:spcPct val="150000"/>
                  </a:lnSpc>
                </a:pP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3.</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若</a:t>
                </a:r>
                <a14:m>
                  <m:oMath xmlns:m="http://schemas.openxmlformats.org/officeDocument/2006/math">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𝑎</m:t>
                    </m:r>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=1</m:t>
                    </m:r>
                  </m:oMath>
                </a14:m>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，则</a:t>
                </a:r>
                <a14:m>
                  <m:oMath xmlns:m="http://schemas.openxmlformats.org/officeDocument/2006/math">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oMath>
                </a14:m>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=1</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是一常值函数，没有研究的必要</a:t>
                </a:r>
                <a:endPar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nSpc>
                    <a:spcPct val="150000"/>
                  </a:lnSpc>
                </a:pPr>
                <a:r>
                  <a:rPr lang="zh-CN" altLang="en-US" sz="22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课堂练习</a:t>
                </a:r>
                <a:r>
                  <a:rPr lang="zh-CN" altLang="en-US" sz="16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endParaRPr lang="en-US" altLang="zh-CN" sz="1600" b="1"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nSpc>
                    <a:spcPct val="15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指出下列函数哪些是指数函数？</a:t>
                </a:r>
                <a:endPar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nSpc>
                    <a:spcPct val="150000"/>
                  </a:lnSpc>
                </a:pP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1.</a:t>
                </a:r>
                <a14:m>
                  <m:oMath xmlns:m="http://schemas.openxmlformats.org/officeDocument/2006/math">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4</m:t>
                        </m:r>
                      </m:e>
                      <m:sup>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oMath>
                </a14:m>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 ;   2.</a:t>
                </a:r>
                <a:r>
                  <a:rPr lang="en-US" altLang="zh-CN" sz="1600" dirty="0">
                    <a:solidFill>
                      <a:schemeClr val="tx1">
                        <a:lumMod val="85000"/>
                        <a:lumOff val="15000"/>
                      </a:schemeClr>
                    </a:solidFill>
                    <a:ea typeface="字魂36号-正文宋楷" panose="02000000000000000000" pitchFamily="2" charset="-122"/>
                  </a:rPr>
                  <a:t/>
                </a:r>
                <a14:m>
                  <m:oMath xmlns:m="http://schemas.openxmlformats.org/officeDocument/2006/math">
                    <m: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600" i="1">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e>
                      <m:sup>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4 </m:t>
                        </m:r>
                      </m:sup>
                    </m:sSup>
                  </m:oMath>
                </a14:m>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  3.</a:t>
                </a:r>
                <a14:m>
                  <m:oMath xmlns:m="http://schemas.openxmlformats.org/officeDocument/2006/math">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−4</m:t>
                        </m:r>
                      </m:e>
                      <m:sup>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oMath>
                </a14:m>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 ;  4.</a:t>
                </a:r>
                <a14:m>
                  <m:oMath xmlns:m="http://schemas.openxmlformats.org/officeDocument/2006/math">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d>
                          <m:dPr>
                            <m:ctrlP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dPr>
                          <m:e>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−4</m:t>
                            </m:r>
                          </m:e>
                        </m:d>
                      </m:e>
                      <m:sup>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oMath>
                </a14:m>
                <a:endPar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nSpc>
                    <a:spcPct val="150000"/>
                  </a:lnSpc>
                </a:pP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5.</a:t>
                </a:r>
                <a14:m>
                  <m:oMath xmlns:m="http://schemas.openxmlformats.org/officeDocument/2006/math">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zh-CN" altLang="en-US"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𝜋</m:t>
                        </m:r>
                      </m:e>
                      <m:sup>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oMath>
                </a14:m>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 ;   6.</a:t>
                </a:r>
                <a14:m>
                  <m:oMath xmlns:m="http://schemas.openxmlformats.org/officeDocument/2006/math">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=4</m:t>
                    </m:r>
                    <m:sSup>
                      <m:sSupPr>
                        <m:ctrlP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e>
                      <m:sup>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2</m:t>
                        </m:r>
                      </m:sup>
                    </m:sSup>
                    <m:r>
                      <a:rPr lang="en-US" altLang="zh-CN" sz="1600" b="0" i="0" smtClean="0">
                        <a:solidFill>
                          <a:schemeClr val="tx1">
                            <a:lumMod val="85000"/>
                            <a:lumOff val="15000"/>
                          </a:schemeClr>
                        </a:solidFill>
                        <a:latin typeface="Cambria Math" panose="02040503050406030204" pitchFamily="18" charset="0"/>
                        <a:ea typeface="字魂36号-正文宋楷" panose="02000000000000000000" pitchFamily="2" charset="-122"/>
                      </a:rPr>
                      <m:t>;</m:t>
                    </m:r>
                  </m:oMath>
                </a14:m>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  7.</a:t>
                </a:r>
                <a14:m>
                  <m:oMath xmlns:m="http://schemas.openxmlformats.org/officeDocument/2006/math">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e>
                      <m:sup>
                        <m:r>
                          <a:rPr lang="en-US" altLang="zh-CN" sz="1600"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oMath>
                </a14:m>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   ;  8.</a:t>
                </a:r>
                <a14:m>
                  <m:oMath xmlns:m="http://schemas.openxmlformats.org/officeDocument/2006/math">
                    <m:r>
                      <a:rPr lang="en-US" altLang="zh-CN" sz="1200"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200"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2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d>
                          <m:dPr>
                            <m:ctrlPr>
                              <a:rPr lang="en-US" altLang="zh-CN" sz="12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dPr>
                          <m:e>
                            <m:r>
                              <a:rPr lang="en-US" altLang="zh-CN" sz="1200" b="0" i="1" smtClean="0">
                                <a:solidFill>
                                  <a:schemeClr val="tx1">
                                    <a:lumMod val="85000"/>
                                    <a:lumOff val="15000"/>
                                  </a:schemeClr>
                                </a:solidFill>
                                <a:latin typeface="Cambria Math" panose="02040503050406030204" pitchFamily="18" charset="0"/>
                                <a:ea typeface="字魂36号-正文宋楷" panose="02000000000000000000" pitchFamily="2" charset="-122"/>
                              </a:rPr>
                              <m:t>2</m:t>
                            </m:r>
                            <m:r>
                              <a:rPr lang="en-US" altLang="zh-CN" sz="1200" b="0" i="1" smtClean="0">
                                <a:solidFill>
                                  <a:schemeClr val="tx1">
                                    <a:lumMod val="85000"/>
                                    <a:lumOff val="15000"/>
                                  </a:schemeClr>
                                </a:solidFill>
                                <a:latin typeface="Cambria Math" panose="02040503050406030204" pitchFamily="18" charset="0"/>
                                <a:ea typeface="字魂36号-正文宋楷" panose="02000000000000000000" pitchFamily="2" charset="-122"/>
                              </a:rPr>
                              <m:t>𝑎</m:t>
                            </m:r>
                            <m:r>
                              <a:rPr lang="en-US" altLang="zh-CN" sz="1200" b="0" i="1" smtClean="0">
                                <a:solidFill>
                                  <a:schemeClr val="tx1">
                                    <a:lumMod val="85000"/>
                                    <a:lumOff val="15000"/>
                                  </a:schemeClr>
                                </a:solidFill>
                                <a:latin typeface="Cambria Math" panose="02040503050406030204" pitchFamily="18" charset="0"/>
                                <a:ea typeface="字魂36号-正文宋楷" panose="02000000000000000000" pitchFamily="2" charset="-122"/>
                              </a:rPr>
                              <m:t>−1</m:t>
                            </m:r>
                          </m:e>
                        </m:d>
                      </m:e>
                      <m:sup>
                        <m:r>
                          <a:rPr lang="en-US" altLang="zh-CN" sz="1200"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d>
                      <m:dPr>
                        <m:ctrlPr>
                          <a:rPr lang="en-US" altLang="zh-CN" sz="12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dPr>
                      <m:e>
                        <m:r>
                          <a:rPr lang="en-US" altLang="zh-CN" sz="1200" b="0" i="1" smtClean="0">
                            <a:solidFill>
                              <a:schemeClr val="tx1">
                                <a:lumMod val="85000"/>
                                <a:lumOff val="15000"/>
                              </a:schemeClr>
                            </a:solidFill>
                            <a:latin typeface="Cambria Math" panose="02040503050406030204" pitchFamily="18" charset="0"/>
                            <a:ea typeface="字魂36号-正文宋楷" panose="02000000000000000000" pitchFamily="2" charset="-122"/>
                          </a:rPr>
                          <m:t>𝑎</m:t>
                        </m:r>
                        <m:r>
                          <a:rPr lang="en-US" altLang="zh-CN" sz="1200" b="0" i="1" smtClean="0">
                            <a:solidFill>
                              <a:schemeClr val="tx1">
                                <a:lumMod val="85000"/>
                                <a:lumOff val="15000"/>
                              </a:schemeClr>
                            </a:solidFill>
                            <a:latin typeface="Cambria Math" panose="02040503050406030204" pitchFamily="18" charset="0"/>
                            <a:ea typeface="Cambria Math" panose="02040503050406030204" pitchFamily="18" charset="0"/>
                          </a:rPr>
                          <m:t>&gt;12,</m:t>
                        </m:r>
                        <m:r>
                          <a:rPr lang="en-US" altLang="zh-CN" sz="1200" b="0" i="1" smtClean="0">
                            <a:solidFill>
                              <a:schemeClr val="tx1">
                                <a:lumMod val="85000"/>
                                <a:lumOff val="15000"/>
                              </a:schemeClr>
                            </a:solidFill>
                            <a:latin typeface="Cambria Math" panose="02040503050406030204" pitchFamily="18" charset="0"/>
                            <a:ea typeface="Cambria Math" panose="02040503050406030204" pitchFamily="18" charset="0"/>
                          </a:rPr>
                          <m:t>𝑎</m:t>
                        </m:r>
                        <m:r>
                          <a:rPr lang="en-US" altLang="zh-CN" sz="1200" b="0" i="1" smtClean="0">
                            <a:solidFill>
                              <a:schemeClr val="tx1">
                                <a:lumMod val="85000"/>
                                <a:lumOff val="15000"/>
                              </a:schemeClr>
                            </a:solidFill>
                            <a:latin typeface="Cambria Math" panose="02040503050406030204" pitchFamily="18" charset="0"/>
                            <a:ea typeface="Cambria Math" panose="02040503050406030204" pitchFamily="18" charset="0"/>
                          </a:rPr>
                          <m:t>≠1</m:t>
                        </m:r>
                      </m:e>
                    </m:d>
                  </m:oMath>
                </a14:m>
                <a:endParaRPr lang="en-US" altLang="zh-CN" sz="12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mc:Choice>
        <mc:Fallback>
          <p:sp>
            <p:nvSpPr>
              <p:cNvPr id="19" name="矩形 18">
                <a:extLst>
                  <a:ext uri="{FF2B5EF4-FFF2-40B4-BE49-F238E27FC236}">
                    <a16:creationId xmlns:a16="http://schemas.microsoft.com/office/drawing/2014/main" xmlns="" xmlns:a14="http://schemas.microsoft.com/office/drawing/2010/main" id="{6B76F285-0884-4C98-AB1A-0BFE1CCE0D42}"/>
                  </a:ext>
                </a:extLst>
              </p:cNvPr>
              <p:cNvSpPr>
                <a:spLocks noRot="1" noChangeAspect="1" noMove="1" noResize="1" noEditPoints="1" noAdjustHandles="1" noChangeArrowheads="1" noChangeShapeType="1" noTextEdit="1"/>
              </p:cNvSpPr>
              <p:nvPr/>
            </p:nvSpPr>
            <p:spPr>
              <a:xfrm>
                <a:off x="956371" y="1467101"/>
                <a:ext cx="5659804" cy="4770280"/>
              </a:xfrm>
              <a:prstGeom prst="rect">
                <a:avLst/>
              </a:prstGeom>
              <a:blipFill>
                <a:blip r:embed="rId7"/>
                <a:stretch>
                  <a:fillRect l="-1401" r="-4203" b="-76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21" name="矩形 20">
                <a:extLst>
                  <a:ext uri="{FF2B5EF4-FFF2-40B4-BE49-F238E27FC236}">
                    <a16:creationId xmlns:a16="http://schemas.microsoft.com/office/drawing/2014/main" id="{A4949876-47F4-4D6C-8089-1A95F1C94CFD}"/>
                  </a:ext>
                </a:extLst>
              </p:cNvPr>
              <p:cNvSpPr/>
              <p:nvPr/>
            </p:nvSpPr>
            <p:spPr>
              <a:xfrm>
                <a:off x="6996393" y="1518713"/>
                <a:ext cx="4484929" cy="2312171"/>
              </a:xfrm>
              <a:prstGeom prst="rect">
                <a:avLst/>
              </a:prstGeom>
            </p:spPr>
            <p:txBody>
              <a:bodyPr wrap="square">
                <a:spAutoFit/>
              </a:bodyPr>
              <a:lstStyle/>
              <a:p>
                <a:pPr algn="just" hangingPunct="0">
                  <a:lnSpc>
                    <a:spcPct val="130000"/>
                  </a:lnSpc>
                </a:pPr>
                <a:r>
                  <a:rPr lang="zh-CN" altLang="en-US" sz="22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解析</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：根据指数函数定义进行判断</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1.5.8</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为指数函数；</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2</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是幂函数；</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3</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是</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-1</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与指数函数</a:t>
                </a:r>
                <a14:m>
                  <m:oMath xmlns:m="http://schemas.openxmlformats.org/officeDocument/2006/math">
                    <m:sSup>
                      <m:sSupPr>
                        <m:ctrlPr>
                          <a:rPr lang="en-US" altLang="zh-CN" i="1">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i="1">
                            <a:solidFill>
                              <a:schemeClr val="tx1">
                                <a:lumMod val="85000"/>
                                <a:lumOff val="15000"/>
                              </a:schemeClr>
                            </a:solidFill>
                            <a:latin typeface="Cambria Math" panose="02040503050406030204" pitchFamily="18" charset="0"/>
                            <a:ea typeface="字魂36号-正文宋楷" panose="02000000000000000000" pitchFamily="2" charset="-122"/>
                          </a:rPr>
                          <m:t>4</m:t>
                        </m:r>
                      </m:e>
                      <m:sup>
                        <m:r>
                          <a:rPr lang="en-US" altLang="zh-CN" i="1">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oMath>
                </a14:m>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的乘积；</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4</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中底数</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-4&lt;0</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14:m>
                  <m:oMath xmlns:m="http://schemas.openxmlformats.org/officeDocument/2006/math">
                    <m:r>
                      <a:rPr lang="zh-CN" altLang="en-US" i="1" smtClean="0">
                        <a:solidFill>
                          <a:schemeClr val="tx1">
                            <a:lumMod val="85000"/>
                            <a:lumOff val="15000"/>
                          </a:schemeClr>
                        </a:solidFill>
                        <a:latin typeface="Cambria Math" panose="02040503050406030204" pitchFamily="18" charset="0"/>
                        <a:ea typeface="字魂36号-正文宋楷" panose="02000000000000000000" pitchFamily="2" charset="-122"/>
                      </a:rPr>
                      <m:t>∴</m:t>
                    </m:r>
                  </m:oMath>
                </a14:m>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不是指数函数；</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6</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中指数不是自变量</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x</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，而是</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x</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的函数；</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7</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中底数</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x</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不是常数，它们都不符合指数韩函数的定义</a:t>
                </a: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mc:Choice>
        <mc:Fallback>
          <p:sp>
            <p:nvSpPr>
              <p:cNvPr id="21" name="矩形 20">
                <a:extLst>
                  <a:ext uri="{FF2B5EF4-FFF2-40B4-BE49-F238E27FC236}">
                    <a16:creationId xmlns:a16="http://schemas.microsoft.com/office/drawing/2014/main" xmlns="" xmlns:a14="http://schemas.microsoft.com/office/drawing/2010/main" id="{A4949876-47F4-4D6C-8089-1A95F1C94CFD}"/>
                  </a:ext>
                </a:extLst>
              </p:cNvPr>
              <p:cNvSpPr>
                <a:spLocks noRot="1" noChangeAspect="1" noMove="1" noResize="1" noEditPoints="1" noAdjustHandles="1" noChangeArrowheads="1" noChangeShapeType="1" noTextEdit="1"/>
              </p:cNvSpPr>
              <p:nvPr/>
            </p:nvSpPr>
            <p:spPr>
              <a:xfrm>
                <a:off x="6996393" y="1518713"/>
                <a:ext cx="4484929" cy="2312171"/>
              </a:xfrm>
              <a:prstGeom prst="rect">
                <a:avLst/>
              </a:prstGeom>
              <a:blipFill>
                <a:blip r:embed="rId8"/>
                <a:stretch>
                  <a:fillRect l="-1769" r="-1088" b="-3430"/>
                </a:stretch>
              </a:blipFill>
            </p:spPr>
            <p:txBody>
              <a:bodyPr/>
              <a:lstStyle/>
              <a:p>
                <a:r>
                  <a:rPr lang="zh-CN" altLang="en-US">
                    <a:noFill/>
                  </a:rPr>
                  <a:t> </a:t>
                </a:r>
              </a:p>
            </p:txBody>
          </p:sp>
        </mc:Fallback>
      </mc:AlternateContent>
      <p:grpSp>
        <p:nvGrpSpPr>
          <p:cNvPr id="35" name="PA-座谈会、讲座-287126">
            <a:extLst>
              <a:ext uri="{FF2B5EF4-FFF2-40B4-BE49-F238E27FC236}">
                <a16:creationId xmlns:a16="http://schemas.microsoft.com/office/drawing/2014/main" xmlns="" id="{4841A61C-3EE4-4986-8F0D-6CF2B44CA40F}"/>
              </a:ext>
            </a:extLst>
          </p:cNvPr>
          <p:cNvGrpSpPr>
            <a:grpSpLocks noChangeAspect="1"/>
          </p:cNvGrpSpPr>
          <p:nvPr>
            <p:custDataLst>
              <p:tags r:id="rId1"/>
            </p:custDataLst>
          </p:nvPr>
        </p:nvGrpSpPr>
        <p:grpSpPr bwMode="auto">
          <a:xfrm>
            <a:off x="7327074" y="3852241"/>
            <a:ext cx="3907450" cy="2520000"/>
            <a:chOff x="3248" y="1770"/>
            <a:chExt cx="1211" cy="781"/>
          </a:xfrm>
        </p:grpSpPr>
        <p:sp>
          <p:nvSpPr>
            <p:cNvPr id="36" name="PA-任意多边形 72">
              <a:extLst>
                <a:ext uri="{FF2B5EF4-FFF2-40B4-BE49-F238E27FC236}">
                  <a16:creationId xmlns:a16="http://schemas.microsoft.com/office/drawing/2014/main" xmlns="" id="{20833705-F337-4C2B-98E5-BD86C1EB7C3C}"/>
                </a:ext>
              </a:extLst>
            </p:cNvPr>
            <p:cNvSpPr>
              <a:spLocks/>
            </p:cNvSpPr>
            <p:nvPr>
              <p:custDataLst>
                <p:tags r:id="rId2"/>
              </p:custDataLst>
            </p:nvPr>
          </p:nvSpPr>
          <p:spPr bwMode="auto">
            <a:xfrm>
              <a:off x="3248" y="2098"/>
              <a:ext cx="1211" cy="453"/>
            </a:xfrm>
            <a:custGeom>
              <a:avLst/>
              <a:gdLst>
                <a:gd name="T0" fmla="*/ 235 w 2001"/>
                <a:gd name="T1" fmla="*/ 0 h 1199"/>
                <a:gd name="T2" fmla="*/ 36 w 2001"/>
                <a:gd name="T3" fmla="*/ 0 h 1199"/>
                <a:gd name="T4" fmla="*/ 0 w 2001"/>
                <a:gd name="T5" fmla="*/ 27 h 1199"/>
                <a:gd name="T6" fmla="*/ 0 w 2001"/>
                <a:gd name="T7" fmla="*/ 1172 h 1199"/>
                <a:gd name="T8" fmla="*/ 36 w 2001"/>
                <a:gd name="T9" fmla="*/ 1199 h 1199"/>
                <a:gd name="T10" fmla="*/ 1965 w 2001"/>
                <a:gd name="T11" fmla="*/ 1199 h 1199"/>
                <a:gd name="T12" fmla="*/ 2001 w 2001"/>
                <a:gd name="T13" fmla="*/ 1172 h 1199"/>
                <a:gd name="T14" fmla="*/ 2001 w 2001"/>
                <a:gd name="T15" fmla="*/ 27 h 1199"/>
                <a:gd name="T16" fmla="*/ 1965 w 2001"/>
                <a:gd name="T17" fmla="*/ 0 h 1199"/>
                <a:gd name="T18" fmla="*/ 235 w 2001"/>
                <a:gd name="T19" fmla="*/ 0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1" h="1199">
                  <a:moveTo>
                    <a:pt x="235" y="0"/>
                  </a:moveTo>
                  <a:lnTo>
                    <a:pt x="36" y="0"/>
                  </a:lnTo>
                  <a:cubicBezTo>
                    <a:pt x="16" y="0"/>
                    <a:pt x="0" y="12"/>
                    <a:pt x="0" y="27"/>
                  </a:cubicBezTo>
                  <a:lnTo>
                    <a:pt x="0" y="1172"/>
                  </a:lnTo>
                  <a:cubicBezTo>
                    <a:pt x="0" y="1187"/>
                    <a:pt x="16" y="1199"/>
                    <a:pt x="36" y="1199"/>
                  </a:cubicBezTo>
                  <a:lnTo>
                    <a:pt x="1965" y="1199"/>
                  </a:lnTo>
                  <a:cubicBezTo>
                    <a:pt x="1985" y="1199"/>
                    <a:pt x="2001" y="1187"/>
                    <a:pt x="2001" y="1172"/>
                  </a:cubicBezTo>
                  <a:lnTo>
                    <a:pt x="2001" y="27"/>
                  </a:lnTo>
                  <a:cubicBezTo>
                    <a:pt x="2001" y="12"/>
                    <a:pt x="1985" y="0"/>
                    <a:pt x="1965" y="0"/>
                  </a:cubicBezTo>
                  <a:lnTo>
                    <a:pt x="235" y="0"/>
                  </a:lnTo>
                </a:path>
              </a:pathLst>
            </a:custGeom>
            <a:solidFill>
              <a:srgbClr val="3C9B7F"/>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PA-任意多边形 73">
              <a:extLst>
                <a:ext uri="{FF2B5EF4-FFF2-40B4-BE49-F238E27FC236}">
                  <a16:creationId xmlns:a16="http://schemas.microsoft.com/office/drawing/2014/main" xmlns="" id="{4A0B2FE5-4DBD-43FE-9DEA-FC6A55F1FBC9}"/>
                </a:ext>
              </a:extLst>
            </p:cNvPr>
            <p:cNvSpPr>
              <a:spLocks noEditPoints="1"/>
            </p:cNvSpPr>
            <p:nvPr>
              <p:custDataLst>
                <p:tags r:id="rId3"/>
              </p:custDataLst>
            </p:nvPr>
          </p:nvSpPr>
          <p:spPr bwMode="auto">
            <a:xfrm>
              <a:off x="3514" y="1770"/>
              <a:ext cx="654" cy="780"/>
            </a:xfrm>
            <a:custGeom>
              <a:avLst/>
              <a:gdLst>
                <a:gd name="T0" fmla="*/ 155 w 1732"/>
                <a:gd name="T1" fmla="*/ 1418 h 2066"/>
                <a:gd name="T2" fmla="*/ 380 w 1732"/>
                <a:gd name="T3" fmla="*/ 1193 h 2066"/>
                <a:gd name="T4" fmla="*/ 605 w 1732"/>
                <a:gd name="T5" fmla="*/ 1418 h 2066"/>
                <a:gd name="T6" fmla="*/ 605 w 1732"/>
                <a:gd name="T7" fmla="*/ 1418 h 2066"/>
                <a:gd name="T8" fmla="*/ 380 w 1732"/>
                <a:gd name="T9" fmla="*/ 1643 h 2066"/>
                <a:gd name="T10" fmla="*/ 155 w 1732"/>
                <a:gd name="T11" fmla="*/ 1418 h 2066"/>
                <a:gd name="T12" fmla="*/ 788 w 1732"/>
                <a:gd name="T13" fmla="*/ 1954 h 2066"/>
                <a:gd name="T14" fmla="*/ 394 w 1732"/>
                <a:gd name="T15" fmla="*/ 1729 h 2066"/>
                <a:gd name="T16" fmla="*/ 0 w 1732"/>
                <a:gd name="T17" fmla="*/ 1954 h 2066"/>
                <a:gd name="T18" fmla="*/ 0 w 1732"/>
                <a:gd name="T19" fmla="*/ 2066 h 2066"/>
                <a:gd name="T20" fmla="*/ 788 w 1732"/>
                <a:gd name="T21" fmla="*/ 2066 h 2066"/>
                <a:gd name="T22" fmla="*/ 788 w 1732"/>
                <a:gd name="T23" fmla="*/ 1954 h 2066"/>
                <a:gd name="T24" fmla="*/ 621 w 1732"/>
                <a:gd name="T25" fmla="*/ 224 h 2066"/>
                <a:gd name="T26" fmla="*/ 846 w 1732"/>
                <a:gd name="T27" fmla="*/ 0 h 2066"/>
                <a:gd name="T28" fmla="*/ 1071 w 1732"/>
                <a:gd name="T29" fmla="*/ 224 h 2066"/>
                <a:gd name="T30" fmla="*/ 1071 w 1732"/>
                <a:gd name="T31" fmla="*/ 225 h 2066"/>
                <a:gd name="T32" fmla="*/ 846 w 1732"/>
                <a:gd name="T33" fmla="*/ 449 h 2066"/>
                <a:gd name="T34" fmla="*/ 621 w 1732"/>
                <a:gd name="T35" fmla="*/ 224 h 2066"/>
                <a:gd name="T36" fmla="*/ 1253 w 1732"/>
                <a:gd name="T37" fmla="*/ 758 h 2066"/>
                <a:gd name="T38" fmla="*/ 859 w 1732"/>
                <a:gd name="T39" fmla="*/ 534 h 2066"/>
                <a:gd name="T40" fmla="*/ 466 w 1732"/>
                <a:gd name="T41" fmla="*/ 758 h 2066"/>
                <a:gd name="T42" fmla="*/ 466 w 1732"/>
                <a:gd name="T43" fmla="*/ 870 h 2066"/>
                <a:gd name="T44" fmla="*/ 1253 w 1732"/>
                <a:gd name="T45" fmla="*/ 870 h 2066"/>
                <a:gd name="T46" fmla="*/ 1253 w 1732"/>
                <a:gd name="T47" fmla="*/ 758 h 2066"/>
                <a:gd name="T48" fmla="*/ 1099 w 1732"/>
                <a:gd name="T49" fmla="*/ 1416 h 2066"/>
                <a:gd name="T50" fmla="*/ 1324 w 1732"/>
                <a:gd name="T51" fmla="*/ 1191 h 2066"/>
                <a:gd name="T52" fmla="*/ 1549 w 1732"/>
                <a:gd name="T53" fmla="*/ 1416 h 2066"/>
                <a:gd name="T54" fmla="*/ 1549 w 1732"/>
                <a:gd name="T55" fmla="*/ 1417 h 2066"/>
                <a:gd name="T56" fmla="*/ 1324 w 1732"/>
                <a:gd name="T57" fmla="*/ 1642 h 2066"/>
                <a:gd name="T58" fmla="*/ 1099 w 1732"/>
                <a:gd name="T59" fmla="*/ 1416 h 2066"/>
                <a:gd name="T60" fmla="*/ 1732 w 1732"/>
                <a:gd name="T61" fmla="*/ 1953 h 2066"/>
                <a:gd name="T62" fmla="*/ 1338 w 1732"/>
                <a:gd name="T63" fmla="*/ 1728 h 2066"/>
                <a:gd name="T64" fmla="*/ 944 w 1732"/>
                <a:gd name="T65" fmla="*/ 1953 h 2066"/>
                <a:gd name="T66" fmla="*/ 944 w 1732"/>
                <a:gd name="T67" fmla="*/ 2065 h 2066"/>
                <a:gd name="T68" fmla="*/ 1732 w 1732"/>
                <a:gd name="T69" fmla="*/ 2065 h 2066"/>
                <a:gd name="T70" fmla="*/ 1732 w 1732"/>
                <a:gd name="T71" fmla="*/ 1953 h 2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32" h="2066">
                  <a:moveTo>
                    <a:pt x="155" y="1418"/>
                  </a:moveTo>
                  <a:cubicBezTo>
                    <a:pt x="155" y="1294"/>
                    <a:pt x="256" y="1193"/>
                    <a:pt x="380" y="1193"/>
                  </a:cubicBezTo>
                  <a:cubicBezTo>
                    <a:pt x="505" y="1193"/>
                    <a:pt x="605" y="1294"/>
                    <a:pt x="605" y="1418"/>
                  </a:cubicBezTo>
                  <a:lnTo>
                    <a:pt x="605" y="1418"/>
                  </a:lnTo>
                  <a:cubicBezTo>
                    <a:pt x="605" y="1543"/>
                    <a:pt x="504" y="1643"/>
                    <a:pt x="380" y="1643"/>
                  </a:cubicBezTo>
                  <a:cubicBezTo>
                    <a:pt x="256" y="1643"/>
                    <a:pt x="155" y="1542"/>
                    <a:pt x="155" y="1418"/>
                  </a:cubicBezTo>
                  <a:close/>
                  <a:moveTo>
                    <a:pt x="788" y="1954"/>
                  </a:moveTo>
                  <a:cubicBezTo>
                    <a:pt x="788" y="1954"/>
                    <a:pt x="681" y="1729"/>
                    <a:pt x="394" y="1729"/>
                  </a:cubicBezTo>
                  <a:cubicBezTo>
                    <a:pt x="107" y="1729"/>
                    <a:pt x="0" y="1954"/>
                    <a:pt x="0" y="1954"/>
                  </a:cubicBezTo>
                  <a:lnTo>
                    <a:pt x="0" y="2066"/>
                  </a:lnTo>
                  <a:lnTo>
                    <a:pt x="788" y="2066"/>
                  </a:lnTo>
                  <a:lnTo>
                    <a:pt x="788" y="1954"/>
                  </a:lnTo>
                  <a:close/>
                  <a:moveTo>
                    <a:pt x="621" y="224"/>
                  </a:moveTo>
                  <a:cubicBezTo>
                    <a:pt x="621" y="101"/>
                    <a:pt x="721" y="0"/>
                    <a:pt x="846" y="0"/>
                  </a:cubicBezTo>
                  <a:cubicBezTo>
                    <a:pt x="970" y="0"/>
                    <a:pt x="1071" y="101"/>
                    <a:pt x="1071" y="224"/>
                  </a:cubicBezTo>
                  <a:lnTo>
                    <a:pt x="1071" y="225"/>
                  </a:lnTo>
                  <a:cubicBezTo>
                    <a:pt x="1071" y="349"/>
                    <a:pt x="970" y="449"/>
                    <a:pt x="846" y="449"/>
                  </a:cubicBezTo>
                  <a:cubicBezTo>
                    <a:pt x="722" y="448"/>
                    <a:pt x="621" y="348"/>
                    <a:pt x="621" y="224"/>
                  </a:cubicBezTo>
                  <a:close/>
                  <a:moveTo>
                    <a:pt x="1253" y="758"/>
                  </a:moveTo>
                  <a:cubicBezTo>
                    <a:pt x="1253" y="758"/>
                    <a:pt x="1146" y="534"/>
                    <a:pt x="859" y="534"/>
                  </a:cubicBezTo>
                  <a:cubicBezTo>
                    <a:pt x="573" y="534"/>
                    <a:pt x="466" y="758"/>
                    <a:pt x="466" y="758"/>
                  </a:cubicBezTo>
                  <a:lnTo>
                    <a:pt x="466" y="870"/>
                  </a:lnTo>
                  <a:lnTo>
                    <a:pt x="1253" y="870"/>
                  </a:lnTo>
                  <a:lnTo>
                    <a:pt x="1253" y="758"/>
                  </a:lnTo>
                  <a:close/>
                  <a:moveTo>
                    <a:pt x="1099" y="1416"/>
                  </a:moveTo>
                  <a:cubicBezTo>
                    <a:pt x="1099" y="1292"/>
                    <a:pt x="1200" y="1191"/>
                    <a:pt x="1324" y="1191"/>
                  </a:cubicBezTo>
                  <a:cubicBezTo>
                    <a:pt x="1448" y="1191"/>
                    <a:pt x="1549" y="1292"/>
                    <a:pt x="1549" y="1416"/>
                  </a:cubicBezTo>
                  <a:lnTo>
                    <a:pt x="1549" y="1417"/>
                  </a:lnTo>
                  <a:cubicBezTo>
                    <a:pt x="1549" y="1541"/>
                    <a:pt x="1448" y="1642"/>
                    <a:pt x="1324" y="1642"/>
                  </a:cubicBezTo>
                  <a:cubicBezTo>
                    <a:pt x="1200" y="1642"/>
                    <a:pt x="1099" y="1541"/>
                    <a:pt x="1099" y="1416"/>
                  </a:cubicBezTo>
                  <a:close/>
                  <a:moveTo>
                    <a:pt x="1732" y="1953"/>
                  </a:moveTo>
                  <a:cubicBezTo>
                    <a:pt x="1732" y="1953"/>
                    <a:pt x="1625" y="1728"/>
                    <a:pt x="1338" y="1728"/>
                  </a:cubicBezTo>
                  <a:cubicBezTo>
                    <a:pt x="1051" y="1728"/>
                    <a:pt x="944" y="1953"/>
                    <a:pt x="944" y="1953"/>
                  </a:cubicBezTo>
                  <a:lnTo>
                    <a:pt x="944" y="2065"/>
                  </a:lnTo>
                  <a:lnTo>
                    <a:pt x="1732" y="2065"/>
                  </a:lnTo>
                  <a:lnTo>
                    <a:pt x="1732" y="1953"/>
                  </a:lnTo>
                  <a:close/>
                </a:path>
              </a:pathLst>
            </a:custGeom>
            <a:solidFill>
              <a:srgbClr val="503427"/>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xmlns="" val="1343713970"/>
      </p:ext>
    </p:extLst>
  </p:cSld>
  <p:clrMapOvr>
    <a:masterClrMapping/>
  </p:clrMapOvr>
  <p:transition spd="slow" advClick="0" advTm="2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fltVal val="0"/>
                                          </p:val>
                                        </p:tav>
                                        <p:tav tm="100000">
                                          <p:val>
                                            <p:strVal val="#ppt_w"/>
                                          </p:val>
                                        </p:tav>
                                      </p:tavLst>
                                    </p:anim>
                                    <p:anim calcmode="lin" valueType="num">
                                      <p:cBhvr>
                                        <p:cTn id="14" dur="1000" fill="hold"/>
                                        <p:tgtEl>
                                          <p:spTgt spid="19"/>
                                        </p:tgtEl>
                                        <p:attrNameLst>
                                          <p:attrName>ppt_h</p:attrName>
                                        </p:attrNameLst>
                                      </p:cBhvr>
                                      <p:tavLst>
                                        <p:tav tm="0">
                                          <p:val>
                                            <p:fltVal val="0"/>
                                          </p:val>
                                        </p:tav>
                                        <p:tav tm="100000">
                                          <p:val>
                                            <p:strVal val="#ppt_h"/>
                                          </p:val>
                                        </p:tav>
                                      </p:tavLst>
                                    </p:anim>
                                    <p:anim calcmode="lin" valueType="num">
                                      <p:cBhvr>
                                        <p:cTn id="15" dur="1000" fill="hold"/>
                                        <p:tgtEl>
                                          <p:spTgt spid="19"/>
                                        </p:tgtEl>
                                        <p:attrNameLst>
                                          <p:attrName>style.rotation</p:attrName>
                                        </p:attrNameLst>
                                      </p:cBhvr>
                                      <p:tavLst>
                                        <p:tav tm="0">
                                          <p:val>
                                            <p:fltVal val="90"/>
                                          </p:val>
                                        </p:tav>
                                        <p:tav tm="100000">
                                          <p:val>
                                            <p:fltVal val="0"/>
                                          </p:val>
                                        </p:tav>
                                      </p:tavLst>
                                    </p:anim>
                                    <p:animEffect transition="in" filter="fade">
                                      <p:cBhvr>
                                        <p:cTn id="16" dur="1000"/>
                                        <p:tgtEl>
                                          <p:spTgt spid="19"/>
                                        </p:tgtEl>
                                      </p:cBhvr>
                                    </p:animEffect>
                                  </p:childTnLst>
                                </p:cTn>
                              </p:par>
                              <p:par>
                                <p:cTn id="17" presetID="2" presetClass="entr" presetSubtype="4"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4">
            <a:extLst>
              <a:ext uri="{FF2B5EF4-FFF2-40B4-BE49-F238E27FC236}">
                <a16:creationId xmlns:a16="http://schemas.microsoft.com/office/drawing/2014/main" xmlns="" id="{7ABD810F-E89D-4711-91CD-2D108446306B}"/>
              </a:ext>
            </a:extLst>
          </p:cNvPr>
          <p:cNvSpPr txBox="1">
            <a:spLocks/>
          </p:cNvSpPr>
          <p:nvPr>
            <p:custDataLst>
              <p:tags r:id="rId1"/>
            </p:custDataLst>
          </p:nvPr>
        </p:nvSpPr>
        <p:spPr>
          <a:xfrm>
            <a:off x="3469465" y="2444446"/>
            <a:ext cx="1393200" cy="518772"/>
          </a:xfrm>
          <a:prstGeom prst="rect">
            <a:avLst/>
          </a:prstGeom>
        </p:spPr>
        <p:txBody>
          <a:bodyPr vert="horz" lIns="0" tIns="612000" rIns="0" bIns="0" rtlCol="0" anchor="b" anchorCtr="1">
            <a:noAutofit/>
          </a:bodyPr>
          <a:lstStyle>
            <a:lvl1pPr marL="0" indent="0" algn="just" defTabSz="914400" rtl="0" eaLnBrk="1" latinLnBrk="0" hangingPunct="1">
              <a:lnSpc>
                <a:spcPct val="110000"/>
              </a:lnSpc>
              <a:spcBef>
                <a:spcPts val="1800"/>
              </a:spcBef>
              <a:spcAft>
                <a:spcPts val="0"/>
              </a:spcAft>
              <a:buSzPct val="90000"/>
              <a:buFontTx/>
              <a:buNone/>
              <a:defRPr sz="4800" kern="1200" baseline="0">
                <a:blipFill dpi="0" rotWithShape="1">
                  <a:blip r:embed="rId7"/>
                  <a:srcRect/>
                  <a:tile tx="0" ty="0" sx="100000" sy="100000" flip="none" algn="tl"/>
                </a:blipFill>
                <a:latin typeface="Baskerville Old Face" panose="02020602080505020303" pitchFamily="18" charset="0"/>
                <a:ea typeface="微软雅黑" panose="020B0503020204020204" pitchFamily="34" charset="-122"/>
                <a:cs typeface="+mn-cs"/>
              </a:defRPr>
            </a:lvl1pPr>
            <a:lvl2pPr marL="357188" indent="-357188" algn="just" defTabSz="914400" rtl="0" eaLnBrk="1" latinLnBrk="0" hangingPunct="1">
              <a:lnSpc>
                <a:spcPct val="130000"/>
              </a:lnSpc>
              <a:spcBef>
                <a:spcPts val="0"/>
              </a:spcBef>
              <a:spcAft>
                <a:spcPts val="600"/>
              </a:spcAft>
              <a:buFont typeface="幼圆" panose="02010509060101010101" pitchFamily="49" charset="-122"/>
              <a:buChar char=" "/>
              <a:tabLst>
                <a:tab pos="357188" algn="l"/>
              </a:tabLst>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defRPr/>
            </a:pPr>
            <a:endParaRPr lang="zh-CN" altLang="en-US" sz="3200" dirty="0">
              <a:solidFill>
                <a:srgbClr val="124B34"/>
              </a:solidFill>
              <a:latin typeface="Source Han Sans K Heavy" panose="020B0A00000000000000" pitchFamily="34" charset="-128"/>
              <a:ea typeface="Source Han Sans K Heavy" panose="020B0A00000000000000" pitchFamily="34" charset="-128"/>
            </a:endParaRPr>
          </a:p>
        </p:txBody>
      </p:sp>
      <p:sp>
        <p:nvSpPr>
          <p:cNvPr id="9" name="文本占位符 4">
            <a:extLst>
              <a:ext uri="{FF2B5EF4-FFF2-40B4-BE49-F238E27FC236}">
                <a16:creationId xmlns:a16="http://schemas.microsoft.com/office/drawing/2014/main" xmlns="" id="{5E012E1C-2CB8-4266-BF82-4D6E7E34607D}"/>
              </a:ext>
            </a:extLst>
          </p:cNvPr>
          <p:cNvSpPr txBox="1">
            <a:spLocks/>
          </p:cNvSpPr>
          <p:nvPr>
            <p:custDataLst>
              <p:tags r:id="rId2"/>
            </p:custDataLst>
          </p:nvPr>
        </p:nvSpPr>
        <p:spPr>
          <a:xfrm>
            <a:off x="3469465" y="2444446"/>
            <a:ext cx="1393200" cy="518772"/>
          </a:xfrm>
          <a:prstGeom prst="rect">
            <a:avLst/>
          </a:prstGeom>
        </p:spPr>
        <p:txBody>
          <a:bodyPr vert="horz" lIns="0" tIns="612000" rIns="0" bIns="0" rtlCol="0" anchor="b" anchorCtr="1">
            <a:noAutofit/>
          </a:bodyPr>
          <a:lstStyle>
            <a:lvl1pPr marL="0" indent="0" algn="just" defTabSz="914400" rtl="0" eaLnBrk="1" latinLnBrk="0" hangingPunct="1">
              <a:lnSpc>
                <a:spcPct val="110000"/>
              </a:lnSpc>
              <a:spcBef>
                <a:spcPts val="1800"/>
              </a:spcBef>
              <a:spcAft>
                <a:spcPts val="0"/>
              </a:spcAft>
              <a:buSzPct val="90000"/>
              <a:buFontTx/>
              <a:buNone/>
              <a:defRPr sz="4800" kern="1200" baseline="0">
                <a:blipFill dpi="0" rotWithShape="1">
                  <a:blip r:embed="rId7"/>
                  <a:srcRect/>
                  <a:tile tx="0" ty="0" sx="100000" sy="100000" flip="none" algn="tl"/>
                </a:blipFill>
                <a:latin typeface="Baskerville Old Face" panose="02020602080505020303" pitchFamily="18" charset="0"/>
                <a:ea typeface="微软雅黑" panose="020B0503020204020204" pitchFamily="34" charset="-122"/>
                <a:cs typeface="+mn-cs"/>
              </a:defRPr>
            </a:lvl1pPr>
            <a:lvl2pPr marL="357188" indent="-357188" algn="just" defTabSz="914400" rtl="0" eaLnBrk="1" latinLnBrk="0" hangingPunct="1">
              <a:lnSpc>
                <a:spcPct val="130000"/>
              </a:lnSpc>
              <a:spcBef>
                <a:spcPts val="0"/>
              </a:spcBef>
              <a:spcAft>
                <a:spcPts val="600"/>
              </a:spcAft>
              <a:buFont typeface="幼圆" panose="02010509060101010101" pitchFamily="49" charset="-122"/>
              <a:buChar char=" "/>
              <a:tabLst>
                <a:tab pos="357188" algn="l"/>
              </a:tabLst>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defRPr/>
            </a:pPr>
            <a:endParaRPr lang="zh-CN" altLang="en-US" sz="3200" dirty="0">
              <a:solidFill>
                <a:srgbClr val="124B34"/>
              </a:solidFill>
              <a:latin typeface="Source Han Sans K Heavy" panose="020B0A00000000000000" pitchFamily="34" charset="-128"/>
              <a:ea typeface="Source Han Sans K Heavy" panose="020B0A00000000000000" pitchFamily="34" charset="-128"/>
            </a:endParaRPr>
          </a:p>
        </p:txBody>
      </p:sp>
      <p:sp>
        <p:nvSpPr>
          <p:cNvPr id="10" name="文本占位符 6">
            <a:extLst>
              <a:ext uri="{FF2B5EF4-FFF2-40B4-BE49-F238E27FC236}">
                <a16:creationId xmlns:a16="http://schemas.microsoft.com/office/drawing/2014/main" xmlns="" id="{DD793515-493A-44DC-B20F-93DB6ADA26B3}"/>
              </a:ext>
            </a:extLst>
          </p:cNvPr>
          <p:cNvSpPr txBox="1">
            <a:spLocks/>
          </p:cNvSpPr>
          <p:nvPr>
            <p:custDataLst>
              <p:tags r:id="rId3"/>
            </p:custDataLst>
          </p:nvPr>
        </p:nvSpPr>
        <p:spPr>
          <a:xfrm>
            <a:off x="4095707" y="3406197"/>
            <a:ext cx="5129878" cy="39946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800"/>
              </a:spcBef>
              <a:spcAft>
                <a:spcPts val="0"/>
              </a:spcAft>
              <a:buClr>
                <a:schemeClr val="accent1">
                  <a:lumMod val="50000"/>
                </a:schemeClr>
              </a:buClr>
              <a:buSzPct val="60000"/>
              <a:buFont typeface="Wingdings" panose="05000000000000000000" pitchFamily="2" charset="2"/>
              <a:buNone/>
              <a:defRPr sz="1600" kern="1200" baseline="0">
                <a:solidFill>
                  <a:schemeClr val="tx1">
                    <a:lumMod val="60000"/>
                    <a:lumOff val="40000"/>
                  </a:schemeClr>
                </a:solidFill>
                <a:latin typeface="Baskerville Old Face" panose="02020602080505020303" pitchFamily="18" charset="0"/>
                <a:ea typeface="华文中宋" panose="02010600040101010101" pitchFamily="2" charset="-122"/>
                <a:cs typeface="+mn-cs"/>
              </a:defRPr>
            </a:lvl1pPr>
            <a:lvl2pPr marL="457200" indent="0"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None/>
              <a:defRPr sz="2000" kern="1200" baseline="0">
                <a:solidFill>
                  <a:schemeClr val="tx1">
                    <a:tint val="75000"/>
                  </a:schemeClr>
                </a:solidFill>
                <a:latin typeface="幼圆" panose="02010509060101010101" pitchFamily="49" charset="-122"/>
                <a:ea typeface="幼圆" panose="02010509060101010101" pitchFamily="49" charset="-122"/>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lgn="r">
              <a:buClr>
                <a:srgbClr val="76AA30">
                  <a:lumMod val="50000"/>
                </a:srgbClr>
              </a:buClr>
              <a:defRPr/>
            </a:pPr>
            <a:r>
              <a:rPr lang="da-DK" altLang="zh-CN" sz="1800" dirty="0">
                <a:solidFill>
                  <a:srgbClr val="2A6B6E"/>
                </a:solidFill>
                <a:latin typeface="Source Han Sans K Heavy" panose="020B0A00000000000000" pitchFamily="34" charset="-128"/>
                <a:ea typeface="Source Han Sans K Heavy" panose="020B0A00000000000000" pitchFamily="34" charset="-128"/>
              </a:rPr>
              <a:t>Teaching process</a:t>
            </a:r>
            <a:endParaRPr lang="en-US" altLang="zh-CN" sz="1800" dirty="0">
              <a:solidFill>
                <a:srgbClr val="2A6B6E"/>
              </a:solidFill>
              <a:latin typeface="Source Han Sans K Heavy" panose="020B0A00000000000000" pitchFamily="34" charset="-128"/>
              <a:ea typeface="Source Han Sans K Heavy" panose="020B0A00000000000000" pitchFamily="34" charset="-128"/>
            </a:endParaRPr>
          </a:p>
        </p:txBody>
      </p:sp>
      <p:sp>
        <p:nvSpPr>
          <p:cNvPr id="12" name="矩形 11">
            <a:extLst>
              <a:ext uri="{FF2B5EF4-FFF2-40B4-BE49-F238E27FC236}">
                <a16:creationId xmlns:a16="http://schemas.microsoft.com/office/drawing/2014/main" xmlns="" id="{194F9DF9-D9F5-434B-BED3-1B47B1C1E710}"/>
              </a:ext>
            </a:extLst>
          </p:cNvPr>
          <p:cNvSpPr/>
          <p:nvPr/>
        </p:nvSpPr>
        <p:spPr>
          <a:xfrm>
            <a:off x="5745354" y="2178427"/>
            <a:ext cx="3781805" cy="1169551"/>
          </a:xfrm>
          <a:prstGeom prst="rect">
            <a:avLst/>
          </a:prstGeom>
        </p:spPr>
        <p:txBody>
          <a:bodyPr wrap="none">
            <a:spAutoFit/>
          </a:bodyPr>
          <a:lstStyle/>
          <a:p>
            <a:r>
              <a:rPr lang="zh-CN" altLang="en-US" sz="7000" b="1" dirty="0">
                <a:solidFill>
                  <a:srgbClr val="0A1413"/>
                </a:solidFill>
                <a:latin typeface="字魂87号-乾坤手书" panose="00000500000000000000" pitchFamily="2" charset="-122"/>
                <a:ea typeface="字魂87号-乾坤手书" panose="00000500000000000000" pitchFamily="2" charset="-122"/>
              </a:rPr>
              <a:t>授课过程</a:t>
            </a:r>
            <a:endParaRPr lang="zh-CN" altLang="en-US" sz="7000" dirty="0">
              <a:solidFill>
                <a:srgbClr val="0A1413"/>
              </a:solidFill>
              <a:latin typeface="字魂87号-乾坤手书" panose="00000500000000000000" pitchFamily="2" charset="-122"/>
              <a:ea typeface="字魂87号-乾坤手书" panose="00000500000000000000" pitchFamily="2" charset="-122"/>
            </a:endParaRPr>
          </a:p>
        </p:txBody>
      </p:sp>
      <p:sp>
        <p:nvSpPr>
          <p:cNvPr id="7" name="文本框 6">
            <a:extLst>
              <a:ext uri="{FF2B5EF4-FFF2-40B4-BE49-F238E27FC236}">
                <a16:creationId xmlns:a16="http://schemas.microsoft.com/office/drawing/2014/main" xmlns="" id="{F935EB5D-DE55-4AEE-A1C5-9081B1D8C2DF}"/>
              </a:ext>
            </a:extLst>
          </p:cNvPr>
          <p:cNvSpPr txBox="1"/>
          <p:nvPr>
            <p:custDataLst>
              <p:tags r:id="rId4"/>
            </p:custDataLst>
          </p:nvPr>
        </p:nvSpPr>
        <p:spPr>
          <a:xfrm>
            <a:off x="2629543" y="2229611"/>
            <a:ext cx="1636713" cy="400050"/>
          </a:xfrm>
          <a:prstGeom prst="rect">
            <a:avLst/>
          </a:prstGeom>
          <a:noFill/>
        </p:spPr>
        <p:txBody>
          <a:bodyPr lIns="0" rIns="0"/>
          <a:lstStyle/>
          <a:p>
            <a:pPr algn="r">
              <a:defRPr/>
            </a:pPr>
            <a:r>
              <a:rPr lang="en-US" altLang="zh-CN" sz="2000" spc="500" dirty="0">
                <a:solidFill>
                  <a:srgbClr val="FCFCFC"/>
                </a:solidFill>
                <a:latin typeface="Source Han Sans K Medium" panose="020B0600000000000000" pitchFamily="34" charset="-128"/>
                <a:ea typeface="Source Han Sans K Medium" panose="020B0600000000000000" pitchFamily="34" charset="-128"/>
              </a:rPr>
              <a:t>PART</a:t>
            </a:r>
            <a:endParaRPr lang="zh-CN" altLang="en-US" sz="2000" spc="500" dirty="0">
              <a:solidFill>
                <a:srgbClr val="FCFCFC"/>
              </a:solidFill>
              <a:latin typeface="Source Han Sans K Medium" panose="020B0600000000000000" pitchFamily="34" charset="-128"/>
              <a:ea typeface="Source Han Sans K Medium" panose="020B0600000000000000" pitchFamily="34" charset="-128"/>
            </a:endParaRPr>
          </a:p>
        </p:txBody>
      </p:sp>
      <p:sp>
        <p:nvSpPr>
          <p:cNvPr id="8" name="矩形 7">
            <a:extLst>
              <a:ext uri="{FF2B5EF4-FFF2-40B4-BE49-F238E27FC236}">
                <a16:creationId xmlns:a16="http://schemas.microsoft.com/office/drawing/2014/main" xmlns="" id="{D041A26F-62DB-418A-A78D-3BA67FC12B87}"/>
              </a:ext>
            </a:extLst>
          </p:cNvPr>
          <p:cNvSpPr/>
          <p:nvPr/>
        </p:nvSpPr>
        <p:spPr>
          <a:xfrm>
            <a:off x="3285849" y="2589580"/>
            <a:ext cx="915635" cy="861774"/>
          </a:xfrm>
          <a:prstGeom prst="rect">
            <a:avLst/>
          </a:prstGeom>
        </p:spPr>
        <p:txBody>
          <a:bodyPr wrap="none">
            <a:spAutoFit/>
          </a:bodyPr>
          <a:lstStyle/>
          <a:p>
            <a:r>
              <a:rPr lang="en-US" altLang="zh-CN" sz="5000" dirty="0">
                <a:solidFill>
                  <a:schemeClr val="bg1"/>
                </a:solidFill>
                <a:latin typeface="Source Han Sans K Medium" panose="020B0600000000000000" pitchFamily="34" charset="-128"/>
                <a:ea typeface="Source Han Sans K Medium" panose="020B0600000000000000" pitchFamily="34" charset="-128"/>
              </a:rPr>
              <a:t>02</a:t>
            </a:r>
            <a:endParaRPr lang="zh-CN" altLang="en-US" sz="5000" dirty="0">
              <a:solidFill>
                <a:schemeClr val="bg1"/>
              </a:solidFill>
              <a:latin typeface="Source Han Sans K Medium" panose="020B0600000000000000" pitchFamily="34" charset="-128"/>
              <a:ea typeface="Source Han Sans K Medium" panose="020B0600000000000000" pitchFamily="34" charset="-128"/>
            </a:endParaRPr>
          </a:p>
        </p:txBody>
      </p:sp>
    </p:spTree>
    <p:extLst>
      <p:ext uri="{BB962C8B-B14F-4D97-AF65-F5344CB8AC3E}">
        <p14:creationId xmlns:p14="http://schemas.microsoft.com/office/powerpoint/2010/main" xmlns="" val="3980343483"/>
      </p:ext>
    </p:extLst>
  </p:cSld>
  <p:clrMapOvr>
    <a:masterClrMapping/>
  </p:clrMapOvr>
  <p:transition spd="slow" advClick="0" advTm="200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文本框 46">
            <a:extLst>
              <a:ext uri="{FF2B5EF4-FFF2-40B4-BE49-F238E27FC236}">
                <a16:creationId xmlns:a16="http://schemas.microsoft.com/office/drawing/2014/main" xmlns="" id="{BE31B59F-188F-4AB1-82BF-B6EF55ABE107}"/>
              </a:ext>
            </a:extLst>
          </p:cNvPr>
          <p:cNvSpPr txBox="1"/>
          <p:nvPr/>
        </p:nvSpPr>
        <p:spPr>
          <a:xfrm>
            <a:off x="475048" y="627675"/>
            <a:ext cx="5570756" cy="738664"/>
          </a:xfrm>
          <a:prstGeom prst="rect">
            <a:avLst/>
          </a:prstGeom>
          <a:noFill/>
        </p:spPr>
        <p:txBody>
          <a:bodyPr wrap="non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教师创设课堂教学情境</a:t>
            </a:r>
          </a:p>
        </p:txBody>
      </p:sp>
      <mc:AlternateContent xmlns:mc="http://schemas.openxmlformats.org/markup-compatibility/2006">
        <mc:Choice xmlns:a14="http://schemas.microsoft.com/office/drawing/2010/main" xmlns="" Requires="a14">
          <p:sp>
            <p:nvSpPr>
              <p:cNvPr id="48" name="文本框 47">
                <a:extLst>
                  <a:ext uri="{FF2B5EF4-FFF2-40B4-BE49-F238E27FC236}">
                    <a16:creationId xmlns:a16="http://schemas.microsoft.com/office/drawing/2014/main" id="{48152DCC-8FDF-4A71-8F8C-993ED32FA6D8}"/>
                  </a:ext>
                </a:extLst>
              </p:cNvPr>
              <p:cNvSpPr txBox="1"/>
              <p:nvPr/>
            </p:nvSpPr>
            <p:spPr>
              <a:xfrm>
                <a:off x="937551" y="1260169"/>
                <a:ext cx="5782799" cy="5137945"/>
              </a:xfrm>
              <a:prstGeom prst="rect">
                <a:avLst/>
              </a:prstGeom>
              <a:noFill/>
            </p:spPr>
            <p:txBody>
              <a:bodyPr wrap="square" rtlCol="0" anchor="t" anchorCtr="0">
                <a:spAutoFit/>
              </a:bodyPr>
              <a:lstStyle/>
              <a:p>
                <a:pPr hangingPunct="0">
                  <a:lnSpc>
                    <a:spcPct val="150000"/>
                  </a:lnSpc>
                </a:pPr>
                <a:r>
                  <a:rPr lang="zh-CN" altLang="en-US"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问题一：</a:t>
                </a:r>
                <a:endParaRPr lang="en-US" altLang="zh-CN"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endParaRPr>
              </a:p>
              <a:p>
                <a:pPr hangingPunct="0">
                  <a:lnSpc>
                    <a:spcPct val="150000"/>
                  </a:lnSpc>
                </a:pP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某种细胞分裂时，由</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1</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个分裂成</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2</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个，</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2</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个分裂成</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4</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个</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一个这样的细胞分裂</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X</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次，得到的细胞分裂的个数</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y</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与</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x</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之间，能写出</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x</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与</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y</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之间的函数关系式吗？</a:t>
                </a:r>
                <a:endPar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nSpc>
                    <a:spcPct val="150000"/>
                  </a:lnSpc>
                </a:pP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学生回答：</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y</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与</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x</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之间的关系式可以表示为：</a:t>
                </a:r>
                <a14:m>
                  <m:oMath xmlns:m="http://schemas.openxmlformats.org/officeDocument/2006/math">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2</m:t>
                        </m:r>
                      </m:e>
                      <m:sup>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oMath>
                </a14:m>
                <a:endPar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nSpc>
                    <a:spcPct val="150000"/>
                  </a:lnSpc>
                </a:pPr>
                <a:r>
                  <a:rPr lang="zh-CN" altLang="en-US"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问题一</a:t>
                </a:r>
                <a:r>
                  <a:rPr lang="zh-CN" altLang="en-US"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a:t>
                </a:r>
                <a:endParaRPr lang="en-US" altLang="zh-CN" b="1" dirty="0">
                  <a:solidFill>
                    <a:schemeClr val="tx1">
                      <a:lumMod val="85000"/>
                      <a:lumOff val="15000"/>
                    </a:schemeClr>
                  </a:solidFill>
                  <a:latin typeface="字魂87号-乾坤手书" panose="00000500000000000000" pitchFamily="2" charset="-122"/>
                  <a:ea typeface="字魂87号-乾坤手书" panose="00000500000000000000" pitchFamily="2" charset="-122"/>
                </a:endParaRPr>
              </a:p>
              <a:p>
                <a:pPr algn="just" hangingPunct="0">
                  <a:lnSpc>
                    <a:spcPct val="150000"/>
                  </a:lnSpc>
                </a:pP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一种放射性物质不断衰变为其他物质，每经过一年剩留点质量约是原来的</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84%</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，求出这种物质的剩留量随时间（单位：年）变化的函数关系，设最初的质量为</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1</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，时间变量用</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x</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表示，剩留量用</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y</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表示。</a:t>
                </a:r>
                <a:endPar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gn="just" hangingPunct="0">
                  <a:lnSpc>
                    <a:spcPct val="150000"/>
                  </a:lnSpc>
                </a:pP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学生回答：</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y</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与</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x</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之间的关系式可以表现为</a:t>
                </a:r>
                <a14:m>
                  <m:oMath xmlns:m="http://schemas.openxmlformats.org/officeDocument/2006/math">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0.84</m:t>
                        </m:r>
                      </m:e>
                      <m:sup>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oMath>
                </a14:m>
                <a:endPar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gn="just" hangingPunct="0">
                  <a:lnSpc>
                    <a:spcPct val="150000"/>
                  </a:lnSpc>
                </a:pP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引导学生观察，两个函数中，底数是常数，指数是自变量</a:t>
                </a:r>
                <a:endPar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mc:Choice>
        <mc:Fallback>
          <p:sp>
            <p:nvSpPr>
              <p:cNvPr id="48" name="文本框 47">
                <a:extLst>
                  <a:ext uri="{FF2B5EF4-FFF2-40B4-BE49-F238E27FC236}">
                    <a16:creationId xmlns:a16="http://schemas.microsoft.com/office/drawing/2014/main" xmlns="" xmlns:a14="http://schemas.microsoft.com/office/drawing/2010/main" id="{48152DCC-8FDF-4A71-8F8C-993ED32FA6D8}"/>
                  </a:ext>
                </a:extLst>
              </p:cNvPr>
              <p:cNvSpPr txBox="1">
                <a:spLocks noRot="1" noChangeAspect="1" noMove="1" noResize="1" noEditPoints="1" noAdjustHandles="1" noChangeArrowheads="1" noChangeShapeType="1" noTextEdit="1"/>
              </p:cNvSpPr>
              <p:nvPr/>
            </p:nvSpPr>
            <p:spPr>
              <a:xfrm>
                <a:off x="937551" y="1260169"/>
                <a:ext cx="5782799" cy="5137945"/>
              </a:xfrm>
              <a:prstGeom prst="rect">
                <a:avLst/>
              </a:prstGeom>
              <a:blipFill>
                <a:blip r:embed="rId11"/>
                <a:stretch>
                  <a:fillRect l="-1793" r="-633" b="-593"/>
                </a:stretch>
              </a:blipFill>
            </p:spPr>
            <p:txBody>
              <a:bodyPr/>
              <a:lstStyle/>
              <a:p>
                <a:r>
                  <a:rPr lang="zh-CN" altLang="en-US">
                    <a:noFill/>
                  </a:rPr>
                  <a:t> </a:t>
                </a:r>
              </a:p>
            </p:txBody>
          </p:sp>
        </mc:Fallback>
      </mc:AlternateContent>
      <p:sp>
        <p:nvSpPr>
          <p:cNvPr id="3" name="矩形 2">
            <a:extLst>
              <a:ext uri="{FF2B5EF4-FFF2-40B4-BE49-F238E27FC236}">
                <a16:creationId xmlns:a16="http://schemas.microsoft.com/office/drawing/2014/main" xmlns="" id="{53D523E7-036A-4630-BA36-53871DF62603}"/>
              </a:ext>
            </a:extLst>
          </p:cNvPr>
          <p:cNvSpPr/>
          <p:nvPr/>
        </p:nvSpPr>
        <p:spPr>
          <a:xfrm>
            <a:off x="7090739" y="2012528"/>
            <a:ext cx="4460794" cy="2113271"/>
          </a:xfrm>
          <a:prstGeom prst="rect">
            <a:avLst/>
          </a:prstGeom>
        </p:spPr>
        <p:txBody>
          <a:bodyPr wrap="square">
            <a:spAutoFit/>
          </a:bodyPr>
          <a:lstStyle/>
          <a:p>
            <a:pPr algn="just" hangingPunct="0">
              <a:lnSpc>
                <a:spcPct val="130000"/>
              </a:lnSpc>
            </a:pPr>
            <a:r>
              <a:rPr lang="zh-CN" altLang="en-US" sz="1700" dirty="0">
                <a:solidFill>
                  <a:srgbClr val="0A1413"/>
                </a:solidFill>
                <a:latin typeface="字魂36号-正文宋楷" panose="02000000000000000000" pitchFamily="2" charset="-122"/>
                <a:ea typeface="字魂36号-正文宋楷" panose="02000000000000000000" pitchFamily="2" charset="-122"/>
              </a:rPr>
              <a:t>以学生熟悉的折纸问题为背景提出实例，这个问题可以抽象出的两个指数函数：一个底数大于 </a:t>
            </a:r>
            <a:r>
              <a:rPr lang="en-US" altLang="zh-CN" sz="1700" dirty="0">
                <a:solidFill>
                  <a:srgbClr val="0A1413"/>
                </a:solidFill>
                <a:latin typeface="字魂36号-正文宋楷" panose="02000000000000000000" pitchFamily="2" charset="-122"/>
                <a:ea typeface="字魂36号-正文宋楷" panose="02000000000000000000" pitchFamily="2" charset="-122"/>
              </a:rPr>
              <a:t>1 </a:t>
            </a:r>
            <a:r>
              <a:rPr lang="zh-CN" altLang="en-US" sz="1700" dirty="0">
                <a:solidFill>
                  <a:srgbClr val="0A1413"/>
                </a:solidFill>
                <a:latin typeface="字魂36号-正文宋楷" panose="02000000000000000000" pitchFamily="2" charset="-122"/>
                <a:ea typeface="字魂36号-正文宋楷" panose="02000000000000000000" pitchFamily="2" charset="-122"/>
              </a:rPr>
              <a:t>，一个小于 </a:t>
            </a:r>
            <a:r>
              <a:rPr lang="en-US" altLang="zh-CN" sz="1700" dirty="0">
                <a:solidFill>
                  <a:srgbClr val="0A1413"/>
                </a:solidFill>
                <a:latin typeface="字魂36号-正文宋楷" panose="02000000000000000000" pitchFamily="2" charset="-122"/>
                <a:ea typeface="字魂36号-正文宋楷" panose="02000000000000000000" pitchFamily="2" charset="-122"/>
              </a:rPr>
              <a:t>1 </a:t>
            </a:r>
            <a:r>
              <a:rPr lang="zh-CN" altLang="en-US" sz="1700" dirty="0">
                <a:solidFill>
                  <a:srgbClr val="0A1413"/>
                </a:solidFill>
                <a:latin typeface="字魂36号-正文宋楷" panose="02000000000000000000" pitchFamily="2" charset="-122"/>
                <a:ea typeface="字魂36号-正文宋楷" panose="02000000000000000000" pitchFamily="2" charset="-122"/>
              </a:rPr>
              <a:t>，让学生初步感受指数爆炸现象，让学生体会到数学来源于生活实际，为顺利引出指数函数定义作了铺垫，达到从特殊到一般感性认识到抽象思维过渡 </a:t>
            </a:r>
          </a:p>
        </p:txBody>
      </p:sp>
      <p:sp>
        <p:nvSpPr>
          <p:cNvPr id="4" name="矩形 3">
            <a:extLst>
              <a:ext uri="{FF2B5EF4-FFF2-40B4-BE49-F238E27FC236}">
                <a16:creationId xmlns:a16="http://schemas.microsoft.com/office/drawing/2014/main" xmlns="" id="{E257A8A9-5A9B-4119-B28E-D13FF49420D7}"/>
              </a:ext>
            </a:extLst>
          </p:cNvPr>
          <p:cNvSpPr/>
          <p:nvPr/>
        </p:nvSpPr>
        <p:spPr>
          <a:xfrm>
            <a:off x="7182853" y="1538497"/>
            <a:ext cx="4205872" cy="477054"/>
          </a:xfrm>
          <a:prstGeom prst="rect">
            <a:avLst/>
          </a:prstGeom>
          <a:solidFill>
            <a:srgbClr val="503427"/>
          </a:solidFill>
        </p:spPr>
        <p:txBody>
          <a:bodyPr wrap="square">
            <a:spAutoFit/>
          </a:bodyPr>
          <a:lstStyle/>
          <a:p>
            <a:pPr algn="ctr"/>
            <a:r>
              <a:rPr lang="zh-CN" altLang="en-US" sz="2500" b="1" dirty="0">
                <a:solidFill>
                  <a:schemeClr val="bg1"/>
                </a:solidFill>
                <a:latin typeface="字魂87号-乾坤手书" panose="00000500000000000000" pitchFamily="2" charset="-122"/>
                <a:ea typeface="字魂87号-乾坤手书" panose="00000500000000000000" pitchFamily="2" charset="-122"/>
              </a:rPr>
              <a:t>巧妙创设课题情景</a:t>
            </a:r>
          </a:p>
        </p:txBody>
      </p:sp>
      <p:grpSp>
        <p:nvGrpSpPr>
          <p:cNvPr id="49" name="PA-学习-286959">
            <a:extLst>
              <a:ext uri="{FF2B5EF4-FFF2-40B4-BE49-F238E27FC236}">
                <a16:creationId xmlns:a16="http://schemas.microsoft.com/office/drawing/2014/main" xmlns="" id="{54B1391E-163C-40FD-9658-2FC2B408A63F}"/>
              </a:ext>
            </a:extLst>
          </p:cNvPr>
          <p:cNvGrpSpPr>
            <a:grpSpLocks noChangeAspect="1"/>
          </p:cNvGrpSpPr>
          <p:nvPr>
            <p:custDataLst>
              <p:tags r:id="rId1"/>
            </p:custDataLst>
          </p:nvPr>
        </p:nvGrpSpPr>
        <p:grpSpPr bwMode="auto">
          <a:xfrm>
            <a:off x="7460506" y="4182221"/>
            <a:ext cx="1764309" cy="2160000"/>
            <a:chOff x="3408" y="1630"/>
            <a:chExt cx="865" cy="1059"/>
          </a:xfrm>
        </p:grpSpPr>
        <p:sp>
          <p:nvSpPr>
            <p:cNvPr id="50" name="PA-任意多边形 150">
              <a:extLst>
                <a:ext uri="{FF2B5EF4-FFF2-40B4-BE49-F238E27FC236}">
                  <a16:creationId xmlns:a16="http://schemas.microsoft.com/office/drawing/2014/main" xmlns="" id="{247A211F-2D61-40CA-B8A8-BECF9A7D4C1C}"/>
                </a:ext>
              </a:extLst>
            </p:cNvPr>
            <p:cNvSpPr>
              <a:spLocks noEditPoints="1"/>
            </p:cNvSpPr>
            <p:nvPr>
              <p:custDataLst>
                <p:tags r:id="rId3"/>
              </p:custDataLst>
            </p:nvPr>
          </p:nvSpPr>
          <p:spPr bwMode="auto">
            <a:xfrm>
              <a:off x="3483" y="1770"/>
              <a:ext cx="725" cy="430"/>
            </a:xfrm>
            <a:custGeom>
              <a:avLst/>
              <a:gdLst>
                <a:gd name="T0" fmla="*/ 200 w 1921"/>
                <a:gd name="T1" fmla="*/ 1007 h 1141"/>
                <a:gd name="T2" fmla="*/ 199 w 1921"/>
                <a:gd name="T3" fmla="*/ 668 h 1141"/>
                <a:gd name="T4" fmla="*/ 198 w 1921"/>
                <a:gd name="T5" fmla="*/ 668 h 1141"/>
                <a:gd name="T6" fmla="*/ 0 w 1921"/>
                <a:gd name="T7" fmla="*/ 866 h 1141"/>
                <a:gd name="T8" fmla="*/ 78 w 1921"/>
                <a:gd name="T9" fmla="*/ 1023 h 1141"/>
                <a:gd name="T10" fmla="*/ 208 w 1921"/>
                <a:gd name="T11" fmla="*/ 1041 h 1141"/>
                <a:gd name="T12" fmla="*/ 200 w 1921"/>
                <a:gd name="T13" fmla="*/ 1007 h 1141"/>
                <a:gd name="T14" fmla="*/ 1695 w 1921"/>
                <a:gd name="T15" fmla="*/ 1007 h 1141"/>
                <a:gd name="T16" fmla="*/ 1686 w 1921"/>
                <a:gd name="T17" fmla="*/ 1041 h 1141"/>
                <a:gd name="T18" fmla="*/ 1816 w 1921"/>
                <a:gd name="T19" fmla="*/ 1023 h 1141"/>
                <a:gd name="T20" fmla="*/ 1855 w 1921"/>
                <a:gd name="T21" fmla="*/ 746 h 1141"/>
                <a:gd name="T22" fmla="*/ 1697 w 1921"/>
                <a:gd name="T23" fmla="*/ 668 h 1141"/>
                <a:gd name="T24" fmla="*/ 1696 w 1921"/>
                <a:gd name="T25" fmla="*/ 668 h 1141"/>
                <a:gd name="T26" fmla="*/ 1695 w 1921"/>
                <a:gd name="T27" fmla="*/ 1007 h 1141"/>
                <a:gd name="T28" fmla="*/ 477 w 1921"/>
                <a:gd name="T29" fmla="*/ 512 h 1141"/>
                <a:gd name="T30" fmla="*/ 802 w 1921"/>
                <a:gd name="T31" fmla="*/ 837 h 1141"/>
                <a:gd name="T32" fmla="*/ 663 w 1921"/>
                <a:gd name="T33" fmla="*/ 1102 h 1141"/>
                <a:gd name="T34" fmla="*/ 947 w 1921"/>
                <a:gd name="T35" fmla="*/ 1141 h 1141"/>
                <a:gd name="T36" fmla="*/ 1232 w 1921"/>
                <a:gd name="T37" fmla="*/ 1102 h 1141"/>
                <a:gd name="T38" fmla="*/ 1152 w 1921"/>
                <a:gd name="T39" fmla="*/ 650 h 1141"/>
                <a:gd name="T40" fmla="*/ 1605 w 1921"/>
                <a:gd name="T41" fmla="*/ 571 h 1141"/>
                <a:gd name="T42" fmla="*/ 1689 w 1921"/>
                <a:gd name="T43" fmla="*/ 658 h 1141"/>
                <a:gd name="T44" fmla="*/ 761 w 1921"/>
                <a:gd name="T45" fmla="*/ 103 h 1141"/>
                <a:gd name="T46" fmla="*/ 206 w 1921"/>
                <a:gd name="T47" fmla="*/ 658 h 1141"/>
                <a:gd name="T48" fmla="*/ 477 w 1921"/>
                <a:gd name="T49" fmla="*/ 512 h 1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1" h="1141">
                  <a:moveTo>
                    <a:pt x="200" y="1007"/>
                  </a:moveTo>
                  <a:cubicBezTo>
                    <a:pt x="136" y="903"/>
                    <a:pt x="136" y="772"/>
                    <a:pt x="199" y="668"/>
                  </a:cubicBezTo>
                  <a:lnTo>
                    <a:pt x="198" y="668"/>
                  </a:lnTo>
                  <a:cubicBezTo>
                    <a:pt x="89" y="668"/>
                    <a:pt x="0" y="756"/>
                    <a:pt x="0" y="866"/>
                  </a:cubicBezTo>
                  <a:cubicBezTo>
                    <a:pt x="0" y="928"/>
                    <a:pt x="29" y="986"/>
                    <a:pt x="78" y="1023"/>
                  </a:cubicBezTo>
                  <a:lnTo>
                    <a:pt x="208" y="1041"/>
                  </a:lnTo>
                  <a:cubicBezTo>
                    <a:pt x="205" y="1030"/>
                    <a:pt x="203" y="1018"/>
                    <a:pt x="200" y="1007"/>
                  </a:cubicBezTo>
                  <a:close/>
                  <a:moveTo>
                    <a:pt x="1695" y="1007"/>
                  </a:moveTo>
                  <a:cubicBezTo>
                    <a:pt x="1692" y="1018"/>
                    <a:pt x="1689" y="1030"/>
                    <a:pt x="1686" y="1041"/>
                  </a:cubicBezTo>
                  <a:lnTo>
                    <a:pt x="1816" y="1023"/>
                  </a:lnTo>
                  <a:cubicBezTo>
                    <a:pt x="1903" y="957"/>
                    <a:pt x="1921" y="833"/>
                    <a:pt x="1855" y="746"/>
                  </a:cubicBezTo>
                  <a:cubicBezTo>
                    <a:pt x="1817" y="697"/>
                    <a:pt x="1759" y="668"/>
                    <a:pt x="1697" y="668"/>
                  </a:cubicBezTo>
                  <a:lnTo>
                    <a:pt x="1696" y="668"/>
                  </a:lnTo>
                  <a:cubicBezTo>
                    <a:pt x="1759" y="772"/>
                    <a:pt x="1759" y="903"/>
                    <a:pt x="1695" y="1007"/>
                  </a:cubicBezTo>
                  <a:close/>
                  <a:moveTo>
                    <a:pt x="477" y="512"/>
                  </a:moveTo>
                  <a:cubicBezTo>
                    <a:pt x="656" y="512"/>
                    <a:pt x="801" y="657"/>
                    <a:pt x="802" y="837"/>
                  </a:cubicBezTo>
                  <a:cubicBezTo>
                    <a:pt x="802" y="942"/>
                    <a:pt x="750" y="1042"/>
                    <a:pt x="663" y="1102"/>
                  </a:cubicBezTo>
                  <a:lnTo>
                    <a:pt x="947" y="1141"/>
                  </a:lnTo>
                  <a:lnTo>
                    <a:pt x="1232" y="1102"/>
                  </a:lnTo>
                  <a:cubicBezTo>
                    <a:pt x="1085" y="999"/>
                    <a:pt x="1049" y="797"/>
                    <a:pt x="1152" y="650"/>
                  </a:cubicBezTo>
                  <a:cubicBezTo>
                    <a:pt x="1255" y="503"/>
                    <a:pt x="1458" y="468"/>
                    <a:pt x="1605" y="571"/>
                  </a:cubicBezTo>
                  <a:cubicBezTo>
                    <a:pt x="1638" y="594"/>
                    <a:pt x="1667" y="624"/>
                    <a:pt x="1689" y="658"/>
                  </a:cubicBezTo>
                  <a:cubicBezTo>
                    <a:pt x="1587" y="249"/>
                    <a:pt x="1171" y="0"/>
                    <a:pt x="761" y="103"/>
                  </a:cubicBezTo>
                  <a:cubicBezTo>
                    <a:pt x="488" y="171"/>
                    <a:pt x="274" y="385"/>
                    <a:pt x="206" y="658"/>
                  </a:cubicBezTo>
                  <a:cubicBezTo>
                    <a:pt x="266" y="567"/>
                    <a:pt x="367" y="512"/>
                    <a:pt x="477" y="512"/>
                  </a:cubicBezTo>
                  <a:close/>
                </a:path>
              </a:pathLst>
            </a:custGeom>
            <a:solidFill>
              <a:schemeClr val="bg1"/>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PA-任意多边形 151">
              <a:extLst>
                <a:ext uri="{FF2B5EF4-FFF2-40B4-BE49-F238E27FC236}">
                  <a16:creationId xmlns:a16="http://schemas.microsoft.com/office/drawing/2014/main" xmlns="" id="{DB8F1B73-790C-4CD1-89D4-6F812D59F4CE}"/>
                </a:ext>
              </a:extLst>
            </p:cNvPr>
            <p:cNvSpPr>
              <a:spLocks noEditPoints="1"/>
            </p:cNvSpPr>
            <p:nvPr>
              <p:custDataLst>
                <p:tags r:id="rId4"/>
              </p:custDataLst>
            </p:nvPr>
          </p:nvSpPr>
          <p:spPr bwMode="auto">
            <a:xfrm>
              <a:off x="3558" y="2150"/>
              <a:ext cx="564" cy="13"/>
            </a:xfrm>
            <a:custGeom>
              <a:avLst/>
              <a:gdLst>
                <a:gd name="T0" fmla="*/ 8 w 1495"/>
                <a:gd name="T1" fmla="*/ 34 h 36"/>
                <a:gd name="T2" fmla="*/ 26 w 1495"/>
                <a:gd name="T3" fmla="*/ 36 h 36"/>
                <a:gd name="T4" fmla="*/ 0 w 1495"/>
                <a:gd name="T5" fmla="*/ 0 h 36"/>
                <a:gd name="T6" fmla="*/ 8 w 1495"/>
                <a:gd name="T7" fmla="*/ 34 h 36"/>
                <a:gd name="T8" fmla="*/ 1469 w 1495"/>
                <a:gd name="T9" fmla="*/ 36 h 36"/>
                <a:gd name="T10" fmla="*/ 1486 w 1495"/>
                <a:gd name="T11" fmla="*/ 34 h 36"/>
                <a:gd name="T12" fmla="*/ 1495 w 1495"/>
                <a:gd name="T13" fmla="*/ 0 h 36"/>
                <a:gd name="T14" fmla="*/ 1469 w 1495"/>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95" h="36">
                  <a:moveTo>
                    <a:pt x="8" y="34"/>
                  </a:moveTo>
                  <a:lnTo>
                    <a:pt x="26" y="36"/>
                  </a:lnTo>
                  <a:cubicBezTo>
                    <a:pt x="17" y="25"/>
                    <a:pt x="8" y="13"/>
                    <a:pt x="0" y="0"/>
                  </a:cubicBezTo>
                  <a:cubicBezTo>
                    <a:pt x="3" y="11"/>
                    <a:pt x="5" y="23"/>
                    <a:pt x="8" y="34"/>
                  </a:cubicBezTo>
                  <a:close/>
                  <a:moveTo>
                    <a:pt x="1469" y="36"/>
                  </a:moveTo>
                  <a:lnTo>
                    <a:pt x="1486" y="34"/>
                  </a:lnTo>
                  <a:cubicBezTo>
                    <a:pt x="1489" y="23"/>
                    <a:pt x="1492" y="11"/>
                    <a:pt x="1495" y="0"/>
                  </a:cubicBezTo>
                  <a:cubicBezTo>
                    <a:pt x="1487" y="13"/>
                    <a:pt x="1478" y="25"/>
                    <a:pt x="1469" y="36"/>
                  </a:cubicBezTo>
                  <a:close/>
                </a:path>
              </a:pathLst>
            </a:custGeom>
            <a:solidFill>
              <a:srgbClr val="FFD4C7"/>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2" name="PA-任意多边形 152">
              <a:extLst>
                <a:ext uri="{FF2B5EF4-FFF2-40B4-BE49-F238E27FC236}">
                  <a16:creationId xmlns:a16="http://schemas.microsoft.com/office/drawing/2014/main" xmlns="" id="{E29B08D4-E510-4475-A974-389E2D953E2F}"/>
                </a:ext>
              </a:extLst>
            </p:cNvPr>
            <p:cNvSpPr>
              <a:spLocks noEditPoints="1"/>
            </p:cNvSpPr>
            <p:nvPr>
              <p:custDataLst>
                <p:tags r:id="rId5"/>
              </p:custDataLst>
            </p:nvPr>
          </p:nvSpPr>
          <p:spPr bwMode="auto">
            <a:xfrm>
              <a:off x="3534" y="1946"/>
              <a:ext cx="612" cy="240"/>
            </a:xfrm>
            <a:custGeom>
              <a:avLst/>
              <a:gdLst>
                <a:gd name="T0" fmla="*/ 64 w 1623"/>
                <a:gd name="T1" fmla="*/ 539 h 634"/>
                <a:gd name="T2" fmla="*/ 90 w 1623"/>
                <a:gd name="T3" fmla="*/ 575 h 634"/>
                <a:gd name="T4" fmla="*/ 527 w 1623"/>
                <a:gd name="T5" fmla="*/ 634 h 634"/>
                <a:gd name="T6" fmla="*/ 606 w 1623"/>
                <a:gd name="T7" fmla="*/ 182 h 634"/>
                <a:gd name="T8" fmla="*/ 154 w 1623"/>
                <a:gd name="T9" fmla="*/ 103 h 634"/>
                <a:gd name="T10" fmla="*/ 70 w 1623"/>
                <a:gd name="T11" fmla="*/ 190 h 634"/>
                <a:gd name="T12" fmla="*/ 63 w 1623"/>
                <a:gd name="T13" fmla="*/ 200 h 634"/>
                <a:gd name="T14" fmla="*/ 64 w 1623"/>
                <a:gd name="T15" fmla="*/ 539 h 634"/>
                <a:gd name="T16" fmla="*/ 1282 w 1623"/>
                <a:gd name="T17" fmla="*/ 44 h 634"/>
                <a:gd name="T18" fmla="*/ 957 w 1623"/>
                <a:gd name="T19" fmla="*/ 369 h 634"/>
                <a:gd name="T20" fmla="*/ 1096 w 1623"/>
                <a:gd name="T21" fmla="*/ 634 h 634"/>
                <a:gd name="T22" fmla="*/ 1533 w 1623"/>
                <a:gd name="T23" fmla="*/ 575 h 634"/>
                <a:gd name="T24" fmla="*/ 1559 w 1623"/>
                <a:gd name="T25" fmla="*/ 539 h 634"/>
                <a:gd name="T26" fmla="*/ 1560 w 1623"/>
                <a:gd name="T27" fmla="*/ 200 h 634"/>
                <a:gd name="T28" fmla="*/ 1553 w 1623"/>
                <a:gd name="T29" fmla="*/ 190 h 634"/>
                <a:gd name="T30" fmla="*/ 1282 w 1623"/>
                <a:gd name="T31" fmla="*/ 44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3" h="634">
                  <a:moveTo>
                    <a:pt x="64" y="539"/>
                  </a:moveTo>
                  <a:cubicBezTo>
                    <a:pt x="72" y="552"/>
                    <a:pt x="81" y="564"/>
                    <a:pt x="90" y="575"/>
                  </a:cubicBezTo>
                  <a:lnTo>
                    <a:pt x="527" y="634"/>
                  </a:lnTo>
                  <a:cubicBezTo>
                    <a:pt x="674" y="531"/>
                    <a:pt x="710" y="329"/>
                    <a:pt x="606" y="182"/>
                  </a:cubicBezTo>
                  <a:cubicBezTo>
                    <a:pt x="503" y="35"/>
                    <a:pt x="301" y="0"/>
                    <a:pt x="154" y="103"/>
                  </a:cubicBezTo>
                  <a:cubicBezTo>
                    <a:pt x="121" y="127"/>
                    <a:pt x="92" y="156"/>
                    <a:pt x="70" y="190"/>
                  </a:cubicBezTo>
                  <a:cubicBezTo>
                    <a:pt x="67" y="193"/>
                    <a:pt x="65" y="197"/>
                    <a:pt x="63" y="200"/>
                  </a:cubicBezTo>
                  <a:cubicBezTo>
                    <a:pt x="0" y="304"/>
                    <a:pt x="0" y="435"/>
                    <a:pt x="64" y="539"/>
                  </a:cubicBezTo>
                  <a:close/>
                  <a:moveTo>
                    <a:pt x="1282" y="44"/>
                  </a:moveTo>
                  <a:cubicBezTo>
                    <a:pt x="1103" y="44"/>
                    <a:pt x="957" y="189"/>
                    <a:pt x="957" y="369"/>
                  </a:cubicBezTo>
                  <a:cubicBezTo>
                    <a:pt x="957" y="474"/>
                    <a:pt x="1009" y="574"/>
                    <a:pt x="1096" y="634"/>
                  </a:cubicBezTo>
                  <a:lnTo>
                    <a:pt x="1533" y="575"/>
                  </a:lnTo>
                  <a:cubicBezTo>
                    <a:pt x="1542" y="564"/>
                    <a:pt x="1551" y="552"/>
                    <a:pt x="1559" y="539"/>
                  </a:cubicBezTo>
                  <a:cubicBezTo>
                    <a:pt x="1623" y="435"/>
                    <a:pt x="1623" y="304"/>
                    <a:pt x="1560" y="200"/>
                  </a:cubicBezTo>
                  <a:cubicBezTo>
                    <a:pt x="1558" y="197"/>
                    <a:pt x="1556" y="193"/>
                    <a:pt x="1553" y="190"/>
                  </a:cubicBezTo>
                  <a:cubicBezTo>
                    <a:pt x="1493" y="99"/>
                    <a:pt x="1391" y="44"/>
                    <a:pt x="1282" y="44"/>
                  </a:cubicBezTo>
                  <a:close/>
                </a:path>
              </a:pathLst>
            </a:custGeom>
            <a:solidFill>
              <a:srgbClr val="E2B69E"/>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3" name="PA-任意多边形 153">
              <a:extLst>
                <a:ext uri="{FF2B5EF4-FFF2-40B4-BE49-F238E27FC236}">
                  <a16:creationId xmlns:a16="http://schemas.microsoft.com/office/drawing/2014/main" xmlns="" id="{29B59AFB-90FB-41DB-90E3-35B08F7B999A}"/>
                </a:ext>
              </a:extLst>
            </p:cNvPr>
            <p:cNvSpPr>
              <a:spLocks/>
            </p:cNvSpPr>
            <p:nvPr>
              <p:custDataLst>
                <p:tags r:id="rId6"/>
              </p:custDataLst>
            </p:nvPr>
          </p:nvSpPr>
          <p:spPr bwMode="auto">
            <a:xfrm>
              <a:off x="3408" y="2144"/>
              <a:ext cx="865" cy="528"/>
            </a:xfrm>
            <a:custGeom>
              <a:avLst/>
              <a:gdLst>
                <a:gd name="T0" fmla="*/ 745 w 834"/>
                <a:gd name="T1" fmla="*/ 12 h 528"/>
                <a:gd name="T2" fmla="*/ 696 w 834"/>
                <a:gd name="T3" fmla="*/ 19 h 528"/>
                <a:gd name="T4" fmla="*/ 689 w 834"/>
                <a:gd name="T5" fmla="*/ 19 h 528"/>
                <a:gd name="T6" fmla="*/ 525 w 834"/>
                <a:gd name="T7" fmla="*/ 42 h 528"/>
                <a:gd name="T8" fmla="*/ 417 w 834"/>
                <a:gd name="T9" fmla="*/ 56 h 528"/>
                <a:gd name="T10" fmla="*/ 310 w 834"/>
                <a:gd name="T11" fmla="*/ 42 h 528"/>
                <a:gd name="T12" fmla="*/ 145 w 834"/>
                <a:gd name="T13" fmla="*/ 19 h 528"/>
                <a:gd name="T14" fmla="*/ 138 w 834"/>
                <a:gd name="T15" fmla="*/ 19 h 528"/>
                <a:gd name="T16" fmla="*/ 89 w 834"/>
                <a:gd name="T17" fmla="*/ 12 h 528"/>
                <a:gd name="T18" fmla="*/ 0 w 834"/>
                <a:gd name="T19" fmla="*/ 0 h 528"/>
                <a:gd name="T20" fmla="*/ 0 w 834"/>
                <a:gd name="T21" fmla="*/ 472 h 528"/>
                <a:gd name="T22" fmla="*/ 416 w 834"/>
                <a:gd name="T23" fmla="*/ 528 h 528"/>
                <a:gd name="T24" fmla="*/ 834 w 834"/>
                <a:gd name="T25" fmla="*/ 472 h 528"/>
                <a:gd name="T26" fmla="*/ 834 w 834"/>
                <a:gd name="T27" fmla="*/ 0 h 528"/>
                <a:gd name="T28" fmla="*/ 745 w 834"/>
                <a:gd name="T29" fmla="*/ 12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4" h="528">
                  <a:moveTo>
                    <a:pt x="745" y="12"/>
                  </a:moveTo>
                  <a:lnTo>
                    <a:pt x="696" y="19"/>
                  </a:lnTo>
                  <a:lnTo>
                    <a:pt x="689" y="19"/>
                  </a:lnTo>
                  <a:lnTo>
                    <a:pt x="525" y="42"/>
                  </a:lnTo>
                  <a:lnTo>
                    <a:pt x="417" y="56"/>
                  </a:lnTo>
                  <a:lnTo>
                    <a:pt x="310" y="42"/>
                  </a:lnTo>
                  <a:lnTo>
                    <a:pt x="145" y="19"/>
                  </a:lnTo>
                  <a:lnTo>
                    <a:pt x="138" y="19"/>
                  </a:lnTo>
                  <a:lnTo>
                    <a:pt x="89" y="12"/>
                  </a:lnTo>
                  <a:lnTo>
                    <a:pt x="0" y="0"/>
                  </a:lnTo>
                  <a:lnTo>
                    <a:pt x="0" y="472"/>
                  </a:lnTo>
                  <a:lnTo>
                    <a:pt x="416" y="528"/>
                  </a:lnTo>
                  <a:lnTo>
                    <a:pt x="834" y="472"/>
                  </a:lnTo>
                  <a:lnTo>
                    <a:pt x="834" y="0"/>
                  </a:lnTo>
                  <a:lnTo>
                    <a:pt x="745" y="12"/>
                  </a:lnTo>
                  <a:close/>
                </a:path>
              </a:pathLst>
            </a:custGeom>
            <a:solidFill>
              <a:srgbClr val="E2B69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PA-任意多边形 154">
              <a:extLst>
                <a:ext uri="{FF2B5EF4-FFF2-40B4-BE49-F238E27FC236}">
                  <a16:creationId xmlns:a16="http://schemas.microsoft.com/office/drawing/2014/main" xmlns="" id="{F7613589-CFEA-4EC9-B05F-DFBFEA26EAB4}"/>
                </a:ext>
              </a:extLst>
            </p:cNvPr>
            <p:cNvSpPr>
              <a:spLocks noEditPoints="1"/>
            </p:cNvSpPr>
            <p:nvPr>
              <p:custDataLst>
                <p:tags r:id="rId7"/>
              </p:custDataLst>
            </p:nvPr>
          </p:nvSpPr>
          <p:spPr bwMode="auto">
            <a:xfrm>
              <a:off x="3408" y="1630"/>
              <a:ext cx="865" cy="1059"/>
            </a:xfrm>
            <a:custGeom>
              <a:avLst/>
              <a:gdLst>
                <a:gd name="T0" fmla="*/ 2256 w 2291"/>
                <a:gd name="T1" fmla="*/ 1324 h 2805"/>
                <a:gd name="T2" fmla="*/ 1999 w 2291"/>
                <a:gd name="T3" fmla="*/ 1025 h 2805"/>
                <a:gd name="T4" fmla="*/ 1844 w 2291"/>
                <a:gd name="T5" fmla="*/ 817 h 2805"/>
                <a:gd name="T6" fmla="*/ 1887 w 2291"/>
                <a:gd name="T7" fmla="*/ 780 h 2805"/>
                <a:gd name="T8" fmla="*/ 1377 w 2291"/>
                <a:gd name="T9" fmla="*/ 367 h 2805"/>
                <a:gd name="T10" fmla="*/ 1440 w 2291"/>
                <a:gd name="T11" fmla="*/ 245 h 2805"/>
                <a:gd name="T12" fmla="*/ 1251 w 2291"/>
                <a:gd name="T13" fmla="*/ 100 h 2805"/>
                <a:gd name="T14" fmla="*/ 1195 w 2291"/>
                <a:gd name="T15" fmla="*/ 113 h 2805"/>
                <a:gd name="T16" fmla="*/ 1016 w 2291"/>
                <a:gd name="T17" fmla="*/ 26 h 2805"/>
                <a:gd name="T18" fmla="*/ 684 w 2291"/>
                <a:gd name="T19" fmla="*/ 148 h 2805"/>
                <a:gd name="T20" fmla="*/ 677 w 2291"/>
                <a:gd name="T21" fmla="*/ 211 h 2805"/>
                <a:gd name="T22" fmla="*/ 409 w 2291"/>
                <a:gd name="T23" fmla="*/ 760 h 2805"/>
                <a:gd name="T24" fmla="*/ 442 w 2291"/>
                <a:gd name="T25" fmla="*/ 817 h 2805"/>
                <a:gd name="T26" fmla="*/ 370 w 2291"/>
                <a:gd name="T27" fmla="*/ 1003 h 2805"/>
                <a:gd name="T28" fmla="*/ 182 w 2291"/>
                <a:gd name="T29" fmla="*/ 1343 h 2805"/>
                <a:gd name="T30" fmla="*/ 31 w 2291"/>
                <a:gd name="T31" fmla="*/ 1323 h 2805"/>
                <a:gd name="T32" fmla="*/ 0 w 2291"/>
                <a:gd name="T33" fmla="*/ 2624 h 2805"/>
                <a:gd name="T34" fmla="*/ 1142 w 2291"/>
                <a:gd name="T35" fmla="*/ 2805 h 2805"/>
                <a:gd name="T36" fmla="*/ 2291 w 2291"/>
                <a:gd name="T37" fmla="*/ 2624 h 2805"/>
                <a:gd name="T38" fmla="*/ 2260 w 2291"/>
                <a:gd name="T39" fmla="*/ 1323 h 2805"/>
                <a:gd name="T40" fmla="*/ 1998 w 2291"/>
                <a:gd name="T41" fmla="*/ 1359 h 2805"/>
                <a:gd name="T42" fmla="*/ 1964 w 2291"/>
                <a:gd name="T43" fmla="*/ 1099 h 2805"/>
                <a:gd name="T44" fmla="*/ 1900 w 2291"/>
                <a:gd name="T45" fmla="*/ 1211 h 2805"/>
                <a:gd name="T46" fmla="*/ 1440 w 2291"/>
                <a:gd name="T47" fmla="*/ 1434 h 2805"/>
                <a:gd name="T48" fmla="*/ 1792 w 2291"/>
                <a:gd name="T49" fmla="*/ 988 h 2805"/>
                <a:gd name="T50" fmla="*/ 1338 w 2291"/>
                <a:gd name="T51" fmla="*/ 1448 h 2805"/>
                <a:gd name="T52" fmla="*/ 953 w 2291"/>
                <a:gd name="T53" fmla="*/ 1448 h 2805"/>
                <a:gd name="T54" fmla="*/ 1253 w 2291"/>
                <a:gd name="T55" fmla="*/ 1252 h 2805"/>
                <a:gd name="T56" fmla="*/ 543 w 2291"/>
                <a:gd name="T57" fmla="*/ 817 h 2805"/>
                <a:gd name="T58" fmla="*/ 1382 w 2291"/>
                <a:gd name="T59" fmla="*/ 640 h 2805"/>
                <a:gd name="T60" fmla="*/ 1748 w 2291"/>
                <a:gd name="T61" fmla="*/ 817 h 2805"/>
                <a:gd name="T62" fmla="*/ 1295 w 2291"/>
                <a:gd name="T63" fmla="*/ 1037 h 2805"/>
                <a:gd name="T64" fmla="*/ 1038 w 2291"/>
                <a:gd name="T65" fmla="*/ 1170 h 2805"/>
                <a:gd name="T66" fmla="*/ 500 w 2291"/>
                <a:gd name="T67" fmla="*/ 890 h 2805"/>
                <a:gd name="T68" fmla="*/ 675 w 2291"/>
                <a:gd name="T69" fmla="*/ 927 h 2805"/>
                <a:gd name="T70" fmla="*/ 850 w 2291"/>
                <a:gd name="T71" fmla="*/ 1434 h 2805"/>
                <a:gd name="T72" fmla="*/ 506 w 2291"/>
                <a:gd name="T73" fmla="*/ 982 h 2805"/>
                <a:gd name="T74" fmla="*/ 239 w 2291"/>
                <a:gd name="T75" fmla="*/ 1240 h 2805"/>
                <a:gd name="T76" fmla="*/ 344 w 2291"/>
                <a:gd name="T77" fmla="*/ 1365 h 2805"/>
                <a:gd name="T78" fmla="*/ 239 w 2291"/>
                <a:gd name="T79" fmla="*/ 1240 h 2805"/>
                <a:gd name="T80" fmla="*/ 1142 w 2291"/>
                <a:gd name="T81" fmla="*/ 2723 h 2805"/>
                <a:gd name="T82" fmla="*/ 81 w 2291"/>
                <a:gd name="T83" fmla="*/ 1412 h 2805"/>
                <a:gd name="T84" fmla="*/ 1145 w 2291"/>
                <a:gd name="T85" fmla="*/ 1556 h 2805"/>
                <a:gd name="T86" fmla="*/ 2210 w 2291"/>
                <a:gd name="T87" fmla="*/ 1412 h 2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91" h="2805">
                  <a:moveTo>
                    <a:pt x="2260" y="1323"/>
                  </a:moveTo>
                  <a:cubicBezTo>
                    <a:pt x="2259" y="1323"/>
                    <a:pt x="2258" y="1324"/>
                    <a:pt x="2256" y="1324"/>
                  </a:cubicBezTo>
                  <a:lnTo>
                    <a:pt x="2110" y="1344"/>
                  </a:lnTo>
                  <a:cubicBezTo>
                    <a:pt x="2167" y="1225"/>
                    <a:pt x="2117" y="1082"/>
                    <a:pt x="1999" y="1025"/>
                  </a:cubicBezTo>
                  <a:cubicBezTo>
                    <a:pt x="1974" y="1013"/>
                    <a:pt x="1948" y="1006"/>
                    <a:pt x="1922" y="1003"/>
                  </a:cubicBezTo>
                  <a:cubicBezTo>
                    <a:pt x="1904" y="938"/>
                    <a:pt x="1878" y="876"/>
                    <a:pt x="1844" y="817"/>
                  </a:cubicBezTo>
                  <a:lnTo>
                    <a:pt x="1849" y="817"/>
                  </a:lnTo>
                  <a:cubicBezTo>
                    <a:pt x="1870" y="817"/>
                    <a:pt x="1887" y="801"/>
                    <a:pt x="1887" y="780"/>
                  </a:cubicBezTo>
                  <a:cubicBezTo>
                    <a:pt x="1887" y="773"/>
                    <a:pt x="1885" y="767"/>
                    <a:pt x="1882" y="761"/>
                  </a:cubicBezTo>
                  <a:cubicBezTo>
                    <a:pt x="1771" y="569"/>
                    <a:pt x="1590" y="428"/>
                    <a:pt x="1377" y="367"/>
                  </a:cubicBezTo>
                  <a:lnTo>
                    <a:pt x="1442" y="298"/>
                  </a:lnTo>
                  <a:cubicBezTo>
                    <a:pt x="1456" y="283"/>
                    <a:pt x="1455" y="259"/>
                    <a:pt x="1440" y="245"/>
                  </a:cubicBezTo>
                  <a:cubicBezTo>
                    <a:pt x="1439" y="244"/>
                    <a:pt x="1438" y="243"/>
                    <a:pt x="1437" y="242"/>
                  </a:cubicBezTo>
                  <a:lnTo>
                    <a:pt x="1251" y="100"/>
                  </a:lnTo>
                  <a:cubicBezTo>
                    <a:pt x="1235" y="88"/>
                    <a:pt x="1211" y="91"/>
                    <a:pt x="1199" y="107"/>
                  </a:cubicBezTo>
                  <a:cubicBezTo>
                    <a:pt x="1197" y="109"/>
                    <a:pt x="1196" y="111"/>
                    <a:pt x="1195" y="113"/>
                  </a:cubicBezTo>
                  <a:lnTo>
                    <a:pt x="1127" y="245"/>
                  </a:lnTo>
                  <a:lnTo>
                    <a:pt x="1016" y="26"/>
                  </a:lnTo>
                  <a:cubicBezTo>
                    <a:pt x="1006" y="8"/>
                    <a:pt x="984" y="0"/>
                    <a:pt x="965" y="9"/>
                  </a:cubicBezTo>
                  <a:lnTo>
                    <a:pt x="684" y="148"/>
                  </a:lnTo>
                  <a:cubicBezTo>
                    <a:pt x="665" y="158"/>
                    <a:pt x="658" y="180"/>
                    <a:pt x="667" y="199"/>
                  </a:cubicBezTo>
                  <a:cubicBezTo>
                    <a:pt x="669" y="204"/>
                    <a:pt x="673" y="208"/>
                    <a:pt x="677" y="211"/>
                  </a:cubicBezTo>
                  <a:lnTo>
                    <a:pt x="877" y="379"/>
                  </a:lnTo>
                  <a:cubicBezTo>
                    <a:pt x="680" y="445"/>
                    <a:pt x="514" y="580"/>
                    <a:pt x="409" y="760"/>
                  </a:cubicBezTo>
                  <a:cubicBezTo>
                    <a:pt x="399" y="778"/>
                    <a:pt x="405" y="801"/>
                    <a:pt x="423" y="811"/>
                  </a:cubicBezTo>
                  <a:cubicBezTo>
                    <a:pt x="429" y="815"/>
                    <a:pt x="435" y="817"/>
                    <a:pt x="442" y="817"/>
                  </a:cubicBezTo>
                  <a:lnTo>
                    <a:pt x="447" y="817"/>
                  </a:lnTo>
                  <a:cubicBezTo>
                    <a:pt x="414" y="875"/>
                    <a:pt x="388" y="938"/>
                    <a:pt x="370" y="1003"/>
                  </a:cubicBezTo>
                  <a:cubicBezTo>
                    <a:pt x="239" y="1018"/>
                    <a:pt x="145" y="1135"/>
                    <a:pt x="159" y="1266"/>
                  </a:cubicBezTo>
                  <a:cubicBezTo>
                    <a:pt x="162" y="1293"/>
                    <a:pt x="170" y="1319"/>
                    <a:pt x="182" y="1343"/>
                  </a:cubicBezTo>
                  <a:lnTo>
                    <a:pt x="35" y="1323"/>
                  </a:lnTo>
                  <a:cubicBezTo>
                    <a:pt x="34" y="1323"/>
                    <a:pt x="32" y="1323"/>
                    <a:pt x="31" y="1323"/>
                  </a:cubicBezTo>
                  <a:cubicBezTo>
                    <a:pt x="14" y="1323"/>
                    <a:pt x="0" y="1337"/>
                    <a:pt x="0" y="1354"/>
                  </a:cubicBezTo>
                  <a:lnTo>
                    <a:pt x="0" y="2624"/>
                  </a:lnTo>
                  <a:cubicBezTo>
                    <a:pt x="0" y="2639"/>
                    <a:pt x="11" y="2652"/>
                    <a:pt x="27" y="2654"/>
                  </a:cubicBezTo>
                  <a:lnTo>
                    <a:pt x="1142" y="2805"/>
                  </a:lnTo>
                  <a:lnTo>
                    <a:pt x="2264" y="2654"/>
                  </a:lnTo>
                  <a:cubicBezTo>
                    <a:pt x="2280" y="2652"/>
                    <a:pt x="2291" y="2639"/>
                    <a:pt x="2291" y="2624"/>
                  </a:cubicBezTo>
                  <a:lnTo>
                    <a:pt x="2291" y="1354"/>
                  </a:lnTo>
                  <a:cubicBezTo>
                    <a:pt x="2291" y="1337"/>
                    <a:pt x="2277" y="1324"/>
                    <a:pt x="2260" y="1323"/>
                  </a:cubicBezTo>
                  <a:close/>
                  <a:moveTo>
                    <a:pt x="2052" y="1240"/>
                  </a:moveTo>
                  <a:cubicBezTo>
                    <a:pt x="2052" y="1285"/>
                    <a:pt x="2032" y="1329"/>
                    <a:pt x="1998" y="1359"/>
                  </a:cubicBezTo>
                  <a:lnTo>
                    <a:pt x="1947" y="1365"/>
                  </a:lnTo>
                  <a:cubicBezTo>
                    <a:pt x="1986" y="1282"/>
                    <a:pt x="1992" y="1187"/>
                    <a:pt x="1964" y="1099"/>
                  </a:cubicBezTo>
                  <a:cubicBezTo>
                    <a:pt x="2018" y="1125"/>
                    <a:pt x="2052" y="1180"/>
                    <a:pt x="2052" y="1240"/>
                  </a:cubicBezTo>
                  <a:close/>
                  <a:moveTo>
                    <a:pt x="1900" y="1211"/>
                  </a:moveTo>
                  <a:cubicBezTo>
                    <a:pt x="1900" y="1271"/>
                    <a:pt x="1881" y="1330"/>
                    <a:pt x="1845" y="1379"/>
                  </a:cubicBezTo>
                  <a:lnTo>
                    <a:pt x="1440" y="1434"/>
                  </a:lnTo>
                  <a:cubicBezTo>
                    <a:pt x="1317" y="1337"/>
                    <a:pt x="1296" y="1158"/>
                    <a:pt x="1393" y="1035"/>
                  </a:cubicBezTo>
                  <a:cubicBezTo>
                    <a:pt x="1490" y="912"/>
                    <a:pt x="1669" y="891"/>
                    <a:pt x="1792" y="988"/>
                  </a:cubicBezTo>
                  <a:cubicBezTo>
                    <a:pt x="1860" y="1042"/>
                    <a:pt x="1900" y="1124"/>
                    <a:pt x="1900" y="1211"/>
                  </a:cubicBezTo>
                  <a:close/>
                  <a:moveTo>
                    <a:pt x="1338" y="1448"/>
                  </a:moveTo>
                  <a:lnTo>
                    <a:pt x="1145" y="1474"/>
                  </a:lnTo>
                  <a:lnTo>
                    <a:pt x="953" y="1448"/>
                  </a:lnTo>
                  <a:cubicBezTo>
                    <a:pt x="1000" y="1392"/>
                    <a:pt x="1030" y="1324"/>
                    <a:pt x="1038" y="1252"/>
                  </a:cubicBezTo>
                  <a:lnTo>
                    <a:pt x="1253" y="1252"/>
                  </a:lnTo>
                  <a:cubicBezTo>
                    <a:pt x="1261" y="1324"/>
                    <a:pt x="1291" y="1392"/>
                    <a:pt x="1338" y="1448"/>
                  </a:cubicBezTo>
                  <a:close/>
                  <a:moveTo>
                    <a:pt x="543" y="817"/>
                  </a:moveTo>
                  <a:lnTo>
                    <a:pt x="1340" y="817"/>
                  </a:lnTo>
                  <a:lnTo>
                    <a:pt x="1382" y="640"/>
                  </a:lnTo>
                  <a:lnTo>
                    <a:pt x="1431" y="817"/>
                  </a:lnTo>
                  <a:lnTo>
                    <a:pt x="1748" y="817"/>
                  </a:lnTo>
                  <a:cubicBezTo>
                    <a:pt x="1764" y="841"/>
                    <a:pt x="1778" y="865"/>
                    <a:pt x="1791" y="890"/>
                  </a:cubicBezTo>
                  <a:cubicBezTo>
                    <a:pt x="1613" y="793"/>
                    <a:pt x="1391" y="859"/>
                    <a:pt x="1295" y="1037"/>
                  </a:cubicBezTo>
                  <a:cubicBezTo>
                    <a:pt x="1273" y="1078"/>
                    <a:pt x="1258" y="1123"/>
                    <a:pt x="1253" y="1170"/>
                  </a:cubicBezTo>
                  <a:lnTo>
                    <a:pt x="1038" y="1170"/>
                  </a:lnTo>
                  <a:cubicBezTo>
                    <a:pt x="1015" y="970"/>
                    <a:pt x="834" y="825"/>
                    <a:pt x="634" y="848"/>
                  </a:cubicBezTo>
                  <a:cubicBezTo>
                    <a:pt x="587" y="853"/>
                    <a:pt x="541" y="867"/>
                    <a:pt x="500" y="890"/>
                  </a:cubicBezTo>
                  <a:cubicBezTo>
                    <a:pt x="513" y="865"/>
                    <a:pt x="527" y="840"/>
                    <a:pt x="543" y="817"/>
                  </a:cubicBezTo>
                  <a:close/>
                  <a:moveTo>
                    <a:pt x="675" y="927"/>
                  </a:moveTo>
                  <a:cubicBezTo>
                    <a:pt x="832" y="927"/>
                    <a:pt x="959" y="1054"/>
                    <a:pt x="959" y="1211"/>
                  </a:cubicBezTo>
                  <a:cubicBezTo>
                    <a:pt x="959" y="1298"/>
                    <a:pt x="919" y="1380"/>
                    <a:pt x="850" y="1434"/>
                  </a:cubicBezTo>
                  <a:lnTo>
                    <a:pt x="446" y="1379"/>
                  </a:lnTo>
                  <a:cubicBezTo>
                    <a:pt x="353" y="1253"/>
                    <a:pt x="380" y="1075"/>
                    <a:pt x="506" y="982"/>
                  </a:cubicBezTo>
                  <a:cubicBezTo>
                    <a:pt x="555" y="946"/>
                    <a:pt x="614" y="927"/>
                    <a:pt x="675" y="927"/>
                  </a:cubicBezTo>
                  <a:close/>
                  <a:moveTo>
                    <a:pt x="239" y="1240"/>
                  </a:moveTo>
                  <a:cubicBezTo>
                    <a:pt x="239" y="1180"/>
                    <a:pt x="273" y="1125"/>
                    <a:pt x="327" y="1099"/>
                  </a:cubicBezTo>
                  <a:cubicBezTo>
                    <a:pt x="299" y="1187"/>
                    <a:pt x="305" y="1282"/>
                    <a:pt x="344" y="1365"/>
                  </a:cubicBezTo>
                  <a:lnTo>
                    <a:pt x="293" y="1359"/>
                  </a:lnTo>
                  <a:cubicBezTo>
                    <a:pt x="259" y="1329"/>
                    <a:pt x="239" y="1285"/>
                    <a:pt x="239" y="1240"/>
                  </a:cubicBezTo>
                  <a:close/>
                  <a:moveTo>
                    <a:pt x="2210" y="2580"/>
                  </a:moveTo>
                  <a:lnTo>
                    <a:pt x="1142" y="2723"/>
                  </a:lnTo>
                  <a:lnTo>
                    <a:pt x="81" y="2580"/>
                  </a:lnTo>
                  <a:lnTo>
                    <a:pt x="81" y="1412"/>
                  </a:lnTo>
                  <a:lnTo>
                    <a:pt x="1135" y="1554"/>
                  </a:lnTo>
                  <a:lnTo>
                    <a:pt x="1145" y="1556"/>
                  </a:lnTo>
                  <a:lnTo>
                    <a:pt x="1156" y="1554"/>
                  </a:lnTo>
                  <a:lnTo>
                    <a:pt x="2210" y="1412"/>
                  </a:lnTo>
                  <a:lnTo>
                    <a:pt x="2210" y="2580"/>
                  </a:lnTo>
                  <a:close/>
                </a:path>
              </a:pathLst>
            </a:custGeom>
            <a:solidFill>
              <a:srgbClr val="503427"/>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PA-任意多边形 155">
              <a:extLst>
                <a:ext uri="{FF2B5EF4-FFF2-40B4-BE49-F238E27FC236}">
                  <a16:creationId xmlns:a16="http://schemas.microsoft.com/office/drawing/2014/main" xmlns="" id="{917EE529-C67C-4950-B819-4C432F0ABEAE}"/>
                </a:ext>
              </a:extLst>
            </p:cNvPr>
            <p:cNvSpPr>
              <a:spLocks/>
            </p:cNvSpPr>
            <p:nvPr>
              <p:custDataLst>
                <p:tags r:id="rId8"/>
              </p:custDataLst>
            </p:nvPr>
          </p:nvSpPr>
          <p:spPr bwMode="auto">
            <a:xfrm>
              <a:off x="3827" y="2272"/>
              <a:ext cx="30" cy="330"/>
            </a:xfrm>
            <a:custGeom>
              <a:avLst/>
              <a:gdLst>
                <a:gd name="T0" fmla="*/ 0 w 81"/>
                <a:gd name="T1" fmla="*/ 40 h 875"/>
                <a:gd name="T2" fmla="*/ 0 w 81"/>
                <a:gd name="T3" fmla="*/ 834 h 875"/>
                <a:gd name="T4" fmla="*/ 40 w 81"/>
                <a:gd name="T5" fmla="*/ 875 h 875"/>
                <a:gd name="T6" fmla="*/ 81 w 81"/>
                <a:gd name="T7" fmla="*/ 834 h 875"/>
                <a:gd name="T8" fmla="*/ 81 w 81"/>
                <a:gd name="T9" fmla="*/ 40 h 875"/>
                <a:gd name="T10" fmla="*/ 40 w 81"/>
                <a:gd name="T11" fmla="*/ 0 h 875"/>
                <a:gd name="T12" fmla="*/ 0 w 81"/>
                <a:gd name="T13" fmla="*/ 40 h 875"/>
              </a:gdLst>
              <a:ahLst/>
              <a:cxnLst>
                <a:cxn ang="0">
                  <a:pos x="T0" y="T1"/>
                </a:cxn>
                <a:cxn ang="0">
                  <a:pos x="T2" y="T3"/>
                </a:cxn>
                <a:cxn ang="0">
                  <a:pos x="T4" y="T5"/>
                </a:cxn>
                <a:cxn ang="0">
                  <a:pos x="T6" y="T7"/>
                </a:cxn>
                <a:cxn ang="0">
                  <a:pos x="T8" y="T9"/>
                </a:cxn>
                <a:cxn ang="0">
                  <a:pos x="T10" y="T11"/>
                </a:cxn>
                <a:cxn ang="0">
                  <a:pos x="T12" y="T13"/>
                </a:cxn>
              </a:cxnLst>
              <a:rect l="0" t="0" r="r" b="b"/>
              <a:pathLst>
                <a:path w="81" h="875">
                  <a:moveTo>
                    <a:pt x="0" y="40"/>
                  </a:moveTo>
                  <a:lnTo>
                    <a:pt x="0" y="834"/>
                  </a:lnTo>
                  <a:cubicBezTo>
                    <a:pt x="0" y="857"/>
                    <a:pt x="18" y="875"/>
                    <a:pt x="40" y="875"/>
                  </a:cubicBezTo>
                  <a:cubicBezTo>
                    <a:pt x="63" y="875"/>
                    <a:pt x="81" y="857"/>
                    <a:pt x="81" y="834"/>
                  </a:cubicBezTo>
                  <a:lnTo>
                    <a:pt x="81" y="40"/>
                  </a:lnTo>
                  <a:cubicBezTo>
                    <a:pt x="81" y="18"/>
                    <a:pt x="63" y="0"/>
                    <a:pt x="40" y="0"/>
                  </a:cubicBezTo>
                  <a:cubicBezTo>
                    <a:pt x="18" y="0"/>
                    <a:pt x="0" y="18"/>
                    <a:pt x="0" y="40"/>
                  </a:cubicBezTo>
                  <a:close/>
                </a:path>
              </a:pathLst>
            </a:custGeom>
            <a:solidFill>
              <a:srgbClr val="512C56"/>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62" name="PA-任意多边形: 形状 1433">
            <a:extLst>
              <a:ext uri="{FF2B5EF4-FFF2-40B4-BE49-F238E27FC236}">
                <a16:creationId xmlns:a16="http://schemas.microsoft.com/office/drawing/2014/main" xmlns="" id="{5D92D821-FE1A-4D53-9A8A-0553EC1BD17B}"/>
              </a:ext>
            </a:extLst>
          </p:cNvPr>
          <p:cNvSpPr/>
          <p:nvPr>
            <p:custDataLst>
              <p:tags r:id="rId2"/>
            </p:custDataLst>
          </p:nvPr>
        </p:nvSpPr>
        <p:spPr>
          <a:xfrm>
            <a:off x="9617464" y="4691170"/>
            <a:ext cx="1764309" cy="1612498"/>
          </a:xfrm>
          <a:custGeom>
            <a:avLst/>
            <a:gdLst>
              <a:gd name="connsiteX0" fmla="*/ 1494729 w 1503164"/>
              <a:gd name="connsiteY0" fmla="*/ 1040160 h 1211460"/>
              <a:gd name="connsiteX1" fmla="*/ 1438573 w 1503164"/>
              <a:gd name="connsiteY1" fmla="*/ 983605 h 1211460"/>
              <a:gd name="connsiteX2" fmla="*/ 1396478 w 1503164"/>
              <a:gd name="connsiteY2" fmla="*/ 983457 h 1211460"/>
              <a:gd name="connsiteX3" fmla="*/ 1396329 w 1503164"/>
              <a:gd name="connsiteY3" fmla="*/ 1025551 h 1211460"/>
              <a:gd name="connsiteX4" fmla="*/ 1402104 w 1503164"/>
              <a:gd name="connsiteY4" fmla="*/ 1031367 h 1211460"/>
              <a:gd name="connsiteX5" fmla="*/ 950702 w 1503164"/>
              <a:gd name="connsiteY5" fmla="*/ 1031367 h 1211460"/>
              <a:gd name="connsiteX6" fmla="*/ 953780 w 1503164"/>
              <a:gd name="connsiteY6" fmla="*/ 1029635 h 1211460"/>
              <a:gd name="connsiteX7" fmla="*/ 1126727 w 1503164"/>
              <a:gd name="connsiteY7" fmla="*/ 873693 h 1211460"/>
              <a:gd name="connsiteX8" fmla="*/ 1336712 w 1503164"/>
              <a:gd name="connsiteY8" fmla="*/ 351520 h 1211460"/>
              <a:gd name="connsiteX9" fmla="*/ 1336721 w 1503164"/>
              <a:gd name="connsiteY9" fmla="*/ 351479 h 1211460"/>
              <a:gd name="connsiteX10" fmla="*/ 1351258 w 1503164"/>
              <a:gd name="connsiteY10" fmla="*/ 230083 h 1211460"/>
              <a:gd name="connsiteX11" fmla="*/ 1356265 w 1503164"/>
              <a:gd name="connsiteY11" fmla="*/ 115887 h 1211460"/>
              <a:gd name="connsiteX12" fmla="*/ 1355205 w 1503164"/>
              <a:gd name="connsiteY12" fmla="*/ 42467 h 1211460"/>
              <a:gd name="connsiteX13" fmla="*/ 1325481 w 1503164"/>
              <a:gd name="connsiteY13" fmla="*/ 13779 h 1211460"/>
              <a:gd name="connsiteX14" fmla="*/ 1324383 w 1503164"/>
              <a:gd name="connsiteY14" fmla="*/ 13797 h 1211460"/>
              <a:gd name="connsiteX15" fmla="*/ 1295716 w 1503164"/>
              <a:gd name="connsiteY15" fmla="*/ 44622 h 1211460"/>
              <a:gd name="connsiteX16" fmla="*/ 1296737 w 1503164"/>
              <a:gd name="connsiteY16" fmla="*/ 115408 h 1211460"/>
              <a:gd name="connsiteX17" fmla="*/ 1291923 w 1503164"/>
              <a:gd name="connsiteY17" fmla="*/ 225326 h 1211460"/>
              <a:gd name="connsiteX18" fmla="*/ 1281705 w 1503164"/>
              <a:gd name="connsiteY18" fmla="*/ 316998 h 1211460"/>
              <a:gd name="connsiteX19" fmla="*/ 774817 w 1503164"/>
              <a:gd name="connsiteY19" fmla="*/ 316998 h 1211460"/>
              <a:gd name="connsiteX20" fmla="*/ 774817 w 1503164"/>
              <a:gd name="connsiteY20" fmla="*/ 257467 h 1211460"/>
              <a:gd name="connsiteX21" fmla="*/ 804163 w 1503164"/>
              <a:gd name="connsiteY21" fmla="*/ 257467 h 1211460"/>
              <a:gd name="connsiteX22" fmla="*/ 833929 w 1503164"/>
              <a:gd name="connsiteY22" fmla="*/ 227701 h 1211460"/>
              <a:gd name="connsiteX23" fmla="*/ 804163 w 1503164"/>
              <a:gd name="connsiteY23" fmla="*/ 197936 h 1211460"/>
              <a:gd name="connsiteX24" fmla="*/ 774817 w 1503164"/>
              <a:gd name="connsiteY24" fmla="*/ 197936 h 1211460"/>
              <a:gd name="connsiteX25" fmla="*/ 774817 w 1503164"/>
              <a:gd name="connsiteY25" fmla="*/ 103632 h 1211460"/>
              <a:gd name="connsiteX26" fmla="*/ 781098 w 1503164"/>
              <a:gd name="connsiteY26" fmla="*/ 109797 h 1211460"/>
              <a:gd name="connsiteX27" fmla="*/ 823192 w 1503164"/>
              <a:gd name="connsiteY27" fmla="*/ 109398 h 1211460"/>
              <a:gd name="connsiteX28" fmla="*/ 822793 w 1503164"/>
              <a:gd name="connsiteY28" fmla="*/ 67306 h 1211460"/>
              <a:gd name="connsiteX29" fmla="*/ 765161 w 1503164"/>
              <a:gd name="connsiteY29" fmla="*/ 10752 h 1211460"/>
              <a:gd name="connsiteX30" fmla="*/ 723192 w 1503164"/>
              <a:gd name="connsiteY30" fmla="*/ 11022 h 1211460"/>
              <a:gd name="connsiteX31" fmla="*/ 667033 w 1503164"/>
              <a:gd name="connsiteY31" fmla="*/ 67577 h 1211460"/>
              <a:gd name="connsiteX32" fmla="*/ 667182 w 1503164"/>
              <a:gd name="connsiteY32" fmla="*/ 109672 h 1211460"/>
              <a:gd name="connsiteX33" fmla="*/ 688155 w 1503164"/>
              <a:gd name="connsiteY33" fmla="*/ 118316 h 1211460"/>
              <a:gd name="connsiteX34" fmla="*/ 709276 w 1503164"/>
              <a:gd name="connsiteY34" fmla="*/ 109523 h 1211460"/>
              <a:gd name="connsiteX35" fmla="*/ 715289 w 1503164"/>
              <a:gd name="connsiteY35" fmla="*/ 103469 h 1211460"/>
              <a:gd name="connsiteX36" fmla="*/ 715289 w 1503164"/>
              <a:gd name="connsiteY36" fmla="*/ 316995 h 1211460"/>
              <a:gd name="connsiteX37" fmla="*/ 204808 w 1503164"/>
              <a:gd name="connsiteY37" fmla="*/ 316995 h 1211460"/>
              <a:gd name="connsiteX38" fmla="*/ 193956 w 1503164"/>
              <a:gd name="connsiteY38" fmla="*/ 225130 h 1211460"/>
              <a:gd name="connsiteX39" fmla="*/ 161732 w 1503164"/>
              <a:gd name="connsiteY39" fmla="*/ 198046 h 1211460"/>
              <a:gd name="connsiteX40" fmla="*/ 134645 w 1503164"/>
              <a:gd name="connsiteY40" fmla="*/ 230273 h 1211460"/>
              <a:gd name="connsiteX41" fmla="*/ 149971 w 1503164"/>
              <a:gd name="connsiteY41" fmla="*/ 351651 h 1211460"/>
              <a:gd name="connsiteX42" fmla="*/ 149977 w 1503164"/>
              <a:gd name="connsiteY42" fmla="*/ 351684 h 1211460"/>
              <a:gd name="connsiteX43" fmla="*/ 363403 w 1503164"/>
              <a:gd name="connsiteY43" fmla="*/ 873737 h 1211460"/>
              <a:gd name="connsiteX44" fmla="*/ 537314 w 1503164"/>
              <a:gd name="connsiteY44" fmla="*/ 1029644 h 1211460"/>
              <a:gd name="connsiteX45" fmla="*/ 540386 w 1503164"/>
              <a:gd name="connsiteY45" fmla="*/ 1031364 h 1211460"/>
              <a:gd name="connsiteX46" fmla="*/ 31998 w 1503164"/>
              <a:gd name="connsiteY46" fmla="*/ 1031364 h 1211460"/>
              <a:gd name="connsiteX47" fmla="*/ 2232 w 1503164"/>
              <a:gd name="connsiteY47" fmla="*/ 1061130 h 1211460"/>
              <a:gd name="connsiteX48" fmla="*/ 2724 w 1503164"/>
              <a:gd name="connsiteY48" fmla="*/ 1120905 h 1211460"/>
              <a:gd name="connsiteX49" fmla="*/ 32483 w 1503164"/>
              <a:gd name="connsiteY49" fmla="*/ 1150424 h 1211460"/>
              <a:gd name="connsiteX50" fmla="*/ 32736 w 1503164"/>
              <a:gd name="connsiteY50" fmla="*/ 1150424 h 1211460"/>
              <a:gd name="connsiteX51" fmla="*/ 62255 w 1503164"/>
              <a:gd name="connsiteY51" fmla="*/ 1120414 h 1211460"/>
              <a:gd name="connsiteX52" fmla="*/ 62011 w 1503164"/>
              <a:gd name="connsiteY52" fmla="*/ 1090896 h 1211460"/>
              <a:gd name="connsiteX53" fmla="*/ 121640 w 1503164"/>
              <a:gd name="connsiteY53" fmla="*/ 1090896 h 1211460"/>
              <a:gd name="connsiteX54" fmla="*/ 121640 w 1503164"/>
              <a:gd name="connsiteY54" fmla="*/ 1120661 h 1211460"/>
              <a:gd name="connsiteX55" fmla="*/ 151406 w 1503164"/>
              <a:gd name="connsiteY55" fmla="*/ 1150427 h 1211460"/>
              <a:gd name="connsiteX56" fmla="*/ 181171 w 1503164"/>
              <a:gd name="connsiteY56" fmla="*/ 1120661 h 1211460"/>
              <a:gd name="connsiteX57" fmla="*/ 181171 w 1503164"/>
              <a:gd name="connsiteY57" fmla="*/ 1090896 h 1211460"/>
              <a:gd name="connsiteX58" fmla="*/ 239863 w 1503164"/>
              <a:gd name="connsiteY58" fmla="*/ 1090896 h 1211460"/>
              <a:gd name="connsiteX59" fmla="*/ 239863 w 1503164"/>
              <a:gd name="connsiteY59" fmla="*/ 1120661 h 1211460"/>
              <a:gd name="connsiteX60" fmla="*/ 269629 w 1503164"/>
              <a:gd name="connsiteY60" fmla="*/ 1150427 h 1211460"/>
              <a:gd name="connsiteX61" fmla="*/ 299395 w 1503164"/>
              <a:gd name="connsiteY61" fmla="*/ 1120661 h 1211460"/>
              <a:gd name="connsiteX62" fmla="*/ 299395 w 1503164"/>
              <a:gd name="connsiteY62" fmla="*/ 1090896 h 1211460"/>
              <a:gd name="connsiteX63" fmla="*/ 358089 w 1503164"/>
              <a:gd name="connsiteY63" fmla="*/ 1090896 h 1211460"/>
              <a:gd name="connsiteX64" fmla="*/ 358089 w 1503164"/>
              <a:gd name="connsiteY64" fmla="*/ 1120661 h 1211460"/>
              <a:gd name="connsiteX65" fmla="*/ 387855 w 1503164"/>
              <a:gd name="connsiteY65" fmla="*/ 1150427 h 1211460"/>
              <a:gd name="connsiteX66" fmla="*/ 417621 w 1503164"/>
              <a:gd name="connsiteY66" fmla="*/ 1120661 h 1211460"/>
              <a:gd name="connsiteX67" fmla="*/ 417621 w 1503164"/>
              <a:gd name="connsiteY67" fmla="*/ 1090896 h 1211460"/>
              <a:gd name="connsiteX68" fmla="*/ 478828 w 1503164"/>
              <a:gd name="connsiteY68" fmla="*/ 1090896 h 1211460"/>
              <a:gd name="connsiteX69" fmla="*/ 478828 w 1503164"/>
              <a:gd name="connsiteY69" fmla="*/ 1120661 h 1211460"/>
              <a:gd name="connsiteX70" fmla="*/ 508593 w 1503164"/>
              <a:gd name="connsiteY70" fmla="*/ 1150427 h 1211460"/>
              <a:gd name="connsiteX71" fmla="*/ 538359 w 1503164"/>
              <a:gd name="connsiteY71" fmla="*/ 1120661 h 1211460"/>
              <a:gd name="connsiteX72" fmla="*/ 538359 w 1503164"/>
              <a:gd name="connsiteY72" fmla="*/ 1090896 h 1211460"/>
              <a:gd name="connsiteX73" fmla="*/ 597051 w 1503164"/>
              <a:gd name="connsiteY73" fmla="*/ 1090896 h 1211460"/>
              <a:gd name="connsiteX74" fmla="*/ 597051 w 1503164"/>
              <a:gd name="connsiteY74" fmla="*/ 1120661 h 1211460"/>
              <a:gd name="connsiteX75" fmla="*/ 626816 w 1503164"/>
              <a:gd name="connsiteY75" fmla="*/ 1150427 h 1211460"/>
              <a:gd name="connsiteX76" fmla="*/ 656582 w 1503164"/>
              <a:gd name="connsiteY76" fmla="*/ 1120661 h 1211460"/>
              <a:gd name="connsiteX77" fmla="*/ 656582 w 1503164"/>
              <a:gd name="connsiteY77" fmla="*/ 1090896 h 1211460"/>
              <a:gd name="connsiteX78" fmla="*/ 715286 w 1503164"/>
              <a:gd name="connsiteY78" fmla="*/ 1090896 h 1211460"/>
              <a:gd name="connsiteX79" fmla="*/ 715286 w 1503164"/>
              <a:gd name="connsiteY79" fmla="*/ 1180192 h 1211460"/>
              <a:gd name="connsiteX80" fmla="*/ 745051 w 1503164"/>
              <a:gd name="connsiteY80" fmla="*/ 1209958 h 1211460"/>
              <a:gd name="connsiteX81" fmla="*/ 774817 w 1503164"/>
              <a:gd name="connsiteY81" fmla="*/ 1180192 h 1211460"/>
              <a:gd name="connsiteX82" fmla="*/ 774817 w 1503164"/>
              <a:gd name="connsiteY82" fmla="*/ 1090896 h 1211460"/>
              <a:gd name="connsiteX83" fmla="*/ 833503 w 1503164"/>
              <a:gd name="connsiteY83" fmla="*/ 1090896 h 1211460"/>
              <a:gd name="connsiteX84" fmla="*/ 833503 w 1503164"/>
              <a:gd name="connsiteY84" fmla="*/ 1120661 h 1211460"/>
              <a:gd name="connsiteX85" fmla="*/ 863269 w 1503164"/>
              <a:gd name="connsiteY85" fmla="*/ 1150427 h 1211460"/>
              <a:gd name="connsiteX86" fmla="*/ 893034 w 1503164"/>
              <a:gd name="connsiteY86" fmla="*/ 1120661 h 1211460"/>
              <a:gd name="connsiteX87" fmla="*/ 893034 w 1503164"/>
              <a:gd name="connsiteY87" fmla="*/ 1090896 h 1211460"/>
              <a:gd name="connsiteX88" fmla="*/ 951726 w 1503164"/>
              <a:gd name="connsiteY88" fmla="*/ 1090896 h 1211460"/>
              <a:gd name="connsiteX89" fmla="*/ 951726 w 1503164"/>
              <a:gd name="connsiteY89" fmla="*/ 1120661 h 1211460"/>
              <a:gd name="connsiteX90" fmla="*/ 981492 w 1503164"/>
              <a:gd name="connsiteY90" fmla="*/ 1150427 h 1211460"/>
              <a:gd name="connsiteX91" fmla="*/ 1011257 w 1503164"/>
              <a:gd name="connsiteY91" fmla="*/ 1120661 h 1211460"/>
              <a:gd name="connsiteX92" fmla="*/ 1011257 w 1503164"/>
              <a:gd name="connsiteY92" fmla="*/ 1090896 h 1211460"/>
              <a:gd name="connsiteX93" fmla="*/ 1069952 w 1503164"/>
              <a:gd name="connsiteY93" fmla="*/ 1090896 h 1211460"/>
              <a:gd name="connsiteX94" fmla="*/ 1069952 w 1503164"/>
              <a:gd name="connsiteY94" fmla="*/ 1120661 h 1211460"/>
              <a:gd name="connsiteX95" fmla="*/ 1099718 w 1503164"/>
              <a:gd name="connsiteY95" fmla="*/ 1150427 h 1211460"/>
              <a:gd name="connsiteX96" fmla="*/ 1129484 w 1503164"/>
              <a:gd name="connsiteY96" fmla="*/ 1120661 h 1211460"/>
              <a:gd name="connsiteX97" fmla="*/ 1129484 w 1503164"/>
              <a:gd name="connsiteY97" fmla="*/ 1090896 h 1211460"/>
              <a:gd name="connsiteX98" fmla="*/ 1188178 w 1503164"/>
              <a:gd name="connsiteY98" fmla="*/ 1090896 h 1211460"/>
              <a:gd name="connsiteX99" fmla="*/ 1188178 w 1503164"/>
              <a:gd name="connsiteY99" fmla="*/ 1120661 h 1211460"/>
              <a:gd name="connsiteX100" fmla="*/ 1217944 w 1503164"/>
              <a:gd name="connsiteY100" fmla="*/ 1150427 h 1211460"/>
              <a:gd name="connsiteX101" fmla="*/ 1247710 w 1503164"/>
              <a:gd name="connsiteY101" fmla="*/ 1120661 h 1211460"/>
              <a:gd name="connsiteX102" fmla="*/ 1247710 w 1503164"/>
              <a:gd name="connsiteY102" fmla="*/ 1090896 h 1211460"/>
              <a:gd name="connsiteX103" fmla="*/ 1307241 w 1503164"/>
              <a:gd name="connsiteY103" fmla="*/ 1090896 h 1211460"/>
              <a:gd name="connsiteX104" fmla="*/ 1307241 w 1503164"/>
              <a:gd name="connsiteY104" fmla="*/ 1120661 h 1211460"/>
              <a:gd name="connsiteX105" fmla="*/ 1337006 w 1503164"/>
              <a:gd name="connsiteY105" fmla="*/ 1150427 h 1211460"/>
              <a:gd name="connsiteX106" fmla="*/ 1366772 w 1503164"/>
              <a:gd name="connsiteY106" fmla="*/ 1120661 h 1211460"/>
              <a:gd name="connsiteX107" fmla="*/ 1366772 w 1503164"/>
              <a:gd name="connsiteY107" fmla="*/ 1090896 h 1211460"/>
              <a:gd name="connsiteX108" fmla="*/ 1403399 w 1503164"/>
              <a:gd name="connsiteY108" fmla="*/ 1090896 h 1211460"/>
              <a:gd name="connsiteX109" fmla="*/ 1396064 w 1503164"/>
              <a:gd name="connsiteY109" fmla="*/ 1098477 h 1211460"/>
              <a:gd name="connsiteX110" fmla="*/ 1396758 w 1503164"/>
              <a:gd name="connsiteY110" fmla="*/ 1140566 h 1211460"/>
              <a:gd name="connsiteX111" fmla="*/ 1417451 w 1503164"/>
              <a:gd name="connsiteY111" fmla="*/ 1148939 h 1211460"/>
              <a:gd name="connsiteX112" fmla="*/ 1438847 w 1503164"/>
              <a:gd name="connsiteY112" fmla="*/ 1139869 h 1211460"/>
              <a:gd name="connsiteX113" fmla="*/ 1495002 w 1503164"/>
              <a:gd name="connsiteY113" fmla="*/ 1081826 h 1211460"/>
              <a:gd name="connsiteX114" fmla="*/ 1494729 w 1503164"/>
              <a:gd name="connsiteY114" fmla="*/ 1040160 h 1211460"/>
              <a:gd name="connsiteX115" fmla="*/ 715286 w 1503164"/>
              <a:gd name="connsiteY115" fmla="*/ 1026417 h 1211460"/>
              <a:gd name="connsiteX116" fmla="*/ 410280 w 1503164"/>
              <a:gd name="connsiteY116" fmla="*/ 837045 h 1211460"/>
              <a:gd name="connsiteX117" fmla="*/ 214944 w 1503164"/>
              <a:gd name="connsiteY117" fmla="*/ 376529 h 1211460"/>
              <a:gd name="connsiteX118" fmla="*/ 715286 w 1503164"/>
              <a:gd name="connsiteY118" fmla="*/ 376529 h 1211460"/>
              <a:gd name="connsiteX119" fmla="*/ 715286 w 1503164"/>
              <a:gd name="connsiteY119" fmla="*/ 1026417 h 1211460"/>
              <a:gd name="connsiteX120" fmla="*/ 776282 w 1503164"/>
              <a:gd name="connsiteY120" fmla="*/ 1026429 h 1211460"/>
              <a:gd name="connsiteX121" fmla="*/ 774817 w 1503164"/>
              <a:gd name="connsiteY121" fmla="*/ 1027191 h 1211460"/>
              <a:gd name="connsiteX122" fmla="*/ 774817 w 1503164"/>
              <a:gd name="connsiteY122" fmla="*/ 971836 h 1211460"/>
              <a:gd name="connsiteX123" fmla="*/ 804163 w 1503164"/>
              <a:gd name="connsiteY123" fmla="*/ 971836 h 1211460"/>
              <a:gd name="connsiteX124" fmla="*/ 833929 w 1503164"/>
              <a:gd name="connsiteY124" fmla="*/ 942070 h 1211460"/>
              <a:gd name="connsiteX125" fmla="*/ 804163 w 1503164"/>
              <a:gd name="connsiteY125" fmla="*/ 912305 h 1211460"/>
              <a:gd name="connsiteX126" fmla="*/ 774817 w 1503164"/>
              <a:gd name="connsiteY126" fmla="*/ 912305 h 1211460"/>
              <a:gd name="connsiteX127" fmla="*/ 774817 w 1503164"/>
              <a:gd name="connsiteY127" fmla="*/ 852774 h 1211460"/>
              <a:gd name="connsiteX128" fmla="*/ 804163 w 1503164"/>
              <a:gd name="connsiteY128" fmla="*/ 852774 h 1211460"/>
              <a:gd name="connsiteX129" fmla="*/ 833929 w 1503164"/>
              <a:gd name="connsiteY129" fmla="*/ 823008 h 1211460"/>
              <a:gd name="connsiteX130" fmla="*/ 804163 w 1503164"/>
              <a:gd name="connsiteY130" fmla="*/ 793242 h 1211460"/>
              <a:gd name="connsiteX131" fmla="*/ 774817 w 1503164"/>
              <a:gd name="connsiteY131" fmla="*/ 793242 h 1211460"/>
              <a:gd name="connsiteX132" fmla="*/ 774817 w 1503164"/>
              <a:gd name="connsiteY132" fmla="*/ 733711 h 1211460"/>
              <a:gd name="connsiteX133" fmla="*/ 804163 w 1503164"/>
              <a:gd name="connsiteY133" fmla="*/ 733711 h 1211460"/>
              <a:gd name="connsiteX134" fmla="*/ 833929 w 1503164"/>
              <a:gd name="connsiteY134" fmla="*/ 703945 h 1211460"/>
              <a:gd name="connsiteX135" fmla="*/ 804163 w 1503164"/>
              <a:gd name="connsiteY135" fmla="*/ 674180 h 1211460"/>
              <a:gd name="connsiteX136" fmla="*/ 774817 w 1503164"/>
              <a:gd name="connsiteY136" fmla="*/ 674180 h 1211460"/>
              <a:gd name="connsiteX137" fmla="*/ 774817 w 1503164"/>
              <a:gd name="connsiteY137" fmla="*/ 614649 h 1211460"/>
              <a:gd name="connsiteX138" fmla="*/ 804163 w 1503164"/>
              <a:gd name="connsiteY138" fmla="*/ 614649 h 1211460"/>
              <a:gd name="connsiteX139" fmla="*/ 833929 w 1503164"/>
              <a:gd name="connsiteY139" fmla="*/ 584883 h 1211460"/>
              <a:gd name="connsiteX140" fmla="*/ 804163 w 1503164"/>
              <a:gd name="connsiteY140" fmla="*/ 555117 h 1211460"/>
              <a:gd name="connsiteX141" fmla="*/ 774817 w 1503164"/>
              <a:gd name="connsiteY141" fmla="*/ 555117 h 1211460"/>
              <a:gd name="connsiteX142" fmla="*/ 774817 w 1503164"/>
              <a:gd name="connsiteY142" fmla="*/ 495586 h 1211460"/>
              <a:gd name="connsiteX143" fmla="*/ 804163 w 1503164"/>
              <a:gd name="connsiteY143" fmla="*/ 495586 h 1211460"/>
              <a:gd name="connsiteX144" fmla="*/ 833929 w 1503164"/>
              <a:gd name="connsiteY144" fmla="*/ 465820 h 1211460"/>
              <a:gd name="connsiteX145" fmla="*/ 804163 w 1503164"/>
              <a:gd name="connsiteY145" fmla="*/ 436055 h 1211460"/>
              <a:gd name="connsiteX146" fmla="*/ 774817 w 1503164"/>
              <a:gd name="connsiteY146" fmla="*/ 436055 h 1211460"/>
              <a:gd name="connsiteX147" fmla="*/ 774817 w 1503164"/>
              <a:gd name="connsiteY147" fmla="*/ 375791 h 1211460"/>
              <a:gd name="connsiteX148" fmla="*/ 776282 w 1503164"/>
              <a:gd name="connsiteY148" fmla="*/ 376524 h 1211460"/>
              <a:gd name="connsiteX149" fmla="*/ 1271957 w 1503164"/>
              <a:gd name="connsiteY149" fmla="*/ 376524 h 1211460"/>
              <a:gd name="connsiteX150" fmla="*/ 1079700 w 1503164"/>
              <a:gd name="connsiteY150" fmla="*/ 837182 h 1211460"/>
              <a:gd name="connsiteX151" fmla="*/ 776282 w 1503164"/>
              <a:gd name="connsiteY151" fmla="*/ 1026429 h 12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503164" h="1211460">
                <a:moveTo>
                  <a:pt x="1494729" y="1040160"/>
                </a:moveTo>
                <a:lnTo>
                  <a:pt x="1438573" y="983605"/>
                </a:lnTo>
                <a:cubicBezTo>
                  <a:pt x="1426994" y="971940"/>
                  <a:pt x="1408143" y="971875"/>
                  <a:pt x="1396478" y="983457"/>
                </a:cubicBezTo>
                <a:cubicBezTo>
                  <a:pt x="1384813" y="995041"/>
                  <a:pt x="1384748" y="1013886"/>
                  <a:pt x="1396329" y="1025551"/>
                </a:cubicBezTo>
                <a:lnTo>
                  <a:pt x="1402104" y="1031367"/>
                </a:lnTo>
                <a:lnTo>
                  <a:pt x="950702" y="1031367"/>
                </a:lnTo>
                <a:cubicBezTo>
                  <a:pt x="951726" y="1030784"/>
                  <a:pt x="952756" y="1030230"/>
                  <a:pt x="953780" y="1029635"/>
                </a:cubicBezTo>
                <a:cubicBezTo>
                  <a:pt x="1016377" y="993360"/>
                  <a:pt x="1074563" y="940892"/>
                  <a:pt x="1126727" y="873693"/>
                </a:cubicBezTo>
                <a:cubicBezTo>
                  <a:pt x="1229261" y="741602"/>
                  <a:pt x="1303836" y="556159"/>
                  <a:pt x="1336712" y="351520"/>
                </a:cubicBezTo>
                <a:cubicBezTo>
                  <a:pt x="1336715" y="351506"/>
                  <a:pt x="1336718" y="351494"/>
                  <a:pt x="1336721" y="351479"/>
                </a:cubicBezTo>
                <a:cubicBezTo>
                  <a:pt x="1343108" y="311646"/>
                  <a:pt x="1347999" y="270802"/>
                  <a:pt x="1351258" y="230083"/>
                </a:cubicBezTo>
                <a:cubicBezTo>
                  <a:pt x="1354250" y="192783"/>
                  <a:pt x="1355931" y="154377"/>
                  <a:pt x="1356265" y="115887"/>
                </a:cubicBezTo>
                <a:cubicBezTo>
                  <a:pt x="1356446" y="91544"/>
                  <a:pt x="1356086" y="66842"/>
                  <a:pt x="1355205" y="42467"/>
                </a:cubicBezTo>
                <a:cubicBezTo>
                  <a:pt x="1354625" y="26405"/>
                  <a:pt x="1341421" y="13779"/>
                  <a:pt x="1325481" y="13779"/>
                </a:cubicBezTo>
                <a:cubicBezTo>
                  <a:pt x="1325115" y="13779"/>
                  <a:pt x="1324749" y="13785"/>
                  <a:pt x="1324383" y="13797"/>
                </a:cubicBezTo>
                <a:cubicBezTo>
                  <a:pt x="1307952" y="14392"/>
                  <a:pt x="1295120" y="28194"/>
                  <a:pt x="1295716" y="44622"/>
                </a:cubicBezTo>
                <a:cubicBezTo>
                  <a:pt x="1296567" y="68137"/>
                  <a:pt x="1296909" y="91964"/>
                  <a:pt x="1296737" y="115408"/>
                </a:cubicBezTo>
                <a:cubicBezTo>
                  <a:pt x="1296421" y="152451"/>
                  <a:pt x="1294802" y="189432"/>
                  <a:pt x="1291923" y="225326"/>
                </a:cubicBezTo>
                <a:cubicBezTo>
                  <a:pt x="1289471" y="256000"/>
                  <a:pt x="1286021" y="286718"/>
                  <a:pt x="1281705" y="316998"/>
                </a:cubicBezTo>
                <a:lnTo>
                  <a:pt x="774817" y="316998"/>
                </a:lnTo>
                <a:lnTo>
                  <a:pt x="774817" y="257467"/>
                </a:lnTo>
                <a:lnTo>
                  <a:pt x="804163" y="257467"/>
                </a:lnTo>
                <a:cubicBezTo>
                  <a:pt x="820600" y="257467"/>
                  <a:pt x="833929" y="244141"/>
                  <a:pt x="833929" y="227701"/>
                </a:cubicBezTo>
                <a:cubicBezTo>
                  <a:pt x="833929" y="211262"/>
                  <a:pt x="820600" y="197936"/>
                  <a:pt x="804163" y="197936"/>
                </a:cubicBezTo>
                <a:lnTo>
                  <a:pt x="774817" y="197936"/>
                </a:lnTo>
                <a:lnTo>
                  <a:pt x="774817" y="103632"/>
                </a:lnTo>
                <a:lnTo>
                  <a:pt x="781098" y="109797"/>
                </a:lnTo>
                <a:cubicBezTo>
                  <a:pt x="792831" y="121313"/>
                  <a:pt x="811676" y="121131"/>
                  <a:pt x="823192" y="109398"/>
                </a:cubicBezTo>
                <a:cubicBezTo>
                  <a:pt x="834709" y="97664"/>
                  <a:pt x="834530" y="78820"/>
                  <a:pt x="822793" y="67306"/>
                </a:cubicBezTo>
                <a:lnTo>
                  <a:pt x="765161" y="10752"/>
                </a:lnTo>
                <a:cubicBezTo>
                  <a:pt x="753478" y="-711"/>
                  <a:pt x="734729" y="-592"/>
                  <a:pt x="723192" y="11022"/>
                </a:cubicBezTo>
                <a:lnTo>
                  <a:pt x="667033" y="67577"/>
                </a:lnTo>
                <a:cubicBezTo>
                  <a:pt x="655448" y="79242"/>
                  <a:pt x="655516" y="98087"/>
                  <a:pt x="667182" y="109672"/>
                </a:cubicBezTo>
                <a:cubicBezTo>
                  <a:pt x="672986" y="115437"/>
                  <a:pt x="680570" y="118316"/>
                  <a:pt x="688155" y="118316"/>
                </a:cubicBezTo>
                <a:cubicBezTo>
                  <a:pt x="695804" y="118316"/>
                  <a:pt x="703460" y="115384"/>
                  <a:pt x="709276" y="109523"/>
                </a:cubicBezTo>
                <a:lnTo>
                  <a:pt x="715289" y="103469"/>
                </a:lnTo>
                <a:lnTo>
                  <a:pt x="715289" y="316995"/>
                </a:lnTo>
                <a:lnTo>
                  <a:pt x="204808" y="316995"/>
                </a:lnTo>
                <a:cubicBezTo>
                  <a:pt x="200278" y="286587"/>
                  <a:pt x="196614" y="255800"/>
                  <a:pt x="193956" y="225130"/>
                </a:cubicBezTo>
                <a:cubicBezTo>
                  <a:pt x="192533" y="208750"/>
                  <a:pt x="178034" y="196617"/>
                  <a:pt x="161732" y="198046"/>
                </a:cubicBezTo>
                <a:cubicBezTo>
                  <a:pt x="145352" y="199466"/>
                  <a:pt x="133228" y="213893"/>
                  <a:pt x="134645" y="230273"/>
                </a:cubicBezTo>
                <a:cubicBezTo>
                  <a:pt x="138166" y="270882"/>
                  <a:pt x="143321" y="311718"/>
                  <a:pt x="149971" y="351651"/>
                </a:cubicBezTo>
                <a:cubicBezTo>
                  <a:pt x="149974" y="351663"/>
                  <a:pt x="149977" y="351672"/>
                  <a:pt x="149977" y="351684"/>
                </a:cubicBezTo>
                <a:cubicBezTo>
                  <a:pt x="184234" y="556275"/>
                  <a:pt x="260032" y="741676"/>
                  <a:pt x="363403" y="873737"/>
                </a:cubicBezTo>
                <a:cubicBezTo>
                  <a:pt x="415992" y="940924"/>
                  <a:pt x="474506" y="993377"/>
                  <a:pt x="537314" y="1029644"/>
                </a:cubicBezTo>
                <a:cubicBezTo>
                  <a:pt x="538335" y="1030233"/>
                  <a:pt x="539362" y="1030784"/>
                  <a:pt x="540386" y="1031364"/>
                </a:cubicBezTo>
                <a:lnTo>
                  <a:pt x="31998" y="1031364"/>
                </a:lnTo>
                <a:cubicBezTo>
                  <a:pt x="15561" y="1031364"/>
                  <a:pt x="2232" y="1044690"/>
                  <a:pt x="2232" y="1061130"/>
                </a:cubicBezTo>
                <a:cubicBezTo>
                  <a:pt x="2232" y="1061213"/>
                  <a:pt x="2724" y="1120905"/>
                  <a:pt x="2724" y="1120905"/>
                </a:cubicBezTo>
                <a:cubicBezTo>
                  <a:pt x="2860" y="1137261"/>
                  <a:pt x="16160" y="1150424"/>
                  <a:pt x="32483" y="1150424"/>
                </a:cubicBezTo>
                <a:cubicBezTo>
                  <a:pt x="32567" y="1150424"/>
                  <a:pt x="32653" y="1150424"/>
                  <a:pt x="32736" y="1150424"/>
                </a:cubicBezTo>
                <a:cubicBezTo>
                  <a:pt x="49173" y="1150290"/>
                  <a:pt x="62389" y="1136851"/>
                  <a:pt x="62255" y="1120414"/>
                </a:cubicBezTo>
                <a:lnTo>
                  <a:pt x="62011" y="1090896"/>
                </a:lnTo>
                <a:lnTo>
                  <a:pt x="121640" y="1090896"/>
                </a:lnTo>
                <a:lnTo>
                  <a:pt x="121640" y="1120661"/>
                </a:lnTo>
                <a:cubicBezTo>
                  <a:pt x="121640" y="1137101"/>
                  <a:pt x="134969" y="1150427"/>
                  <a:pt x="151406" y="1150427"/>
                </a:cubicBezTo>
                <a:cubicBezTo>
                  <a:pt x="167842" y="1150427"/>
                  <a:pt x="181171" y="1137101"/>
                  <a:pt x="181171" y="1120661"/>
                </a:cubicBezTo>
                <a:lnTo>
                  <a:pt x="181171" y="1090896"/>
                </a:lnTo>
                <a:lnTo>
                  <a:pt x="239863" y="1090896"/>
                </a:lnTo>
                <a:lnTo>
                  <a:pt x="239863" y="1120661"/>
                </a:lnTo>
                <a:cubicBezTo>
                  <a:pt x="239863" y="1137101"/>
                  <a:pt x="253192" y="1150427"/>
                  <a:pt x="269629" y="1150427"/>
                </a:cubicBezTo>
                <a:cubicBezTo>
                  <a:pt x="286066" y="1150427"/>
                  <a:pt x="299395" y="1137101"/>
                  <a:pt x="299395" y="1120661"/>
                </a:cubicBezTo>
                <a:lnTo>
                  <a:pt x="299395" y="1090896"/>
                </a:lnTo>
                <a:lnTo>
                  <a:pt x="358089" y="1090896"/>
                </a:lnTo>
                <a:lnTo>
                  <a:pt x="358089" y="1120661"/>
                </a:lnTo>
                <a:cubicBezTo>
                  <a:pt x="358089" y="1137101"/>
                  <a:pt x="371418" y="1150427"/>
                  <a:pt x="387855" y="1150427"/>
                </a:cubicBezTo>
                <a:cubicBezTo>
                  <a:pt x="404292" y="1150427"/>
                  <a:pt x="417621" y="1137101"/>
                  <a:pt x="417621" y="1120661"/>
                </a:cubicBezTo>
                <a:lnTo>
                  <a:pt x="417621" y="1090896"/>
                </a:lnTo>
                <a:lnTo>
                  <a:pt x="478828" y="1090896"/>
                </a:lnTo>
                <a:lnTo>
                  <a:pt x="478828" y="1120661"/>
                </a:lnTo>
                <a:cubicBezTo>
                  <a:pt x="478828" y="1137101"/>
                  <a:pt x="492157" y="1150427"/>
                  <a:pt x="508593" y="1150427"/>
                </a:cubicBezTo>
                <a:cubicBezTo>
                  <a:pt x="525030" y="1150427"/>
                  <a:pt x="538359" y="1137101"/>
                  <a:pt x="538359" y="1120661"/>
                </a:cubicBezTo>
                <a:lnTo>
                  <a:pt x="538359" y="1090896"/>
                </a:lnTo>
                <a:lnTo>
                  <a:pt x="597051" y="1090896"/>
                </a:lnTo>
                <a:lnTo>
                  <a:pt x="597051" y="1120661"/>
                </a:lnTo>
                <a:cubicBezTo>
                  <a:pt x="597051" y="1137101"/>
                  <a:pt x="610380" y="1150427"/>
                  <a:pt x="626816" y="1150427"/>
                </a:cubicBezTo>
                <a:cubicBezTo>
                  <a:pt x="643253" y="1150427"/>
                  <a:pt x="656582" y="1137101"/>
                  <a:pt x="656582" y="1120661"/>
                </a:cubicBezTo>
                <a:lnTo>
                  <a:pt x="656582" y="1090896"/>
                </a:lnTo>
                <a:lnTo>
                  <a:pt x="715286" y="1090896"/>
                </a:lnTo>
                <a:lnTo>
                  <a:pt x="715286" y="1180192"/>
                </a:lnTo>
                <a:cubicBezTo>
                  <a:pt x="715286" y="1196632"/>
                  <a:pt x="728615" y="1209958"/>
                  <a:pt x="745051" y="1209958"/>
                </a:cubicBezTo>
                <a:cubicBezTo>
                  <a:pt x="761488" y="1209958"/>
                  <a:pt x="774817" y="1196632"/>
                  <a:pt x="774817" y="1180192"/>
                </a:cubicBezTo>
                <a:lnTo>
                  <a:pt x="774817" y="1090896"/>
                </a:lnTo>
                <a:lnTo>
                  <a:pt x="833503" y="1090896"/>
                </a:lnTo>
                <a:lnTo>
                  <a:pt x="833503" y="1120661"/>
                </a:lnTo>
                <a:cubicBezTo>
                  <a:pt x="833503" y="1137101"/>
                  <a:pt x="846832" y="1150427"/>
                  <a:pt x="863269" y="1150427"/>
                </a:cubicBezTo>
                <a:cubicBezTo>
                  <a:pt x="879705" y="1150427"/>
                  <a:pt x="893034" y="1137101"/>
                  <a:pt x="893034" y="1120661"/>
                </a:cubicBezTo>
                <a:lnTo>
                  <a:pt x="893034" y="1090896"/>
                </a:lnTo>
                <a:lnTo>
                  <a:pt x="951726" y="1090896"/>
                </a:lnTo>
                <a:lnTo>
                  <a:pt x="951726" y="1120661"/>
                </a:lnTo>
                <a:cubicBezTo>
                  <a:pt x="951726" y="1137101"/>
                  <a:pt x="965055" y="1150427"/>
                  <a:pt x="981492" y="1150427"/>
                </a:cubicBezTo>
                <a:cubicBezTo>
                  <a:pt x="997928" y="1150427"/>
                  <a:pt x="1011257" y="1137101"/>
                  <a:pt x="1011257" y="1120661"/>
                </a:cubicBezTo>
                <a:lnTo>
                  <a:pt x="1011257" y="1090896"/>
                </a:lnTo>
                <a:lnTo>
                  <a:pt x="1069952" y="1090896"/>
                </a:lnTo>
                <a:lnTo>
                  <a:pt x="1069952" y="1120661"/>
                </a:lnTo>
                <a:cubicBezTo>
                  <a:pt x="1069952" y="1137101"/>
                  <a:pt x="1083281" y="1150427"/>
                  <a:pt x="1099718" y="1150427"/>
                </a:cubicBezTo>
                <a:cubicBezTo>
                  <a:pt x="1116154" y="1150427"/>
                  <a:pt x="1129484" y="1137101"/>
                  <a:pt x="1129484" y="1120661"/>
                </a:cubicBezTo>
                <a:lnTo>
                  <a:pt x="1129484" y="1090896"/>
                </a:lnTo>
                <a:lnTo>
                  <a:pt x="1188178" y="1090896"/>
                </a:lnTo>
                <a:lnTo>
                  <a:pt x="1188178" y="1120661"/>
                </a:lnTo>
                <a:cubicBezTo>
                  <a:pt x="1188178" y="1137101"/>
                  <a:pt x="1201507" y="1150427"/>
                  <a:pt x="1217944" y="1150427"/>
                </a:cubicBezTo>
                <a:cubicBezTo>
                  <a:pt x="1234381" y="1150427"/>
                  <a:pt x="1247710" y="1137101"/>
                  <a:pt x="1247710" y="1120661"/>
                </a:cubicBezTo>
                <a:lnTo>
                  <a:pt x="1247710" y="1090896"/>
                </a:lnTo>
                <a:lnTo>
                  <a:pt x="1307241" y="1090896"/>
                </a:lnTo>
                <a:lnTo>
                  <a:pt x="1307241" y="1120661"/>
                </a:lnTo>
                <a:cubicBezTo>
                  <a:pt x="1307241" y="1137101"/>
                  <a:pt x="1320570" y="1150427"/>
                  <a:pt x="1337006" y="1150427"/>
                </a:cubicBezTo>
                <a:cubicBezTo>
                  <a:pt x="1353443" y="1150427"/>
                  <a:pt x="1366772" y="1137101"/>
                  <a:pt x="1366772" y="1120661"/>
                </a:cubicBezTo>
                <a:lnTo>
                  <a:pt x="1366772" y="1090896"/>
                </a:lnTo>
                <a:lnTo>
                  <a:pt x="1403399" y="1090896"/>
                </a:lnTo>
                <a:lnTo>
                  <a:pt x="1396064" y="1098477"/>
                </a:lnTo>
                <a:cubicBezTo>
                  <a:pt x="1384631" y="1110291"/>
                  <a:pt x="1384944" y="1129136"/>
                  <a:pt x="1396758" y="1140566"/>
                </a:cubicBezTo>
                <a:cubicBezTo>
                  <a:pt x="1402535" y="1146155"/>
                  <a:pt x="1409998" y="1148939"/>
                  <a:pt x="1417451" y="1148939"/>
                </a:cubicBezTo>
                <a:cubicBezTo>
                  <a:pt x="1425232" y="1148939"/>
                  <a:pt x="1433010" y="1145905"/>
                  <a:pt x="1438847" y="1139869"/>
                </a:cubicBezTo>
                <a:lnTo>
                  <a:pt x="1495002" y="1081826"/>
                </a:lnTo>
                <a:cubicBezTo>
                  <a:pt x="1506269" y="1070182"/>
                  <a:pt x="1506150" y="1051658"/>
                  <a:pt x="1494729" y="1040160"/>
                </a:cubicBezTo>
                <a:close/>
                <a:moveTo>
                  <a:pt x="715286" y="1026417"/>
                </a:moveTo>
                <a:cubicBezTo>
                  <a:pt x="605159" y="1016943"/>
                  <a:pt x="500244" y="951973"/>
                  <a:pt x="410280" y="837045"/>
                </a:cubicBezTo>
                <a:cubicBezTo>
                  <a:pt x="318733" y="720090"/>
                  <a:pt x="249969" y="557615"/>
                  <a:pt x="214944" y="376529"/>
                </a:cubicBezTo>
                <a:lnTo>
                  <a:pt x="715286" y="376529"/>
                </a:lnTo>
                <a:lnTo>
                  <a:pt x="715286" y="1026417"/>
                </a:lnTo>
                <a:close/>
                <a:moveTo>
                  <a:pt x="776282" y="1026429"/>
                </a:moveTo>
                <a:lnTo>
                  <a:pt x="774817" y="1027191"/>
                </a:lnTo>
                <a:lnTo>
                  <a:pt x="774817" y="971836"/>
                </a:lnTo>
                <a:lnTo>
                  <a:pt x="804163" y="971836"/>
                </a:lnTo>
                <a:cubicBezTo>
                  <a:pt x="820600" y="971836"/>
                  <a:pt x="833929" y="958510"/>
                  <a:pt x="833929" y="942070"/>
                </a:cubicBezTo>
                <a:cubicBezTo>
                  <a:pt x="833929" y="925631"/>
                  <a:pt x="820600" y="912305"/>
                  <a:pt x="804163" y="912305"/>
                </a:cubicBezTo>
                <a:lnTo>
                  <a:pt x="774817" y="912305"/>
                </a:lnTo>
                <a:lnTo>
                  <a:pt x="774817" y="852774"/>
                </a:lnTo>
                <a:lnTo>
                  <a:pt x="804163" y="852774"/>
                </a:lnTo>
                <a:cubicBezTo>
                  <a:pt x="820600" y="852774"/>
                  <a:pt x="833929" y="839447"/>
                  <a:pt x="833929" y="823008"/>
                </a:cubicBezTo>
                <a:cubicBezTo>
                  <a:pt x="833929" y="806568"/>
                  <a:pt x="820600" y="793242"/>
                  <a:pt x="804163" y="793242"/>
                </a:cubicBezTo>
                <a:lnTo>
                  <a:pt x="774817" y="793242"/>
                </a:lnTo>
                <a:lnTo>
                  <a:pt x="774817" y="733711"/>
                </a:lnTo>
                <a:lnTo>
                  <a:pt x="804163" y="733711"/>
                </a:lnTo>
                <a:cubicBezTo>
                  <a:pt x="820600" y="733711"/>
                  <a:pt x="833929" y="720385"/>
                  <a:pt x="833929" y="703945"/>
                </a:cubicBezTo>
                <a:cubicBezTo>
                  <a:pt x="833929" y="687506"/>
                  <a:pt x="820600" y="674180"/>
                  <a:pt x="804163" y="674180"/>
                </a:cubicBezTo>
                <a:lnTo>
                  <a:pt x="774817" y="674180"/>
                </a:lnTo>
                <a:lnTo>
                  <a:pt x="774817" y="614649"/>
                </a:lnTo>
                <a:lnTo>
                  <a:pt x="804163" y="614649"/>
                </a:lnTo>
                <a:cubicBezTo>
                  <a:pt x="820600" y="614649"/>
                  <a:pt x="833929" y="601322"/>
                  <a:pt x="833929" y="584883"/>
                </a:cubicBezTo>
                <a:cubicBezTo>
                  <a:pt x="833929" y="568443"/>
                  <a:pt x="820600" y="555117"/>
                  <a:pt x="804163" y="555117"/>
                </a:cubicBezTo>
                <a:lnTo>
                  <a:pt x="774817" y="555117"/>
                </a:lnTo>
                <a:lnTo>
                  <a:pt x="774817" y="495586"/>
                </a:lnTo>
                <a:lnTo>
                  <a:pt x="804163" y="495586"/>
                </a:lnTo>
                <a:cubicBezTo>
                  <a:pt x="820600" y="495586"/>
                  <a:pt x="833929" y="482260"/>
                  <a:pt x="833929" y="465820"/>
                </a:cubicBezTo>
                <a:cubicBezTo>
                  <a:pt x="833929" y="449381"/>
                  <a:pt x="820600" y="436055"/>
                  <a:pt x="804163" y="436055"/>
                </a:cubicBezTo>
                <a:lnTo>
                  <a:pt x="774817" y="436055"/>
                </a:lnTo>
                <a:lnTo>
                  <a:pt x="774817" y="375791"/>
                </a:lnTo>
                <a:lnTo>
                  <a:pt x="776282" y="376524"/>
                </a:lnTo>
                <a:lnTo>
                  <a:pt x="1271957" y="376524"/>
                </a:lnTo>
                <a:cubicBezTo>
                  <a:pt x="1238176" y="557674"/>
                  <a:pt x="1170495" y="720218"/>
                  <a:pt x="1079700" y="837182"/>
                </a:cubicBezTo>
                <a:cubicBezTo>
                  <a:pt x="990600" y="951979"/>
                  <a:pt x="886227" y="1016916"/>
                  <a:pt x="776282" y="1026429"/>
                </a:cubicBezTo>
                <a:close/>
              </a:path>
            </a:pathLst>
          </a:custGeom>
          <a:solidFill>
            <a:srgbClr val="2A6B6E"/>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extLst>
      <p:ext uri="{BB962C8B-B14F-4D97-AF65-F5344CB8AC3E}">
        <p14:creationId xmlns:p14="http://schemas.microsoft.com/office/powerpoint/2010/main" xmlns="" val="4017374973"/>
      </p:ext>
    </p:extLst>
  </p:cSld>
  <p:clrMapOvr>
    <a:masterClrMapping/>
  </p:clrMapOvr>
  <p:transition spd="slow" advClick="0" advTm="2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fltVal val="0"/>
                                          </p:val>
                                        </p:tav>
                                        <p:tav tm="100000">
                                          <p:val>
                                            <p:strVal val="#ppt_w"/>
                                          </p:val>
                                        </p:tav>
                                      </p:tavLst>
                                    </p:anim>
                                    <p:anim calcmode="lin" valueType="num">
                                      <p:cBhvr>
                                        <p:cTn id="8" dur="1000" fill="hold"/>
                                        <p:tgtEl>
                                          <p:spTgt spid="47"/>
                                        </p:tgtEl>
                                        <p:attrNameLst>
                                          <p:attrName>ppt_h</p:attrName>
                                        </p:attrNameLst>
                                      </p:cBhvr>
                                      <p:tavLst>
                                        <p:tav tm="0">
                                          <p:val>
                                            <p:fltVal val="0"/>
                                          </p:val>
                                        </p:tav>
                                        <p:tav tm="100000">
                                          <p:val>
                                            <p:strVal val="#ppt_h"/>
                                          </p:val>
                                        </p:tav>
                                      </p:tavLst>
                                    </p:anim>
                                    <p:anim calcmode="lin" valueType="num">
                                      <p:cBhvr>
                                        <p:cTn id="9" dur="1000" fill="hold"/>
                                        <p:tgtEl>
                                          <p:spTgt spid="47"/>
                                        </p:tgtEl>
                                        <p:attrNameLst>
                                          <p:attrName>style.rotation</p:attrName>
                                        </p:attrNameLst>
                                      </p:cBhvr>
                                      <p:tavLst>
                                        <p:tav tm="0">
                                          <p:val>
                                            <p:fltVal val="90"/>
                                          </p:val>
                                        </p:tav>
                                        <p:tav tm="100000">
                                          <p:val>
                                            <p:fltVal val="0"/>
                                          </p:val>
                                        </p:tav>
                                      </p:tavLst>
                                    </p:anim>
                                    <p:animEffect transition="in" filter="fade">
                                      <p:cBhvr>
                                        <p:cTn id="10" dur="1000"/>
                                        <p:tgtEl>
                                          <p:spTgt spid="4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p:cTn id="13" dur="1000" fill="hold"/>
                                        <p:tgtEl>
                                          <p:spTgt spid="48"/>
                                        </p:tgtEl>
                                        <p:attrNameLst>
                                          <p:attrName>ppt_w</p:attrName>
                                        </p:attrNameLst>
                                      </p:cBhvr>
                                      <p:tavLst>
                                        <p:tav tm="0">
                                          <p:val>
                                            <p:fltVal val="0"/>
                                          </p:val>
                                        </p:tav>
                                        <p:tav tm="100000">
                                          <p:val>
                                            <p:strVal val="#ppt_w"/>
                                          </p:val>
                                        </p:tav>
                                      </p:tavLst>
                                    </p:anim>
                                    <p:anim calcmode="lin" valueType="num">
                                      <p:cBhvr>
                                        <p:cTn id="14" dur="1000" fill="hold"/>
                                        <p:tgtEl>
                                          <p:spTgt spid="48"/>
                                        </p:tgtEl>
                                        <p:attrNameLst>
                                          <p:attrName>ppt_h</p:attrName>
                                        </p:attrNameLst>
                                      </p:cBhvr>
                                      <p:tavLst>
                                        <p:tav tm="0">
                                          <p:val>
                                            <p:fltVal val="0"/>
                                          </p:val>
                                        </p:tav>
                                        <p:tav tm="100000">
                                          <p:val>
                                            <p:strVal val="#ppt_h"/>
                                          </p:val>
                                        </p:tav>
                                      </p:tavLst>
                                    </p:anim>
                                    <p:anim calcmode="lin" valueType="num">
                                      <p:cBhvr>
                                        <p:cTn id="15" dur="1000" fill="hold"/>
                                        <p:tgtEl>
                                          <p:spTgt spid="48"/>
                                        </p:tgtEl>
                                        <p:attrNameLst>
                                          <p:attrName>style.rotation</p:attrName>
                                        </p:attrNameLst>
                                      </p:cBhvr>
                                      <p:tavLst>
                                        <p:tav tm="0">
                                          <p:val>
                                            <p:fltVal val="90"/>
                                          </p:val>
                                        </p:tav>
                                        <p:tav tm="100000">
                                          <p:val>
                                            <p:fltVal val="0"/>
                                          </p:val>
                                        </p:tav>
                                      </p:tavLst>
                                    </p:anim>
                                    <p:animEffect transition="in" filter="fade">
                                      <p:cBhvr>
                                        <p:cTn id="16" dur="1000"/>
                                        <p:tgtEl>
                                          <p:spTgt spid="48"/>
                                        </p:tgtEl>
                                      </p:cBhvr>
                                    </p:animEffect>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animBg="1"/>
      <p:bldP spid="3" grpId="0"/>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文本框 155">
            <a:extLst>
              <a:ext uri="{FF2B5EF4-FFF2-40B4-BE49-F238E27FC236}">
                <a16:creationId xmlns:a16="http://schemas.microsoft.com/office/drawing/2014/main" xmlns="" id="{973D8C11-A1F6-4BAE-9008-A33FB847F66F}"/>
              </a:ext>
            </a:extLst>
          </p:cNvPr>
          <p:cNvSpPr txBox="1"/>
          <p:nvPr/>
        </p:nvSpPr>
        <p:spPr>
          <a:xfrm>
            <a:off x="475048" y="569800"/>
            <a:ext cx="5032147" cy="738664"/>
          </a:xfrm>
          <a:prstGeom prst="rect">
            <a:avLst/>
          </a:prstGeom>
          <a:noFill/>
        </p:spPr>
        <p:txBody>
          <a:bodyPr wrap="non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创新教学方法的选择</a:t>
            </a:r>
          </a:p>
        </p:txBody>
      </p:sp>
      <p:sp>
        <p:nvSpPr>
          <p:cNvPr id="157" name="MH_Other_1">
            <a:extLst>
              <a:ext uri="{FF2B5EF4-FFF2-40B4-BE49-F238E27FC236}">
                <a16:creationId xmlns:a16="http://schemas.microsoft.com/office/drawing/2014/main" xmlns="" id="{1044FCEF-565B-4ED0-95EB-CDFE14A98CB4}"/>
              </a:ext>
            </a:extLst>
          </p:cNvPr>
          <p:cNvSpPr/>
          <p:nvPr>
            <p:custDataLst>
              <p:tags r:id="rId1"/>
            </p:custDataLst>
          </p:nvPr>
        </p:nvSpPr>
        <p:spPr>
          <a:xfrm rot="16200000">
            <a:off x="4748213" y="2453476"/>
            <a:ext cx="1406525" cy="1524000"/>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solidFill>
            <a:srgbClr val="503427">
              <a:alpha val="30000"/>
            </a:srgbClr>
          </a:solidFill>
          <a:ln w="12700" cap="flat" cmpd="sng" algn="ctr">
            <a:noFill/>
            <a:prstDash val="solid"/>
          </a:ln>
          <a:effectLst/>
        </p:spPr>
        <p:txBody>
          <a:bodyPr anchor="ctr"/>
          <a:lstStyle/>
          <a:p>
            <a:pPr algn="ctr">
              <a:defRPr/>
            </a:pPr>
            <a:endParaRPr lang="en-US" sz="1350" kern="0">
              <a:solidFill>
                <a:sysClr val="window" lastClr="FFFFFF"/>
              </a:solidFill>
            </a:endParaRPr>
          </a:p>
        </p:txBody>
      </p:sp>
      <p:sp>
        <p:nvSpPr>
          <p:cNvPr id="158" name="MH_SubTitle_1">
            <a:extLst>
              <a:ext uri="{FF2B5EF4-FFF2-40B4-BE49-F238E27FC236}">
                <a16:creationId xmlns:a16="http://schemas.microsoft.com/office/drawing/2014/main" xmlns="" id="{17CF9B60-13C9-42C0-AAF6-AC66CCE331C9}"/>
              </a:ext>
            </a:extLst>
          </p:cNvPr>
          <p:cNvSpPr/>
          <p:nvPr>
            <p:custDataLst>
              <p:tags r:id="rId2"/>
            </p:custDataLst>
          </p:nvPr>
        </p:nvSpPr>
        <p:spPr>
          <a:xfrm>
            <a:off x="4813301" y="2621751"/>
            <a:ext cx="1171575" cy="1173163"/>
          </a:xfrm>
          <a:prstGeom prst="ellipse">
            <a:avLst/>
          </a:prstGeom>
          <a:solidFill>
            <a:srgbClr val="503427"/>
          </a:solidFill>
          <a:ln w="25400" cap="flat" cmpd="sng" algn="ctr">
            <a:noFill/>
            <a:prstDash val="solid"/>
          </a:ln>
          <a:effectLst/>
        </p:spPr>
        <p:txBody>
          <a:bodyPr lIns="0" tIns="0" rIns="0" bIns="0" anchor="ctr">
            <a:normAutofit/>
          </a:bodyPr>
          <a:lstStyle/>
          <a:p>
            <a:pPr algn="ctr">
              <a:defRPr/>
            </a:pPr>
            <a:r>
              <a:rPr lang="en-US" altLang="zh-CN" sz="2000" kern="0" dirty="0">
                <a:solidFill>
                  <a:srgbClr val="FFFFFF"/>
                </a:solidFill>
                <a:latin typeface="Source Han Sans K Medium" panose="020B0600000000000000" pitchFamily="34" charset="-128"/>
                <a:ea typeface="Source Han Sans K Medium" panose="020B0600000000000000" pitchFamily="34" charset="-128"/>
              </a:rPr>
              <a:t>01</a:t>
            </a:r>
            <a:endParaRPr lang="en-US" sz="2000" kern="0" dirty="0">
              <a:solidFill>
                <a:srgbClr val="FFFFFF"/>
              </a:solidFill>
              <a:latin typeface="Source Han Sans K Medium" panose="020B0600000000000000" pitchFamily="34" charset="-128"/>
              <a:ea typeface="Source Han Sans K Medium" panose="020B0600000000000000" pitchFamily="34" charset="-128"/>
            </a:endParaRPr>
          </a:p>
        </p:txBody>
      </p:sp>
      <p:sp>
        <p:nvSpPr>
          <p:cNvPr id="160" name="MH_Other_2">
            <a:extLst>
              <a:ext uri="{FF2B5EF4-FFF2-40B4-BE49-F238E27FC236}">
                <a16:creationId xmlns:a16="http://schemas.microsoft.com/office/drawing/2014/main" xmlns="" id="{5BECA65D-216B-4BA8-AC22-9A614417A77B}"/>
              </a:ext>
            </a:extLst>
          </p:cNvPr>
          <p:cNvSpPr/>
          <p:nvPr>
            <p:custDataLst>
              <p:tags r:id="rId3"/>
            </p:custDataLst>
          </p:nvPr>
        </p:nvSpPr>
        <p:spPr>
          <a:xfrm rot="10800000">
            <a:off x="4689476" y="3909213"/>
            <a:ext cx="1406525" cy="1524000"/>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solidFill>
            <a:srgbClr val="2A6B6E">
              <a:alpha val="30000"/>
            </a:srgbClr>
          </a:solidFill>
          <a:ln w="12700" cap="flat" cmpd="sng" algn="ctr">
            <a:noFill/>
            <a:prstDash val="solid"/>
          </a:ln>
          <a:effectLst/>
        </p:spPr>
        <p:txBody>
          <a:bodyPr anchor="ctr"/>
          <a:lstStyle/>
          <a:p>
            <a:pPr algn="ctr">
              <a:defRPr/>
            </a:pPr>
            <a:endParaRPr lang="en-US" sz="1350" kern="0">
              <a:solidFill>
                <a:sysClr val="window" lastClr="FFFFFF"/>
              </a:solidFill>
            </a:endParaRPr>
          </a:p>
        </p:txBody>
      </p:sp>
      <p:sp>
        <p:nvSpPr>
          <p:cNvPr id="162" name="MH_SubTitle_4">
            <a:extLst>
              <a:ext uri="{FF2B5EF4-FFF2-40B4-BE49-F238E27FC236}">
                <a16:creationId xmlns:a16="http://schemas.microsoft.com/office/drawing/2014/main" xmlns="" id="{DA4B9243-A733-4E97-A215-1A9EAC613299}"/>
              </a:ext>
            </a:extLst>
          </p:cNvPr>
          <p:cNvSpPr/>
          <p:nvPr>
            <p:custDataLst>
              <p:tags r:id="rId4"/>
            </p:custDataLst>
          </p:nvPr>
        </p:nvSpPr>
        <p:spPr>
          <a:xfrm>
            <a:off x="4799013" y="4137814"/>
            <a:ext cx="1173162" cy="1171575"/>
          </a:xfrm>
          <a:prstGeom prst="ellipse">
            <a:avLst/>
          </a:prstGeom>
          <a:solidFill>
            <a:srgbClr val="2A6B6E"/>
          </a:solidFill>
          <a:ln w="25400" cap="flat" cmpd="sng" algn="ctr">
            <a:noFill/>
            <a:prstDash val="solid"/>
          </a:ln>
          <a:effectLst/>
        </p:spPr>
        <p:txBody>
          <a:bodyPr lIns="0" tIns="0" rIns="0" bIns="0" anchor="ctr">
            <a:normAutofit/>
          </a:bodyPr>
          <a:lstStyle/>
          <a:p>
            <a:pPr algn="ctr">
              <a:defRPr/>
            </a:pPr>
            <a:r>
              <a:rPr lang="en-US" altLang="zh-CN" sz="2000" kern="0" dirty="0">
                <a:solidFill>
                  <a:srgbClr val="FFFFFF"/>
                </a:solidFill>
                <a:latin typeface="Source Han Sans K Medium" panose="020B0600000000000000" pitchFamily="34" charset="-128"/>
                <a:ea typeface="Source Han Sans K Medium" panose="020B0600000000000000" pitchFamily="34" charset="-128"/>
              </a:rPr>
              <a:t>04</a:t>
            </a:r>
            <a:endParaRPr lang="en-US" sz="2000" kern="0" dirty="0">
              <a:solidFill>
                <a:srgbClr val="FFFFFF"/>
              </a:solidFill>
              <a:latin typeface="Source Han Sans K Medium" panose="020B0600000000000000" pitchFamily="34" charset="-128"/>
              <a:ea typeface="Source Han Sans K Medium" panose="020B0600000000000000" pitchFamily="34" charset="-128"/>
            </a:endParaRPr>
          </a:p>
        </p:txBody>
      </p:sp>
      <p:sp>
        <p:nvSpPr>
          <p:cNvPr id="163" name="MH_Other_3">
            <a:extLst>
              <a:ext uri="{FF2B5EF4-FFF2-40B4-BE49-F238E27FC236}">
                <a16:creationId xmlns:a16="http://schemas.microsoft.com/office/drawing/2014/main" xmlns="" id="{74D619D0-A63A-4D29-80A3-97A1178030E3}"/>
              </a:ext>
            </a:extLst>
          </p:cNvPr>
          <p:cNvSpPr/>
          <p:nvPr>
            <p:custDataLst>
              <p:tags r:id="rId5"/>
            </p:custDataLst>
          </p:nvPr>
        </p:nvSpPr>
        <p:spPr>
          <a:xfrm rot="5400000">
            <a:off x="6137276" y="3967951"/>
            <a:ext cx="1406525" cy="1524000"/>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solidFill>
            <a:srgbClr val="503427">
              <a:alpha val="30000"/>
            </a:srgbClr>
          </a:solidFill>
          <a:ln w="12700" cap="flat" cmpd="sng" algn="ctr">
            <a:noFill/>
            <a:prstDash val="solid"/>
          </a:ln>
          <a:effectLst/>
        </p:spPr>
        <p:txBody>
          <a:bodyPr anchor="ctr"/>
          <a:lstStyle/>
          <a:p>
            <a:pPr algn="ctr">
              <a:defRPr/>
            </a:pPr>
            <a:endParaRPr lang="en-US" sz="1350" kern="0">
              <a:solidFill>
                <a:sysClr val="window" lastClr="FFFFFF"/>
              </a:solidFill>
            </a:endParaRPr>
          </a:p>
        </p:txBody>
      </p:sp>
      <p:sp>
        <p:nvSpPr>
          <p:cNvPr id="164" name="MH_SubTitle_3">
            <a:extLst>
              <a:ext uri="{FF2B5EF4-FFF2-40B4-BE49-F238E27FC236}">
                <a16:creationId xmlns:a16="http://schemas.microsoft.com/office/drawing/2014/main" xmlns="" id="{83A502F1-66D6-45CB-8855-4762C04FA07D}"/>
              </a:ext>
            </a:extLst>
          </p:cNvPr>
          <p:cNvSpPr/>
          <p:nvPr>
            <p:custDataLst>
              <p:tags r:id="rId6"/>
            </p:custDataLst>
          </p:nvPr>
        </p:nvSpPr>
        <p:spPr>
          <a:xfrm>
            <a:off x="6307139" y="4150514"/>
            <a:ext cx="1171575" cy="1171575"/>
          </a:xfrm>
          <a:prstGeom prst="ellipse">
            <a:avLst/>
          </a:prstGeom>
          <a:solidFill>
            <a:srgbClr val="503427"/>
          </a:solidFill>
          <a:ln w="25400" cap="flat" cmpd="sng" algn="ctr">
            <a:noFill/>
            <a:prstDash val="solid"/>
          </a:ln>
          <a:effectLst/>
        </p:spPr>
        <p:txBody>
          <a:bodyPr lIns="0" tIns="0" rIns="0" bIns="0" anchor="ctr">
            <a:normAutofit/>
          </a:bodyPr>
          <a:lstStyle/>
          <a:p>
            <a:pPr algn="ctr">
              <a:defRPr/>
            </a:pPr>
            <a:r>
              <a:rPr lang="en-US" altLang="zh-CN" sz="2000" kern="0" dirty="0">
                <a:solidFill>
                  <a:srgbClr val="FFFFFF"/>
                </a:solidFill>
                <a:latin typeface="Source Han Sans K Medium" panose="020B0600000000000000" pitchFamily="34" charset="-128"/>
                <a:ea typeface="Source Han Sans K Medium" panose="020B0600000000000000" pitchFamily="34" charset="-128"/>
              </a:rPr>
              <a:t>03</a:t>
            </a:r>
            <a:endParaRPr lang="en-US" sz="2000" kern="0" dirty="0">
              <a:solidFill>
                <a:srgbClr val="FFFFFF"/>
              </a:solidFill>
              <a:latin typeface="Source Han Sans K Medium" panose="020B0600000000000000" pitchFamily="34" charset="-128"/>
              <a:ea typeface="Source Han Sans K Medium" panose="020B0600000000000000" pitchFamily="34" charset="-128"/>
            </a:endParaRPr>
          </a:p>
        </p:txBody>
      </p:sp>
      <p:sp>
        <p:nvSpPr>
          <p:cNvPr id="165" name="MH_Other_4">
            <a:extLst>
              <a:ext uri="{FF2B5EF4-FFF2-40B4-BE49-F238E27FC236}">
                <a16:creationId xmlns:a16="http://schemas.microsoft.com/office/drawing/2014/main" xmlns="" id="{DA21CD2A-7FA2-4773-8D06-A6A572B2AB73}"/>
              </a:ext>
            </a:extLst>
          </p:cNvPr>
          <p:cNvSpPr/>
          <p:nvPr>
            <p:custDataLst>
              <p:tags r:id="rId7"/>
            </p:custDataLst>
          </p:nvPr>
        </p:nvSpPr>
        <p:spPr>
          <a:xfrm>
            <a:off x="6196014" y="2512213"/>
            <a:ext cx="1406525" cy="1524000"/>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solidFill>
            <a:srgbClr val="2A6B6E">
              <a:alpha val="30000"/>
            </a:srgbClr>
          </a:solidFill>
          <a:ln w="12700" cap="flat" cmpd="sng" algn="ctr">
            <a:noFill/>
            <a:prstDash val="solid"/>
          </a:ln>
          <a:effectLst/>
        </p:spPr>
        <p:txBody>
          <a:bodyPr anchor="ctr"/>
          <a:lstStyle/>
          <a:p>
            <a:pPr algn="ctr">
              <a:defRPr/>
            </a:pPr>
            <a:endParaRPr lang="en-US" sz="1350" kern="0">
              <a:solidFill>
                <a:sysClr val="window" lastClr="FFFFFF"/>
              </a:solidFill>
            </a:endParaRPr>
          </a:p>
        </p:txBody>
      </p:sp>
      <p:sp>
        <p:nvSpPr>
          <p:cNvPr id="166" name="MH_SubTitle_2">
            <a:extLst>
              <a:ext uri="{FF2B5EF4-FFF2-40B4-BE49-F238E27FC236}">
                <a16:creationId xmlns:a16="http://schemas.microsoft.com/office/drawing/2014/main" xmlns="" id="{DBD4248B-7C33-48AB-A058-875A54B6E7DC}"/>
              </a:ext>
            </a:extLst>
          </p:cNvPr>
          <p:cNvSpPr/>
          <p:nvPr>
            <p:custDataLst>
              <p:tags r:id="rId8"/>
            </p:custDataLst>
          </p:nvPr>
        </p:nvSpPr>
        <p:spPr>
          <a:xfrm>
            <a:off x="6319839" y="2636039"/>
            <a:ext cx="1171575" cy="1171575"/>
          </a:xfrm>
          <a:prstGeom prst="ellipse">
            <a:avLst/>
          </a:prstGeom>
          <a:solidFill>
            <a:srgbClr val="2A6B6E"/>
          </a:solidFill>
          <a:ln w="25400" cap="flat" cmpd="sng" algn="ctr">
            <a:noFill/>
            <a:prstDash val="solid"/>
          </a:ln>
          <a:effectLst/>
        </p:spPr>
        <p:txBody>
          <a:bodyPr lIns="0" tIns="0" rIns="0" bIns="0" anchor="ctr">
            <a:normAutofit/>
          </a:bodyPr>
          <a:lstStyle/>
          <a:p>
            <a:pPr algn="ctr">
              <a:defRPr/>
            </a:pPr>
            <a:r>
              <a:rPr lang="en-US" altLang="zh-CN" sz="2000" kern="0" dirty="0">
                <a:solidFill>
                  <a:srgbClr val="FFFFFF"/>
                </a:solidFill>
                <a:latin typeface="Source Han Sans K Medium" panose="020B0600000000000000" pitchFamily="34" charset="-128"/>
                <a:ea typeface="Source Han Sans K Medium" panose="020B0600000000000000" pitchFamily="34" charset="-128"/>
              </a:rPr>
              <a:t>02</a:t>
            </a:r>
            <a:endParaRPr lang="en-US" sz="2000" kern="0" dirty="0">
              <a:solidFill>
                <a:srgbClr val="FFFFFF"/>
              </a:solidFill>
              <a:latin typeface="Source Han Sans K Medium" panose="020B0600000000000000" pitchFamily="34" charset="-128"/>
              <a:ea typeface="Source Han Sans K Medium" panose="020B0600000000000000" pitchFamily="34" charset="-128"/>
            </a:endParaRPr>
          </a:p>
        </p:txBody>
      </p:sp>
      <p:sp>
        <p:nvSpPr>
          <p:cNvPr id="170" name="矩形 169">
            <a:extLst>
              <a:ext uri="{FF2B5EF4-FFF2-40B4-BE49-F238E27FC236}">
                <a16:creationId xmlns:a16="http://schemas.microsoft.com/office/drawing/2014/main" xmlns="" id="{66599BAE-6688-4D09-9C3A-D85B49BC1755}"/>
              </a:ext>
            </a:extLst>
          </p:cNvPr>
          <p:cNvSpPr/>
          <p:nvPr/>
        </p:nvSpPr>
        <p:spPr>
          <a:xfrm>
            <a:off x="686400" y="2001078"/>
            <a:ext cx="3873038" cy="1872051"/>
          </a:xfrm>
          <a:prstGeom prst="rect">
            <a:avLst/>
          </a:prstGeom>
        </p:spPr>
        <p:txBody>
          <a:bodyPr wrap="square">
            <a:spAutoFit/>
          </a:bodyPr>
          <a:lstStyle/>
          <a:p>
            <a:pPr algn="r" hangingPunct="0">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在学生总结出指数函数性质后，老师给出能形象描述图象特征的通俗易懂的语言特性，增添课堂气氛与活力，提高学生兴趣，对学生掌握图象及其性质达到事半功倍的效果</a:t>
            </a: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71" name="文本框 170">
            <a:extLst>
              <a:ext uri="{FF2B5EF4-FFF2-40B4-BE49-F238E27FC236}">
                <a16:creationId xmlns:a16="http://schemas.microsoft.com/office/drawing/2014/main" xmlns="" id="{F6A5F713-044B-46A3-B441-4A688F0083E2}"/>
              </a:ext>
            </a:extLst>
          </p:cNvPr>
          <p:cNvSpPr txBox="1"/>
          <p:nvPr/>
        </p:nvSpPr>
        <p:spPr>
          <a:xfrm>
            <a:off x="1481559" y="1607259"/>
            <a:ext cx="3102014" cy="477054"/>
          </a:xfrm>
          <a:prstGeom prst="rect">
            <a:avLst/>
          </a:prstGeom>
          <a:noFill/>
        </p:spPr>
        <p:txBody>
          <a:bodyPr wrap="square" rtlCol="0">
            <a:spAutoFit/>
          </a:bodyPr>
          <a:lstStyle/>
          <a:p>
            <a:pPr algn="r"/>
            <a:r>
              <a:rPr lang="zh-CN" altLang="en-US"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提炼规律，寓教于乐</a:t>
            </a:r>
          </a:p>
        </p:txBody>
      </p:sp>
      <p:sp>
        <p:nvSpPr>
          <p:cNvPr id="172" name="矩形 171">
            <a:extLst>
              <a:ext uri="{FF2B5EF4-FFF2-40B4-BE49-F238E27FC236}">
                <a16:creationId xmlns:a16="http://schemas.microsoft.com/office/drawing/2014/main" xmlns="" id="{CBCE5F57-B1E8-403E-8D85-EB1D52F6BF5B}"/>
              </a:ext>
            </a:extLst>
          </p:cNvPr>
          <p:cNvSpPr/>
          <p:nvPr/>
        </p:nvSpPr>
        <p:spPr>
          <a:xfrm>
            <a:off x="681699" y="4435184"/>
            <a:ext cx="3873038" cy="1872051"/>
          </a:xfrm>
          <a:prstGeom prst="rect">
            <a:avLst/>
          </a:prstGeom>
        </p:spPr>
        <p:txBody>
          <a:bodyPr wrap="square">
            <a:spAutoFit/>
          </a:bodyPr>
          <a:lstStyle/>
          <a:p>
            <a:pPr algn="r" hangingPunct="0">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本设计中多处借助软件作图功能，使数学知识的呈现更加直观。比如利用动态展示图象的形状随底数 </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a </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的变化过程，方便学生从特殊到一般归纳出指数函数的图象 大致分成两类 </a:t>
            </a: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73" name="文本框 172">
            <a:extLst>
              <a:ext uri="{FF2B5EF4-FFF2-40B4-BE49-F238E27FC236}">
                <a16:creationId xmlns:a16="http://schemas.microsoft.com/office/drawing/2014/main" xmlns="" id="{C6234E42-C158-4FD9-8896-83F46BC32577}"/>
              </a:ext>
            </a:extLst>
          </p:cNvPr>
          <p:cNvSpPr txBox="1"/>
          <p:nvPr/>
        </p:nvSpPr>
        <p:spPr>
          <a:xfrm>
            <a:off x="1488433" y="4041365"/>
            <a:ext cx="3102014" cy="477054"/>
          </a:xfrm>
          <a:prstGeom prst="rect">
            <a:avLst/>
          </a:prstGeom>
          <a:noFill/>
        </p:spPr>
        <p:txBody>
          <a:bodyPr wrap="square" rtlCol="0">
            <a:spAutoFit/>
          </a:bodyPr>
          <a:lstStyle/>
          <a:p>
            <a:pPr algn="r"/>
            <a:r>
              <a:rPr lang="zh-CN" altLang="en-US"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数学软件，探究问题</a:t>
            </a:r>
          </a:p>
        </p:txBody>
      </p:sp>
      <p:sp>
        <p:nvSpPr>
          <p:cNvPr id="174" name="矩形 173">
            <a:extLst>
              <a:ext uri="{FF2B5EF4-FFF2-40B4-BE49-F238E27FC236}">
                <a16:creationId xmlns:a16="http://schemas.microsoft.com/office/drawing/2014/main" xmlns="" id="{52B3A482-C157-4905-B024-E04FDDB1675B}"/>
              </a:ext>
            </a:extLst>
          </p:cNvPr>
          <p:cNvSpPr/>
          <p:nvPr/>
        </p:nvSpPr>
        <p:spPr>
          <a:xfrm>
            <a:off x="7749303" y="1980138"/>
            <a:ext cx="3873038" cy="1872051"/>
          </a:xfrm>
          <a:prstGeom prst="rect">
            <a:avLst/>
          </a:prstGeom>
        </p:spPr>
        <p:txBody>
          <a:bodyPr wrap="square">
            <a:spAutoFit/>
          </a:bodyPr>
          <a:lstStyle/>
          <a:p>
            <a:pPr algn="just" hangingPunct="0">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在课题引入环节 ，学生借助科学计算器快速处理数据，很快算出对折 </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43 </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次后纸的厚度，与高效课堂理念相吻合。通过这些现代化的手段，高效率地处理数据起到很好的效果</a:t>
            </a: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75" name="文本框 174">
            <a:extLst>
              <a:ext uri="{FF2B5EF4-FFF2-40B4-BE49-F238E27FC236}">
                <a16:creationId xmlns:a16="http://schemas.microsoft.com/office/drawing/2014/main" xmlns="" id="{13DC496D-D359-4FF1-9760-4E3D518DCCB8}"/>
              </a:ext>
            </a:extLst>
          </p:cNvPr>
          <p:cNvSpPr txBox="1"/>
          <p:nvPr/>
        </p:nvSpPr>
        <p:spPr>
          <a:xfrm>
            <a:off x="7745805" y="1586319"/>
            <a:ext cx="4000149" cy="477054"/>
          </a:xfrm>
          <a:prstGeom prst="rect">
            <a:avLst/>
          </a:prstGeom>
          <a:noFill/>
        </p:spPr>
        <p:txBody>
          <a:bodyPr wrap="square" rtlCol="0">
            <a:spAutoFit/>
          </a:bodyPr>
          <a:lstStyle/>
          <a:p>
            <a:r>
              <a:rPr lang="zh-CN" altLang="en-US"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现代手段，高效处理数据</a:t>
            </a:r>
          </a:p>
        </p:txBody>
      </p:sp>
      <p:sp>
        <p:nvSpPr>
          <p:cNvPr id="176" name="矩形 175">
            <a:extLst>
              <a:ext uri="{FF2B5EF4-FFF2-40B4-BE49-F238E27FC236}">
                <a16:creationId xmlns:a16="http://schemas.microsoft.com/office/drawing/2014/main" xmlns="" id="{7FF1FEF2-5120-4447-BB2B-D250291C0352}"/>
              </a:ext>
            </a:extLst>
          </p:cNvPr>
          <p:cNvSpPr/>
          <p:nvPr/>
        </p:nvSpPr>
        <p:spPr>
          <a:xfrm>
            <a:off x="7760499" y="4437730"/>
            <a:ext cx="3873038" cy="1872051"/>
          </a:xfrm>
          <a:prstGeom prst="rect">
            <a:avLst/>
          </a:prstGeom>
        </p:spPr>
        <p:txBody>
          <a:bodyPr wrap="square">
            <a:spAutoFit/>
          </a:bodyPr>
          <a:lstStyle/>
          <a:p>
            <a:pPr algn="just" hangingPunct="0">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学习结束后，让每个学习小组利用网络或结合生活实际找寻有关指数函数应用的实例 </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2 </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个，下节课展示。学生通过上网查找资料，完成作业，提高了自己的信息素养</a:t>
            </a: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177" name="文本框 176">
            <a:extLst>
              <a:ext uri="{FF2B5EF4-FFF2-40B4-BE49-F238E27FC236}">
                <a16:creationId xmlns:a16="http://schemas.microsoft.com/office/drawing/2014/main" xmlns="" id="{9C6B98A6-1B04-48E6-89C9-E7220F0A1BDC}"/>
              </a:ext>
            </a:extLst>
          </p:cNvPr>
          <p:cNvSpPr txBox="1"/>
          <p:nvPr/>
        </p:nvSpPr>
        <p:spPr>
          <a:xfrm>
            <a:off x="7722276" y="4043911"/>
            <a:ext cx="4000149" cy="477054"/>
          </a:xfrm>
          <a:prstGeom prst="rect">
            <a:avLst/>
          </a:prstGeom>
          <a:noFill/>
        </p:spPr>
        <p:txBody>
          <a:bodyPr wrap="square" rtlCol="0">
            <a:spAutoFit/>
          </a:bodyPr>
          <a:lstStyle/>
          <a:p>
            <a:r>
              <a:rPr lang="zh-CN" altLang="en-US"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网络平台，拓展数学视野</a:t>
            </a:r>
          </a:p>
        </p:txBody>
      </p:sp>
    </p:spTree>
    <p:extLst>
      <p:ext uri="{BB962C8B-B14F-4D97-AF65-F5344CB8AC3E}">
        <p14:creationId xmlns:p14="http://schemas.microsoft.com/office/powerpoint/2010/main" xmlns="" val="2307072212"/>
      </p:ext>
    </p:extLst>
  </p:cSld>
  <p:clrMapOvr>
    <a:masterClrMapping/>
  </p:clrMapOvr>
  <p:transition spd="slow" advClick="0"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6"/>
                                        </p:tgtEl>
                                        <p:attrNameLst>
                                          <p:attrName>style.visibility</p:attrName>
                                        </p:attrNameLst>
                                      </p:cBhvr>
                                      <p:to>
                                        <p:strVal val="visible"/>
                                      </p:to>
                                    </p:set>
                                    <p:anim calcmode="lin" valueType="num">
                                      <p:cBhvr>
                                        <p:cTn id="7" dur="1000" fill="hold"/>
                                        <p:tgtEl>
                                          <p:spTgt spid="156"/>
                                        </p:tgtEl>
                                        <p:attrNameLst>
                                          <p:attrName>ppt_w</p:attrName>
                                        </p:attrNameLst>
                                      </p:cBhvr>
                                      <p:tavLst>
                                        <p:tav tm="0">
                                          <p:val>
                                            <p:fltVal val="0"/>
                                          </p:val>
                                        </p:tav>
                                        <p:tav tm="100000">
                                          <p:val>
                                            <p:strVal val="#ppt_w"/>
                                          </p:val>
                                        </p:tav>
                                      </p:tavLst>
                                    </p:anim>
                                    <p:anim calcmode="lin" valueType="num">
                                      <p:cBhvr>
                                        <p:cTn id="8" dur="1000" fill="hold"/>
                                        <p:tgtEl>
                                          <p:spTgt spid="156"/>
                                        </p:tgtEl>
                                        <p:attrNameLst>
                                          <p:attrName>ppt_h</p:attrName>
                                        </p:attrNameLst>
                                      </p:cBhvr>
                                      <p:tavLst>
                                        <p:tav tm="0">
                                          <p:val>
                                            <p:fltVal val="0"/>
                                          </p:val>
                                        </p:tav>
                                        <p:tav tm="100000">
                                          <p:val>
                                            <p:strVal val="#ppt_h"/>
                                          </p:val>
                                        </p:tav>
                                      </p:tavLst>
                                    </p:anim>
                                    <p:anim calcmode="lin" valueType="num">
                                      <p:cBhvr>
                                        <p:cTn id="9" dur="1000" fill="hold"/>
                                        <p:tgtEl>
                                          <p:spTgt spid="156"/>
                                        </p:tgtEl>
                                        <p:attrNameLst>
                                          <p:attrName>style.rotation</p:attrName>
                                        </p:attrNameLst>
                                      </p:cBhvr>
                                      <p:tavLst>
                                        <p:tav tm="0">
                                          <p:val>
                                            <p:fltVal val="90"/>
                                          </p:val>
                                        </p:tav>
                                        <p:tav tm="100000">
                                          <p:val>
                                            <p:fltVal val="0"/>
                                          </p:val>
                                        </p:tav>
                                      </p:tavLst>
                                    </p:anim>
                                    <p:animEffect transition="in" filter="fade">
                                      <p:cBhvr>
                                        <p:cTn id="10" dur="1000"/>
                                        <p:tgtEl>
                                          <p:spTgt spid="15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71"/>
                                        </p:tgtEl>
                                        <p:attrNameLst>
                                          <p:attrName>style.visibility</p:attrName>
                                        </p:attrNameLst>
                                      </p:cBhvr>
                                      <p:to>
                                        <p:strVal val="visible"/>
                                      </p:to>
                                    </p:set>
                                    <p:anim calcmode="lin" valueType="num">
                                      <p:cBhvr>
                                        <p:cTn id="13" dur="1000" fill="hold"/>
                                        <p:tgtEl>
                                          <p:spTgt spid="171"/>
                                        </p:tgtEl>
                                        <p:attrNameLst>
                                          <p:attrName>ppt_w</p:attrName>
                                        </p:attrNameLst>
                                      </p:cBhvr>
                                      <p:tavLst>
                                        <p:tav tm="0">
                                          <p:val>
                                            <p:fltVal val="0"/>
                                          </p:val>
                                        </p:tav>
                                        <p:tav tm="100000">
                                          <p:val>
                                            <p:strVal val="#ppt_w"/>
                                          </p:val>
                                        </p:tav>
                                      </p:tavLst>
                                    </p:anim>
                                    <p:anim calcmode="lin" valueType="num">
                                      <p:cBhvr>
                                        <p:cTn id="14" dur="1000" fill="hold"/>
                                        <p:tgtEl>
                                          <p:spTgt spid="171"/>
                                        </p:tgtEl>
                                        <p:attrNameLst>
                                          <p:attrName>ppt_h</p:attrName>
                                        </p:attrNameLst>
                                      </p:cBhvr>
                                      <p:tavLst>
                                        <p:tav tm="0">
                                          <p:val>
                                            <p:fltVal val="0"/>
                                          </p:val>
                                        </p:tav>
                                        <p:tav tm="100000">
                                          <p:val>
                                            <p:strVal val="#ppt_h"/>
                                          </p:val>
                                        </p:tav>
                                      </p:tavLst>
                                    </p:anim>
                                    <p:anim calcmode="lin" valueType="num">
                                      <p:cBhvr>
                                        <p:cTn id="15" dur="1000" fill="hold"/>
                                        <p:tgtEl>
                                          <p:spTgt spid="171"/>
                                        </p:tgtEl>
                                        <p:attrNameLst>
                                          <p:attrName>style.rotation</p:attrName>
                                        </p:attrNameLst>
                                      </p:cBhvr>
                                      <p:tavLst>
                                        <p:tav tm="0">
                                          <p:val>
                                            <p:fltVal val="90"/>
                                          </p:val>
                                        </p:tav>
                                        <p:tav tm="100000">
                                          <p:val>
                                            <p:fltVal val="0"/>
                                          </p:val>
                                        </p:tav>
                                      </p:tavLst>
                                    </p:anim>
                                    <p:animEffect transition="in" filter="fade">
                                      <p:cBhvr>
                                        <p:cTn id="16" dur="1000"/>
                                        <p:tgtEl>
                                          <p:spTgt spid="17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3"/>
                                        </p:tgtEl>
                                        <p:attrNameLst>
                                          <p:attrName>style.visibility</p:attrName>
                                        </p:attrNameLst>
                                      </p:cBhvr>
                                      <p:to>
                                        <p:strVal val="visible"/>
                                      </p:to>
                                    </p:set>
                                    <p:anim calcmode="lin" valueType="num">
                                      <p:cBhvr>
                                        <p:cTn id="19" dur="1000" fill="hold"/>
                                        <p:tgtEl>
                                          <p:spTgt spid="173"/>
                                        </p:tgtEl>
                                        <p:attrNameLst>
                                          <p:attrName>ppt_w</p:attrName>
                                        </p:attrNameLst>
                                      </p:cBhvr>
                                      <p:tavLst>
                                        <p:tav tm="0">
                                          <p:val>
                                            <p:fltVal val="0"/>
                                          </p:val>
                                        </p:tav>
                                        <p:tav tm="100000">
                                          <p:val>
                                            <p:strVal val="#ppt_w"/>
                                          </p:val>
                                        </p:tav>
                                      </p:tavLst>
                                    </p:anim>
                                    <p:anim calcmode="lin" valueType="num">
                                      <p:cBhvr>
                                        <p:cTn id="20" dur="1000" fill="hold"/>
                                        <p:tgtEl>
                                          <p:spTgt spid="173"/>
                                        </p:tgtEl>
                                        <p:attrNameLst>
                                          <p:attrName>ppt_h</p:attrName>
                                        </p:attrNameLst>
                                      </p:cBhvr>
                                      <p:tavLst>
                                        <p:tav tm="0">
                                          <p:val>
                                            <p:fltVal val="0"/>
                                          </p:val>
                                        </p:tav>
                                        <p:tav tm="100000">
                                          <p:val>
                                            <p:strVal val="#ppt_h"/>
                                          </p:val>
                                        </p:tav>
                                      </p:tavLst>
                                    </p:anim>
                                    <p:anim calcmode="lin" valueType="num">
                                      <p:cBhvr>
                                        <p:cTn id="21" dur="1000" fill="hold"/>
                                        <p:tgtEl>
                                          <p:spTgt spid="173"/>
                                        </p:tgtEl>
                                        <p:attrNameLst>
                                          <p:attrName>style.rotation</p:attrName>
                                        </p:attrNameLst>
                                      </p:cBhvr>
                                      <p:tavLst>
                                        <p:tav tm="0">
                                          <p:val>
                                            <p:fltVal val="90"/>
                                          </p:val>
                                        </p:tav>
                                        <p:tav tm="100000">
                                          <p:val>
                                            <p:fltVal val="0"/>
                                          </p:val>
                                        </p:tav>
                                      </p:tavLst>
                                    </p:anim>
                                    <p:animEffect transition="in" filter="fade">
                                      <p:cBhvr>
                                        <p:cTn id="22" dur="1000"/>
                                        <p:tgtEl>
                                          <p:spTgt spid="173"/>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75"/>
                                        </p:tgtEl>
                                        <p:attrNameLst>
                                          <p:attrName>style.visibility</p:attrName>
                                        </p:attrNameLst>
                                      </p:cBhvr>
                                      <p:to>
                                        <p:strVal val="visible"/>
                                      </p:to>
                                    </p:set>
                                    <p:anim calcmode="lin" valueType="num">
                                      <p:cBhvr>
                                        <p:cTn id="25" dur="1000" fill="hold"/>
                                        <p:tgtEl>
                                          <p:spTgt spid="175"/>
                                        </p:tgtEl>
                                        <p:attrNameLst>
                                          <p:attrName>ppt_w</p:attrName>
                                        </p:attrNameLst>
                                      </p:cBhvr>
                                      <p:tavLst>
                                        <p:tav tm="0">
                                          <p:val>
                                            <p:fltVal val="0"/>
                                          </p:val>
                                        </p:tav>
                                        <p:tav tm="100000">
                                          <p:val>
                                            <p:strVal val="#ppt_w"/>
                                          </p:val>
                                        </p:tav>
                                      </p:tavLst>
                                    </p:anim>
                                    <p:anim calcmode="lin" valueType="num">
                                      <p:cBhvr>
                                        <p:cTn id="26" dur="1000" fill="hold"/>
                                        <p:tgtEl>
                                          <p:spTgt spid="175"/>
                                        </p:tgtEl>
                                        <p:attrNameLst>
                                          <p:attrName>ppt_h</p:attrName>
                                        </p:attrNameLst>
                                      </p:cBhvr>
                                      <p:tavLst>
                                        <p:tav tm="0">
                                          <p:val>
                                            <p:fltVal val="0"/>
                                          </p:val>
                                        </p:tav>
                                        <p:tav tm="100000">
                                          <p:val>
                                            <p:strVal val="#ppt_h"/>
                                          </p:val>
                                        </p:tav>
                                      </p:tavLst>
                                    </p:anim>
                                    <p:anim calcmode="lin" valueType="num">
                                      <p:cBhvr>
                                        <p:cTn id="27" dur="1000" fill="hold"/>
                                        <p:tgtEl>
                                          <p:spTgt spid="175"/>
                                        </p:tgtEl>
                                        <p:attrNameLst>
                                          <p:attrName>style.rotation</p:attrName>
                                        </p:attrNameLst>
                                      </p:cBhvr>
                                      <p:tavLst>
                                        <p:tav tm="0">
                                          <p:val>
                                            <p:fltVal val="90"/>
                                          </p:val>
                                        </p:tav>
                                        <p:tav tm="100000">
                                          <p:val>
                                            <p:fltVal val="0"/>
                                          </p:val>
                                        </p:tav>
                                      </p:tavLst>
                                    </p:anim>
                                    <p:animEffect transition="in" filter="fade">
                                      <p:cBhvr>
                                        <p:cTn id="28" dur="1000"/>
                                        <p:tgtEl>
                                          <p:spTgt spid="17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77"/>
                                        </p:tgtEl>
                                        <p:attrNameLst>
                                          <p:attrName>style.visibility</p:attrName>
                                        </p:attrNameLst>
                                      </p:cBhvr>
                                      <p:to>
                                        <p:strVal val="visible"/>
                                      </p:to>
                                    </p:set>
                                    <p:anim calcmode="lin" valueType="num">
                                      <p:cBhvr>
                                        <p:cTn id="31" dur="1000" fill="hold"/>
                                        <p:tgtEl>
                                          <p:spTgt spid="177"/>
                                        </p:tgtEl>
                                        <p:attrNameLst>
                                          <p:attrName>ppt_w</p:attrName>
                                        </p:attrNameLst>
                                      </p:cBhvr>
                                      <p:tavLst>
                                        <p:tav tm="0">
                                          <p:val>
                                            <p:fltVal val="0"/>
                                          </p:val>
                                        </p:tav>
                                        <p:tav tm="100000">
                                          <p:val>
                                            <p:strVal val="#ppt_w"/>
                                          </p:val>
                                        </p:tav>
                                      </p:tavLst>
                                    </p:anim>
                                    <p:anim calcmode="lin" valueType="num">
                                      <p:cBhvr>
                                        <p:cTn id="32" dur="1000" fill="hold"/>
                                        <p:tgtEl>
                                          <p:spTgt spid="177"/>
                                        </p:tgtEl>
                                        <p:attrNameLst>
                                          <p:attrName>ppt_h</p:attrName>
                                        </p:attrNameLst>
                                      </p:cBhvr>
                                      <p:tavLst>
                                        <p:tav tm="0">
                                          <p:val>
                                            <p:fltVal val="0"/>
                                          </p:val>
                                        </p:tav>
                                        <p:tav tm="100000">
                                          <p:val>
                                            <p:strVal val="#ppt_h"/>
                                          </p:val>
                                        </p:tav>
                                      </p:tavLst>
                                    </p:anim>
                                    <p:anim calcmode="lin" valueType="num">
                                      <p:cBhvr>
                                        <p:cTn id="33" dur="1000" fill="hold"/>
                                        <p:tgtEl>
                                          <p:spTgt spid="177"/>
                                        </p:tgtEl>
                                        <p:attrNameLst>
                                          <p:attrName>style.rotation</p:attrName>
                                        </p:attrNameLst>
                                      </p:cBhvr>
                                      <p:tavLst>
                                        <p:tav tm="0">
                                          <p:val>
                                            <p:fltVal val="90"/>
                                          </p:val>
                                        </p:tav>
                                        <p:tav tm="100000">
                                          <p:val>
                                            <p:fltVal val="0"/>
                                          </p:val>
                                        </p:tav>
                                      </p:tavLst>
                                    </p:anim>
                                    <p:animEffect transition="in" filter="fade">
                                      <p:cBhvr>
                                        <p:cTn id="34" dur="10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p:bldP spid="171" grpId="0"/>
      <p:bldP spid="173" grpId="0"/>
      <p:bldP spid="175" grpId="0"/>
      <p:bldP spid="17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a:extLst>
              <a:ext uri="{FF2B5EF4-FFF2-40B4-BE49-F238E27FC236}">
                <a16:creationId xmlns:a16="http://schemas.microsoft.com/office/drawing/2014/main" xmlns="" id="{254D5712-F463-43B5-B284-32F8DBC57292}"/>
              </a:ext>
            </a:extLst>
          </p:cNvPr>
          <p:cNvSpPr txBox="1"/>
          <p:nvPr/>
        </p:nvSpPr>
        <p:spPr>
          <a:xfrm>
            <a:off x="475048" y="697123"/>
            <a:ext cx="6109365" cy="738664"/>
          </a:xfrm>
          <a:prstGeom prst="rect">
            <a:avLst/>
          </a:prstGeom>
          <a:noFill/>
        </p:spPr>
        <p:txBody>
          <a:bodyPr wrap="non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多媒体课件引入生活实例</a:t>
            </a:r>
          </a:p>
        </p:txBody>
      </p:sp>
      <mc:AlternateContent xmlns:mc="http://schemas.openxmlformats.org/markup-compatibility/2006">
        <mc:Choice xmlns:a14="http://schemas.microsoft.com/office/drawing/2010/main" xmlns="" Requires="a14">
          <p:sp>
            <p:nvSpPr>
              <p:cNvPr id="21" name="文本框 20">
                <a:extLst>
                  <a:ext uri="{FF2B5EF4-FFF2-40B4-BE49-F238E27FC236}">
                    <a16:creationId xmlns:a16="http://schemas.microsoft.com/office/drawing/2014/main" id="{30B8C270-8A14-46A3-B4C7-FFA06A9A40F6}"/>
                  </a:ext>
                </a:extLst>
              </p:cNvPr>
              <p:cNvSpPr txBox="1"/>
              <p:nvPr/>
            </p:nvSpPr>
            <p:spPr>
              <a:xfrm>
                <a:off x="960700" y="1488892"/>
                <a:ext cx="5782799" cy="4870116"/>
              </a:xfrm>
              <a:prstGeom prst="rect">
                <a:avLst/>
              </a:prstGeom>
              <a:noFill/>
            </p:spPr>
            <p:txBody>
              <a:bodyPr wrap="square" rtlCol="0" anchor="t" anchorCtr="0">
                <a:spAutoFit/>
              </a:bodyPr>
              <a:lstStyle/>
              <a:p>
                <a:pPr algn="just" hangingPunct="0">
                  <a:lnSpc>
                    <a:spcPct val="150000"/>
                  </a:lnSpc>
                </a:pPr>
                <a:r>
                  <a:rPr lang="zh-CN" altLang="en-US"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生活实例：</a:t>
                </a:r>
                <a:endParaRPr lang="en-US" altLang="zh-CN" sz="2500" b="1" dirty="0">
                  <a:solidFill>
                    <a:schemeClr val="tx1">
                      <a:lumMod val="85000"/>
                      <a:lumOff val="15000"/>
                    </a:schemeClr>
                  </a:solidFill>
                  <a:latin typeface="字魂87号-乾坤手书" panose="00000500000000000000" pitchFamily="2" charset="-122"/>
                  <a:ea typeface="字魂87号-乾坤手书" panose="00000500000000000000" pitchFamily="2" charset="-122"/>
                </a:endParaRPr>
              </a:p>
              <a:p>
                <a:pPr algn="just" hangingPunct="0">
                  <a:lnSpc>
                    <a:spcPct val="150000"/>
                  </a:lnSpc>
                </a:pP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当生物死亡后，它机体内原有碳</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14</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会按确定的规律衰减，大约每经过</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5730</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年衰减为原来的一半，这个时间称为“半衰期”，根据此规律，人民获得了生物体内碳</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14</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含量</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P</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与死亡年数</a:t>
                </a:r>
                <a:r>
                  <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t</a:t>
                </a: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之间的关系，这个关系式应该怎样表示呢？（生思考）回答：</a:t>
                </a:r>
                <a14:m>
                  <m:oMath xmlns:m="http://schemas.openxmlformats.org/officeDocument/2006/math">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𝑃</m:t>
                    </m:r>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d>
                          <m:dPr>
                            <m:ctrlP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dPr>
                          <m:e>
                            <m:f>
                              <m:fPr>
                                <m:ctrlP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fPr>
                              <m:num>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1</m:t>
                                </m:r>
                              </m:num>
                              <m:den>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2</m:t>
                                </m:r>
                              </m:den>
                            </m:f>
                          </m:e>
                        </m:d>
                      </m:e>
                      <m:sup>
                        <m:f>
                          <m:fPr>
                            <m:ctrlP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fPr>
                          <m:num>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1</m:t>
                            </m:r>
                          </m:num>
                          <m:den>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5730</m:t>
                            </m:r>
                          </m:den>
                        </m:f>
                      </m:sup>
                    </m:sSup>
                  </m:oMath>
                </a14:m>
                <a:endPar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gn="just" hangingPunct="0">
                  <a:lnSpc>
                    <a:spcPct val="150000"/>
                  </a:lnSpc>
                </a:pP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师：你能发现关系式</a:t>
                </a:r>
                <a14:m>
                  <m:oMath xmlns:m="http://schemas.openxmlformats.org/officeDocument/2006/math">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2</m:t>
                        </m:r>
                      </m:e>
                      <m:sup>
                        <m:r>
                          <a:rPr lang="en-US" altLang="zh-CN" sz="1700"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r>
                      <a:rPr lang="zh-CN" altLang="en-US" sz="1700" i="1">
                        <a:solidFill>
                          <a:schemeClr val="tx1">
                            <a:lumMod val="85000"/>
                            <a:lumOff val="15000"/>
                          </a:schemeClr>
                        </a:solidFill>
                        <a:latin typeface="Cambria Math" panose="02040503050406030204" pitchFamily="18" charset="0"/>
                        <a:ea typeface="字魂36号-正文宋楷" panose="02000000000000000000" pitchFamily="2" charset="-122"/>
                      </a:rPr>
                      <m:t>和</m:t>
                    </m:r>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𝑃</m:t>
                    </m:r>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sSupPr>
                      <m:e>
                        <m:d>
                          <m:d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dPr>
                          <m:e>
                            <m:f>
                              <m:f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fPr>
                              <m:num>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1</m:t>
                                </m:r>
                              </m:num>
                              <m:den>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2</m:t>
                                </m:r>
                              </m:den>
                            </m:f>
                          </m:e>
                        </m:d>
                      </m:e>
                      <m:sup>
                        <m:f>
                          <m:f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fPr>
                          <m:num>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1</m:t>
                            </m:r>
                          </m:num>
                          <m:den>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5730</m:t>
                            </m:r>
                          </m:den>
                        </m:f>
                      </m:sup>
                    </m:sSup>
                  </m:oMath>
                </a14:m>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相同的地方吗？</a:t>
                </a:r>
                <a:endPar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gn="just" hangingPunct="0">
                  <a:lnSpc>
                    <a:spcPct val="150000"/>
                  </a:lnSpc>
                </a:pP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（学生之间讨论，师及时总结得出如下结论）</a:t>
                </a:r>
                <a:endPar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gn="just" hangingPunct="0">
                  <a:lnSpc>
                    <a:spcPct val="150000"/>
                  </a:lnSpc>
                </a:pP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我们发现，在关系式</a:t>
                </a:r>
                <a14:m>
                  <m:oMath xmlns:m="http://schemas.openxmlformats.org/officeDocument/2006/math">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2</m:t>
                        </m:r>
                      </m:e>
                      <m:sup>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r>
                      <a:rPr lang="zh-CN" altLang="en-US" sz="1700" i="1">
                        <a:solidFill>
                          <a:schemeClr val="tx1">
                            <a:lumMod val="85000"/>
                            <a:lumOff val="15000"/>
                          </a:schemeClr>
                        </a:solidFill>
                        <a:latin typeface="Cambria Math" panose="02040503050406030204" pitchFamily="18" charset="0"/>
                        <a:ea typeface="字魂36号-正文宋楷" panose="02000000000000000000" pitchFamily="2" charset="-122"/>
                      </a:rPr>
                      <m:t>和</m:t>
                    </m:r>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𝑃</m:t>
                    </m:r>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sSupPr>
                      <m:e>
                        <m:d>
                          <m:d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dPr>
                          <m:e>
                            <m:f>
                              <m:f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fPr>
                              <m:num>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1</m:t>
                                </m:r>
                              </m:num>
                              <m:den>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2</m:t>
                                </m:r>
                              </m:den>
                            </m:f>
                          </m:e>
                        </m:d>
                      </m:e>
                      <m:sup>
                        <m:f>
                          <m:f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fPr>
                          <m:num>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1</m:t>
                            </m:r>
                          </m:num>
                          <m:den>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5730</m:t>
                            </m:r>
                          </m:den>
                        </m:f>
                      </m:sup>
                    </m:sSup>
                  </m:oMath>
                </a14:m>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中，每给一个自变</a:t>
                </a:r>
                <a:endPar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mc:Choice>
        <mc:Fallback>
          <p:sp>
            <p:nvSpPr>
              <p:cNvPr id="21" name="文本框 20">
                <a:extLst>
                  <a:ext uri="{FF2B5EF4-FFF2-40B4-BE49-F238E27FC236}">
                    <a16:creationId xmlns:a16="http://schemas.microsoft.com/office/drawing/2014/main" xmlns="" xmlns:a14="http://schemas.microsoft.com/office/drawing/2010/main" id="{30B8C270-8A14-46A3-B4C7-FFA06A9A40F6}"/>
                  </a:ext>
                </a:extLst>
              </p:cNvPr>
              <p:cNvSpPr txBox="1">
                <a:spLocks noRot="1" noChangeAspect="1" noMove="1" noResize="1" noEditPoints="1" noAdjustHandles="1" noChangeArrowheads="1" noChangeShapeType="1" noTextEdit="1"/>
              </p:cNvSpPr>
              <p:nvPr/>
            </p:nvSpPr>
            <p:spPr>
              <a:xfrm>
                <a:off x="960700" y="1488892"/>
                <a:ext cx="5782799" cy="4870116"/>
              </a:xfrm>
              <a:prstGeom prst="rect">
                <a:avLst/>
              </a:prstGeom>
              <a:blipFill>
                <a:blip r:embed="rId3"/>
                <a:stretch>
                  <a:fillRect l="-1793" r="-633"/>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24" name="文本框 23">
                <a:extLst>
                  <a:ext uri="{FF2B5EF4-FFF2-40B4-BE49-F238E27FC236}">
                    <a16:creationId xmlns:a16="http://schemas.microsoft.com/office/drawing/2014/main" id="{61BA826B-496C-4661-8241-242FB8803344}"/>
                  </a:ext>
                </a:extLst>
              </p:cNvPr>
              <p:cNvSpPr txBox="1"/>
              <p:nvPr/>
            </p:nvSpPr>
            <p:spPr>
              <a:xfrm>
                <a:off x="7060557" y="1570449"/>
                <a:ext cx="4444677" cy="2429896"/>
              </a:xfrm>
              <a:prstGeom prst="rect">
                <a:avLst/>
              </a:prstGeom>
              <a:noFill/>
            </p:spPr>
            <p:txBody>
              <a:bodyPr wrap="square" rtlCol="0" anchor="t" anchorCtr="0">
                <a:spAutoFit/>
              </a:bodyPr>
              <a:lstStyle/>
              <a:p>
                <a:pPr algn="just" hangingPunct="0">
                  <a:lnSpc>
                    <a:spcPct val="130000"/>
                  </a:lnSpc>
                </a:pPr>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量都有唯一的一个函数值和它对应，因此关系式</a:t>
                </a:r>
                <a14:m>
                  <m:oMath xmlns:m="http://schemas.openxmlformats.org/officeDocument/2006/math">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2</m:t>
                        </m:r>
                      </m:e>
                      <m:sup>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r>
                      <a:rPr lang="zh-CN" altLang="en-US" sz="1700" i="1">
                        <a:solidFill>
                          <a:schemeClr val="tx1">
                            <a:lumMod val="85000"/>
                            <a:lumOff val="15000"/>
                          </a:schemeClr>
                        </a:solidFill>
                        <a:latin typeface="Cambria Math" panose="02040503050406030204" pitchFamily="18" charset="0"/>
                        <a:ea typeface="字魂36号-正文宋楷" panose="02000000000000000000" pitchFamily="2" charset="-122"/>
                      </a:rPr>
                      <m:t>和</m:t>
                    </m:r>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𝑃</m:t>
                    </m:r>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sSupPr>
                      <m:e>
                        <m:d>
                          <m:d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dPr>
                          <m:e>
                            <m:f>
                              <m:f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fPr>
                              <m:num>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1</m:t>
                                </m:r>
                              </m:num>
                              <m:den>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2</m:t>
                                </m:r>
                              </m:den>
                            </m:f>
                          </m:e>
                        </m:d>
                      </m:e>
                      <m:sup>
                        <m:f>
                          <m:f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fPr>
                          <m:num>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1</m:t>
                            </m:r>
                          </m:num>
                          <m:den>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5730</m:t>
                            </m:r>
                          </m:den>
                        </m:f>
                      </m:sup>
                    </m:sSup>
                  </m:oMath>
                </a14:m>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都是函数关系式，且函数</a:t>
                </a:r>
                <a14:m>
                  <m:oMath xmlns:m="http://schemas.openxmlformats.org/officeDocument/2006/math">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2</m:t>
                        </m:r>
                      </m:e>
                      <m:sup>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r>
                      <a:rPr lang="zh-CN" altLang="en-US" sz="1700" i="1">
                        <a:solidFill>
                          <a:schemeClr val="tx1">
                            <a:lumMod val="85000"/>
                            <a:lumOff val="15000"/>
                          </a:schemeClr>
                        </a:solidFill>
                        <a:latin typeface="Cambria Math" panose="02040503050406030204" pitchFamily="18" charset="0"/>
                        <a:ea typeface="字魂36号-正文宋楷" panose="02000000000000000000" pitchFamily="2" charset="-122"/>
                      </a:rPr>
                      <m:t>和</m:t>
                    </m:r>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𝑃</m:t>
                    </m:r>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sSupPr>
                      <m:e>
                        <m:d>
                          <m:d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dPr>
                          <m:e>
                            <m:f>
                              <m:f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fPr>
                              <m:num>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1</m:t>
                                </m:r>
                              </m:num>
                              <m:den>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2</m:t>
                                </m:r>
                              </m:den>
                            </m:f>
                          </m:e>
                        </m:d>
                      </m:e>
                      <m:sup>
                        <m:f>
                          <m:fPr>
                            <m:ctrlP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ctrlPr>
                          </m:fPr>
                          <m:num>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1</m:t>
                            </m:r>
                          </m:num>
                          <m:den>
                            <m:r>
                              <a:rPr lang="en-US" altLang="zh-CN" sz="1700" i="1">
                                <a:solidFill>
                                  <a:schemeClr val="tx1">
                                    <a:lumMod val="85000"/>
                                    <a:lumOff val="15000"/>
                                  </a:schemeClr>
                                </a:solidFill>
                                <a:latin typeface="Cambria Math" panose="02040503050406030204" pitchFamily="18" charset="0"/>
                                <a:ea typeface="字魂36号-正文宋楷" panose="02000000000000000000" pitchFamily="2" charset="-122"/>
                              </a:rPr>
                              <m:t>5730</m:t>
                            </m:r>
                          </m:den>
                        </m:f>
                      </m:sup>
                    </m:sSup>
                  </m:oMath>
                </a14:m>
                <a:r>
                  <a:rPr lang="zh-CN" altLang="en-US" sz="17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在形式上是相同的，解析式的右边都是指数式，且自变量都在指数位置上</a:t>
                </a:r>
                <a:endParaRPr lang="en-US" altLang="zh-CN" sz="17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mc:Choice>
        <mc:Fallback>
          <p:sp>
            <p:nvSpPr>
              <p:cNvPr id="24" name="文本框 23">
                <a:extLst>
                  <a:ext uri="{FF2B5EF4-FFF2-40B4-BE49-F238E27FC236}">
                    <a16:creationId xmlns:a16="http://schemas.microsoft.com/office/drawing/2014/main" xmlns="" xmlns:a14="http://schemas.microsoft.com/office/drawing/2010/main" id="{61BA826B-496C-4661-8241-242FB8803344}"/>
                  </a:ext>
                </a:extLst>
              </p:cNvPr>
              <p:cNvSpPr txBox="1">
                <a:spLocks noRot="1" noChangeAspect="1" noMove="1" noResize="1" noEditPoints="1" noAdjustHandles="1" noChangeArrowheads="1" noChangeShapeType="1" noTextEdit="1"/>
              </p:cNvSpPr>
              <p:nvPr/>
            </p:nvSpPr>
            <p:spPr>
              <a:xfrm>
                <a:off x="7060557" y="1570449"/>
                <a:ext cx="4444677" cy="2429896"/>
              </a:xfrm>
              <a:prstGeom prst="rect">
                <a:avLst/>
              </a:prstGeom>
              <a:blipFill>
                <a:blip r:embed="rId4"/>
                <a:stretch>
                  <a:fillRect l="-823" r="-960" b="-2513"/>
                </a:stretch>
              </a:blipFill>
            </p:spPr>
            <p:txBody>
              <a:bodyPr/>
              <a:lstStyle/>
              <a:p>
                <a:r>
                  <a:rPr lang="zh-CN" altLang="en-US">
                    <a:noFill/>
                  </a:rPr>
                  <a:t> </a:t>
                </a:r>
              </a:p>
            </p:txBody>
          </p:sp>
        </mc:Fallback>
      </mc:AlternateContent>
      <p:pic>
        <p:nvPicPr>
          <p:cNvPr id="15" name="图片 14">
            <a:extLst>
              <a:ext uri="{FF2B5EF4-FFF2-40B4-BE49-F238E27FC236}">
                <a16:creationId xmlns:a16="http://schemas.microsoft.com/office/drawing/2014/main" xmlns="" id="{42251976-3174-448F-AA64-7E5DB307C206}"/>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6743499" y="4081501"/>
            <a:ext cx="4640474" cy="2160000"/>
          </a:xfrm>
          <a:prstGeom prst="rect">
            <a:avLst/>
          </a:prstGeom>
        </p:spPr>
      </p:pic>
    </p:spTree>
    <p:extLst>
      <p:ext uri="{BB962C8B-B14F-4D97-AF65-F5344CB8AC3E}">
        <p14:creationId xmlns:p14="http://schemas.microsoft.com/office/powerpoint/2010/main" xmlns="" val="2872826387"/>
      </p:ext>
    </p:extLst>
  </p:cSld>
  <p:clrMapOvr>
    <a:masterClrMapping/>
  </p:clrMapOvr>
  <mc:AlternateContent xmlns:mc="http://schemas.openxmlformats.org/markup-compatibility/2006">
    <mc:Choice xmlns:p14="http://schemas.microsoft.com/office/powerpoint/2010/main" xmlns=""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1000" fill="hold"/>
                                        <p:tgtEl>
                                          <p:spTgt spid="21"/>
                                        </p:tgtEl>
                                        <p:attrNameLst>
                                          <p:attrName>ppt_w</p:attrName>
                                        </p:attrNameLst>
                                      </p:cBhvr>
                                      <p:tavLst>
                                        <p:tav tm="0">
                                          <p:val>
                                            <p:fltVal val="0"/>
                                          </p:val>
                                        </p:tav>
                                        <p:tav tm="100000">
                                          <p:val>
                                            <p:strVal val="#ppt_w"/>
                                          </p:val>
                                        </p:tav>
                                      </p:tavLst>
                                    </p:anim>
                                    <p:anim calcmode="lin" valueType="num">
                                      <p:cBhvr>
                                        <p:cTn id="14" dur="1000" fill="hold"/>
                                        <p:tgtEl>
                                          <p:spTgt spid="21"/>
                                        </p:tgtEl>
                                        <p:attrNameLst>
                                          <p:attrName>ppt_h</p:attrName>
                                        </p:attrNameLst>
                                      </p:cBhvr>
                                      <p:tavLst>
                                        <p:tav tm="0">
                                          <p:val>
                                            <p:fltVal val="0"/>
                                          </p:val>
                                        </p:tav>
                                        <p:tav tm="100000">
                                          <p:val>
                                            <p:strVal val="#ppt_h"/>
                                          </p:val>
                                        </p:tav>
                                      </p:tavLst>
                                    </p:anim>
                                    <p:anim calcmode="lin" valueType="num">
                                      <p:cBhvr>
                                        <p:cTn id="15" dur="1000" fill="hold"/>
                                        <p:tgtEl>
                                          <p:spTgt spid="21"/>
                                        </p:tgtEl>
                                        <p:attrNameLst>
                                          <p:attrName>style.rotation</p:attrName>
                                        </p:attrNameLst>
                                      </p:cBhvr>
                                      <p:tavLst>
                                        <p:tav tm="0">
                                          <p:val>
                                            <p:fltVal val="90"/>
                                          </p:val>
                                        </p:tav>
                                        <p:tav tm="100000">
                                          <p:val>
                                            <p:fltVal val="0"/>
                                          </p:val>
                                        </p:tav>
                                      </p:tavLst>
                                    </p:anim>
                                    <p:animEffect transition="in" filter="fade">
                                      <p:cBhvr>
                                        <p:cTn id="16" dur="1000"/>
                                        <p:tgtEl>
                                          <p:spTgt spid="2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1000" fill="hold"/>
                                        <p:tgtEl>
                                          <p:spTgt spid="24"/>
                                        </p:tgtEl>
                                        <p:attrNameLst>
                                          <p:attrName>ppt_w</p:attrName>
                                        </p:attrNameLst>
                                      </p:cBhvr>
                                      <p:tavLst>
                                        <p:tav tm="0">
                                          <p:val>
                                            <p:fltVal val="0"/>
                                          </p:val>
                                        </p:tav>
                                        <p:tav tm="100000">
                                          <p:val>
                                            <p:strVal val="#ppt_w"/>
                                          </p:val>
                                        </p:tav>
                                      </p:tavLst>
                                    </p:anim>
                                    <p:anim calcmode="lin" valueType="num">
                                      <p:cBhvr>
                                        <p:cTn id="20" dur="1000" fill="hold"/>
                                        <p:tgtEl>
                                          <p:spTgt spid="24"/>
                                        </p:tgtEl>
                                        <p:attrNameLst>
                                          <p:attrName>ppt_h</p:attrName>
                                        </p:attrNameLst>
                                      </p:cBhvr>
                                      <p:tavLst>
                                        <p:tav tm="0">
                                          <p:val>
                                            <p:fltVal val="0"/>
                                          </p:val>
                                        </p:tav>
                                        <p:tav tm="100000">
                                          <p:val>
                                            <p:strVal val="#ppt_h"/>
                                          </p:val>
                                        </p:tav>
                                      </p:tavLst>
                                    </p:anim>
                                    <p:anim calcmode="lin" valueType="num">
                                      <p:cBhvr>
                                        <p:cTn id="21" dur="1000" fill="hold"/>
                                        <p:tgtEl>
                                          <p:spTgt spid="24"/>
                                        </p:tgtEl>
                                        <p:attrNameLst>
                                          <p:attrName>style.rotation</p:attrName>
                                        </p:attrNameLst>
                                      </p:cBhvr>
                                      <p:tavLst>
                                        <p:tav tm="0">
                                          <p:val>
                                            <p:fltVal val="90"/>
                                          </p:val>
                                        </p:tav>
                                        <p:tav tm="100000">
                                          <p:val>
                                            <p:fltVal val="0"/>
                                          </p:val>
                                        </p:tav>
                                      </p:tavLst>
                                    </p:anim>
                                    <p:animEffect transition="in" filter="fade">
                                      <p:cBhvr>
                                        <p:cTn id="22"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a:extLst>
              <a:ext uri="{FF2B5EF4-FFF2-40B4-BE49-F238E27FC236}">
                <a16:creationId xmlns:a16="http://schemas.microsoft.com/office/drawing/2014/main" xmlns="" id="{D68D96FB-DC7D-47E3-A544-60EE915A8EAA}"/>
              </a:ext>
            </a:extLst>
          </p:cNvPr>
          <p:cNvSpPr txBox="1"/>
          <p:nvPr/>
        </p:nvSpPr>
        <p:spPr>
          <a:xfrm>
            <a:off x="359305" y="673973"/>
            <a:ext cx="6099368" cy="738664"/>
          </a:xfrm>
          <a:prstGeom prst="rect">
            <a:avLst/>
          </a:prstGeom>
          <a:noFill/>
        </p:spPr>
        <p:txBody>
          <a:bodyPr wrap="squar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课外探究分层落实到位</a:t>
            </a:r>
          </a:p>
        </p:txBody>
      </p:sp>
      <p:sp>
        <p:nvSpPr>
          <p:cNvPr id="20" name="MH_SubTitle_3">
            <a:extLst>
              <a:ext uri="{FF2B5EF4-FFF2-40B4-BE49-F238E27FC236}">
                <a16:creationId xmlns:a16="http://schemas.microsoft.com/office/drawing/2014/main" xmlns="" id="{654062C8-A9E7-4F4D-924B-4B38A1D58E37}"/>
              </a:ext>
            </a:extLst>
          </p:cNvPr>
          <p:cNvSpPr/>
          <p:nvPr>
            <p:custDataLst>
              <p:tags r:id="rId1"/>
            </p:custDataLst>
          </p:nvPr>
        </p:nvSpPr>
        <p:spPr>
          <a:xfrm>
            <a:off x="6010276" y="4286995"/>
            <a:ext cx="2447925" cy="447675"/>
          </a:xfrm>
          <a:prstGeom prst="homePlate">
            <a:avLst/>
          </a:prstGeom>
          <a:solidFill>
            <a:srgbClr val="FFFFFF"/>
          </a:solidFill>
          <a:ln w="50800">
            <a:solidFill>
              <a:srgbClr val="C57141"/>
            </a:solidFill>
          </a:ln>
          <a:effectLst/>
        </p:spPr>
        <p:style>
          <a:lnRef idx="2">
            <a:schemeClr val="accent1">
              <a:shade val="50000"/>
            </a:schemeClr>
          </a:lnRef>
          <a:fillRef idx="1">
            <a:schemeClr val="accent1"/>
          </a:fillRef>
          <a:effectRef idx="0">
            <a:schemeClr val="accent1"/>
          </a:effectRef>
          <a:fontRef idx="minor">
            <a:schemeClr val="lt1"/>
          </a:fontRef>
        </p:style>
        <p:txBody>
          <a:bodyPr lIns="288000" rIns="0" anchor="ctr">
            <a:normAutofit/>
          </a:bodyPr>
          <a:lstStyle/>
          <a:p>
            <a:pPr algn="ctr">
              <a:defRPr/>
            </a:pPr>
            <a:r>
              <a:rPr lang="zh-CN" altLang="en-US" sz="2200" b="1" dirty="0">
                <a:solidFill>
                  <a:srgbClr val="0A1413"/>
                </a:solidFill>
                <a:latin typeface="字魂87号-乾坤手书" panose="00000500000000000000" pitchFamily="2" charset="-122"/>
                <a:ea typeface="字魂87号-乾坤手书" panose="00000500000000000000" pitchFamily="2" charset="-122"/>
              </a:rPr>
              <a:t>布置网络作业</a:t>
            </a:r>
          </a:p>
        </p:txBody>
      </p:sp>
      <p:sp>
        <p:nvSpPr>
          <p:cNvPr id="21" name="MH_SubTitle_2">
            <a:extLst>
              <a:ext uri="{FF2B5EF4-FFF2-40B4-BE49-F238E27FC236}">
                <a16:creationId xmlns:a16="http://schemas.microsoft.com/office/drawing/2014/main" xmlns="" id="{EA2B1EB5-943C-4BF2-B336-61BA47D81A23}"/>
              </a:ext>
            </a:extLst>
          </p:cNvPr>
          <p:cNvSpPr/>
          <p:nvPr>
            <p:custDataLst>
              <p:tags r:id="rId2"/>
            </p:custDataLst>
          </p:nvPr>
        </p:nvSpPr>
        <p:spPr>
          <a:xfrm flipH="1">
            <a:off x="3757614" y="3123357"/>
            <a:ext cx="2446337" cy="447675"/>
          </a:xfrm>
          <a:prstGeom prst="homePlate">
            <a:avLst/>
          </a:prstGeom>
          <a:solidFill>
            <a:srgbClr val="FFFFFF"/>
          </a:solidFill>
          <a:ln w="50800">
            <a:solidFill>
              <a:srgbClr val="2A6B6E"/>
            </a:solidFill>
          </a:ln>
          <a:effectLst/>
        </p:spPr>
        <p:style>
          <a:lnRef idx="2">
            <a:schemeClr val="accent1">
              <a:shade val="50000"/>
            </a:schemeClr>
          </a:lnRef>
          <a:fillRef idx="1">
            <a:schemeClr val="accent1"/>
          </a:fillRef>
          <a:effectRef idx="0">
            <a:schemeClr val="accent1"/>
          </a:effectRef>
          <a:fontRef idx="minor">
            <a:schemeClr val="lt1"/>
          </a:fontRef>
        </p:style>
        <p:txBody>
          <a:bodyPr lIns="0" rIns="288000" anchor="ctr">
            <a:noAutofit/>
          </a:bodyPr>
          <a:lstStyle/>
          <a:p>
            <a:pPr algn="ctr">
              <a:defRPr/>
            </a:pPr>
            <a:r>
              <a:rPr lang="zh-CN" altLang="en-US" sz="2500" b="1" dirty="0">
                <a:solidFill>
                  <a:srgbClr val="0A1413"/>
                </a:solidFill>
                <a:latin typeface="字魂87号-乾坤手书" panose="00000500000000000000" pitchFamily="2" charset="-122"/>
                <a:ea typeface="字魂87号-乾坤手书" panose="00000500000000000000" pitchFamily="2" charset="-122"/>
              </a:rPr>
              <a:t>针对性练习</a:t>
            </a:r>
          </a:p>
        </p:txBody>
      </p:sp>
      <p:sp>
        <p:nvSpPr>
          <p:cNvPr id="22" name="MH_SubTitle_1">
            <a:extLst>
              <a:ext uri="{FF2B5EF4-FFF2-40B4-BE49-F238E27FC236}">
                <a16:creationId xmlns:a16="http://schemas.microsoft.com/office/drawing/2014/main" xmlns="" id="{B4B57740-6F5F-429C-9EC8-7D8C099C78B6}"/>
              </a:ext>
            </a:extLst>
          </p:cNvPr>
          <p:cNvSpPr/>
          <p:nvPr>
            <p:custDataLst>
              <p:tags r:id="rId3"/>
            </p:custDataLst>
          </p:nvPr>
        </p:nvSpPr>
        <p:spPr>
          <a:xfrm>
            <a:off x="6032500" y="1764332"/>
            <a:ext cx="2446338" cy="447675"/>
          </a:xfrm>
          <a:prstGeom prst="homePlate">
            <a:avLst/>
          </a:prstGeom>
          <a:solidFill>
            <a:srgbClr val="FFFFFF"/>
          </a:solidFill>
          <a:ln w="50800">
            <a:solidFill>
              <a:srgbClr val="C57141"/>
            </a:solidFill>
          </a:ln>
          <a:effectLst/>
        </p:spPr>
        <p:style>
          <a:lnRef idx="2">
            <a:schemeClr val="accent1">
              <a:shade val="50000"/>
            </a:schemeClr>
          </a:lnRef>
          <a:fillRef idx="1">
            <a:schemeClr val="accent1"/>
          </a:fillRef>
          <a:effectRef idx="0">
            <a:schemeClr val="accent1"/>
          </a:effectRef>
          <a:fontRef idx="minor">
            <a:schemeClr val="lt1"/>
          </a:fontRef>
        </p:style>
        <p:txBody>
          <a:bodyPr lIns="288000" rIns="0" anchor="ctr">
            <a:noAutofit/>
          </a:bodyPr>
          <a:lstStyle/>
          <a:p>
            <a:pPr algn="ctr">
              <a:defRPr/>
            </a:pPr>
            <a:r>
              <a:rPr lang="zh-CN" altLang="en-US" sz="2500" b="1" dirty="0">
                <a:solidFill>
                  <a:srgbClr val="0A1413"/>
                </a:solidFill>
                <a:latin typeface="字魂87号-乾坤手书" panose="00000500000000000000" pitchFamily="2" charset="-122"/>
                <a:ea typeface="字魂87号-乾坤手书" panose="00000500000000000000" pitchFamily="2" charset="-122"/>
              </a:rPr>
              <a:t>必做题选作题</a:t>
            </a:r>
          </a:p>
        </p:txBody>
      </p:sp>
      <p:sp>
        <p:nvSpPr>
          <p:cNvPr id="23" name="MH_Other_1">
            <a:extLst>
              <a:ext uri="{FF2B5EF4-FFF2-40B4-BE49-F238E27FC236}">
                <a16:creationId xmlns:a16="http://schemas.microsoft.com/office/drawing/2014/main" xmlns="" id="{FAA795FB-EB32-4733-B748-2AD15180E8C5}"/>
              </a:ext>
            </a:extLst>
          </p:cNvPr>
          <p:cNvSpPr/>
          <p:nvPr>
            <p:custDataLst>
              <p:tags r:id="rId4"/>
            </p:custDataLst>
          </p:nvPr>
        </p:nvSpPr>
        <p:spPr>
          <a:xfrm>
            <a:off x="6061075" y="1534270"/>
            <a:ext cx="90488" cy="4637087"/>
          </a:xfrm>
          <a:prstGeom prst="rect">
            <a:avLst/>
          </a:prstGeom>
          <a:gradFill flip="none" rotWithShape="1">
            <a:gsLst>
              <a:gs pos="42000">
                <a:srgbClr val="7B5340"/>
              </a:gs>
              <a:gs pos="0">
                <a:srgbClr val="503427"/>
              </a:gs>
              <a:gs pos="98000">
                <a:srgbClr val="C57141"/>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solidFill>
              <a:latin typeface="+mn-ea"/>
            </a:endParaRPr>
          </a:p>
        </p:txBody>
      </p:sp>
      <p:sp>
        <p:nvSpPr>
          <p:cNvPr id="24" name="MH_Other_2">
            <a:extLst>
              <a:ext uri="{FF2B5EF4-FFF2-40B4-BE49-F238E27FC236}">
                <a16:creationId xmlns:a16="http://schemas.microsoft.com/office/drawing/2014/main" xmlns="" id="{1BD7C82D-9ADD-4C0C-85EC-C4D21D449B29}"/>
              </a:ext>
            </a:extLst>
          </p:cNvPr>
          <p:cNvSpPr/>
          <p:nvPr>
            <p:custDataLst>
              <p:tags r:id="rId5"/>
            </p:custDataLst>
          </p:nvPr>
        </p:nvSpPr>
        <p:spPr>
          <a:xfrm rot="5400000">
            <a:off x="5957888" y="1838944"/>
            <a:ext cx="447675" cy="298450"/>
          </a:xfrm>
          <a:prstGeom prst="triangle">
            <a:avLst/>
          </a:prstGeom>
          <a:solidFill>
            <a:srgbClr val="C57141"/>
          </a:solidFill>
          <a:ln w="19050">
            <a:noFill/>
          </a:ln>
          <a:effectLst>
            <a:outerShdw blurRad="50800" dist="38100" dir="5400000" algn="t" rotWithShape="0">
              <a:schemeClr val="tx1">
                <a:lumMod val="95000"/>
                <a:lumOff val="5000"/>
                <a:alpha val="5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solidFill>
              <a:latin typeface="+mn-ea"/>
            </a:endParaRPr>
          </a:p>
        </p:txBody>
      </p:sp>
      <p:sp>
        <p:nvSpPr>
          <p:cNvPr id="25" name="MH_Other_3">
            <a:extLst>
              <a:ext uri="{FF2B5EF4-FFF2-40B4-BE49-F238E27FC236}">
                <a16:creationId xmlns:a16="http://schemas.microsoft.com/office/drawing/2014/main" xmlns="" id="{5522E3F8-F0C6-48A2-9727-E1B97BA266EC}"/>
              </a:ext>
            </a:extLst>
          </p:cNvPr>
          <p:cNvSpPr>
            <a:spLocks noChangeArrowheads="1"/>
          </p:cNvSpPr>
          <p:nvPr>
            <p:custDataLst>
              <p:tags r:id="rId6"/>
            </p:custDataLst>
          </p:nvPr>
        </p:nvSpPr>
        <p:spPr bwMode="auto">
          <a:xfrm flipH="1">
            <a:off x="5359401" y="6012607"/>
            <a:ext cx="1585913" cy="315913"/>
          </a:xfrm>
          <a:prstGeom prst="ellipse">
            <a:avLst/>
          </a:prstGeom>
          <a:gradFill rotWithShape="1">
            <a:gsLst>
              <a:gs pos="0">
                <a:srgbClr val="C57141"/>
              </a:gs>
              <a:gs pos="100000">
                <a:schemeClr val="bg1">
                  <a:lumMod val="100000"/>
                  <a:alpha val="0"/>
                </a:schemeClr>
              </a:gs>
            </a:gsLst>
            <a:path path="shape">
              <a:fillToRect l="50000" t="50000" r="50000" b="50000"/>
            </a:path>
          </a:gradFill>
          <a:ln w="9525">
            <a:noFill/>
            <a:round/>
            <a:headEnd/>
            <a:tailEnd/>
          </a:ln>
          <a:effectLst/>
        </p:spPr>
        <p:txBody>
          <a:bodyPr wrap="none" anchor="ctr"/>
          <a:lstStyle/>
          <a:p>
            <a:pPr>
              <a:defRPr/>
            </a:pPr>
            <a:endParaRPr lang="zh-CN" altLang="en-US" sz="1350">
              <a:latin typeface="+mn-ea"/>
            </a:endParaRPr>
          </a:p>
        </p:txBody>
      </p:sp>
      <p:sp>
        <p:nvSpPr>
          <p:cNvPr id="26" name="MH_Other_4">
            <a:extLst>
              <a:ext uri="{FF2B5EF4-FFF2-40B4-BE49-F238E27FC236}">
                <a16:creationId xmlns:a16="http://schemas.microsoft.com/office/drawing/2014/main" xmlns="" id="{6EA95EE8-DEA2-4A68-8D97-3AD19E6EBE82}"/>
              </a:ext>
            </a:extLst>
          </p:cNvPr>
          <p:cNvSpPr/>
          <p:nvPr>
            <p:custDataLst>
              <p:tags r:id="rId7"/>
            </p:custDataLst>
          </p:nvPr>
        </p:nvSpPr>
        <p:spPr>
          <a:xfrm rot="5400000">
            <a:off x="5957888" y="4361607"/>
            <a:ext cx="447675" cy="298450"/>
          </a:xfrm>
          <a:prstGeom prst="triangle">
            <a:avLst/>
          </a:prstGeom>
          <a:solidFill>
            <a:srgbClr val="C57141"/>
          </a:solidFill>
          <a:ln w="19050">
            <a:noFill/>
          </a:ln>
          <a:effectLst>
            <a:outerShdw blurRad="50800" dist="38100" dir="5400000" algn="t" rotWithShape="0">
              <a:schemeClr val="tx1">
                <a:lumMod val="95000"/>
                <a:lumOff val="5000"/>
                <a:alpha val="5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solidFill>
              <a:latin typeface="+mn-ea"/>
            </a:endParaRPr>
          </a:p>
        </p:txBody>
      </p:sp>
      <p:sp>
        <p:nvSpPr>
          <p:cNvPr id="27" name="MH_Other_5">
            <a:extLst>
              <a:ext uri="{FF2B5EF4-FFF2-40B4-BE49-F238E27FC236}">
                <a16:creationId xmlns:a16="http://schemas.microsoft.com/office/drawing/2014/main" xmlns="" id="{6C1C5FEE-CAE1-4CA0-A12D-E667879AAB5A}"/>
              </a:ext>
            </a:extLst>
          </p:cNvPr>
          <p:cNvSpPr/>
          <p:nvPr>
            <p:custDataLst>
              <p:tags r:id="rId8"/>
            </p:custDataLst>
          </p:nvPr>
        </p:nvSpPr>
        <p:spPr>
          <a:xfrm rot="16200000" flipH="1">
            <a:off x="5810251" y="3197969"/>
            <a:ext cx="447675" cy="298450"/>
          </a:xfrm>
          <a:prstGeom prst="triangle">
            <a:avLst/>
          </a:prstGeom>
          <a:solidFill>
            <a:srgbClr val="2A6B6E"/>
          </a:solidFill>
          <a:ln w="19050">
            <a:noFill/>
          </a:ln>
          <a:effectLst>
            <a:outerShdw blurRad="50800" dist="38100" dir="5400000" algn="t" rotWithShape="0">
              <a:schemeClr val="tx1">
                <a:lumMod val="95000"/>
                <a:lumOff val="5000"/>
                <a:alpha val="5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solidFill>
              <a:latin typeface="+mn-ea"/>
            </a:endParaRPr>
          </a:p>
        </p:txBody>
      </p:sp>
      <p:sp>
        <p:nvSpPr>
          <p:cNvPr id="29" name="MH_Text_2">
            <a:extLst>
              <a:ext uri="{FF2B5EF4-FFF2-40B4-BE49-F238E27FC236}">
                <a16:creationId xmlns:a16="http://schemas.microsoft.com/office/drawing/2014/main" xmlns="" id="{A0D7150B-561A-4C28-8988-8F6BE7312788}"/>
              </a:ext>
            </a:extLst>
          </p:cNvPr>
          <p:cNvSpPr txBox="1">
            <a:spLocks noChangeArrowheads="1"/>
          </p:cNvSpPr>
          <p:nvPr>
            <p:custDataLst>
              <p:tags r:id="rId9"/>
            </p:custDataLst>
          </p:nvPr>
        </p:nvSpPr>
        <p:spPr bwMode="auto">
          <a:xfrm>
            <a:off x="1016463" y="3716482"/>
            <a:ext cx="3731207" cy="18509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a:lnSpc>
                <a:spcPct val="120000"/>
              </a:lnSpc>
              <a:defRPr/>
            </a:pPr>
            <a:r>
              <a:rPr lang="zh-CN" altLang="en-US" sz="1700" dirty="0">
                <a:latin typeface="字魂36号-正文宋楷" panose="02000000000000000000" pitchFamily="2" charset="-122"/>
                <a:ea typeface="字魂36号-正文宋楷" panose="02000000000000000000" pitchFamily="2" charset="-122"/>
              </a:rPr>
              <a:t>华罗庚曾说过，“学数学如果不做习题，就等于入宝山而空返”，而设计有针对性的好练习则成为必要，从学生实际出发，遵循因材施教、学思结合的育人原则，围绕提高学习效率，减轻学生负担这一核心设计出练习题</a:t>
            </a:r>
          </a:p>
        </p:txBody>
      </p:sp>
      <p:sp>
        <p:nvSpPr>
          <p:cNvPr id="31" name="MH_Text_2">
            <a:extLst>
              <a:ext uri="{FF2B5EF4-FFF2-40B4-BE49-F238E27FC236}">
                <a16:creationId xmlns:a16="http://schemas.microsoft.com/office/drawing/2014/main" xmlns="" id="{258B4F46-3E3A-41A2-8611-D39AB05F9C7D}"/>
              </a:ext>
            </a:extLst>
          </p:cNvPr>
          <p:cNvSpPr txBox="1">
            <a:spLocks noChangeArrowheads="1"/>
          </p:cNvSpPr>
          <p:nvPr>
            <p:custDataLst>
              <p:tags r:id="rId10"/>
            </p:custDataLst>
          </p:nvPr>
        </p:nvSpPr>
        <p:spPr bwMode="auto">
          <a:xfrm>
            <a:off x="7652474" y="2212011"/>
            <a:ext cx="3731207" cy="2001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hangingPunct="0">
              <a:lnSpc>
                <a:spcPct val="130000"/>
              </a:lnSpc>
              <a:defRPr/>
            </a:pPr>
            <a:r>
              <a:rPr lang="zh-CN" altLang="en-US" sz="1700" dirty="0">
                <a:latin typeface="字魂36号-正文宋楷" panose="02000000000000000000" pitchFamily="2" charset="-122"/>
                <a:ea typeface="字魂36号-正文宋楷" panose="02000000000000000000" pitchFamily="2" charset="-122"/>
              </a:rPr>
              <a:t>设计必做题和选作题，意在既巩固所学 知识，又给学有余力的学生以更大的发展空间，体现了因材施教的原则。必做题时要求学生进行基础训练的练习题；选做题则是为了让学生进一步巩固和提高设计的</a:t>
            </a:r>
          </a:p>
        </p:txBody>
      </p:sp>
      <p:sp>
        <p:nvSpPr>
          <p:cNvPr id="33" name="MH_Text_2">
            <a:extLst>
              <a:ext uri="{FF2B5EF4-FFF2-40B4-BE49-F238E27FC236}">
                <a16:creationId xmlns:a16="http://schemas.microsoft.com/office/drawing/2014/main" xmlns="" id="{86196CC8-B407-4434-868B-65D1747C7A3C}"/>
              </a:ext>
            </a:extLst>
          </p:cNvPr>
          <p:cNvSpPr txBox="1">
            <a:spLocks noChangeArrowheads="1"/>
          </p:cNvSpPr>
          <p:nvPr>
            <p:custDataLst>
              <p:tags r:id="rId11"/>
            </p:custDataLst>
          </p:nvPr>
        </p:nvSpPr>
        <p:spPr bwMode="auto">
          <a:xfrm>
            <a:off x="7646988" y="4808482"/>
            <a:ext cx="3731207" cy="1362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hangingPunct="0">
              <a:lnSpc>
                <a:spcPct val="130000"/>
              </a:lnSpc>
              <a:defRPr/>
            </a:pPr>
            <a:r>
              <a:rPr lang="zh-CN" altLang="en-US" sz="1700" dirty="0">
                <a:latin typeface="字魂36号-正文宋楷" panose="02000000000000000000" pitchFamily="2" charset="-122"/>
                <a:ea typeface="字魂36号-正文宋楷" panose="02000000000000000000" pitchFamily="2" charset="-122"/>
              </a:rPr>
              <a:t>布置网络作业，充分利用网络平台挖掘优质学习资源，不仅让学生体会到指数（型）函数应用之广泛，而且培养了学生的信息素养</a:t>
            </a:r>
          </a:p>
        </p:txBody>
      </p:sp>
      <p:grpSp>
        <p:nvGrpSpPr>
          <p:cNvPr id="38" name="PA-210-210770-Research-452024">
            <a:extLst>
              <a:ext uri="{FF2B5EF4-FFF2-40B4-BE49-F238E27FC236}">
                <a16:creationId xmlns:a16="http://schemas.microsoft.com/office/drawing/2014/main" xmlns="" id="{AAD57A08-D278-4543-8ECB-90A3D47F65C0}"/>
              </a:ext>
            </a:extLst>
          </p:cNvPr>
          <p:cNvGrpSpPr/>
          <p:nvPr>
            <p:custDataLst>
              <p:tags r:id="rId12"/>
            </p:custDataLst>
          </p:nvPr>
        </p:nvGrpSpPr>
        <p:grpSpPr>
          <a:xfrm>
            <a:off x="1596323" y="1901559"/>
            <a:ext cx="1367540" cy="1527441"/>
            <a:chOff x="1601718" y="12094518"/>
            <a:chExt cx="1367540" cy="1527441"/>
          </a:xfrm>
          <a:solidFill>
            <a:srgbClr val="2A6B6E"/>
          </a:solidFill>
        </p:grpSpPr>
        <p:sp>
          <p:nvSpPr>
            <p:cNvPr id="42" name="PA-任意多边形: 形状 6456">
              <a:extLst>
                <a:ext uri="{FF2B5EF4-FFF2-40B4-BE49-F238E27FC236}">
                  <a16:creationId xmlns:a16="http://schemas.microsoft.com/office/drawing/2014/main" xmlns="" id="{40895B16-6560-4426-8372-28206D64B614}"/>
                </a:ext>
              </a:extLst>
            </p:cNvPr>
            <p:cNvSpPr/>
            <p:nvPr>
              <p:custDataLst>
                <p:tags r:id="rId13"/>
              </p:custDataLst>
            </p:nvPr>
          </p:nvSpPr>
          <p:spPr>
            <a:xfrm>
              <a:off x="1647443" y="12139458"/>
              <a:ext cx="369094" cy="363141"/>
            </a:xfrm>
            <a:custGeom>
              <a:avLst/>
              <a:gdLst>
                <a:gd name="connsiteX0" fmla="*/ 370107 w 369093"/>
                <a:gd name="connsiteY0" fmla="*/ 8406 h 363140"/>
                <a:gd name="connsiteX1" fmla="*/ 370107 w 369093"/>
                <a:gd name="connsiteY1" fmla="*/ 289578 h 363140"/>
                <a:gd name="connsiteX2" fmla="*/ 296333 w 369093"/>
                <a:gd name="connsiteY2" fmla="*/ 363352 h 363140"/>
                <a:gd name="connsiteX3" fmla="*/ 8413 w 369093"/>
                <a:gd name="connsiteY3" fmla="*/ 363352 h 363140"/>
                <a:gd name="connsiteX4" fmla="*/ 760 w 369093"/>
                <a:gd name="connsiteY4" fmla="*/ 354616 h 363140"/>
                <a:gd name="connsiteX5" fmla="*/ 50635 w 369093"/>
                <a:gd name="connsiteY5" fmla="*/ 252805 h 363140"/>
                <a:gd name="connsiteX6" fmla="*/ 252024 w 369093"/>
                <a:gd name="connsiteY6" fmla="*/ 51417 h 363140"/>
                <a:gd name="connsiteX7" fmla="*/ 361674 w 369093"/>
                <a:gd name="connsiteY7" fmla="*/ 723 h 363140"/>
                <a:gd name="connsiteX8" fmla="*/ 370107 w 369093"/>
                <a:gd name="connsiteY8" fmla="*/ 8406 h 36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9093" h="363140">
                  <a:moveTo>
                    <a:pt x="370107" y="8406"/>
                  </a:moveTo>
                  <a:lnTo>
                    <a:pt x="370107" y="289578"/>
                  </a:lnTo>
                  <a:cubicBezTo>
                    <a:pt x="370107" y="330321"/>
                    <a:pt x="337076" y="363352"/>
                    <a:pt x="296333" y="363352"/>
                  </a:cubicBezTo>
                  <a:lnTo>
                    <a:pt x="8413" y="363352"/>
                  </a:lnTo>
                  <a:cubicBezTo>
                    <a:pt x="3752" y="363352"/>
                    <a:pt x="177" y="359241"/>
                    <a:pt x="760" y="354616"/>
                  </a:cubicBezTo>
                  <a:cubicBezTo>
                    <a:pt x="5591" y="316286"/>
                    <a:pt x="23034" y="280365"/>
                    <a:pt x="50635" y="252805"/>
                  </a:cubicBezTo>
                  <a:lnTo>
                    <a:pt x="252024" y="51417"/>
                  </a:lnTo>
                  <a:cubicBezTo>
                    <a:pt x="281483" y="21913"/>
                    <a:pt x="320422" y="4033"/>
                    <a:pt x="361674" y="723"/>
                  </a:cubicBezTo>
                  <a:cubicBezTo>
                    <a:pt x="366202" y="363"/>
                    <a:pt x="370107" y="3866"/>
                    <a:pt x="370107" y="8406"/>
                  </a:cubicBezTo>
                  <a:close/>
                </a:path>
              </a:pathLst>
            </a:custGeom>
            <a:grp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 name="PA-任意多边形: 形状 6457">
              <a:extLst>
                <a:ext uri="{FF2B5EF4-FFF2-40B4-BE49-F238E27FC236}">
                  <a16:creationId xmlns:a16="http://schemas.microsoft.com/office/drawing/2014/main" xmlns="" id="{DBE0B4AA-4E96-45E8-A9DC-793E2519CBA9}"/>
                </a:ext>
              </a:extLst>
            </p:cNvPr>
            <p:cNvSpPr/>
            <p:nvPr>
              <p:custDataLst>
                <p:tags r:id="rId14"/>
              </p:custDataLst>
            </p:nvPr>
          </p:nvSpPr>
          <p:spPr>
            <a:xfrm>
              <a:off x="1603039" y="12095047"/>
              <a:ext cx="458391" cy="452438"/>
            </a:xfrm>
            <a:custGeom>
              <a:avLst/>
              <a:gdLst>
                <a:gd name="connsiteX0" fmla="*/ 340736 w 458390"/>
                <a:gd name="connsiteY0" fmla="*/ 450628 h 452437"/>
                <a:gd name="connsiteX1" fmla="*/ 52817 w 458390"/>
                <a:gd name="connsiteY1" fmla="*/ 450628 h 452437"/>
                <a:gd name="connsiteX2" fmla="*/ 14889 w 458390"/>
                <a:gd name="connsiteY2" fmla="*/ 433501 h 452437"/>
                <a:gd name="connsiteX3" fmla="*/ 2632 w 458390"/>
                <a:gd name="connsiteY3" fmla="*/ 393651 h 452437"/>
                <a:gd name="connsiteX4" fmla="*/ 64747 w 458390"/>
                <a:gd name="connsiteY4" fmla="*/ 266876 h 452437"/>
                <a:gd name="connsiteX5" fmla="*/ 266108 w 458390"/>
                <a:gd name="connsiteY5" fmla="*/ 65514 h 452437"/>
                <a:gd name="connsiteX6" fmla="*/ 402649 w 458390"/>
                <a:gd name="connsiteY6" fmla="*/ 2405 h 452437"/>
                <a:gd name="connsiteX7" fmla="*/ 457376 w 458390"/>
                <a:gd name="connsiteY7" fmla="*/ 52816 h 452437"/>
                <a:gd name="connsiteX8" fmla="*/ 457376 w 458390"/>
                <a:gd name="connsiteY8" fmla="*/ 333988 h 452437"/>
                <a:gd name="connsiteX9" fmla="*/ 340736 w 458390"/>
                <a:gd name="connsiteY9" fmla="*/ 450628 h 452437"/>
                <a:gd name="connsiteX10" fmla="*/ 99162 w 458390"/>
                <a:gd name="connsiteY10" fmla="*/ 364888 h 452437"/>
                <a:gd name="connsiteX11" fmla="*/ 340736 w 458390"/>
                <a:gd name="connsiteY11" fmla="*/ 364888 h 452437"/>
                <a:gd name="connsiteX12" fmla="*/ 371636 w 458390"/>
                <a:gd name="connsiteY12" fmla="*/ 333988 h 452437"/>
                <a:gd name="connsiteX13" fmla="*/ 371636 w 458390"/>
                <a:gd name="connsiteY13" fmla="*/ 96658 h 452437"/>
                <a:gd name="connsiteX14" fmla="*/ 326762 w 458390"/>
                <a:gd name="connsiteY14" fmla="*/ 126117 h 452437"/>
                <a:gd name="connsiteX15" fmla="*/ 125355 w 458390"/>
                <a:gd name="connsiteY15" fmla="*/ 327526 h 452437"/>
                <a:gd name="connsiteX16" fmla="*/ 99162 w 458390"/>
                <a:gd name="connsiteY16" fmla="*/ 364888 h 45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8390" h="452437">
                  <a:moveTo>
                    <a:pt x="340736" y="450628"/>
                  </a:moveTo>
                  <a:lnTo>
                    <a:pt x="52817" y="450628"/>
                  </a:lnTo>
                  <a:cubicBezTo>
                    <a:pt x="38309" y="450628"/>
                    <a:pt x="24483" y="444386"/>
                    <a:pt x="14889" y="433501"/>
                  </a:cubicBezTo>
                  <a:cubicBezTo>
                    <a:pt x="5278" y="422598"/>
                    <a:pt x="810" y="408075"/>
                    <a:pt x="2632" y="393651"/>
                  </a:cubicBezTo>
                  <a:cubicBezTo>
                    <a:pt x="8656" y="345886"/>
                    <a:pt x="30716" y="300856"/>
                    <a:pt x="64747" y="266876"/>
                  </a:cubicBezTo>
                  <a:lnTo>
                    <a:pt x="266108" y="65514"/>
                  </a:lnTo>
                  <a:cubicBezTo>
                    <a:pt x="302613" y="28959"/>
                    <a:pt x="351110" y="6540"/>
                    <a:pt x="402649" y="2405"/>
                  </a:cubicBezTo>
                  <a:cubicBezTo>
                    <a:pt x="432525" y="-30"/>
                    <a:pt x="457376" y="23586"/>
                    <a:pt x="457376" y="52816"/>
                  </a:cubicBezTo>
                  <a:lnTo>
                    <a:pt x="457376" y="333988"/>
                  </a:lnTo>
                  <a:cubicBezTo>
                    <a:pt x="457376" y="398306"/>
                    <a:pt x="405054" y="450628"/>
                    <a:pt x="340736" y="450628"/>
                  </a:cubicBezTo>
                  <a:close/>
                  <a:moveTo>
                    <a:pt x="99162" y="364888"/>
                  </a:moveTo>
                  <a:lnTo>
                    <a:pt x="340736" y="364888"/>
                  </a:lnTo>
                  <a:cubicBezTo>
                    <a:pt x="357777" y="364888"/>
                    <a:pt x="371636" y="351023"/>
                    <a:pt x="371636" y="333988"/>
                  </a:cubicBezTo>
                  <a:lnTo>
                    <a:pt x="371636" y="96658"/>
                  </a:lnTo>
                  <a:cubicBezTo>
                    <a:pt x="354935" y="103251"/>
                    <a:pt x="339620" y="113235"/>
                    <a:pt x="326762" y="126117"/>
                  </a:cubicBezTo>
                  <a:lnTo>
                    <a:pt x="125355" y="327526"/>
                  </a:lnTo>
                  <a:cubicBezTo>
                    <a:pt x="114491" y="338376"/>
                    <a:pt x="105645" y="351074"/>
                    <a:pt x="99162" y="364888"/>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5" name="PA-任意多边形: 形状 6458">
              <a:extLst>
                <a:ext uri="{FF2B5EF4-FFF2-40B4-BE49-F238E27FC236}">
                  <a16:creationId xmlns:a16="http://schemas.microsoft.com/office/drawing/2014/main" xmlns="" id="{570F6FC4-0249-4CD1-BD93-E422E13ABD1B}"/>
                </a:ext>
              </a:extLst>
            </p:cNvPr>
            <p:cNvSpPr/>
            <p:nvPr>
              <p:custDataLst>
                <p:tags r:id="rId15"/>
              </p:custDataLst>
            </p:nvPr>
          </p:nvSpPr>
          <p:spPr>
            <a:xfrm>
              <a:off x="1601718" y="12094518"/>
              <a:ext cx="1151930" cy="1345406"/>
            </a:xfrm>
            <a:custGeom>
              <a:avLst/>
              <a:gdLst>
                <a:gd name="connsiteX0" fmla="*/ 761798 w 1151929"/>
                <a:gd name="connsiteY0" fmla="*/ 1343656 h 1345406"/>
                <a:gd name="connsiteX1" fmla="*/ 191241 w 1151929"/>
                <a:gd name="connsiteY1" fmla="*/ 1343656 h 1345406"/>
                <a:gd name="connsiteX2" fmla="*/ 2232 w 1151929"/>
                <a:gd name="connsiteY2" fmla="*/ 1154647 h 1345406"/>
                <a:gd name="connsiteX3" fmla="*/ 2232 w 1151929"/>
                <a:gd name="connsiteY3" fmla="*/ 421454 h 1345406"/>
                <a:gd name="connsiteX4" fmla="*/ 2846 w 1151929"/>
                <a:gd name="connsiteY4" fmla="*/ 405170 h 1345406"/>
                <a:gd name="connsiteX5" fmla="*/ 66065 w 1151929"/>
                <a:gd name="connsiteY5" fmla="*/ 267408 h 1345406"/>
                <a:gd name="connsiteX6" fmla="*/ 267426 w 1151929"/>
                <a:gd name="connsiteY6" fmla="*/ 66041 h 1345406"/>
                <a:gd name="connsiteX7" fmla="*/ 414465 w 1151929"/>
                <a:gd name="connsiteY7" fmla="*/ 2346 h 1345406"/>
                <a:gd name="connsiteX8" fmla="*/ 421457 w 1151929"/>
                <a:gd name="connsiteY8" fmla="*/ 2232 h 1345406"/>
                <a:gd name="connsiteX9" fmla="*/ 963493 w 1151929"/>
                <a:gd name="connsiteY9" fmla="*/ 2232 h 1345406"/>
                <a:gd name="connsiteX10" fmla="*/ 1152498 w 1151929"/>
                <a:gd name="connsiteY10" fmla="*/ 191241 h 1345406"/>
                <a:gd name="connsiteX11" fmla="*/ 1152498 w 1151929"/>
                <a:gd name="connsiteY11" fmla="*/ 623843 h 1345406"/>
                <a:gd name="connsiteX12" fmla="*/ 1109630 w 1151929"/>
                <a:gd name="connsiteY12" fmla="*/ 666711 h 1345406"/>
                <a:gd name="connsiteX13" fmla="*/ 1066761 w 1151929"/>
                <a:gd name="connsiteY13" fmla="*/ 623843 h 1345406"/>
                <a:gd name="connsiteX14" fmla="*/ 1066761 w 1151929"/>
                <a:gd name="connsiteY14" fmla="*/ 191241 h 1345406"/>
                <a:gd name="connsiteX15" fmla="*/ 963493 w 1151929"/>
                <a:gd name="connsiteY15" fmla="*/ 87972 h 1345406"/>
                <a:gd name="connsiteX16" fmla="*/ 421457 w 1151929"/>
                <a:gd name="connsiteY16" fmla="*/ 87972 h 1345406"/>
                <a:gd name="connsiteX17" fmla="*/ 416891 w 1151929"/>
                <a:gd name="connsiteY17" fmla="*/ 88053 h 1345406"/>
                <a:gd name="connsiteX18" fmla="*/ 328083 w 1151929"/>
                <a:gd name="connsiteY18" fmla="*/ 126647 h 1345406"/>
                <a:gd name="connsiteX19" fmla="*/ 126677 w 1151929"/>
                <a:gd name="connsiteY19" fmla="*/ 328056 h 1345406"/>
                <a:gd name="connsiteX20" fmla="*/ 88356 w 1151929"/>
                <a:gd name="connsiteY20" fmla="*/ 411507 h 1345406"/>
                <a:gd name="connsiteX21" fmla="*/ 87978 w 1151929"/>
                <a:gd name="connsiteY21" fmla="*/ 421451 h 1345406"/>
                <a:gd name="connsiteX22" fmla="*/ 87978 w 1151929"/>
                <a:gd name="connsiteY22" fmla="*/ 1154644 h 1345406"/>
                <a:gd name="connsiteX23" fmla="*/ 191247 w 1151929"/>
                <a:gd name="connsiteY23" fmla="*/ 1257913 h 1345406"/>
                <a:gd name="connsiteX24" fmla="*/ 761798 w 1151929"/>
                <a:gd name="connsiteY24" fmla="*/ 1257913 h 1345406"/>
                <a:gd name="connsiteX25" fmla="*/ 804666 w 1151929"/>
                <a:gd name="connsiteY25" fmla="*/ 1300782 h 1345406"/>
                <a:gd name="connsiteX26" fmla="*/ 761798 w 1151929"/>
                <a:gd name="connsiteY26" fmla="*/ 1343656 h 134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51929" h="1345406">
                  <a:moveTo>
                    <a:pt x="761798" y="1343656"/>
                  </a:moveTo>
                  <a:lnTo>
                    <a:pt x="191241" y="1343656"/>
                  </a:lnTo>
                  <a:cubicBezTo>
                    <a:pt x="87020" y="1343656"/>
                    <a:pt x="2232" y="1258869"/>
                    <a:pt x="2232" y="1154647"/>
                  </a:cubicBezTo>
                  <a:lnTo>
                    <a:pt x="2232" y="421454"/>
                  </a:lnTo>
                  <a:cubicBezTo>
                    <a:pt x="2232" y="416228"/>
                    <a:pt x="2438" y="410751"/>
                    <a:pt x="2846" y="405170"/>
                  </a:cubicBezTo>
                  <a:cubicBezTo>
                    <a:pt x="6769" y="353092"/>
                    <a:pt x="29215" y="304205"/>
                    <a:pt x="66065" y="267408"/>
                  </a:cubicBezTo>
                  <a:lnTo>
                    <a:pt x="267426" y="66041"/>
                  </a:lnTo>
                  <a:cubicBezTo>
                    <a:pt x="306678" y="26738"/>
                    <a:pt x="358905" y="4108"/>
                    <a:pt x="414465" y="2346"/>
                  </a:cubicBezTo>
                  <a:cubicBezTo>
                    <a:pt x="416981" y="2283"/>
                    <a:pt x="419249" y="2232"/>
                    <a:pt x="421457" y="2232"/>
                  </a:cubicBezTo>
                  <a:lnTo>
                    <a:pt x="963493" y="2232"/>
                  </a:lnTo>
                  <a:cubicBezTo>
                    <a:pt x="1067711" y="2232"/>
                    <a:pt x="1152498" y="87020"/>
                    <a:pt x="1152498" y="191241"/>
                  </a:cubicBezTo>
                  <a:lnTo>
                    <a:pt x="1152498" y="623843"/>
                  </a:lnTo>
                  <a:cubicBezTo>
                    <a:pt x="1152498" y="647518"/>
                    <a:pt x="1133305" y="666711"/>
                    <a:pt x="1109630" y="666711"/>
                  </a:cubicBezTo>
                  <a:cubicBezTo>
                    <a:pt x="1085954" y="666711"/>
                    <a:pt x="1066761" y="647518"/>
                    <a:pt x="1066761" y="623843"/>
                  </a:cubicBezTo>
                  <a:lnTo>
                    <a:pt x="1066761" y="191241"/>
                  </a:lnTo>
                  <a:cubicBezTo>
                    <a:pt x="1066761" y="134297"/>
                    <a:pt x="1020437" y="87972"/>
                    <a:pt x="963493" y="87972"/>
                  </a:cubicBezTo>
                  <a:lnTo>
                    <a:pt x="421457" y="87972"/>
                  </a:lnTo>
                  <a:cubicBezTo>
                    <a:pt x="419948" y="87972"/>
                    <a:pt x="418401" y="88014"/>
                    <a:pt x="416891" y="88053"/>
                  </a:cubicBezTo>
                  <a:cubicBezTo>
                    <a:pt x="383521" y="89112"/>
                    <a:pt x="351874" y="102822"/>
                    <a:pt x="328083" y="126647"/>
                  </a:cubicBezTo>
                  <a:lnTo>
                    <a:pt x="126677" y="328056"/>
                  </a:lnTo>
                  <a:cubicBezTo>
                    <a:pt x="104329" y="350368"/>
                    <a:pt x="90732" y="379997"/>
                    <a:pt x="88356" y="411507"/>
                  </a:cubicBezTo>
                  <a:cubicBezTo>
                    <a:pt x="88106" y="414918"/>
                    <a:pt x="87978" y="418302"/>
                    <a:pt x="87978" y="421451"/>
                  </a:cubicBezTo>
                  <a:lnTo>
                    <a:pt x="87978" y="1154644"/>
                  </a:lnTo>
                  <a:cubicBezTo>
                    <a:pt x="87978" y="1211589"/>
                    <a:pt x="134303" y="1257913"/>
                    <a:pt x="191247" y="1257913"/>
                  </a:cubicBezTo>
                  <a:lnTo>
                    <a:pt x="761798" y="1257913"/>
                  </a:lnTo>
                  <a:cubicBezTo>
                    <a:pt x="785473" y="1257913"/>
                    <a:pt x="804666" y="1277106"/>
                    <a:pt x="804666" y="1300782"/>
                  </a:cubicBezTo>
                  <a:cubicBezTo>
                    <a:pt x="804666" y="1324457"/>
                    <a:pt x="785473" y="1343656"/>
                    <a:pt x="761798" y="1343656"/>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6" name="PA-任意多边形: 形状 6459">
              <a:extLst>
                <a:ext uri="{FF2B5EF4-FFF2-40B4-BE49-F238E27FC236}">
                  <a16:creationId xmlns:a16="http://schemas.microsoft.com/office/drawing/2014/main" xmlns="" id="{8DEE0AAC-99B7-43C4-BDD0-E85D6A14E49D}"/>
                </a:ext>
              </a:extLst>
            </p:cNvPr>
            <p:cNvSpPr/>
            <p:nvPr>
              <p:custDataLst>
                <p:tags r:id="rId16"/>
              </p:custDataLst>
            </p:nvPr>
          </p:nvSpPr>
          <p:spPr>
            <a:xfrm>
              <a:off x="2605220" y="13257924"/>
              <a:ext cx="318492" cy="318492"/>
            </a:xfrm>
            <a:custGeom>
              <a:avLst/>
              <a:gdLst>
                <a:gd name="connsiteX0" fmla="*/ 698 w 318492"/>
                <a:gd name="connsiteY0" fmla="*/ 141706 h 318492"/>
                <a:gd name="connsiteX1" fmla="*/ 149865 w 318492"/>
                <a:gd name="connsiteY1" fmla="*/ 290874 h 318492"/>
                <a:gd name="connsiteX2" fmla="*/ 290871 w 318492"/>
                <a:gd name="connsiteY2" fmla="*/ 290874 h 318492"/>
                <a:gd name="connsiteX3" fmla="*/ 290871 w 318492"/>
                <a:gd name="connsiteY3" fmla="*/ 149868 h 318492"/>
                <a:gd name="connsiteX4" fmla="*/ 141703 w 318492"/>
                <a:gd name="connsiteY4" fmla="*/ 698 h 318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492" h="318492">
                  <a:moveTo>
                    <a:pt x="698" y="141706"/>
                  </a:moveTo>
                  <a:lnTo>
                    <a:pt x="149865" y="290874"/>
                  </a:lnTo>
                  <a:cubicBezTo>
                    <a:pt x="188641" y="329649"/>
                    <a:pt x="252095" y="329649"/>
                    <a:pt x="290871" y="290874"/>
                  </a:cubicBezTo>
                  <a:cubicBezTo>
                    <a:pt x="329647" y="252098"/>
                    <a:pt x="329647" y="188644"/>
                    <a:pt x="290871" y="149868"/>
                  </a:cubicBezTo>
                  <a:lnTo>
                    <a:pt x="141703" y="698"/>
                  </a:lnTo>
                </a:path>
              </a:pathLst>
            </a:custGeom>
            <a:grp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7" name="PA-任意多边形: 形状 6460">
              <a:extLst>
                <a:ext uri="{FF2B5EF4-FFF2-40B4-BE49-F238E27FC236}">
                  <a16:creationId xmlns:a16="http://schemas.microsoft.com/office/drawing/2014/main" xmlns="" id="{3EEF9BC5-BEAD-44A5-9BC8-9E9493A9A9C9}"/>
                </a:ext>
              </a:extLst>
            </p:cNvPr>
            <p:cNvSpPr/>
            <p:nvPr>
              <p:custDataLst>
                <p:tags r:id="rId17"/>
              </p:custDataLst>
            </p:nvPr>
          </p:nvSpPr>
          <p:spPr>
            <a:xfrm>
              <a:off x="2573375" y="13226076"/>
              <a:ext cx="395883" cy="395883"/>
            </a:xfrm>
            <a:custGeom>
              <a:avLst/>
              <a:gdLst>
                <a:gd name="connsiteX0" fmla="*/ 252219 w 395882"/>
                <a:gd name="connsiteY0" fmla="*/ 394674 h 395882"/>
                <a:gd name="connsiteX1" fmla="*/ 151403 w 395882"/>
                <a:gd name="connsiteY1" fmla="*/ 353035 h 395882"/>
                <a:gd name="connsiteX2" fmla="*/ 2232 w 395882"/>
                <a:gd name="connsiteY2" fmla="*/ 203868 h 395882"/>
                <a:gd name="connsiteX3" fmla="*/ 62862 w 395882"/>
                <a:gd name="connsiteY3" fmla="*/ 143238 h 395882"/>
                <a:gd name="connsiteX4" fmla="*/ 212029 w 395882"/>
                <a:gd name="connsiteY4" fmla="*/ 292409 h 395882"/>
                <a:gd name="connsiteX5" fmla="*/ 252219 w 395882"/>
                <a:gd name="connsiteY5" fmla="*/ 308934 h 395882"/>
                <a:gd name="connsiteX6" fmla="*/ 292409 w 395882"/>
                <a:gd name="connsiteY6" fmla="*/ 292409 h 395882"/>
                <a:gd name="connsiteX7" fmla="*/ 292409 w 395882"/>
                <a:gd name="connsiteY7" fmla="*/ 212029 h 395882"/>
                <a:gd name="connsiteX8" fmla="*/ 143241 w 395882"/>
                <a:gd name="connsiteY8" fmla="*/ 62862 h 395882"/>
                <a:gd name="connsiteX9" fmla="*/ 203868 w 395882"/>
                <a:gd name="connsiteY9" fmla="*/ 2232 h 395882"/>
                <a:gd name="connsiteX10" fmla="*/ 353035 w 395882"/>
                <a:gd name="connsiteY10" fmla="*/ 151400 h 395882"/>
                <a:gd name="connsiteX11" fmla="*/ 394674 w 395882"/>
                <a:gd name="connsiteY11" fmla="*/ 252222 h 395882"/>
                <a:gd name="connsiteX12" fmla="*/ 353035 w 395882"/>
                <a:gd name="connsiteY12" fmla="*/ 353038 h 395882"/>
                <a:gd name="connsiteX13" fmla="*/ 252219 w 395882"/>
                <a:gd name="connsiteY13" fmla="*/ 394674 h 395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5882" h="395882">
                  <a:moveTo>
                    <a:pt x="252219" y="394674"/>
                  </a:moveTo>
                  <a:cubicBezTo>
                    <a:pt x="214057" y="394674"/>
                    <a:pt x="178251" y="379884"/>
                    <a:pt x="151403" y="353035"/>
                  </a:cubicBezTo>
                  <a:lnTo>
                    <a:pt x="2232" y="203868"/>
                  </a:lnTo>
                  <a:lnTo>
                    <a:pt x="62862" y="143238"/>
                  </a:lnTo>
                  <a:lnTo>
                    <a:pt x="212029" y="292409"/>
                  </a:lnTo>
                  <a:cubicBezTo>
                    <a:pt x="222686" y="303065"/>
                    <a:pt x="236958" y="308934"/>
                    <a:pt x="252219" y="308934"/>
                  </a:cubicBezTo>
                  <a:cubicBezTo>
                    <a:pt x="267477" y="308934"/>
                    <a:pt x="281753" y="303065"/>
                    <a:pt x="292409" y="292409"/>
                  </a:cubicBezTo>
                  <a:cubicBezTo>
                    <a:pt x="314569" y="270248"/>
                    <a:pt x="314569" y="234187"/>
                    <a:pt x="292409" y="212029"/>
                  </a:cubicBezTo>
                  <a:lnTo>
                    <a:pt x="143241" y="62862"/>
                  </a:lnTo>
                  <a:lnTo>
                    <a:pt x="203868" y="2232"/>
                  </a:lnTo>
                  <a:lnTo>
                    <a:pt x="353035" y="151400"/>
                  </a:lnTo>
                  <a:cubicBezTo>
                    <a:pt x="379890" y="178254"/>
                    <a:pt x="394674" y="214060"/>
                    <a:pt x="394674" y="252222"/>
                  </a:cubicBezTo>
                  <a:cubicBezTo>
                    <a:pt x="394674" y="290382"/>
                    <a:pt x="379884" y="326184"/>
                    <a:pt x="353035" y="353038"/>
                  </a:cubicBezTo>
                  <a:cubicBezTo>
                    <a:pt x="326181" y="379884"/>
                    <a:pt x="290376" y="394674"/>
                    <a:pt x="252219" y="394674"/>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PA-任意多边形: 形状 6461">
              <a:extLst>
                <a:ext uri="{FF2B5EF4-FFF2-40B4-BE49-F238E27FC236}">
                  <a16:creationId xmlns:a16="http://schemas.microsoft.com/office/drawing/2014/main" xmlns="" id="{DD319FD7-D29C-458D-B0F8-BB56490892AE}"/>
                </a:ext>
              </a:extLst>
            </p:cNvPr>
            <p:cNvSpPr/>
            <p:nvPr>
              <p:custDataLst>
                <p:tags r:id="rId18"/>
              </p:custDataLst>
            </p:nvPr>
          </p:nvSpPr>
          <p:spPr>
            <a:xfrm>
              <a:off x="2165097" y="12805234"/>
              <a:ext cx="660797" cy="660797"/>
            </a:xfrm>
            <a:custGeom>
              <a:avLst/>
              <a:gdLst>
                <a:gd name="connsiteX0" fmla="*/ 331197 w 660796"/>
                <a:gd name="connsiteY0" fmla="*/ 660467 h 660796"/>
                <a:gd name="connsiteX1" fmla="*/ 98474 w 660796"/>
                <a:gd name="connsiteY1" fmla="*/ 564071 h 660796"/>
                <a:gd name="connsiteX2" fmla="*/ 98474 w 660796"/>
                <a:gd name="connsiteY2" fmla="*/ 98628 h 660796"/>
                <a:gd name="connsiteX3" fmla="*/ 331197 w 660796"/>
                <a:gd name="connsiteY3" fmla="*/ 2232 h 660796"/>
                <a:gd name="connsiteX4" fmla="*/ 563919 w 660796"/>
                <a:gd name="connsiteY4" fmla="*/ 98628 h 660796"/>
                <a:gd name="connsiteX5" fmla="*/ 563919 w 660796"/>
                <a:gd name="connsiteY5" fmla="*/ 564071 h 660796"/>
                <a:gd name="connsiteX6" fmla="*/ 331197 w 660796"/>
                <a:gd name="connsiteY6" fmla="*/ 660467 h 660796"/>
                <a:gd name="connsiteX7" fmla="*/ 331197 w 660796"/>
                <a:gd name="connsiteY7" fmla="*/ 87966 h 660796"/>
                <a:gd name="connsiteX8" fmla="*/ 159101 w 660796"/>
                <a:gd name="connsiteY8" fmla="*/ 159249 h 660796"/>
                <a:gd name="connsiteX9" fmla="*/ 159101 w 660796"/>
                <a:gd name="connsiteY9" fmla="*/ 503441 h 660796"/>
                <a:gd name="connsiteX10" fmla="*/ 331197 w 660796"/>
                <a:gd name="connsiteY10" fmla="*/ 574724 h 660796"/>
                <a:gd name="connsiteX11" fmla="*/ 503293 w 660796"/>
                <a:gd name="connsiteY11" fmla="*/ 503441 h 660796"/>
                <a:gd name="connsiteX12" fmla="*/ 503293 w 660796"/>
                <a:gd name="connsiteY12" fmla="*/ 159249 h 660796"/>
                <a:gd name="connsiteX13" fmla="*/ 331197 w 660796"/>
                <a:gd name="connsiteY13" fmla="*/ 87966 h 660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60796" h="660796">
                  <a:moveTo>
                    <a:pt x="331197" y="660467"/>
                  </a:moveTo>
                  <a:cubicBezTo>
                    <a:pt x="243290" y="660467"/>
                    <a:pt x="160637" y="626230"/>
                    <a:pt x="98474" y="564071"/>
                  </a:cubicBezTo>
                  <a:cubicBezTo>
                    <a:pt x="-29848" y="435745"/>
                    <a:pt x="-29848" y="226948"/>
                    <a:pt x="98474" y="98628"/>
                  </a:cubicBezTo>
                  <a:cubicBezTo>
                    <a:pt x="160634" y="36469"/>
                    <a:pt x="243287" y="2232"/>
                    <a:pt x="331197" y="2232"/>
                  </a:cubicBezTo>
                  <a:cubicBezTo>
                    <a:pt x="419110" y="2232"/>
                    <a:pt x="501757" y="36469"/>
                    <a:pt x="563919" y="98628"/>
                  </a:cubicBezTo>
                  <a:cubicBezTo>
                    <a:pt x="692242" y="226951"/>
                    <a:pt x="692242" y="435745"/>
                    <a:pt x="563919" y="564071"/>
                  </a:cubicBezTo>
                  <a:cubicBezTo>
                    <a:pt x="501754" y="626230"/>
                    <a:pt x="419110" y="660467"/>
                    <a:pt x="331197" y="660467"/>
                  </a:cubicBezTo>
                  <a:close/>
                  <a:moveTo>
                    <a:pt x="331197" y="87966"/>
                  </a:moveTo>
                  <a:cubicBezTo>
                    <a:pt x="266189" y="87966"/>
                    <a:pt x="205071" y="113282"/>
                    <a:pt x="159101" y="159249"/>
                  </a:cubicBezTo>
                  <a:cubicBezTo>
                    <a:pt x="64208" y="254142"/>
                    <a:pt x="64208" y="408545"/>
                    <a:pt x="159101" y="503441"/>
                  </a:cubicBezTo>
                  <a:cubicBezTo>
                    <a:pt x="205071" y="549411"/>
                    <a:pt x="266186" y="574724"/>
                    <a:pt x="331197" y="574724"/>
                  </a:cubicBezTo>
                  <a:cubicBezTo>
                    <a:pt x="396208" y="574724"/>
                    <a:pt x="457323" y="549408"/>
                    <a:pt x="503293" y="503441"/>
                  </a:cubicBezTo>
                  <a:cubicBezTo>
                    <a:pt x="598189" y="408545"/>
                    <a:pt x="598189" y="254145"/>
                    <a:pt x="503293" y="159249"/>
                  </a:cubicBezTo>
                  <a:cubicBezTo>
                    <a:pt x="457326" y="113282"/>
                    <a:pt x="396205" y="87966"/>
                    <a:pt x="331197" y="87966"/>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PA-任意多边形: 形状 6462">
              <a:extLst>
                <a:ext uri="{FF2B5EF4-FFF2-40B4-BE49-F238E27FC236}">
                  <a16:creationId xmlns:a16="http://schemas.microsoft.com/office/drawing/2014/main" xmlns="" id="{496CC6A7-CB6A-4BDB-8467-694E0DE8A4E7}"/>
                </a:ext>
              </a:extLst>
            </p:cNvPr>
            <p:cNvSpPr/>
            <p:nvPr>
              <p:custDataLst>
                <p:tags r:id="rId19"/>
              </p:custDataLst>
            </p:nvPr>
          </p:nvSpPr>
          <p:spPr>
            <a:xfrm>
              <a:off x="2451193" y="12999916"/>
              <a:ext cx="89297" cy="270867"/>
            </a:xfrm>
            <a:custGeom>
              <a:avLst/>
              <a:gdLst>
                <a:gd name="connsiteX0" fmla="*/ 45101 w 89296"/>
                <a:gd name="connsiteY0" fmla="*/ 271099 h 270867"/>
                <a:gd name="connsiteX1" fmla="*/ 2232 w 89296"/>
                <a:gd name="connsiteY1" fmla="*/ 228231 h 270867"/>
                <a:gd name="connsiteX2" fmla="*/ 2232 w 89296"/>
                <a:gd name="connsiteY2" fmla="*/ 45101 h 270867"/>
                <a:gd name="connsiteX3" fmla="*/ 45101 w 89296"/>
                <a:gd name="connsiteY3" fmla="*/ 2232 h 270867"/>
                <a:gd name="connsiteX4" fmla="*/ 87969 w 89296"/>
                <a:gd name="connsiteY4" fmla="*/ 45101 h 270867"/>
                <a:gd name="connsiteX5" fmla="*/ 87969 w 89296"/>
                <a:gd name="connsiteY5" fmla="*/ 228231 h 270867"/>
                <a:gd name="connsiteX6" fmla="*/ 45101 w 89296"/>
                <a:gd name="connsiteY6" fmla="*/ 271099 h 270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6" h="270867">
                  <a:moveTo>
                    <a:pt x="45101" y="271099"/>
                  </a:moveTo>
                  <a:cubicBezTo>
                    <a:pt x="21425" y="271099"/>
                    <a:pt x="2232" y="251907"/>
                    <a:pt x="2232" y="228231"/>
                  </a:cubicBezTo>
                  <a:lnTo>
                    <a:pt x="2232" y="45101"/>
                  </a:lnTo>
                  <a:cubicBezTo>
                    <a:pt x="2232" y="21425"/>
                    <a:pt x="21425" y="2232"/>
                    <a:pt x="45101" y="2232"/>
                  </a:cubicBezTo>
                  <a:cubicBezTo>
                    <a:pt x="68777" y="2232"/>
                    <a:pt x="87969" y="21425"/>
                    <a:pt x="87969" y="45101"/>
                  </a:cubicBezTo>
                  <a:lnTo>
                    <a:pt x="87969" y="228231"/>
                  </a:lnTo>
                  <a:cubicBezTo>
                    <a:pt x="87972" y="251904"/>
                    <a:pt x="68780" y="271099"/>
                    <a:pt x="45101" y="271099"/>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PA-任意多边形: 形状 6463">
              <a:extLst>
                <a:ext uri="{FF2B5EF4-FFF2-40B4-BE49-F238E27FC236}">
                  <a16:creationId xmlns:a16="http://schemas.microsoft.com/office/drawing/2014/main" xmlns="" id="{0E8C6F44-BD12-4CCC-9DF5-83CBE6EC0326}"/>
                </a:ext>
              </a:extLst>
            </p:cNvPr>
            <p:cNvSpPr/>
            <p:nvPr>
              <p:custDataLst>
                <p:tags r:id="rId20"/>
              </p:custDataLst>
            </p:nvPr>
          </p:nvSpPr>
          <p:spPr>
            <a:xfrm>
              <a:off x="2359628" y="13091481"/>
              <a:ext cx="270867" cy="89297"/>
            </a:xfrm>
            <a:custGeom>
              <a:avLst/>
              <a:gdLst>
                <a:gd name="connsiteX0" fmla="*/ 228231 w 270867"/>
                <a:gd name="connsiteY0" fmla="*/ 87969 h 89296"/>
                <a:gd name="connsiteX1" fmla="*/ 45101 w 270867"/>
                <a:gd name="connsiteY1" fmla="*/ 87969 h 89296"/>
                <a:gd name="connsiteX2" fmla="*/ 2232 w 270867"/>
                <a:gd name="connsiteY2" fmla="*/ 45101 h 89296"/>
                <a:gd name="connsiteX3" fmla="*/ 45101 w 270867"/>
                <a:gd name="connsiteY3" fmla="*/ 2232 h 89296"/>
                <a:gd name="connsiteX4" fmla="*/ 228231 w 270867"/>
                <a:gd name="connsiteY4" fmla="*/ 2232 h 89296"/>
                <a:gd name="connsiteX5" fmla="*/ 271099 w 270867"/>
                <a:gd name="connsiteY5" fmla="*/ 45101 h 89296"/>
                <a:gd name="connsiteX6" fmla="*/ 228231 w 270867"/>
                <a:gd name="connsiteY6" fmla="*/ 87969 h 89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867" h="89296">
                  <a:moveTo>
                    <a:pt x="228231" y="87969"/>
                  </a:moveTo>
                  <a:lnTo>
                    <a:pt x="45101" y="87969"/>
                  </a:lnTo>
                  <a:cubicBezTo>
                    <a:pt x="21425" y="87969"/>
                    <a:pt x="2232" y="68777"/>
                    <a:pt x="2232" y="45101"/>
                  </a:cubicBezTo>
                  <a:cubicBezTo>
                    <a:pt x="2232" y="21425"/>
                    <a:pt x="21425" y="2232"/>
                    <a:pt x="45101" y="2232"/>
                  </a:cubicBezTo>
                  <a:lnTo>
                    <a:pt x="228231" y="2232"/>
                  </a:lnTo>
                  <a:cubicBezTo>
                    <a:pt x="251907" y="2232"/>
                    <a:pt x="271099" y="21425"/>
                    <a:pt x="271099" y="45101"/>
                  </a:cubicBezTo>
                  <a:cubicBezTo>
                    <a:pt x="271102" y="68777"/>
                    <a:pt x="251910" y="87969"/>
                    <a:pt x="228231" y="87969"/>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1" name="PA-任意多边形: 形状 6464">
              <a:extLst>
                <a:ext uri="{FF2B5EF4-FFF2-40B4-BE49-F238E27FC236}">
                  <a16:creationId xmlns:a16="http://schemas.microsoft.com/office/drawing/2014/main" xmlns="" id="{856AB743-1F3C-4729-BE35-62BB6A80FD4B}"/>
                </a:ext>
              </a:extLst>
            </p:cNvPr>
            <p:cNvSpPr/>
            <p:nvPr>
              <p:custDataLst>
                <p:tags r:id="rId21"/>
              </p:custDataLst>
            </p:nvPr>
          </p:nvSpPr>
          <p:spPr>
            <a:xfrm>
              <a:off x="1803978" y="12673257"/>
              <a:ext cx="89297" cy="732234"/>
            </a:xfrm>
            <a:custGeom>
              <a:avLst/>
              <a:gdLst>
                <a:gd name="connsiteX0" fmla="*/ 45101 w 89296"/>
                <a:gd name="connsiteY0" fmla="*/ 731014 h 732234"/>
                <a:gd name="connsiteX1" fmla="*/ 2232 w 89296"/>
                <a:gd name="connsiteY1" fmla="*/ 688146 h 732234"/>
                <a:gd name="connsiteX2" fmla="*/ 2232 w 89296"/>
                <a:gd name="connsiteY2" fmla="*/ 45101 h 732234"/>
                <a:gd name="connsiteX3" fmla="*/ 45101 w 89296"/>
                <a:gd name="connsiteY3" fmla="*/ 2232 h 732234"/>
                <a:gd name="connsiteX4" fmla="*/ 87969 w 89296"/>
                <a:gd name="connsiteY4" fmla="*/ 45101 h 732234"/>
                <a:gd name="connsiteX5" fmla="*/ 87969 w 89296"/>
                <a:gd name="connsiteY5" fmla="*/ 688146 h 732234"/>
                <a:gd name="connsiteX6" fmla="*/ 45101 w 89296"/>
                <a:gd name="connsiteY6" fmla="*/ 731014 h 732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6" h="732234">
                  <a:moveTo>
                    <a:pt x="45101" y="731014"/>
                  </a:moveTo>
                  <a:cubicBezTo>
                    <a:pt x="21425" y="731014"/>
                    <a:pt x="2232" y="711821"/>
                    <a:pt x="2232" y="688146"/>
                  </a:cubicBezTo>
                  <a:lnTo>
                    <a:pt x="2232" y="45101"/>
                  </a:lnTo>
                  <a:cubicBezTo>
                    <a:pt x="2232" y="21425"/>
                    <a:pt x="21425" y="2232"/>
                    <a:pt x="45101" y="2232"/>
                  </a:cubicBezTo>
                  <a:cubicBezTo>
                    <a:pt x="68776" y="2232"/>
                    <a:pt x="87969" y="21425"/>
                    <a:pt x="87969" y="45101"/>
                  </a:cubicBezTo>
                  <a:lnTo>
                    <a:pt x="87969" y="688146"/>
                  </a:lnTo>
                  <a:cubicBezTo>
                    <a:pt x="87972" y="711821"/>
                    <a:pt x="68779" y="731014"/>
                    <a:pt x="45101" y="731014"/>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xmlns="" val="442935770"/>
      </p:ext>
    </p:extLst>
  </p:cSld>
  <p:clrMapOvr>
    <a:masterClrMapping/>
  </p:clrMapOvr>
  <mc:AlternateContent xmlns:mc="http://schemas.openxmlformats.org/markup-compatibility/2006">
    <mc:Choice xmlns:p15="http://schemas.microsoft.com/office/powerpoint/2012/main" xmlns="" Requires="p15">
      <p:transition spd="slow" advClick="0" advTm="2000">
        <p15:prstTrans prst="fallOve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style.rotation</p:attrName>
                                        </p:attrNameLst>
                                      </p:cBhvr>
                                      <p:tavLst>
                                        <p:tav tm="0">
                                          <p:val>
                                            <p:fltVal val="90"/>
                                          </p:val>
                                        </p:tav>
                                        <p:tav tm="100000">
                                          <p:val>
                                            <p:fltVal val="0"/>
                                          </p:val>
                                        </p:tav>
                                      </p:tavLst>
                                    </p:anim>
                                    <p:animEffect transition="in" filter="fade">
                                      <p:cBhvr>
                                        <p:cTn id="10" dur="1000"/>
                                        <p:tgtEl>
                                          <p:spTgt spid="19"/>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ppt_x"/>
                                          </p:val>
                                        </p:tav>
                                        <p:tav tm="100000">
                                          <p:val>
                                            <p:strVal val="#ppt_x"/>
                                          </p:val>
                                        </p:tav>
                                      </p:tavLst>
                                    </p:anim>
                                    <p:anim calcmode="lin" valueType="num">
                                      <p:cBhvr additive="base">
                                        <p:cTn id="30" dur="500" fill="hold"/>
                                        <p:tgtEl>
                                          <p:spTgt spid="3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ppt_x"/>
                                          </p:val>
                                        </p:tav>
                                        <p:tav tm="100000">
                                          <p:val>
                                            <p:strVal val="#ppt_x"/>
                                          </p:val>
                                        </p:tav>
                                      </p:tavLst>
                                    </p:anim>
                                    <p:anim calcmode="lin" valueType="num">
                                      <p:cBhvr additive="base">
                                        <p:cTn id="3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1" grpId="0" animBg="1"/>
      <p:bldP spid="22" grpId="0" animBg="1"/>
      <p:bldP spid="29" grpId="0"/>
      <p:bldP spid="31" grpId="0"/>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4">
            <a:extLst>
              <a:ext uri="{FF2B5EF4-FFF2-40B4-BE49-F238E27FC236}">
                <a16:creationId xmlns:a16="http://schemas.microsoft.com/office/drawing/2014/main" xmlns="" id="{DCC1C526-C1FA-4917-B793-AD00A564FE0E}"/>
              </a:ext>
            </a:extLst>
          </p:cNvPr>
          <p:cNvSpPr txBox="1">
            <a:spLocks/>
          </p:cNvSpPr>
          <p:nvPr>
            <p:custDataLst>
              <p:tags r:id="rId1"/>
            </p:custDataLst>
          </p:nvPr>
        </p:nvSpPr>
        <p:spPr>
          <a:xfrm>
            <a:off x="3469465" y="2444446"/>
            <a:ext cx="1393200" cy="518772"/>
          </a:xfrm>
          <a:prstGeom prst="rect">
            <a:avLst/>
          </a:prstGeom>
        </p:spPr>
        <p:txBody>
          <a:bodyPr vert="horz" lIns="0" tIns="612000" rIns="0" bIns="0" rtlCol="0" anchor="b" anchorCtr="1">
            <a:noAutofit/>
          </a:bodyPr>
          <a:lstStyle>
            <a:lvl1pPr marL="0" indent="0" algn="just" defTabSz="914400" rtl="0" eaLnBrk="1" latinLnBrk="0" hangingPunct="1">
              <a:lnSpc>
                <a:spcPct val="110000"/>
              </a:lnSpc>
              <a:spcBef>
                <a:spcPts val="1800"/>
              </a:spcBef>
              <a:spcAft>
                <a:spcPts val="0"/>
              </a:spcAft>
              <a:buSzPct val="90000"/>
              <a:buFontTx/>
              <a:buNone/>
              <a:defRPr sz="4800" kern="1200" baseline="0">
                <a:blipFill dpi="0" rotWithShape="1">
                  <a:blip r:embed="rId7"/>
                  <a:srcRect/>
                  <a:tile tx="0" ty="0" sx="100000" sy="100000" flip="none" algn="tl"/>
                </a:blipFill>
                <a:latin typeface="Baskerville Old Face" panose="02020602080505020303" pitchFamily="18" charset="0"/>
                <a:ea typeface="微软雅黑" panose="020B0503020204020204" pitchFamily="34" charset="-122"/>
                <a:cs typeface="+mn-cs"/>
              </a:defRPr>
            </a:lvl1pPr>
            <a:lvl2pPr marL="357188" indent="-357188" algn="just" defTabSz="914400" rtl="0" eaLnBrk="1" latinLnBrk="0" hangingPunct="1">
              <a:lnSpc>
                <a:spcPct val="130000"/>
              </a:lnSpc>
              <a:spcBef>
                <a:spcPts val="0"/>
              </a:spcBef>
              <a:spcAft>
                <a:spcPts val="600"/>
              </a:spcAft>
              <a:buFont typeface="幼圆" panose="02010509060101010101" pitchFamily="49" charset="-122"/>
              <a:buChar char=" "/>
              <a:tabLst>
                <a:tab pos="357188" algn="l"/>
              </a:tabLst>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defRPr/>
            </a:pPr>
            <a:endParaRPr lang="zh-CN" altLang="en-US" sz="3200" dirty="0">
              <a:solidFill>
                <a:srgbClr val="124B34"/>
              </a:solidFill>
              <a:latin typeface="Source Han Sans K Heavy" panose="020B0A00000000000000" pitchFamily="34" charset="-128"/>
              <a:ea typeface="Source Han Sans K Heavy" panose="020B0A00000000000000" pitchFamily="34" charset="-128"/>
            </a:endParaRPr>
          </a:p>
        </p:txBody>
      </p:sp>
      <p:sp>
        <p:nvSpPr>
          <p:cNvPr id="10" name="文本占位符 4">
            <a:extLst>
              <a:ext uri="{FF2B5EF4-FFF2-40B4-BE49-F238E27FC236}">
                <a16:creationId xmlns:a16="http://schemas.microsoft.com/office/drawing/2014/main" xmlns="" id="{D076A1FB-62D7-4F80-823C-D8A3E6EBA715}"/>
              </a:ext>
            </a:extLst>
          </p:cNvPr>
          <p:cNvSpPr txBox="1">
            <a:spLocks/>
          </p:cNvSpPr>
          <p:nvPr>
            <p:custDataLst>
              <p:tags r:id="rId2"/>
            </p:custDataLst>
          </p:nvPr>
        </p:nvSpPr>
        <p:spPr>
          <a:xfrm>
            <a:off x="3469465" y="2444446"/>
            <a:ext cx="1393200" cy="518772"/>
          </a:xfrm>
          <a:prstGeom prst="rect">
            <a:avLst/>
          </a:prstGeom>
        </p:spPr>
        <p:txBody>
          <a:bodyPr vert="horz" lIns="0" tIns="612000" rIns="0" bIns="0" rtlCol="0" anchor="b" anchorCtr="1">
            <a:noAutofit/>
          </a:bodyPr>
          <a:lstStyle>
            <a:lvl1pPr marL="0" indent="0" algn="just" defTabSz="914400" rtl="0" eaLnBrk="1" latinLnBrk="0" hangingPunct="1">
              <a:lnSpc>
                <a:spcPct val="110000"/>
              </a:lnSpc>
              <a:spcBef>
                <a:spcPts val="1800"/>
              </a:spcBef>
              <a:spcAft>
                <a:spcPts val="0"/>
              </a:spcAft>
              <a:buSzPct val="90000"/>
              <a:buFontTx/>
              <a:buNone/>
              <a:defRPr sz="4800" kern="1200" baseline="0">
                <a:blipFill dpi="0" rotWithShape="1">
                  <a:blip r:embed="rId7"/>
                  <a:srcRect/>
                  <a:tile tx="0" ty="0" sx="100000" sy="100000" flip="none" algn="tl"/>
                </a:blipFill>
                <a:latin typeface="Baskerville Old Face" panose="02020602080505020303" pitchFamily="18" charset="0"/>
                <a:ea typeface="微软雅黑" panose="020B0503020204020204" pitchFamily="34" charset="-122"/>
                <a:cs typeface="+mn-cs"/>
              </a:defRPr>
            </a:lvl1pPr>
            <a:lvl2pPr marL="357188" indent="-357188" algn="just" defTabSz="914400" rtl="0" eaLnBrk="1" latinLnBrk="0" hangingPunct="1">
              <a:lnSpc>
                <a:spcPct val="130000"/>
              </a:lnSpc>
              <a:spcBef>
                <a:spcPts val="0"/>
              </a:spcBef>
              <a:spcAft>
                <a:spcPts val="600"/>
              </a:spcAft>
              <a:buFont typeface="幼圆" panose="02010509060101010101" pitchFamily="49" charset="-122"/>
              <a:buChar char=" "/>
              <a:tabLst>
                <a:tab pos="357188" algn="l"/>
              </a:tabLst>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defRPr/>
            </a:pPr>
            <a:endParaRPr lang="zh-CN" altLang="en-US" sz="3200" dirty="0">
              <a:solidFill>
                <a:srgbClr val="124B34"/>
              </a:solidFill>
              <a:latin typeface="Source Han Sans K Heavy" panose="020B0A00000000000000" pitchFamily="34" charset="-128"/>
              <a:ea typeface="Source Han Sans K Heavy" panose="020B0A00000000000000" pitchFamily="34" charset="-128"/>
            </a:endParaRPr>
          </a:p>
        </p:txBody>
      </p:sp>
      <p:sp>
        <p:nvSpPr>
          <p:cNvPr id="11" name="文本占位符 6">
            <a:extLst>
              <a:ext uri="{FF2B5EF4-FFF2-40B4-BE49-F238E27FC236}">
                <a16:creationId xmlns:a16="http://schemas.microsoft.com/office/drawing/2014/main" xmlns="" id="{F10D461F-4005-4E3D-B1B1-F3FE5E1B08F6}"/>
              </a:ext>
            </a:extLst>
          </p:cNvPr>
          <p:cNvSpPr txBox="1">
            <a:spLocks/>
          </p:cNvSpPr>
          <p:nvPr>
            <p:custDataLst>
              <p:tags r:id="rId3"/>
            </p:custDataLst>
          </p:nvPr>
        </p:nvSpPr>
        <p:spPr>
          <a:xfrm>
            <a:off x="4153586" y="3417771"/>
            <a:ext cx="5129878" cy="39946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800"/>
              </a:spcBef>
              <a:spcAft>
                <a:spcPts val="0"/>
              </a:spcAft>
              <a:buClr>
                <a:schemeClr val="accent1">
                  <a:lumMod val="50000"/>
                </a:schemeClr>
              </a:buClr>
              <a:buSzPct val="60000"/>
              <a:buFont typeface="Wingdings" panose="05000000000000000000" pitchFamily="2" charset="2"/>
              <a:buNone/>
              <a:defRPr sz="1600" kern="1200" baseline="0">
                <a:solidFill>
                  <a:schemeClr val="tx1">
                    <a:lumMod val="60000"/>
                    <a:lumOff val="40000"/>
                  </a:schemeClr>
                </a:solidFill>
                <a:latin typeface="Baskerville Old Face" panose="02020602080505020303" pitchFamily="18" charset="0"/>
                <a:ea typeface="华文中宋" panose="02010600040101010101" pitchFamily="2" charset="-122"/>
                <a:cs typeface="+mn-cs"/>
              </a:defRPr>
            </a:lvl1pPr>
            <a:lvl2pPr marL="457200" indent="0"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None/>
              <a:defRPr sz="2000" kern="1200" baseline="0">
                <a:solidFill>
                  <a:schemeClr val="tx1">
                    <a:tint val="75000"/>
                  </a:schemeClr>
                </a:solidFill>
                <a:latin typeface="幼圆" panose="02010509060101010101" pitchFamily="49" charset="-122"/>
                <a:ea typeface="幼圆" panose="02010509060101010101" pitchFamily="49" charset="-122"/>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lgn="r">
              <a:buClr>
                <a:srgbClr val="76AA30">
                  <a:lumMod val="50000"/>
                </a:srgbClr>
              </a:buClr>
              <a:defRPr/>
            </a:pPr>
            <a:r>
              <a:rPr lang="da-DK" altLang="zh-CN" sz="1800" dirty="0">
                <a:solidFill>
                  <a:srgbClr val="2A6B6E"/>
                </a:solidFill>
                <a:latin typeface="Source Han Sans K Heavy" panose="020B0A00000000000000" pitchFamily="34" charset="-128"/>
                <a:ea typeface="Source Han Sans K Heavy" panose="020B0A00000000000000" pitchFamily="34" charset="-128"/>
              </a:rPr>
              <a:t>Exploring new knowledge</a:t>
            </a:r>
            <a:endParaRPr lang="en-US" altLang="zh-CN" sz="1800" dirty="0">
              <a:solidFill>
                <a:srgbClr val="2A6B6E"/>
              </a:solidFill>
              <a:latin typeface="Source Han Sans K Heavy" panose="020B0A00000000000000" pitchFamily="34" charset="-128"/>
              <a:ea typeface="Source Han Sans K Heavy" panose="020B0A00000000000000" pitchFamily="34" charset="-128"/>
            </a:endParaRPr>
          </a:p>
        </p:txBody>
      </p:sp>
      <p:sp>
        <p:nvSpPr>
          <p:cNvPr id="13" name="矩形 12">
            <a:extLst>
              <a:ext uri="{FF2B5EF4-FFF2-40B4-BE49-F238E27FC236}">
                <a16:creationId xmlns:a16="http://schemas.microsoft.com/office/drawing/2014/main" xmlns="" id="{BAF0EAD8-0A5B-4FA9-8B05-4A757B673465}"/>
              </a:ext>
            </a:extLst>
          </p:cNvPr>
          <p:cNvSpPr/>
          <p:nvPr/>
        </p:nvSpPr>
        <p:spPr>
          <a:xfrm>
            <a:off x="5756934" y="2178425"/>
            <a:ext cx="3781805" cy="1169551"/>
          </a:xfrm>
          <a:prstGeom prst="rect">
            <a:avLst/>
          </a:prstGeom>
        </p:spPr>
        <p:txBody>
          <a:bodyPr wrap="none">
            <a:spAutoFit/>
          </a:bodyPr>
          <a:lstStyle/>
          <a:p>
            <a:r>
              <a:rPr lang="zh-CN" altLang="en-US" sz="7000" b="1" dirty="0">
                <a:solidFill>
                  <a:srgbClr val="0A1413"/>
                </a:solidFill>
                <a:latin typeface="字魂87号-乾坤手书" panose="00000500000000000000" pitchFamily="2" charset="-122"/>
                <a:ea typeface="字魂87号-乾坤手书" panose="00000500000000000000" pitchFamily="2" charset="-122"/>
              </a:rPr>
              <a:t>探索新知</a:t>
            </a:r>
            <a:endParaRPr lang="zh-CN" altLang="en-US" sz="7000" dirty="0">
              <a:solidFill>
                <a:srgbClr val="0A1413"/>
              </a:solidFill>
              <a:latin typeface="字魂87号-乾坤手书" panose="00000500000000000000" pitchFamily="2" charset="-122"/>
              <a:ea typeface="字魂87号-乾坤手书" panose="00000500000000000000" pitchFamily="2" charset="-122"/>
            </a:endParaRPr>
          </a:p>
        </p:txBody>
      </p:sp>
      <p:sp>
        <p:nvSpPr>
          <p:cNvPr id="7" name="文本框 6">
            <a:extLst>
              <a:ext uri="{FF2B5EF4-FFF2-40B4-BE49-F238E27FC236}">
                <a16:creationId xmlns:a16="http://schemas.microsoft.com/office/drawing/2014/main" xmlns="" id="{F64D2B20-816C-421A-AD98-F0303F8E9DB6}"/>
              </a:ext>
            </a:extLst>
          </p:cNvPr>
          <p:cNvSpPr txBox="1"/>
          <p:nvPr>
            <p:custDataLst>
              <p:tags r:id="rId4"/>
            </p:custDataLst>
          </p:nvPr>
        </p:nvSpPr>
        <p:spPr>
          <a:xfrm>
            <a:off x="2617970" y="2206463"/>
            <a:ext cx="1636713" cy="400050"/>
          </a:xfrm>
          <a:prstGeom prst="rect">
            <a:avLst/>
          </a:prstGeom>
          <a:noFill/>
        </p:spPr>
        <p:txBody>
          <a:bodyPr lIns="0" rIns="0"/>
          <a:lstStyle/>
          <a:p>
            <a:pPr algn="r">
              <a:defRPr/>
            </a:pPr>
            <a:r>
              <a:rPr lang="en-US" altLang="zh-CN" sz="2000" spc="500" dirty="0">
                <a:solidFill>
                  <a:srgbClr val="FCFCFC"/>
                </a:solidFill>
                <a:latin typeface="Source Han Sans K Medium" panose="020B0600000000000000" pitchFamily="34" charset="-128"/>
                <a:ea typeface="Source Han Sans K Medium" panose="020B0600000000000000" pitchFamily="34" charset="-128"/>
              </a:rPr>
              <a:t>PART</a:t>
            </a:r>
            <a:endParaRPr lang="zh-CN" altLang="en-US" sz="2000" spc="500" dirty="0">
              <a:solidFill>
                <a:srgbClr val="FCFCFC"/>
              </a:solidFill>
              <a:latin typeface="Source Han Sans K Medium" panose="020B0600000000000000" pitchFamily="34" charset="-128"/>
              <a:ea typeface="Source Han Sans K Medium" panose="020B0600000000000000" pitchFamily="34" charset="-128"/>
            </a:endParaRPr>
          </a:p>
        </p:txBody>
      </p:sp>
      <p:sp>
        <p:nvSpPr>
          <p:cNvPr id="8" name="矩形 7">
            <a:extLst>
              <a:ext uri="{FF2B5EF4-FFF2-40B4-BE49-F238E27FC236}">
                <a16:creationId xmlns:a16="http://schemas.microsoft.com/office/drawing/2014/main" xmlns="" id="{B96776C4-4086-4914-91ED-7DCC2B263BD6}"/>
              </a:ext>
            </a:extLst>
          </p:cNvPr>
          <p:cNvSpPr/>
          <p:nvPr/>
        </p:nvSpPr>
        <p:spPr>
          <a:xfrm>
            <a:off x="3274276" y="2566432"/>
            <a:ext cx="915635" cy="861774"/>
          </a:xfrm>
          <a:prstGeom prst="rect">
            <a:avLst/>
          </a:prstGeom>
        </p:spPr>
        <p:txBody>
          <a:bodyPr wrap="none">
            <a:spAutoFit/>
          </a:bodyPr>
          <a:lstStyle/>
          <a:p>
            <a:r>
              <a:rPr lang="en-US" altLang="zh-CN" sz="5000" dirty="0">
                <a:solidFill>
                  <a:schemeClr val="bg1"/>
                </a:solidFill>
                <a:latin typeface="Source Han Sans K Medium" panose="020B0600000000000000" pitchFamily="34" charset="-128"/>
                <a:ea typeface="Source Han Sans K Medium" panose="020B0600000000000000" pitchFamily="34" charset="-128"/>
              </a:rPr>
              <a:t>03</a:t>
            </a:r>
            <a:endParaRPr lang="zh-CN" altLang="en-US" sz="5000" dirty="0">
              <a:solidFill>
                <a:schemeClr val="bg1"/>
              </a:solidFill>
              <a:latin typeface="Source Han Sans K Medium" panose="020B0600000000000000" pitchFamily="34" charset="-128"/>
              <a:ea typeface="Source Han Sans K Medium" panose="020B0600000000000000" pitchFamily="34" charset="-128"/>
            </a:endParaRPr>
          </a:p>
        </p:txBody>
      </p:sp>
    </p:spTree>
    <p:extLst>
      <p:ext uri="{BB962C8B-B14F-4D97-AF65-F5344CB8AC3E}">
        <p14:creationId xmlns:p14="http://schemas.microsoft.com/office/powerpoint/2010/main" xmlns="" val="2342509900"/>
      </p:ext>
    </p:extLst>
  </p:cSld>
  <p:clrMapOvr>
    <a:masterClrMapping/>
  </p:clrMapOvr>
  <mc:AlternateContent xmlns:mc="http://schemas.openxmlformats.org/markup-compatibility/2006">
    <mc:Choice xmlns:p15="http://schemas.microsoft.com/office/powerpoint/2012/main" xmlns="" Requires="p15">
      <p:transition spd="slow" advClick="0" advTm="2000">
        <p15:prstTrans prst="drap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36">
            <a:extLst>
              <a:ext uri="{FF2B5EF4-FFF2-40B4-BE49-F238E27FC236}">
                <a16:creationId xmlns:a16="http://schemas.microsoft.com/office/drawing/2014/main" xmlns="" id="{CD27D6C6-B9C9-497A-8A42-1640513B14F4}"/>
              </a:ext>
            </a:extLst>
          </p:cNvPr>
          <p:cNvSpPr txBox="1"/>
          <p:nvPr/>
        </p:nvSpPr>
        <p:spPr>
          <a:xfrm>
            <a:off x="359305" y="558223"/>
            <a:ext cx="6099368" cy="738664"/>
          </a:xfrm>
          <a:prstGeom prst="rect">
            <a:avLst/>
          </a:prstGeom>
          <a:noFill/>
        </p:spPr>
        <p:txBody>
          <a:bodyPr wrap="squar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指数函数的图象和性质</a:t>
            </a:r>
          </a:p>
        </p:txBody>
      </p:sp>
      <mc:AlternateContent xmlns:mc="http://schemas.openxmlformats.org/markup-compatibility/2006">
        <mc:Choice xmlns:a14="http://schemas.microsoft.com/office/drawing/2010/main" xmlns="" Requires="a14">
          <p:sp>
            <p:nvSpPr>
              <p:cNvPr id="55" name="矩形 54">
                <a:extLst>
                  <a:ext uri="{FF2B5EF4-FFF2-40B4-BE49-F238E27FC236}">
                    <a16:creationId xmlns:a16="http://schemas.microsoft.com/office/drawing/2014/main" id="{F0AD5709-A80E-4254-8080-FE1E2E1336AE}"/>
                  </a:ext>
                </a:extLst>
              </p:cNvPr>
              <p:cNvSpPr/>
              <p:nvPr/>
            </p:nvSpPr>
            <p:spPr>
              <a:xfrm>
                <a:off x="894745" y="1287294"/>
                <a:ext cx="6099368" cy="4753224"/>
              </a:xfrm>
              <a:prstGeom prst="rect">
                <a:avLst/>
              </a:prstGeom>
            </p:spPr>
            <p:txBody>
              <a:bodyPr wrap="square">
                <a:spAutoFit/>
              </a:bodyPr>
              <a:lstStyle/>
              <a:p>
                <a:pPr algn="just" hangingPunct="0">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先从具体的函数</a:t>
                </a:r>
                <a14:m>
                  <m:oMath xmlns:m="http://schemas.openxmlformats.org/officeDocument/2006/math">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2</m:t>
                        </m:r>
                      </m:e>
                      <m:sup>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r>
                      <a:rPr lang="zh-CN" altLang="en-US" i="1">
                        <a:solidFill>
                          <a:schemeClr val="tx1">
                            <a:lumMod val="85000"/>
                            <a:lumOff val="15000"/>
                          </a:schemeClr>
                        </a:solidFill>
                        <a:latin typeface="Cambria Math" panose="02040503050406030204" pitchFamily="18" charset="0"/>
                        <a:ea typeface="字魂36号-正文宋楷" panose="02000000000000000000" pitchFamily="2" charset="-122"/>
                      </a:rPr>
                      <m:t>与</m:t>
                    </m:r>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d>
                          <m:dPr>
                            <m:ctrlP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dPr>
                          <m:e>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12</m:t>
                            </m:r>
                          </m:e>
                        </m:d>
                      </m:e>
                      <m:sup>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r>
                      <a:rPr lang="zh-CN" altLang="en-US" i="1">
                        <a:solidFill>
                          <a:schemeClr val="tx1">
                            <a:lumMod val="85000"/>
                            <a:lumOff val="15000"/>
                          </a:schemeClr>
                        </a:solidFill>
                        <a:latin typeface="Cambria Math" panose="02040503050406030204" pitchFamily="18" charset="0"/>
                        <a:ea typeface="字魂36号-正文宋楷" panose="02000000000000000000" pitchFamily="2" charset="-122"/>
                      </a:rPr>
                      <m:t>的</m:t>
                    </m:r>
                  </m:oMath>
                </a14:m>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图象入手进行研究；用苗点法作出</a:t>
                </a:r>
                <a14:m>
                  <m:oMath xmlns:m="http://schemas.openxmlformats.org/officeDocument/2006/math">
                    <m:r>
                      <a:rPr lang="en-US" altLang="zh-CN" i="1">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i="1">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i="1">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i="1">
                            <a:solidFill>
                              <a:schemeClr val="tx1">
                                <a:lumMod val="85000"/>
                                <a:lumOff val="15000"/>
                              </a:schemeClr>
                            </a:solidFill>
                            <a:latin typeface="Cambria Math" panose="02040503050406030204" pitchFamily="18" charset="0"/>
                            <a:ea typeface="字魂36号-正文宋楷" panose="02000000000000000000" pitchFamily="2" charset="-122"/>
                          </a:rPr>
                          <m:t>2</m:t>
                        </m:r>
                      </m:e>
                      <m:sup>
                        <m:r>
                          <a:rPr lang="en-US" altLang="zh-CN" i="1">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r>
                      <a:rPr lang="zh-CN" altLang="en-US" i="1" smtClean="0">
                        <a:solidFill>
                          <a:schemeClr val="tx1">
                            <a:lumMod val="85000"/>
                            <a:lumOff val="15000"/>
                          </a:schemeClr>
                        </a:solidFill>
                        <a:latin typeface="Cambria Math" panose="02040503050406030204" pitchFamily="18" charset="0"/>
                        <a:ea typeface="字魂36号-正文宋楷" panose="02000000000000000000" pitchFamily="2" charset="-122"/>
                      </a:rPr>
                      <m:t>，</m:t>
                    </m:r>
                    <m:r>
                      <a:rPr lang="en-US" altLang="zh-CN" i="1">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i="1">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i="1">
                            <a:solidFill>
                              <a:schemeClr val="tx1">
                                <a:lumMod val="85000"/>
                                <a:lumOff val="15000"/>
                              </a:schemeClr>
                            </a:solidFill>
                            <a:latin typeface="Cambria Math" panose="02040503050406030204" pitchFamily="18" charset="0"/>
                            <a:ea typeface="字魂36号-正文宋楷" panose="02000000000000000000" pitchFamily="2" charset="-122"/>
                          </a:rPr>
                        </m:ctrlPr>
                      </m:sSupPr>
                      <m:e>
                        <m:d>
                          <m:dPr>
                            <m:ctrlPr>
                              <a:rPr lang="en-US" altLang="zh-CN" i="1">
                                <a:solidFill>
                                  <a:schemeClr val="tx1">
                                    <a:lumMod val="85000"/>
                                    <a:lumOff val="15000"/>
                                  </a:schemeClr>
                                </a:solidFill>
                                <a:latin typeface="Cambria Math" panose="02040503050406030204" pitchFamily="18" charset="0"/>
                                <a:ea typeface="字魂36号-正文宋楷" panose="02000000000000000000" pitchFamily="2" charset="-122"/>
                              </a:rPr>
                            </m:ctrlPr>
                          </m:dPr>
                          <m:e>
                            <m:r>
                              <a:rPr lang="en-US" altLang="zh-CN" i="1">
                                <a:solidFill>
                                  <a:schemeClr val="tx1">
                                    <a:lumMod val="85000"/>
                                    <a:lumOff val="15000"/>
                                  </a:schemeClr>
                                </a:solidFill>
                                <a:latin typeface="Cambria Math" panose="02040503050406030204" pitchFamily="18" charset="0"/>
                                <a:ea typeface="字魂36号-正文宋楷" panose="02000000000000000000" pitchFamily="2" charset="-122"/>
                              </a:rPr>
                              <m:t>12</m:t>
                            </m:r>
                          </m:e>
                        </m:d>
                      </m:e>
                      <m:sup>
                        <m:r>
                          <a:rPr lang="en-US" altLang="zh-CN" i="1">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oMath>
                </a14:m>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的图象</a:t>
                </a: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gn="just" hangingPunct="0">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a:t>
                </a: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1</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）列表</a:t>
                </a: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gn="just" hangingPunct="0">
                  <a:lnSpc>
                    <a:spcPct val="130000"/>
                  </a:lnSpc>
                </a:pP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gn="just" hangingPunct="0">
                  <a:lnSpc>
                    <a:spcPct val="130000"/>
                  </a:lnSpc>
                </a:pP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gn="just" hangingPunct="0">
                  <a:lnSpc>
                    <a:spcPct val="130000"/>
                  </a:lnSpc>
                </a:pP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gn="just" hangingPunct="0">
                  <a:lnSpc>
                    <a:spcPct val="130000"/>
                  </a:lnSpc>
                </a:pP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gn="just" hangingPunct="0">
                  <a:lnSpc>
                    <a:spcPct val="130000"/>
                  </a:lnSpc>
                </a:pP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gn="just" hangingPunct="0">
                  <a:lnSpc>
                    <a:spcPct val="130000"/>
                  </a:lnSpc>
                </a:pP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gn="just" hangingPunct="0">
                  <a:lnSpc>
                    <a:spcPct val="130000"/>
                  </a:lnSpc>
                </a:pPr>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  (2)</a:t>
                </a: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描点、连线</a:t>
                </a: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gn="just" hangingPunct="0">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右图分别为</a:t>
                </a: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gn="just" hangingPunct="0">
                  <a:lnSpc>
                    <a:spcPct val="130000"/>
                  </a:lnSpc>
                </a:pPr>
                <a14:m>
                  <m:oMathPara xmlns:m="http://schemas.openxmlformats.org/officeDocument/2006/math">
                    <m:oMathParaPr>
                      <m:jc m:val="left"/>
                    </m:oMathParaPr>
                    <m:oMath xmlns:m="http://schemas.openxmlformats.org/officeDocument/2006/math">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2</m:t>
                          </m:r>
                        </m:e>
                        <m:sup>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r>
                        <a:rPr lang="zh-CN" altLang="en-US" i="1">
                          <a:solidFill>
                            <a:schemeClr val="tx1">
                              <a:lumMod val="85000"/>
                              <a:lumOff val="15000"/>
                            </a:schemeClr>
                          </a:solidFill>
                          <a:latin typeface="Cambria Math" panose="02040503050406030204" pitchFamily="18" charset="0"/>
                          <a:ea typeface="字魂36号-正文宋楷" panose="02000000000000000000" pitchFamily="2" charset="-122"/>
                        </a:rPr>
                        <m:t>与</m:t>
                      </m:r>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2</m:t>
                          </m:r>
                        </m:e>
                        <m:sup>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m:t>
                          </m:r>
                          <m:r>
                            <a:rPr lang="en-US" altLang="zh-CN" b="0" i="1"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r>
                        <a:rPr lang="zh-CN" altLang="en-US" i="1">
                          <a:solidFill>
                            <a:schemeClr val="tx1">
                              <a:lumMod val="85000"/>
                              <a:lumOff val="15000"/>
                            </a:schemeClr>
                          </a:solidFill>
                          <a:latin typeface="Cambria Math" panose="02040503050406030204" pitchFamily="18" charset="0"/>
                          <a:ea typeface="字魂36号-正文宋楷" panose="02000000000000000000" pitchFamily="2" charset="-122"/>
                        </a:rPr>
                        <m:t>的</m:t>
                      </m:r>
                    </m:oMath>
                  </m:oMathPara>
                </a14:m>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a:p>
                <a:pPr algn="just" hangingPunct="0">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rPr>
                  <a:t>图象描述</a:t>
                </a:r>
                <a:endPar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mc:Choice>
        <mc:Fallback>
          <p:sp>
            <p:nvSpPr>
              <p:cNvPr id="55" name="矩形 54">
                <a:extLst>
                  <a:ext uri="{FF2B5EF4-FFF2-40B4-BE49-F238E27FC236}">
                    <a16:creationId xmlns:a16="http://schemas.microsoft.com/office/drawing/2014/main" xmlns="" xmlns:a14="http://schemas.microsoft.com/office/drawing/2010/main" id="{F0AD5709-A80E-4254-8080-FE1E2E1336AE}"/>
                  </a:ext>
                </a:extLst>
              </p:cNvPr>
              <p:cNvSpPr>
                <a:spLocks noRot="1" noChangeAspect="1" noMove="1" noResize="1" noEditPoints="1" noAdjustHandles="1" noChangeArrowheads="1" noChangeShapeType="1" noTextEdit="1"/>
              </p:cNvSpPr>
              <p:nvPr/>
            </p:nvSpPr>
            <p:spPr>
              <a:xfrm>
                <a:off x="894745" y="1287294"/>
                <a:ext cx="6099368" cy="4753224"/>
              </a:xfrm>
              <a:prstGeom prst="rect">
                <a:avLst/>
              </a:prstGeom>
              <a:blipFill>
                <a:blip r:embed="rId12"/>
                <a:stretch>
                  <a:fillRect l="-900" r="-800" b="-1026"/>
                </a:stretch>
              </a:blipFill>
            </p:spPr>
            <p:txBody>
              <a:bodyPr/>
              <a:lstStyle/>
              <a:p>
                <a:r>
                  <a:rPr lang="zh-CN" altLang="en-US">
                    <a:noFill/>
                  </a:rPr>
                  <a:t> </a:t>
                </a:r>
              </a:p>
            </p:txBody>
          </p:sp>
        </mc:Fallback>
      </mc:AlternateContent>
      <p:graphicFrame>
        <p:nvGraphicFramePr>
          <p:cNvPr id="11" name="对象 10">
            <a:extLst>
              <a:ext uri="{FF2B5EF4-FFF2-40B4-BE49-F238E27FC236}">
                <a16:creationId xmlns:a16="http://schemas.microsoft.com/office/drawing/2014/main" xmlns="" id="{19F0C4C0-E3E6-478A-9FEE-560232FF902A}"/>
              </a:ext>
            </a:extLst>
          </p:cNvPr>
          <p:cNvGraphicFramePr>
            <a:graphicFrameLocks noChangeAspect="1"/>
          </p:cNvGraphicFramePr>
          <p:nvPr>
            <p:extLst>
              <p:ext uri="{D42A27DB-BD31-4B8C-83A1-F6EECF244321}">
                <p14:modId xmlns:p14="http://schemas.microsoft.com/office/powerpoint/2010/main" xmlns="" val="3003824230"/>
              </p:ext>
            </p:extLst>
          </p:nvPr>
        </p:nvGraphicFramePr>
        <p:xfrm>
          <a:off x="559805" y="2423775"/>
          <a:ext cx="5238750" cy="923925"/>
        </p:xfrm>
        <a:graphic>
          <a:graphicData uri="http://schemas.openxmlformats.org/presentationml/2006/ole">
            <p:oleObj spid="_x0000_s1091" name="Worksheet" r:id="rId13" imgW="5238661" imgH="924044" progId="Excel.Sheet.12">
              <p:embed/>
            </p:oleObj>
          </a:graphicData>
        </a:graphic>
      </p:graphicFrame>
      <p:pic>
        <p:nvPicPr>
          <p:cNvPr id="13" name="图片 12">
            <a:extLst>
              <a:ext uri="{FF2B5EF4-FFF2-40B4-BE49-F238E27FC236}">
                <a16:creationId xmlns:a16="http://schemas.microsoft.com/office/drawing/2014/main" xmlns="" id="{8E2F8C49-7FC3-4302-99F0-FE08FEFB85D7}"/>
              </a:ext>
            </a:extLst>
          </p:cNvPr>
          <p:cNvPicPr>
            <a:picLocks noChangeAspect="1"/>
          </p:cNvPicPr>
          <p:nvPr/>
        </p:nvPicPr>
        <p:blipFill>
          <a:blip r:embed="rId14">
            <a:extLst>
              <a:ext uri="{28A0092B-C50C-407E-A947-70E740481C1C}">
                <a14:useLocalDpi xmlns:a14="http://schemas.microsoft.com/office/drawing/2010/main" xmlns="" val="0"/>
              </a:ext>
            </a:extLst>
          </a:blip>
          <a:stretch>
            <a:fillRect/>
          </a:stretch>
        </p:blipFill>
        <p:spPr>
          <a:xfrm>
            <a:off x="3316392" y="3513552"/>
            <a:ext cx="2933617" cy="2520000"/>
          </a:xfrm>
          <a:prstGeom prst="rect">
            <a:avLst/>
          </a:prstGeom>
        </p:spPr>
      </p:pic>
      <mc:AlternateContent xmlns:mc="http://schemas.openxmlformats.org/markup-compatibility/2006">
        <mc:Choice xmlns:a14="http://schemas.microsoft.com/office/drawing/2010/main" xmlns="" Requires="a14">
          <p:sp>
            <p:nvSpPr>
              <p:cNvPr id="16" name="矩形 15">
                <a:extLst>
                  <a:ext uri="{FF2B5EF4-FFF2-40B4-BE49-F238E27FC236}">
                    <a16:creationId xmlns:a16="http://schemas.microsoft.com/office/drawing/2014/main" id="{8184A575-C1B2-48B5-997A-C6F02F37EB77}"/>
                  </a:ext>
                </a:extLst>
              </p:cNvPr>
              <p:cNvSpPr/>
              <p:nvPr/>
            </p:nvSpPr>
            <p:spPr>
              <a:xfrm>
                <a:off x="2851174" y="3649564"/>
                <a:ext cx="104586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dirty="0"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b="0" i="1" dirty="0"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b="0" i="1" dirty="0"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b="0" i="1" dirty="0" smtClean="0">
                              <a:solidFill>
                                <a:schemeClr val="tx1">
                                  <a:lumMod val="85000"/>
                                  <a:lumOff val="15000"/>
                                </a:schemeClr>
                              </a:solidFill>
                              <a:latin typeface="Cambria Math" panose="02040503050406030204" pitchFamily="18" charset="0"/>
                              <a:ea typeface="字魂36号-正文宋楷" panose="02000000000000000000" pitchFamily="2" charset="-122"/>
                            </a:rPr>
                            <m:t>2</m:t>
                          </m:r>
                        </m:e>
                        <m:sup>
                          <m:r>
                            <a:rPr lang="en-US" altLang="zh-CN" b="0" i="1" dirty="0" smtClean="0">
                              <a:solidFill>
                                <a:schemeClr val="tx1">
                                  <a:lumMod val="85000"/>
                                  <a:lumOff val="15000"/>
                                </a:schemeClr>
                              </a:solidFill>
                              <a:latin typeface="Cambria Math" panose="02040503050406030204" pitchFamily="18" charset="0"/>
                              <a:ea typeface="字魂36号-正文宋楷" panose="02000000000000000000" pitchFamily="2" charset="-122"/>
                            </a:rPr>
                            <m:t>−</m:t>
                          </m:r>
                          <m:r>
                            <a:rPr lang="en-US" altLang="zh-CN" b="0" i="1" dirty="0"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oMath>
                  </m:oMathPara>
                </a14:m>
                <a:endParaRPr lang="zh-CN" altLang="en-US" dirty="0"/>
              </a:p>
            </p:txBody>
          </p:sp>
        </mc:Choice>
        <mc:Fallback>
          <p:sp>
            <p:nvSpPr>
              <p:cNvPr id="16" name="矩形 15">
                <a:extLst>
                  <a:ext uri="{FF2B5EF4-FFF2-40B4-BE49-F238E27FC236}">
                    <a16:creationId xmlns:a16="http://schemas.microsoft.com/office/drawing/2014/main" xmlns="" xmlns:a14="http://schemas.microsoft.com/office/drawing/2010/main" id="{8184A575-C1B2-48B5-997A-C6F02F37EB77}"/>
                  </a:ext>
                </a:extLst>
              </p:cNvPr>
              <p:cNvSpPr>
                <a:spLocks noRot="1" noChangeAspect="1" noMove="1" noResize="1" noEditPoints="1" noAdjustHandles="1" noChangeArrowheads="1" noChangeShapeType="1" noTextEdit="1"/>
              </p:cNvSpPr>
              <p:nvPr/>
            </p:nvSpPr>
            <p:spPr>
              <a:xfrm>
                <a:off x="2851174" y="3649564"/>
                <a:ext cx="1045864" cy="369332"/>
              </a:xfrm>
              <a:prstGeom prst="rect">
                <a:avLst/>
              </a:prstGeom>
              <a:blipFill>
                <a:blip r:embed="rId15"/>
                <a:stretch>
                  <a:fillRect b="-666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56" name="矩形 55">
                <a:extLst>
                  <a:ext uri="{FF2B5EF4-FFF2-40B4-BE49-F238E27FC236}">
                    <a16:creationId xmlns:a16="http://schemas.microsoft.com/office/drawing/2014/main" id="{32626EE5-6B3D-4603-9E2E-9D60F7959EC7}"/>
                  </a:ext>
                </a:extLst>
              </p:cNvPr>
              <p:cNvSpPr/>
              <p:nvPr/>
            </p:nvSpPr>
            <p:spPr>
              <a:xfrm>
                <a:off x="5249061" y="3582045"/>
                <a:ext cx="92935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dirty="0" smtClean="0">
                          <a:solidFill>
                            <a:schemeClr val="tx1">
                              <a:lumMod val="85000"/>
                              <a:lumOff val="15000"/>
                            </a:schemeClr>
                          </a:solidFill>
                          <a:latin typeface="Cambria Math" panose="02040503050406030204" pitchFamily="18" charset="0"/>
                          <a:ea typeface="字魂36号-正文宋楷" panose="02000000000000000000" pitchFamily="2" charset="-122"/>
                        </a:rPr>
                        <m:t>𝑦</m:t>
                      </m:r>
                      <m:r>
                        <a:rPr lang="en-US" altLang="zh-CN" b="0" i="1" dirty="0" smtClean="0">
                          <a:solidFill>
                            <a:schemeClr val="tx1">
                              <a:lumMod val="85000"/>
                              <a:lumOff val="15000"/>
                            </a:schemeClr>
                          </a:solidFill>
                          <a:latin typeface="Cambria Math" panose="02040503050406030204" pitchFamily="18" charset="0"/>
                          <a:ea typeface="字魂36号-正文宋楷" panose="02000000000000000000" pitchFamily="2" charset="-122"/>
                        </a:rPr>
                        <m:t>=</m:t>
                      </m:r>
                      <m:sSup>
                        <m:sSupPr>
                          <m:ctrlPr>
                            <a:rPr lang="en-US" altLang="zh-CN" b="0" i="1" dirty="0" smtClean="0">
                              <a:solidFill>
                                <a:schemeClr val="tx1">
                                  <a:lumMod val="85000"/>
                                  <a:lumOff val="15000"/>
                                </a:schemeClr>
                              </a:solidFill>
                              <a:latin typeface="Cambria Math" panose="02040503050406030204" pitchFamily="18" charset="0"/>
                              <a:ea typeface="字魂36号-正文宋楷" panose="02000000000000000000" pitchFamily="2" charset="-122"/>
                            </a:rPr>
                          </m:ctrlPr>
                        </m:sSupPr>
                        <m:e>
                          <m:r>
                            <a:rPr lang="en-US" altLang="zh-CN" b="0" i="1" dirty="0" smtClean="0">
                              <a:solidFill>
                                <a:schemeClr val="tx1">
                                  <a:lumMod val="85000"/>
                                  <a:lumOff val="15000"/>
                                </a:schemeClr>
                              </a:solidFill>
                              <a:latin typeface="Cambria Math" panose="02040503050406030204" pitchFamily="18" charset="0"/>
                              <a:ea typeface="字魂36号-正文宋楷" panose="02000000000000000000" pitchFamily="2" charset="-122"/>
                            </a:rPr>
                            <m:t>2</m:t>
                          </m:r>
                        </m:e>
                        <m:sup>
                          <m:r>
                            <a:rPr lang="en-US" altLang="zh-CN" b="0" i="1" dirty="0" smtClean="0">
                              <a:solidFill>
                                <a:schemeClr val="tx1">
                                  <a:lumMod val="85000"/>
                                  <a:lumOff val="15000"/>
                                </a:schemeClr>
                              </a:solidFill>
                              <a:latin typeface="Cambria Math" panose="02040503050406030204" pitchFamily="18" charset="0"/>
                              <a:ea typeface="字魂36号-正文宋楷" panose="02000000000000000000" pitchFamily="2" charset="-122"/>
                            </a:rPr>
                            <m:t>𝑥</m:t>
                          </m:r>
                        </m:sup>
                      </m:sSup>
                    </m:oMath>
                  </m:oMathPara>
                </a14:m>
                <a:endParaRPr lang="zh-CN" altLang="en-US" dirty="0"/>
              </a:p>
            </p:txBody>
          </p:sp>
        </mc:Choice>
        <mc:Fallback>
          <p:sp>
            <p:nvSpPr>
              <p:cNvPr id="56" name="矩形 55">
                <a:extLst>
                  <a:ext uri="{FF2B5EF4-FFF2-40B4-BE49-F238E27FC236}">
                    <a16:creationId xmlns:a16="http://schemas.microsoft.com/office/drawing/2014/main" xmlns="" xmlns:a14="http://schemas.microsoft.com/office/drawing/2010/main" id="{32626EE5-6B3D-4603-9E2E-9D60F7959EC7}"/>
                  </a:ext>
                </a:extLst>
              </p:cNvPr>
              <p:cNvSpPr>
                <a:spLocks noRot="1" noChangeAspect="1" noMove="1" noResize="1" noEditPoints="1" noAdjustHandles="1" noChangeArrowheads="1" noChangeShapeType="1" noTextEdit="1"/>
              </p:cNvSpPr>
              <p:nvPr/>
            </p:nvSpPr>
            <p:spPr>
              <a:xfrm>
                <a:off x="5249061" y="3582045"/>
                <a:ext cx="929357" cy="369332"/>
              </a:xfrm>
              <a:prstGeom prst="rect">
                <a:avLst/>
              </a:prstGeom>
              <a:blipFill>
                <a:blip r:embed="rId16"/>
                <a:stretch>
                  <a:fillRect b="-6667"/>
                </a:stretch>
              </a:blipFill>
            </p:spPr>
            <p:txBody>
              <a:bodyPr/>
              <a:lstStyle/>
              <a:p>
                <a:r>
                  <a:rPr lang="zh-CN" altLang="en-US">
                    <a:noFill/>
                  </a:rPr>
                  <a:t> </a:t>
                </a:r>
              </a:p>
            </p:txBody>
          </p:sp>
        </mc:Fallback>
      </mc:AlternateContent>
      <p:sp>
        <p:nvSpPr>
          <p:cNvPr id="17" name="矩形 16">
            <a:extLst>
              <a:ext uri="{FF2B5EF4-FFF2-40B4-BE49-F238E27FC236}">
                <a16:creationId xmlns:a16="http://schemas.microsoft.com/office/drawing/2014/main" xmlns="" id="{A87D04AA-A587-468F-8FA0-A45CE5CDCECD}"/>
              </a:ext>
            </a:extLst>
          </p:cNvPr>
          <p:cNvSpPr/>
          <p:nvPr/>
        </p:nvSpPr>
        <p:spPr>
          <a:xfrm>
            <a:off x="5865102" y="5408801"/>
            <a:ext cx="292068" cy="369332"/>
          </a:xfrm>
          <a:prstGeom prst="rect">
            <a:avLst/>
          </a:prstGeom>
        </p:spPr>
        <p:txBody>
          <a:bodyPr wrap="none">
            <a:spAutoFit/>
          </a:bodyPr>
          <a:lstStyle/>
          <a:p>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x</a:t>
            </a:r>
            <a:endParaRPr lang="zh-CN" altLang="en-US" dirty="0"/>
          </a:p>
        </p:txBody>
      </p:sp>
      <mc:AlternateContent xmlns:mc="http://schemas.openxmlformats.org/markup-compatibility/2006">
        <mc:Choice xmlns:a14="http://schemas.microsoft.com/office/drawing/2010/main" xmlns="" Requires="a14">
          <p:sp>
            <p:nvSpPr>
              <p:cNvPr id="57" name="矩形 56">
                <a:extLst>
                  <a:ext uri="{FF2B5EF4-FFF2-40B4-BE49-F238E27FC236}">
                    <a16:creationId xmlns:a16="http://schemas.microsoft.com/office/drawing/2014/main" id="{F6FD8961-60B6-47D0-BE9A-008CC88E8CBC}"/>
                  </a:ext>
                </a:extLst>
              </p:cNvPr>
              <p:cNvSpPr/>
              <p:nvPr/>
            </p:nvSpPr>
            <p:spPr>
              <a:xfrm>
                <a:off x="4258154" y="5341282"/>
                <a:ext cx="37567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𝑜</m:t>
                      </m:r>
                    </m:oMath>
                  </m:oMathPara>
                </a14:m>
                <a:endParaRPr lang="zh-CN" altLang="en-US" dirty="0"/>
              </a:p>
            </p:txBody>
          </p:sp>
        </mc:Choice>
        <mc:Fallback>
          <p:sp>
            <p:nvSpPr>
              <p:cNvPr id="57" name="矩形 56">
                <a:extLst>
                  <a:ext uri="{FF2B5EF4-FFF2-40B4-BE49-F238E27FC236}">
                    <a16:creationId xmlns:a16="http://schemas.microsoft.com/office/drawing/2014/main" xmlns="" xmlns:a14="http://schemas.microsoft.com/office/drawing/2010/main" id="{F6FD8961-60B6-47D0-BE9A-008CC88E8CBC}"/>
                  </a:ext>
                </a:extLst>
              </p:cNvPr>
              <p:cNvSpPr>
                <a:spLocks noRot="1" noChangeAspect="1" noMove="1" noResize="1" noEditPoints="1" noAdjustHandles="1" noChangeArrowheads="1" noChangeShapeType="1" noTextEdit="1"/>
              </p:cNvSpPr>
              <p:nvPr/>
            </p:nvSpPr>
            <p:spPr>
              <a:xfrm>
                <a:off x="4258154" y="5341282"/>
                <a:ext cx="375679" cy="369332"/>
              </a:xfrm>
              <a:prstGeom prst="rect">
                <a:avLst/>
              </a:prstGeom>
              <a:blipFill>
                <a:blip r:embed="rId17"/>
                <a:stretch>
                  <a:fillRect/>
                </a:stretch>
              </a:blipFill>
            </p:spPr>
            <p:txBody>
              <a:bodyPr/>
              <a:lstStyle/>
              <a:p>
                <a:r>
                  <a:rPr lang="zh-CN" altLang="en-US">
                    <a:noFill/>
                  </a:rPr>
                  <a:t> </a:t>
                </a:r>
              </a:p>
            </p:txBody>
          </p:sp>
        </mc:Fallback>
      </mc:AlternateContent>
      <p:sp>
        <p:nvSpPr>
          <p:cNvPr id="58" name="矩形 57">
            <a:extLst>
              <a:ext uri="{FF2B5EF4-FFF2-40B4-BE49-F238E27FC236}">
                <a16:creationId xmlns:a16="http://schemas.microsoft.com/office/drawing/2014/main" xmlns="" id="{B9E92B7F-3766-46BA-A186-2C8C1F9BB7A8}"/>
              </a:ext>
            </a:extLst>
          </p:cNvPr>
          <p:cNvSpPr/>
          <p:nvPr/>
        </p:nvSpPr>
        <p:spPr>
          <a:xfrm>
            <a:off x="3991934" y="4820422"/>
            <a:ext cx="292068" cy="369332"/>
          </a:xfrm>
          <a:prstGeom prst="rect">
            <a:avLst/>
          </a:prstGeom>
        </p:spPr>
        <p:txBody>
          <a:bodyPr wrap="none">
            <a:spAutoFit/>
          </a:bodyPr>
          <a:lstStyle/>
          <a:p>
            <a:r>
              <a:rPr lang="en-US" altLang="zh-CN" dirty="0">
                <a:solidFill>
                  <a:schemeClr val="tx1">
                    <a:lumMod val="85000"/>
                    <a:lumOff val="15000"/>
                  </a:schemeClr>
                </a:solidFill>
                <a:latin typeface="字魂36号-正文宋楷" panose="02000000000000000000" pitchFamily="2" charset="-122"/>
                <a:ea typeface="字魂36号-正文宋楷" panose="02000000000000000000" pitchFamily="2" charset="-122"/>
              </a:rPr>
              <a:t>1</a:t>
            </a:r>
            <a:endParaRPr lang="zh-CN" altLang="en-US" dirty="0"/>
          </a:p>
        </p:txBody>
      </p:sp>
      <mc:AlternateContent xmlns:mc="http://schemas.openxmlformats.org/markup-compatibility/2006">
        <mc:Choice xmlns:a14="http://schemas.microsoft.com/office/drawing/2010/main" xmlns="" Requires="a14">
          <p:sp>
            <p:nvSpPr>
              <p:cNvPr id="59" name="MH_Text_2">
                <a:extLst>
                  <a:ext uri="{FF2B5EF4-FFF2-40B4-BE49-F238E27FC236}">
                    <a16:creationId xmlns:a16="http://schemas.microsoft.com/office/drawing/2014/main" id="{4CEC14AF-C106-4D5E-BF15-D313A19A116F}"/>
                  </a:ext>
                </a:extLst>
              </p:cNvPr>
              <p:cNvSpPr txBox="1">
                <a:spLocks noChangeArrowheads="1"/>
              </p:cNvSpPr>
              <p:nvPr>
                <p:custDataLst>
                  <p:tags r:id="rId18"/>
                </p:custDataLst>
              </p:nvPr>
            </p:nvSpPr>
            <p:spPr bwMode="auto">
              <a:xfrm>
                <a:off x="7329053" y="1229419"/>
                <a:ext cx="4059672" cy="261337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hangingPunct="0">
                  <a:lnSpc>
                    <a:spcPct val="130000"/>
                  </a:lnSpc>
                  <a:defRPr/>
                </a:pPr>
                <a:r>
                  <a:rPr lang="zh-CN" altLang="en-US" sz="2200" b="1" dirty="0">
                    <a:latin typeface="字魂36号-正文宋楷" panose="02000000000000000000" pitchFamily="2" charset="-122"/>
                    <a:ea typeface="字魂36号-正文宋楷" panose="02000000000000000000" pitchFamily="2" charset="-122"/>
                  </a:rPr>
                  <a:t>讨论</a:t>
                </a:r>
                <a:r>
                  <a:rPr lang="zh-CN" altLang="en-US" sz="1700" dirty="0">
                    <a:latin typeface="字魂36号-正文宋楷" panose="02000000000000000000" pitchFamily="2" charset="-122"/>
                    <a:ea typeface="字魂36号-正文宋楷" panose="02000000000000000000" pitchFamily="2" charset="-122"/>
                  </a:rPr>
                  <a:t>：</a:t>
                </a:r>
                <a:endParaRPr lang="en-US" altLang="zh-CN" sz="1700" dirty="0">
                  <a:latin typeface="字魂36号-正文宋楷" panose="02000000000000000000" pitchFamily="2" charset="-122"/>
                  <a:ea typeface="字魂36号-正文宋楷" panose="02000000000000000000" pitchFamily="2" charset="-122"/>
                </a:endParaRPr>
              </a:p>
              <a:p>
                <a:pPr algn="just" hangingPunct="0">
                  <a:lnSpc>
                    <a:spcPct val="130000"/>
                  </a:lnSpc>
                  <a:defRPr/>
                </a:pPr>
                <a:r>
                  <a:rPr lang="en-US" altLang="zh-CN" sz="1700" dirty="0">
                    <a:latin typeface="字魂36号-正文宋楷" panose="02000000000000000000" pitchFamily="2" charset="-122"/>
                    <a:ea typeface="字魂36号-正文宋楷" panose="02000000000000000000" pitchFamily="2" charset="-122"/>
                  </a:rPr>
                  <a:t>1.</a:t>
                </a:r>
                <a:r>
                  <a:rPr lang="zh-CN" altLang="en-US" sz="1700" dirty="0">
                    <a:latin typeface="字魂36号-正文宋楷" panose="02000000000000000000" pitchFamily="2" charset="-122"/>
                    <a:ea typeface="字魂36号-正文宋楷" panose="02000000000000000000" pitchFamily="2" charset="-122"/>
                  </a:rPr>
                  <a:t>函数</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𝑦</m:t>
                    </m:r>
                    <m:r>
                      <a:rPr lang="en-US" altLang="zh-CN" sz="1700" b="0" i="1" smtClean="0">
                        <a:latin typeface="Cambria Math" panose="02040503050406030204" pitchFamily="18" charset="0"/>
                        <a:ea typeface="字魂36号-正文宋楷" panose="02000000000000000000" pitchFamily="2" charset="-122"/>
                      </a:rPr>
                      <m:t>=</m:t>
                    </m:r>
                    <m:sSup>
                      <m:sSupPr>
                        <m:ctrlPr>
                          <a:rPr lang="en-US" altLang="zh-CN" sz="1700" b="0" i="1" smtClean="0">
                            <a:latin typeface="Cambria Math" panose="02040503050406030204" pitchFamily="18" charset="0"/>
                            <a:ea typeface="字魂36号-正文宋楷" panose="02000000000000000000" pitchFamily="2" charset="-122"/>
                          </a:rPr>
                        </m:ctrlPr>
                      </m:sSupPr>
                      <m:e>
                        <m:r>
                          <a:rPr lang="en-US" altLang="zh-CN" sz="1700" b="0" i="1" smtClean="0">
                            <a:latin typeface="Cambria Math" panose="02040503050406030204" pitchFamily="18" charset="0"/>
                            <a:ea typeface="字魂36号-正文宋楷" panose="02000000000000000000" pitchFamily="2" charset="-122"/>
                          </a:rPr>
                          <m:t>2</m:t>
                        </m:r>
                      </m:e>
                      <m:sup>
                        <m:r>
                          <a:rPr lang="en-US" altLang="zh-CN" sz="1700" b="0" i="1" smtClean="0">
                            <a:latin typeface="Cambria Math" panose="02040503050406030204" pitchFamily="18" charset="0"/>
                            <a:ea typeface="字魂36号-正文宋楷" panose="02000000000000000000" pitchFamily="2" charset="-122"/>
                          </a:rPr>
                          <m:t>𝑥</m:t>
                        </m:r>
                      </m:sup>
                    </m:sSup>
                  </m:oMath>
                </a14:m>
                <a:r>
                  <a:rPr lang="zh-CN" altLang="en-US" sz="1700" dirty="0">
                    <a:latin typeface="字魂36号-正文宋楷" panose="02000000000000000000" pitchFamily="2" charset="-122"/>
                    <a:ea typeface="字魂36号-正文宋楷" panose="02000000000000000000" pitchFamily="2" charset="-122"/>
                  </a:rPr>
                  <a:t>与</a:t>
                </a:r>
                <a14:m>
                  <m:oMath xmlns:m="http://schemas.openxmlformats.org/officeDocument/2006/math">
                    <m:r>
                      <a:rPr lang="en-US" altLang="zh-CN" sz="1700" b="0" i="1" dirty="0" smtClean="0">
                        <a:latin typeface="Cambria Math" panose="02040503050406030204" pitchFamily="18" charset="0"/>
                        <a:ea typeface="字魂36号-正文宋楷" panose="02000000000000000000" pitchFamily="2" charset="-122"/>
                      </a:rPr>
                      <m:t>𝑦</m:t>
                    </m:r>
                    <m:r>
                      <a:rPr lang="en-US" altLang="zh-CN" sz="1700" b="0" i="1" dirty="0" smtClean="0">
                        <a:latin typeface="Cambria Math" panose="02040503050406030204" pitchFamily="18" charset="0"/>
                        <a:ea typeface="字魂36号-正文宋楷" panose="02000000000000000000" pitchFamily="2" charset="-122"/>
                      </a:rPr>
                      <m:t>=</m:t>
                    </m:r>
                    <m:sSup>
                      <m:sSupPr>
                        <m:ctrlPr>
                          <a:rPr lang="en-US" altLang="zh-CN" sz="1700" b="0" i="1" dirty="0" smtClean="0">
                            <a:latin typeface="Cambria Math" panose="02040503050406030204" pitchFamily="18" charset="0"/>
                            <a:ea typeface="字魂36号-正文宋楷" panose="02000000000000000000" pitchFamily="2" charset="-122"/>
                          </a:rPr>
                        </m:ctrlPr>
                      </m:sSupPr>
                      <m:e>
                        <m:d>
                          <m:dPr>
                            <m:ctrlPr>
                              <a:rPr lang="en-US" altLang="zh-CN" sz="1700" b="0" i="1" dirty="0" smtClean="0">
                                <a:latin typeface="Cambria Math" panose="02040503050406030204" pitchFamily="18" charset="0"/>
                                <a:ea typeface="字魂36号-正文宋楷" panose="02000000000000000000" pitchFamily="2" charset="-122"/>
                              </a:rPr>
                            </m:ctrlPr>
                          </m:dPr>
                          <m:e>
                            <m:f>
                              <m:fPr>
                                <m:ctrlPr>
                                  <a:rPr lang="en-US" altLang="zh-CN" sz="1700" b="0" i="1" dirty="0" smtClean="0">
                                    <a:latin typeface="Cambria Math" panose="02040503050406030204" pitchFamily="18" charset="0"/>
                                    <a:ea typeface="字魂36号-正文宋楷" panose="02000000000000000000" pitchFamily="2" charset="-122"/>
                                  </a:rPr>
                                </m:ctrlPr>
                              </m:fPr>
                              <m:num>
                                <m:r>
                                  <a:rPr lang="en-US" altLang="zh-CN" sz="1700" b="0" i="1" dirty="0" smtClean="0">
                                    <a:latin typeface="Cambria Math" panose="02040503050406030204" pitchFamily="18" charset="0"/>
                                    <a:ea typeface="字魂36号-正文宋楷" panose="02000000000000000000" pitchFamily="2" charset="-122"/>
                                  </a:rPr>
                                  <m:t>1</m:t>
                                </m:r>
                              </m:num>
                              <m:den>
                                <m:r>
                                  <a:rPr lang="en-US" altLang="zh-CN" sz="1700" b="0" i="1" dirty="0" smtClean="0">
                                    <a:latin typeface="Cambria Math" panose="02040503050406030204" pitchFamily="18" charset="0"/>
                                    <a:ea typeface="字魂36号-正文宋楷" panose="02000000000000000000" pitchFamily="2" charset="-122"/>
                                  </a:rPr>
                                  <m:t>2</m:t>
                                </m:r>
                              </m:den>
                            </m:f>
                          </m:e>
                        </m:d>
                      </m:e>
                      <m:sup>
                        <m:r>
                          <a:rPr lang="en-US" altLang="zh-CN" sz="1700" b="0" i="1" dirty="0" smtClean="0">
                            <a:latin typeface="Cambria Math" panose="02040503050406030204" pitchFamily="18" charset="0"/>
                            <a:ea typeface="字魂36号-正文宋楷" panose="02000000000000000000" pitchFamily="2" charset="-122"/>
                          </a:rPr>
                          <m:t>𝑥</m:t>
                        </m:r>
                      </m:sup>
                    </m:sSup>
                    <m:r>
                      <a:rPr lang="zh-CN" altLang="en-US" sz="1700" i="1" dirty="0">
                        <a:latin typeface="Cambria Math" panose="02040503050406030204" pitchFamily="18" charset="0"/>
                        <a:ea typeface="字魂36号-正文宋楷" panose="02000000000000000000" pitchFamily="2" charset="-122"/>
                      </a:rPr>
                      <m:t>的</m:t>
                    </m:r>
                  </m:oMath>
                </a14:m>
                <a:r>
                  <a:rPr lang="zh-CN" altLang="en-US" sz="1700" dirty="0">
                    <a:latin typeface="字魂36号-正文宋楷" panose="02000000000000000000" pitchFamily="2" charset="-122"/>
                    <a:ea typeface="字魂36号-正文宋楷" panose="02000000000000000000" pitchFamily="2" charset="-122"/>
                  </a:rPr>
                  <a:t>图像有什么关系？如何由</a:t>
                </a:r>
                <a14:m>
                  <m:oMath xmlns:m="http://schemas.openxmlformats.org/officeDocument/2006/math">
                    <m:r>
                      <a:rPr lang="en-US" altLang="zh-CN" sz="1700" i="1">
                        <a:latin typeface="Cambria Math" panose="02040503050406030204" pitchFamily="18" charset="0"/>
                        <a:ea typeface="字魂36号-正文宋楷" panose="02000000000000000000" pitchFamily="2" charset="-122"/>
                      </a:rPr>
                      <m:t>𝑦</m:t>
                    </m:r>
                    <m:r>
                      <a:rPr lang="en-US" altLang="zh-CN" sz="1700" i="1">
                        <a:latin typeface="Cambria Math" panose="02040503050406030204" pitchFamily="18" charset="0"/>
                        <a:ea typeface="字魂36号-正文宋楷" panose="02000000000000000000" pitchFamily="2" charset="-122"/>
                      </a:rPr>
                      <m:t>=</m:t>
                    </m:r>
                    <m:sSup>
                      <m:sSupPr>
                        <m:ctrlPr>
                          <a:rPr lang="en-US" altLang="zh-CN" sz="1700" i="1">
                            <a:latin typeface="Cambria Math" panose="02040503050406030204" pitchFamily="18" charset="0"/>
                            <a:ea typeface="字魂36号-正文宋楷" panose="02000000000000000000" pitchFamily="2" charset="-122"/>
                          </a:rPr>
                        </m:ctrlPr>
                      </m:sSupPr>
                      <m:e>
                        <m:r>
                          <a:rPr lang="en-US" altLang="zh-CN" sz="1700" i="1">
                            <a:latin typeface="Cambria Math" panose="02040503050406030204" pitchFamily="18" charset="0"/>
                            <a:ea typeface="字魂36号-正文宋楷" panose="02000000000000000000" pitchFamily="2" charset="-122"/>
                          </a:rPr>
                          <m:t>2</m:t>
                        </m:r>
                      </m:e>
                      <m:sup>
                        <m:r>
                          <a:rPr lang="en-US" altLang="zh-CN" sz="1700" i="1">
                            <a:latin typeface="Cambria Math" panose="02040503050406030204" pitchFamily="18" charset="0"/>
                            <a:ea typeface="字魂36号-正文宋楷" panose="02000000000000000000" pitchFamily="2" charset="-122"/>
                          </a:rPr>
                          <m:t>𝑥</m:t>
                        </m:r>
                      </m:sup>
                    </m:sSup>
                  </m:oMath>
                </a14:m>
                <a:r>
                  <a:rPr lang="zh-CN" altLang="en-US" sz="1700" dirty="0">
                    <a:latin typeface="字魂36号-正文宋楷" panose="02000000000000000000" pitchFamily="2" charset="-122"/>
                    <a:ea typeface="字魂36号-正文宋楷" panose="02000000000000000000" pitchFamily="2" charset="-122"/>
                  </a:rPr>
                  <a:t>的图象画出</a:t>
                </a:r>
                <a14:m>
                  <m:oMath xmlns:m="http://schemas.openxmlformats.org/officeDocument/2006/math">
                    <m:r>
                      <a:rPr lang="en-US" altLang="zh-CN" sz="1700" i="1" dirty="0">
                        <a:latin typeface="Cambria Math" panose="02040503050406030204" pitchFamily="18" charset="0"/>
                        <a:ea typeface="字魂36号-正文宋楷" panose="02000000000000000000" pitchFamily="2" charset="-122"/>
                      </a:rPr>
                      <m:t>𝑦</m:t>
                    </m:r>
                    <m:r>
                      <a:rPr lang="en-US" altLang="zh-CN" sz="1700" i="1" dirty="0">
                        <a:latin typeface="Cambria Math" panose="02040503050406030204" pitchFamily="18" charset="0"/>
                        <a:ea typeface="字魂36号-正文宋楷" panose="02000000000000000000" pitchFamily="2" charset="-122"/>
                      </a:rPr>
                      <m:t>=</m:t>
                    </m:r>
                    <m:sSup>
                      <m:sSupPr>
                        <m:ctrlPr>
                          <a:rPr lang="en-US" altLang="zh-CN" sz="1700" i="1" dirty="0">
                            <a:latin typeface="Cambria Math" panose="02040503050406030204" pitchFamily="18" charset="0"/>
                            <a:ea typeface="字魂36号-正文宋楷" panose="02000000000000000000" pitchFamily="2" charset="-122"/>
                          </a:rPr>
                        </m:ctrlPr>
                      </m:sSupPr>
                      <m:e>
                        <m:d>
                          <m:dPr>
                            <m:ctrlPr>
                              <a:rPr lang="en-US" altLang="zh-CN" sz="1700" i="1" dirty="0">
                                <a:latin typeface="Cambria Math" panose="02040503050406030204" pitchFamily="18" charset="0"/>
                                <a:ea typeface="字魂36号-正文宋楷" panose="02000000000000000000" pitchFamily="2" charset="-122"/>
                              </a:rPr>
                            </m:ctrlPr>
                          </m:dPr>
                          <m:e>
                            <m:f>
                              <m:fPr>
                                <m:ctrlPr>
                                  <a:rPr lang="en-US" altLang="zh-CN" sz="1700" i="1" dirty="0">
                                    <a:latin typeface="Cambria Math" panose="02040503050406030204" pitchFamily="18" charset="0"/>
                                    <a:ea typeface="字魂36号-正文宋楷" panose="02000000000000000000" pitchFamily="2" charset="-122"/>
                                  </a:rPr>
                                </m:ctrlPr>
                              </m:fPr>
                              <m:num>
                                <m:r>
                                  <a:rPr lang="en-US" altLang="zh-CN" sz="1700" i="1" dirty="0">
                                    <a:latin typeface="Cambria Math" panose="02040503050406030204" pitchFamily="18" charset="0"/>
                                    <a:ea typeface="字魂36号-正文宋楷" panose="02000000000000000000" pitchFamily="2" charset="-122"/>
                                  </a:rPr>
                                  <m:t>1</m:t>
                                </m:r>
                              </m:num>
                              <m:den>
                                <m:r>
                                  <a:rPr lang="en-US" altLang="zh-CN" sz="1700" i="1" dirty="0">
                                    <a:latin typeface="Cambria Math" panose="02040503050406030204" pitchFamily="18" charset="0"/>
                                    <a:ea typeface="字魂36号-正文宋楷" panose="02000000000000000000" pitchFamily="2" charset="-122"/>
                                  </a:rPr>
                                  <m:t>2</m:t>
                                </m:r>
                              </m:den>
                            </m:f>
                          </m:e>
                        </m:d>
                      </m:e>
                      <m:sup>
                        <m:r>
                          <a:rPr lang="en-US" altLang="zh-CN" sz="1700" i="1" dirty="0">
                            <a:latin typeface="Cambria Math" panose="02040503050406030204" pitchFamily="18" charset="0"/>
                            <a:ea typeface="字魂36号-正文宋楷" panose="02000000000000000000" pitchFamily="2" charset="-122"/>
                          </a:rPr>
                          <m:t>𝑥</m:t>
                        </m:r>
                      </m:sup>
                    </m:sSup>
                  </m:oMath>
                </a14:m>
                <a:r>
                  <a:rPr lang="zh-CN" altLang="en-US" sz="1700" dirty="0">
                    <a:latin typeface="字魂36号-正文宋楷" panose="02000000000000000000" pitchFamily="2" charset="-122"/>
                    <a:ea typeface="字魂36号-正文宋楷" panose="02000000000000000000" pitchFamily="2" charset="-122"/>
                  </a:rPr>
                  <a:t>的图象？</a:t>
                </a:r>
                <a:endParaRPr lang="en-US" altLang="zh-CN" sz="1700" dirty="0">
                  <a:latin typeface="字魂36号-正文宋楷" panose="02000000000000000000" pitchFamily="2" charset="-122"/>
                  <a:ea typeface="字魂36号-正文宋楷" panose="02000000000000000000" pitchFamily="2" charset="-122"/>
                </a:endParaRPr>
              </a:p>
              <a:p>
                <a:pPr algn="just" hangingPunct="0">
                  <a:lnSpc>
                    <a:spcPct val="130000"/>
                  </a:lnSpc>
                  <a:defRPr/>
                </a:pPr>
                <a:r>
                  <a:rPr lang="en-US" altLang="zh-CN" sz="1700" dirty="0">
                    <a:latin typeface="字魂36号-正文宋楷" panose="02000000000000000000" pitchFamily="2" charset="-122"/>
                    <a:ea typeface="字魂36号-正文宋楷" panose="02000000000000000000" pitchFamily="2" charset="-122"/>
                  </a:rPr>
                  <a:t>2.</a:t>
                </a:r>
                <a:r>
                  <a:rPr lang="zh-CN" altLang="en-US" sz="1700" dirty="0">
                    <a:latin typeface="字魂36号-正文宋楷" panose="02000000000000000000" pitchFamily="2" charset="-122"/>
                    <a:ea typeface="字魂36号-正文宋楷" panose="02000000000000000000" pitchFamily="2" charset="-122"/>
                  </a:rPr>
                  <a:t>根据两个函数的图象特征，归纳出这两个指数函数的性质，变底数为</a:t>
                </a:r>
                <a:r>
                  <a:rPr lang="en-US" altLang="zh-CN" sz="1700" dirty="0">
                    <a:latin typeface="字魂36号-正文宋楷" panose="02000000000000000000" pitchFamily="2" charset="-122"/>
                    <a:ea typeface="字魂36号-正文宋楷" panose="02000000000000000000" pitchFamily="2" charset="-122"/>
                  </a:rPr>
                  <a:t>3</a:t>
                </a:r>
                <a:r>
                  <a:rPr lang="zh-CN" altLang="en-US" sz="1700" dirty="0">
                    <a:latin typeface="字魂36号-正文宋楷" panose="02000000000000000000" pitchFamily="2" charset="-122"/>
                    <a:ea typeface="字魂36号-正文宋楷" panose="02000000000000000000" pitchFamily="2" charset="-122"/>
                  </a:rPr>
                  <a:t>或</a:t>
                </a:r>
                <a14:m>
                  <m:oMath xmlns:m="http://schemas.openxmlformats.org/officeDocument/2006/math">
                    <m:f>
                      <m:fPr>
                        <m:ctrlPr>
                          <a:rPr lang="en-US" altLang="zh-CN" sz="1700" i="1" smtClean="0">
                            <a:latin typeface="Cambria Math" panose="02040503050406030204" pitchFamily="18" charset="0"/>
                            <a:ea typeface="字魂36号-正文宋楷" panose="02000000000000000000" pitchFamily="2" charset="-122"/>
                          </a:rPr>
                        </m:ctrlPr>
                      </m:fPr>
                      <m:num>
                        <m:r>
                          <a:rPr lang="en-US" altLang="zh-CN" sz="1700" i="1">
                            <a:latin typeface="Cambria Math" panose="02040503050406030204" pitchFamily="18" charset="0"/>
                            <a:ea typeface="字魂36号-正文宋楷" panose="02000000000000000000" pitchFamily="2" charset="-122"/>
                          </a:rPr>
                          <m:t>1</m:t>
                        </m:r>
                      </m:num>
                      <m:den>
                        <m:r>
                          <a:rPr lang="en-US" altLang="zh-CN" sz="1700" i="1" smtClean="0">
                            <a:latin typeface="Cambria Math" panose="02040503050406030204" pitchFamily="18" charset="0"/>
                            <a:ea typeface="字魂36号-正文宋楷" panose="02000000000000000000" pitchFamily="2" charset="-122"/>
                          </a:rPr>
                          <m:t>3</m:t>
                        </m:r>
                      </m:den>
                    </m:f>
                  </m:oMath>
                </a14:m>
                <a:r>
                  <a:rPr lang="zh-CN" altLang="en-US" sz="1700" dirty="0">
                    <a:latin typeface="字魂36号-正文宋楷" panose="02000000000000000000" pitchFamily="2" charset="-122"/>
                    <a:ea typeface="字魂36号-正文宋楷" panose="02000000000000000000" pitchFamily="2" charset="-122"/>
                  </a:rPr>
                  <a:t>后呢？</a:t>
                </a:r>
              </a:p>
            </p:txBody>
          </p:sp>
        </mc:Choice>
        <mc:Fallback>
          <p:sp>
            <p:nvSpPr>
              <p:cNvPr id="59" name="MH_Text_2">
                <a:extLst>
                  <a:ext uri="{FF2B5EF4-FFF2-40B4-BE49-F238E27FC236}">
                    <a16:creationId xmlns:a16="http://schemas.microsoft.com/office/drawing/2014/main" xmlns="" xmlns:a14="http://schemas.microsoft.com/office/drawing/2010/main" id="{4CEC14AF-C106-4D5E-BF15-D313A19A116F}"/>
                  </a:ext>
                </a:extLst>
              </p:cNvPr>
              <p:cNvSpPr txBox="1">
                <a:spLocks noRot="1" noChangeAspect="1" noMove="1" noResize="1" noEditPoints="1" noAdjustHandles="1" noChangeArrowheads="1" noChangeShapeType="1" noTextEdit="1"/>
              </p:cNvSpPr>
              <p:nvPr>
                <p:custDataLst>
                  <p:tags r:id="rId2"/>
                </p:custDataLst>
              </p:nvPr>
            </p:nvSpPr>
            <p:spPr bwMode="auto">
              <a:xfrm>
                <a:off x="7329053" y="1229419"/>
                <a:ext cx="4059672" cy="2613376"/>
              </a:xfrm>
              <a:prstGeom prst="rect">
                <a:avLst/>
              </a:prstGeom>
              <a:blipFill>
                <a:blip r:embed="rId19"/>
                <a:stretch>
                  <a:fillRect l="-1952" r="-1051" b="-6542"/>
                </a:stretch>
              </a:blip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zh-CN" altLang="en-US">
                    <a:noFill/>
                  </a:rPr>
                  <a:t> </a:t>
                </a:r>
              </a:p>
            </p:txBody>
          </p:sp>
        </mc:Fallback>
      </mc:AlternateContent>
      <p:grpSp>
        <p:nvGrpSpPr>
          <p:cNvPr id="60" name="PA-721-721940-Pointer-409307">
            <a:extLst>
              <a:ext uri="{FF2B5EF4-FFF2-40B4-BE49-F238E27FC236}">
                <a16:creationId xmlns:a16="http://schemas.microsoft.com/office/drawing/2014/main" xmlns="" id="{C9DBB3B3-E25E-4B36-9848-56D3777CECF8}"/>
              </a:ext>
            </a:extLst>
          </p:cNvPr>
          <p:cNvGrpSpPr>
            <a:grpSpLocks noChangeAspect="1"/>
          </p:cNvGrpSpPr>
          <p:nvPr>
            <p:custDataLst>
              <p:tags r:id="rId3"/>
            </p:custDataLst>
          </p:nvPr>
        </p:nvGrpSpPr>
        <p:grpSpPr>
          <a:xfrm>
            <a:off x="7462117" y="4155318"/>
            <a:ext cx="3835138" cy="1866074"/>
            <a:chOff x="21019739" y="19088388"/>
            <a:chExt cx="2542067" cy="1236901"/>
          </a:xfrm>
        </p:grpSpPr>
        <p:sp>
          <p:nvSpPr>
            <p:cNvPr id="61" name="PA-任意多边形: 形状 1161">
              <a:extLst>
                <a:ext uri="{FF2B5EF4-FFF2-40B4-BE49-F238E27FC236}">
                  <a16:creationId xmlns:a16="http://schemas.microsoft.com/office/drawing/2014/main" xmlns="" id="{E074101A-5622-4398-A1B4-C63DD2E59A0E}"/>
                </a:ext>
              </a:extLst>
            </p:cNvPr>
            <p:cNvSpPr/>
            <p:nvPr>
              <p:custDataLst>
                <p:tags r:id="rId4"/>
              </p:custDataLst>
            </p:nvPr>
          </p:nvSpPr>
          <p:spPr>
            <a:xfrm>
              <a:off x="21601658" y="19268033"/>
              <a:ext cx="92273" cy="92273"/>
            </a:xfrm>
            <a:custGeom>
              <a:avLst/>
              <a:gdLst>
                <a:gd name="connsiteX0" fmla="*/ 46881 w 92273"/>
                <a:gd name="connsiteY0" fmla="*/ 2232 h 92273"/>
                <a:gd name="connsiteX1" fmla="*/ 2232 w 92273"/>
                <a:gd name="connsiteY1" fmla="*/ 46881 h 92273"/>
                <a:gd name="connsiteX2" fmla="*/ 46881 w 92273"/>
                <a:gd name="connsiteY2" fmla="*/ 91529 h 92273"/>
                <a:gd name="connsiteX3" fmla="*/ 91529 w 92273"/>
                <a:gd name="connsiteY3" fmla="*/ 46881 h 92273"/>
                <a:gd name="connsiteX4" fmla="*/ 46881 w 92273"/>
                <a:gd name="connsiteY4" fmla="*/ 2232 h 92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273" h="92273">
                  <a:moveTo>
                    <a:pt x="46881" y="2232"/>
                  </a:moveTo>
                  <a:cubicBezTo>
                    <a:pt x="22247" y="2232"/>
                    <a:pt x="2232" y="22247"/>
                    <a:pt x="2232" y="46881"/>
                  </a:cubicBezTo>
                  <a:cubicBezTo>
                    <a:pt x="2232" y="71515"/>
                    <a:pt x="22247" y="91529"/>
                    <a:pt x="46881" y="91529"/>
                  </a:cubicBezTo>
                  <a:cubicBezTo>
                    <a:pt x="71515" y="91529"/>
                    <a:pt x="91529" y="71515"/>
                    <a:pt x="91529" y="46881"/>
                  </a:cubicBezTo>
                  <a:cubicBezTo>
                    <a:pt x="91529" y="22247"/>
                    <a:pt x="71515" y="2232"/>
                    <a:pt x="46881" y="2232"/>
                  </a:cubicBezTo>
                  <a:close/>
                </a:path>
              </a:pathLst>
            </a:custGeom>
            <a:solidFill>
              <a:srgbClr val="2A6B6E"/>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2" name="PA-任意多边形: 形状 1162">
              <a:extLst>
                <a:ext uri="{FF2B5EF4-FFF2-40B4-BE49-F238E27FC236}">
                  <a16:creationId xmlns:a16="http://schemas.microsoft.com/office/drawing/2014/main" xmlns="" id="{08AC2DD2-CABD-46D0-A34C-2240474B9022}"/>
                </a:ext>
              </a:extLst>
            </p:cNvPr>
            <p:cNvSpPr/>
            <p:nvPr>
              <p:custDataLst>
                <p:tags r:id="rId5"/>
              </p:custDataLst>
            </p:nvPr>
          </p:nvSpPr>
          <p:spPr>
            <a:xfrm>
              <a:off x="21896338" y="19500143"/>
              <a:ext cx="2977" cy="2977"/>
            </a:xfrm>
            <a:custGeom>
              <a:avLst/>
              <a:gdLst>
                <a:gd name="connsiteX0" fmla="*/ 2232 w 2976"/>
                <a:gd name="connsiteY0" fmla="*/ 2292 h 2976"/>
                <a:gd name="connsiteX1" fmla="*/ 2232 w 2976"/>
                <a:gd name="connsiteY1" fmla="*/ 2292 h 2976"/>
                <a:gd name="connsiteX2" fmla="*/ 2277 w 2976"/>
                <a:gd name="connsiteY2" fmla="*/ 2232 h 2976"/>
                <a:gd name="connsiteX3" fmla="*/ 2277 w 2976"/>
                <a:gd name="connsiteY3" fmla="*/ 2232 h 2976"/>
                <a:gd name="connsiteX4" fmla="*/ 2232 w 2976"/>
                <a:gd name="connsiteY4" fmla="*/ 2292 h 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 h="2976">
                  <a:moveTo>
                    <a:pt x="2232" y="2292"/>
                  </a:moveTo>
                  <a:cubicBezTo>
                    <a:pt x="2232" y="2292"/>
                    <a:pt x="2232" y="2295"/>
                    <a:pt x="2232" y="2292"/>
                  </a:cubicBezTo>
                  <a:cubicBezTo>
                    <a:pt x="2253" y="2265"/>
                    <a:pt x="2259" y="2259"/>
                    <a:pt x="2277" y="2232"/>
                  </a:cubicBezTo>
                  <a:cubicBezTo>
                    <a:pt x="2277" y="2232"/>
                    <a:pt x="2277" y="2232"/>
                    <a:pt x="2277" y="2232"/>
                  </a:cubicBezTo>
                  <a:cubicBezTo>
                    <a:pt x="2259" y="2259"/>
                    <a:pt x="2253" y="2265"/>
                    <a:pt x="2232" y="2292"/>
                  </a:cubicBezTo>
                  <a:close/>
                </a:path>
              </a:pathLst>
            </a:custGeom>
            <a:solidFill>
              <a:srgbClr val="878787"/>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PA-任意多边形: 形状 1163">
              <a:extLst>
                <a:ext uri="{FF2B5EF4-FFF2-40B4-BE49-F238E27FC236}">
                  <a16:creationId xmlns:a16="http://schemas.microsoft.com/office/drawing/2014/main" xmlns="" id="{A0E65A61-13A3-40D3-882D-D579DF24C526}"/>
                </a:ext>
              </a:extLst>
            </p:cNvPr>
            <p:cNvSpPr/>
            <p:nvPr>
              <p:custDataLst>
                <p:tags r:id="rId6"/>
              </p:custDataLst>
            </p:nvPr>
          </p:nvSpPr>
          <p:spPr>
            <a:xfrm>
              <a:off x="21896383" y="19499473"/>
              <a:ext cx="2977" cy="2977"/>
            </a:xfrm>
            <a:custGeom>
              <a:avLst/>
              <a:gdLst>
                <a:gd name="connsiteX0" fmla="*/ 2274 w 2976"/>
                <a:gd name="connsiteY0" fmla="*/ 2875 h 2976"/>
                <a:gd name="connsiteX1" fmla="*/ 2735 w 2976"/>
                <a:gd name="connsiteY1" fmla="*/ 2232 h 2976"/>
                <a:gd name="connsiteX2" fmla="*/ 2232 w 2976"/>
                <a:gd name="connsiteY2" fmla="*/ 2902 h 2976"/>
                <a:gd name="connsiteX3" fmla="*/ 2274 w 2976"/>
                <a:gd name="connsiteY3" fmla="*/ 2875 h 2976"/>
              </a:gdLst>
              <a:ahLst/>
              <a:cxnLst>
                <a:cxn ang="0">
                  <a:pos x="connsiteX0" y="connsiteY0"/>
                </a:cxn>
                <a:cxn ang="0">
                  <a:pos x="connsiteX1" y="connsiteY1"/>
                </a:cxn>
                <a:cxn ang="0">
                  <a:pos x="connsiteX2" y="connsiteY2"/>
                </a:cxn>
                <a:cxn ang="0">
                  <a:pos x="connsiteX3" y="connsiteY3"/>
                </a:cxn>
              </a:cxnLst>
              <a:rect l="l" t="t" r="r" b="b"/>
              <a:pathLst>
                <a:path w="2976" h="2976">
                  <a:moveTo>
                    <a:pt x="2274" y="2875"/>
                  </a:moveTo>
                  <a:cubicBezTo>
                    <a:pt x="2432" y="2664"/>
                    <a:pt x="2578" y="2444"/>
                    <a:pt x="2735" y="2232"/>
                  </a:cubicBezTo>
                  <a:cubicBezTo>
                    <a:pt x="2655" y="2340"/>
                    <a:pt x="2506" y="2539"/>
                    <a:pt x="2232" y="2902"/>
                  </a:cubicBezTo>
                  <a:cubicBezTo>
                    <a:pt x="2250" y="2890"/>
                    <a:pt x="2274" y="2875"/>
                    <a:pt x="2274" y="2875"/>
                  </a:cubicBezTo>
                  <a:close/>
                </a:path>
              </a:pathLst>
            </a:custGeom>
            <a:solidFill>
              <a:srgbClr val="878787"/>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PA-任意多边形: 形状 1164">
              <a:extLst>
                <a:ext uri="{FF2B5EF4-FFF2-40B4-BE49-F238E27FC236}">
                  <a16:creationId xmlns:a16="http://schemas.microsoft.com/office/drawing/2014/main" xmlns="" id="{A3A42AF3-399B-4B98-92CC-6A4C9DCCC8F9}"/>
                </a:ext>
              </a:extLst>
            </p:cNvPr>
            <p:cNvSpPr/>
            <p:nvPr>
              <p:custDataLst>
                <p:tags r:id="rId7"/>
              </p:custDataLst>
            </p:nvPr>
          </p:nvSpPr>
          <p:spPr>
            <a:xfrm>
              <a:off x="21896886" y="19499406"/>
              <a:ext cx="2977" cy="2977"/>
            </a:xfrm>
            <a:custGeom>
              <a:avLst/>
              <a:gdLst>
                <a:gd name="connsiteX0" fmla="*/ 2238 w 2976"/>
                <a:gd name="connsiteY0" fmla="*/ 2291 h 2976"/>
                <a:gd name="connsiteX1" fmla="*/ 2232 w 2976"/>
                <a:gd name="connsiteY1" fmla="*/ 2299 h 2976"/>
                <a:gd name="connsiteX2" fmla="*/ 2238 w 2976"/>
                <a:gd name="connsiteY2" fmla="*/ 2291 h 2976"/>
              </a:gdLst>
              <a:ahLst/>
              <a:cxnLst>
                <a:cxn ang="0">
                  <a:pos x="connsiteX0" y="connsiteY0"/>
                </a:cxn>
                <a:cxn ang="0">
                  <a:pos x="connsiteX1" y="connsiteY1"/>
                </a:cxn>
                <a:cxn ang="0">
                  <a:pos x="connsiteX2" y="connsiteY2"/>
                </a:cxn>
              </a:cxnLst>
              <a:rect l="l" t="t" r="r" b="b"/>
              <a:pathLst>
                <a:path w="2976" h="2976">
                  <a:moveTo>
                    <a:pt x="2238" y="2291"/>
                  </a:moveTo>
                  <a:cubicBezTo>
                    <a:pt x="2235" y="2294"/>
                    <a:pt x="2235" y="2297"/>
                    <a:pt x="2232" y="2299"/>
                  </a:cubicBezTo>
                  <a:cubicBezTo>
                    <a:pt x="2298" y="2213"/>
                    <a:pt x="2301" y="2210"/>
                    <a:pt x="2238" y="2291"/>
                  </a:cubicBezTo>
                  <a:close/>
                </a:path>
              </a:pathLst>
            </a:custGeom>
            <a:solidFill>
              <a:srgbClr val="878787"/>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PA-任意多边形: 形状 1165">
              <a:extLst>
                <a:ext uri="{FF2B5EF4-FFF2-40B4-BE49-F238E27FC236}">
                  <a16:creationId xmlns:a16="http://schemas.microsoft.com/office/drawing/2014/main" xmlns="" id="{E8CBFE89-4C08-4CE0-8811-5CA63497BAF8}"/>
                </a:ext>
              </a:extLst>
            </p:cNvPr>
            <p:cNvSpPr/>
            <p:nvPr>
              <p:custDataLst>
                <p:tags r:id="rId8"/>
              </p:custDataLst>
            </p:nvPr>
          </p:nvSpPr>
          <p:spPr>
            <a:xfrm>
              <a:off x="21019739" y="19221666"/>
              <a:ext cx="628055" cy="806648"/>
            </a:xfrm>
            <a:custGeom>
              <a:avLst/>
              <a:gdLst>
                <a:gd name="connsiteX0" fmla="*/ 564847 w 628054"/>
                <a:gd name="connsiteY0" fmla="*/ 502232 h 806648"/>
                <a:gd name="connsiteX1" fmla="*/ 565356 w 628054"/>
                <a:gd name="connsiteY1" fmla="*/ 501554 h 806648"/>
                <a:gd name="connsiteX2" fmla="*/ 627311 w 628054"/>
                <a:gd name="connsiteY2" fmla="*/ 314772 h 806648"/>
                <a:gd name="connsiteX3" fmla="*/ 314772 w 628054"/>
                <a:gd name="connsiteY3" fmla="*/ 2232 h 806648"/>
                <a:gd name="connsiteX4" fmla="*/ 2232 w 628054"/>
                <a:gd name="connsiteY4" fmla="*/ 314772 h 806648"/>
                <a:gd name="connsiteX5" fmla="*/ 64627 w 628054"/>
                <a:gd name="connsiteY5" fmla="*/ 502173 h 806648"/>
                <a:gd name="connsiteX6" fmla="*/ 64725 w 628054"/>
                <a:gd name="connsiteY6" fmla="*/ 502259 h 806648"/>
                <a:gd name="connsiteX7" fmla="*/ 64740 w 628054"/>
                <a:gd name="connsiteY7" fmla="*/ 502292 h 806648"/>
                <a:gd name="connsiteX8" fmla="*/ 278160 w 628054"/>
                <a:gd name="connsiteY8" fmla="*/ 787149 h 806648"/>
                <a:gd name="connsiteX9" fmla="*/ 314772 w 628054"/>
                <a:gd name="connsiteY9" fmla="*/ 805904 h 806648"/>
                <a:gd name="connsiteX10" fmla="*/ 350493 w 628054"/>
                <a:gd name="connsiteY10" fmla="*/ 788045 h 806648"/>
                <a:gd name="connsiteX11" fmla="*/ 564803 w 628054"/>
                <a:gd name="connsiteY11" fmla="*/ 502292 h 806648"/>
                <a:gd name="connsiteX12" fmla="*/ 564824 w 628054"/>
                <a:gd name="connsiteY12" fmla="*/ 502250 h 806648"/>
                <a:gd name="connsiteX13" fmla="*/ 564847 w 628054"/>
                <a:gd name="connsiteY13" fmla="*/ 502232 h 806648"/>
                <a:gd name="connsiteX14" fmla="*/ 314772 w 628054"/>
                <a:gd name="connsiteY14" fmla="*/ 448717 h 806648"/>
                <a:gd name="connsiteX15" fmla="*/ 180826 w 628054"/>
                <a:gd name="connsiteY15" fmla="*/ 314772 h 806648"/>
                <a:gd name="connsiteX16" fmla="*/ 314772 w 628054"/>
                <a:gd name="connsiteY16" fmla="*/ 180826 h 806648"/>
                <a:gd name="connsiteX17" fmla="*/ 448717 w 628054"/>
                <a:gd name="connsiteY17" fmla="*/ 314772 h 806648"/>
                <a:gd name="connsiteX18" fmla="*/ 314772 w 628054"/>
                <a:gd name="connsiteY18" fmla="*/ 448717 h 80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28054" h="806648">
                  <a:moveTo>
                    <a:pt x="564847" y="502232"/>
                  </a:moveTo>
                  <a:cubicBezTo>
                    <a:pt x="565124" y="501863"/>
                    <a:pt x="565279" y="501658"/>
                    <a:pt x="565356" y="501554"/>
                  </a:cubicBezTo>
                  <a:cubicBezTo>
                    <a:pt x="605885" y="447240"/>
                    <a:pt x="627311" y="382697"/>
                    <a:pt x="627311" y="314772"/>
                  </a:cubicBezTo>
                  <a:cubicBezTo>
                    <a:pt x="627311" y="142455"/>
                    <a:pt x="487088" y="2232"/>
                    <a:pt x="314772" y="2232"/>
                  </a:cubicBezTo>
                  <a:cubicBezTo>
                    <a:pt x="142455" y="2232"/>
                    <a:pt x="2232" y="142455"/>
                    <a:pt x="2232" y="314772"/>
                  </a:cubicBezTo>
                  <a:cubicBezTo>
                    <a:pt x="2232" y="382965"/>
                    <a:pt x="23815" y="447758"/>
                    <a:pt x="64627" y="502173"/>
                  </a:cubicBezTo>
                  <a:cubicBezTo>
                    <a:pt x="64627" y="502173"/>
                    <a:pt x="64699" y="502221"/>
                    <a:pt x="64725" y="502259"/>
                  </a:cubicBezTo>
                  <a:lnTo>
                    <a:pt x="64740" y="502292"/>
                  </a:lnTo>
                  <a:lnTo>
                    <a:pt x="278160" y="787149"/>
                  </a:lnTo>
                  <a:cubicBezTo>
                    <a:pt x="288926" y="801511"/>
                    <a:pt x="301374" y="805904"/>
                    <a:pt x="314772" y="805904"/>
                  </a:cubicBezTo>
                  <a:cubicBezTo>
                    <a:pt x="328169" y="805904"/>
                    <a:pt x="341561" y="799654"/>
                    <a:pt x="350493" y="788045"/>
                  </a:cubicBezTo>
                  <a:cubicBezTo>
                    <a:pt x="359896" y="775508"/>
                    <a:pt x="552313" y="518943"/>
                    <a:pt x="564803" y="502292"/>
                  </a:cubicBezTo>
                  <a:cubicBezTo>
                    <a:pt x="564803" y="502286"/>
                    <a:pt x="564812" y="502259"/>
                    <a:pt x="564824" y="502250"/>
                  </a:cubicBezTo>
                  <a:cubicBezTo>
                    <a:pt x="564833" y="502238"/>
                    <a:pt x="564838" y="502241"/>
                    <a:pt x="564847" y="502232"/>
                  </a:cubicBezTo>
                  <a:close/>
                  <a:moveTo>
                    <a:pt x="314772" y="448717"/>
                  </a:moveTo>
                  <a:cubicBezTo>
                    <a:pt x="240911" y="448717"/>
                    <a:pt x="180826" y="388632"/>
                    <a:pt x="180826" y="314772"/>
                  </a:cubicBezTo>
                  <a:cubicBezTo>
                    <a:pt x="180826" y="240911"/>
                    <a:pt x="240911" y="180826"/>
                    <a:pt x="314772" y="180826"/>
                  </a:cubicBezTo>
                  <a:cubicBezTo>
                    <a:pt x="388632" y="180826"/>
                    <a:pt x="448717" y="240911"/>
                    <a:pt x="448717" y="314772"/>
                  </a:cubicBezTo>
                  <a:cubicBezTo>
                    <a:pt x="448717" y="388632"/>
                    <a:pt x="388632" y="448717"/>
                    <a:pt x="314772" y="448717"/>
                  </a:cubicBezTo>
                  <a:close/>
                </a:path>
              </a:pathLst>
            </a:custGeom>
            <a:solidFill>
              <a:srgbClr val="7B5340"/>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PA-任意多边形: 形状 1166">
              <a:extLst>
                <a:ext uri="{FF2B5EF4-FFF2-40B4-BE49-F238E27FC236}">
                  <a16:creationId xmlns:a16="http://schemas.microsoft.com/office/drawing/2014/main" xmlns="" id="{F71300E0-E6DC-42B0-88FD-5FAF39E94928}"/>
                </a:ext>
              </a:extLst>
            </p:cNvPr>
            <p:cNvSpPr/>
            <p:nvPr>
              <p:custDataLst>
                <p:tags r:id="rId9"/>
              </p:custDataLst>
            </p:nvPr>
          </p:nvSpPr>
          <p:spPr>
            <a:xfrm>
              <a:off x="21729793" y="19088388"/>
              <a:ext cx="1832013" cy="1236901"/>
            </a:xfrm>
            <a:custGeom>
              <a:avLst/>
              <a:gdLst>
                <a:gd name="connsiteX0" fmla="*/ 1035100 w 1169789"/>
                <a:gd name="connsiteY0" fmla="*/ 538014 h 806648"/>
                <a:gd name="connsiteX1" fmla="*/ 909379 w 1169789"/>
                <a:gd name="connsiteY1" fmla="*/ 627311 h 806648"/>
                <a:gd name="connsiteX2" fmla="*/ 529789 w 1169789"/>
                <a:gd name="connsiteY2" fmla="*/ 627311 h 806648"/>
                <a:gd name="connsiteX3" fmla="*/ 404068 w 1169789"/>
                <a:gd name="connsiteY3" fmla="*/ 538014 h 806648"/>
                <a:gd name="connsiteX4" fmla="*/ 278347 w 1169789"/>
                <a:gd name="connsiteY4" fmla="*/ 627311 h 806648"/>
                <a:gd name="connsiteX5" fmla="*/ 180826 w 1169789"/>
                <a:gd name="connsiteY5" fmla="*/ 627311 h 806648"/>
                <a:gd name="connsiteX6" fmla="*/ 91529 w 1169789"/>
                <a:gd name="connsiteY6" fmla="*/ 538014 h 806648"/>
                <a:gd name="connsiteX7" fmla="*/ 180826 w 1169789"/>
                <a:gd name="connsiteY7" fmla="*/ 448717 h 806648"/>
                <a:gd name="connsiteX8" fmla="*/ 630287 w 1169789"/>
                <a:gd name="connsiteY8" fmla="*/ 448717 h 806648"/>
                <a:gd name="connsiteX9" fmla="*/ 808881 w 1169789"/>
                <a:gd name="connsiteY9" fmla="*/ 270123 h 806648"/>
                <a:gd name="connsiteX10" fmla="*/ 630287 w 1169789"/>
                <a:gd name="connsiteY10" fmla="*/ 91529 h 806648"/>
                <a:gd name="connsiteX11" fmla="*/ 529789 w 1169789"/>
                <a:gd name="connsiteY11" fmla="*/ 91529 h 806648"/>
                <a:gd name="connsiteX12" fmla="*/ 404068 w 1169789"/>
                <a:gd name="connsiteY12" fmla="*/ 2232 h 806648"/>
                <a:gd name="connsiteX13" fmla="*/ 278347 w 1169789"/>
                <a:gd name="connsiteY13" fmla="*/ 91529 h 806648"/>
                <a:gd name="connsiteX14" fmla="*/ 158484 w 1169789"/>
                <a:gd name="connsiteY14" fmla="*/ 91529 h 806648"/>
                <a:gd name="connsiteX15" fmla="*/ 91500 w 1169789"/>
                <a:gd name="connsiteY15" fmla="*/ 180826 h 806648"/>
                <a:gd name="connsiteX16" fmla="*/ 278344 w 1169789"/>
                <a:gd name="connsiteY16" fmla="*/ 180826 h 806648"/>
                <a:gd name="connsiteX17" fmla="*/ 404065 w 1169789"/>
                <a:gd name="connsiteY17" fmla="*/ 270123 h 806648"/>
                <a:gd name="connsiteX18" fmla="*/ 529786 w 1169789"/>
                <a:gd name="connsiteY18" fmla="*/ 180826 h 806648"/>
                <a:gd name="connsiteX19" fmla="*/ 630287 w 1169789"/>
                <a:gd name="connsiteY19" fmla="*/ 180826 h 806648"/>
                <a:gd name="connsiteX20" fmla="*/ 719584 w 1169789"/>
                <a:gd name="connsiteY20" fmla="*/ 270123 h 806648"/>
                <a:gd name="connsiteX21" fmla="*/ 630287 w 1169789"/>
                <a:gd name="connsiteY21" fmla="*/ 359420 h 806648"/>
                <a:gd name="connsiteX22" fmla="*/ 180826 w 1169789"/>
                <a:gd name="connsiteY22" fmla="*/ 359420 h 806648"/>
                <a:gd name="connsiteX23" fmla="*/ 2232 w 1169789"/>
                <a:gd name="connsiteY23" fmla="*/ 538014 h 806648"/>
                <a:gd name="connsiteX24" fmla="*/ 180826 w 1169789"/>
                <a:gd name="connsiteY24" fmla="*/ 716607 h 806648"/>
                <a:gd name="connsiteX25" fmla="*/ 278347 w 1169789"/>
                <a:gd name="connsiteY25" fmla="*/ 716607 h 806648"/>
                <a:gd name="connsiteX26" fmla="*/ 404068 w 1169789"/>
                <a:gd name="connsiteY26" fmla="*/ 805904 h 806648"/>
                <a:gd name="connsiteX27" fmla="*/ 529789 w 1169789"/>
                <a:gd name="connsiteY27" fmla="*/ 716607 h 806648"/>
                <a:gd name="connsiteX28" fmla="*/ 909379 w 1169789"/>
                <a:gd name="connsiteY28" fmla="*/ 716607 h 806648"/>
                <a:gd name="connsiteX29" fmla="*/ 1035100 w 1169789"/>
                <a:gd name="connsiteY29" fmla="*/ 805904 h 806648"/>
                <a:gd name="connsiteX30" fmla="*/ 1169045 w 1169789"/>
                <a:gd name="connsiteY30" fmla="*/ 671959 h 806648"/>
                <a:gd name="connsiteX31" fmla="*/ 1035100 w 1169789"/>
                <a:gd name="connsiteY31" fmla="*/ 538014 h 80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69789" h="806648">
                  <a:moveTo>
                    <a:pt x="1035100" y="538014"/>
                  </a:moveTo>
                  <a:cubicBezTo>
                    <a:pt x="976967" y="538014"/>
                    <a:pt x="927872" y="575453"/>
                    <a:pt x="909379" y="627311"/>
                  </a:cubicBezTo>
                  <a:lnTo>
                    <a:pt x="529789" y="627311"/>
                  </a:lnTo>
                  <a:cubicBezTo>
                    <a:pt x="511296" y="575453"/>
                    <a:pt x="462201" y="538014"/>
                    <a:pt x="404068" y="538014"/>
                  </a:cubicBezTo>
                  <a:cubicBezTo>
                    <a:pt x="345936" y="538014"/>
                    <a:pt x="296841" y="575453"/>
                    <a:pt x="278347" y="627311"/>
                  </a:cubicBezTo>
                  <a:lnTo>
                    <a:pt x="180826" y="627311"/>
                  </a:lnTo>
                  <a:cubicBezTo>
                    <a:pt x="131600" y="627311"/>
                    <a:pt x="91529" y="587240"/>
                    <a:pt x="91529" y="538014"/>
                  </a:cubicBezTo>
                  <a:cubicBezTo>
                    <a:pt x="91529" y="488787"/>
                    <a:pt x="131600" y="448717"/>
                    <a:pt x="180826" y="448717"/>
                  </a:cubicBezTo>
                  <a:lnTo>
                    <a:pt x="630287" y="448717"/>
                  </a:lnTo>
                  <a:cubicBezTo>
                    <a:pt x="728785" y="448717"/>
                    <a:pt x="808881" y="368621"/>
                    <a:pt x="808881" y="270123"/>
                  </a:cubicBezTo>
                  <a:cubicBezTo>
                    <a:pt x="808881" y="171626"/>
                    <a:pt x="728785" y="91529"/>
                    <a:pt x="630287" y="91529"/>
                  </a:cubicBezTo>
                  <a:lnTo>
                    <a:pt x="529789" y="91529"/>
                  </a:lnTo>
                  <a:cubicBezTo>
                    <a:pt x="511296" y="39672"/>
                    <a:pt x="462201" y="2232"/>
                    <a:pt x="404068" y="2232"/>
                  </a:cubicBezTo>
                  <a:cubicBezTo>
                    <a:pt x="345936" y="2232"/>
                    <a:pt x="296841" y="39672"/>
                    <a:pt x="278347" y="91529"/>
                  </a:cubicBezTo>
                  <a:lnTo>
                    <a:pt x="158484" y="91529"/>
                  </a:lnTo>
                  <a:lnTo>
                    <a:pt x="91500" y="180826"/>
                  </a:lnTo>
                  <a:lnTo>
                    <a:pt x="278344" y="180826"/>
                  </a:lnTo>
                  <a:cubicBezTo>
                    <a:pt x="296838" y="232684"/>
                    <a:pt x="345933" y="270123"/>
                    <a:pt x="404065" y="270123"/>
                  </a:cubicBezTo>
                  <a:cubicBezTo>
                    <a:pt x="462198" y="270123"/>
                    <a:pt x="511293" y="232684"/>
                    <a:pt x="529786" y="180826"/>
                  </a:cubicBezTo>
                  <a:lnTo>
                    <a:pt x="630287" y="180826"/>
                  </a:lnTo>
                  <a:cubicBezTo>
                    <a:pt x="679514" y="180826"/>
                    <a:pt x="719584" y="220897"/>
                    <a:pt x="719584" y="270123"/>
                  </a:cubicBezTo>
                  <a:cubicBezTo>
                    <a:pt x="719584" y="319349"/>
                    <a:pt x="679514" y="359420"/>
                    <a:pt x="630287" y="359420"/>
                  </a:cubicBezTo>
                  <a:lnTo>
                    <a:pt x="180826" y="359420"/>
                  </a:lnTo>
                  <a:cubicBezTo>
                    <a:pt x="82329" y="359420"/>
                    <a:pt x="2232" y="439516"/>
                    <a:pt x="2232" y="538014"/>
                  </a:cubicBezTo>
                  <a:cubicBezTo>
                    <a:pt x="2232" y="636511"/>
                    <a:pt x="82329" y="716607"/>
                    <a:pt x="180826" y="716607"/>
                  </a:cubicBezTo>
                  <a:lnTo>
                    <a:pt x="278347" y="716607"/>
                  </a:lnTo>
                  <a:cubicBezTo>
                    <a:pt x="296841" y="768465"/>
                    <a:pt x="345936" y="805904"/>
                    <a:pt x="404068" y="805904"/>
                  </a:cubicBezTo>
                  <a:cubicBezTo>
                    <a:pt x="462201" y="805904"/>
                    <a:pt x="511296" y="768465"/>
                    <a:pt x="529789" y="716607"/>
                  </a:cubicBezTo>
                  <a:lnTo>
                    <a:pt x="909379" y="716607"/>
                  </a:lnTo>
                  <a:cubicBezTo>
                    <a:pt x="927872" y="768465"/>
                    <a:pt x="976967" y="805904"/>
                    <a:pt x="1035100" y="805904"/>
                  </a:cubicBezTo>
                  <a:cubicBezTo>
                    <a:pt x="1108960" y="805904"/>
                    <a:pt x="1169045" y="745819"/>
                    <a:pt x="1169045" y="671959"/>
                  </a:cubicBezTo>
                  <a:cubicBezTo>
                    <a:pt x="1169045" y="598099"/>
                    <a:pt x="1108960" y="538014"/>
                    <a:pt x="1035100" y="538014"/>
                  </a:cubicBezTo>
                  <a:close/>
                </a:path>
              </a:pathLst>
            </a:custGeom>
            <a:solidFill>
              <a:srgbClr val="2A6B6E"/>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xmlns="" val="100067917"/>
      </p:ext>
    </p:extLst>
  </p:cSld>
  <p:clrMapOvr>
    <a:masterClrMapping/>
  </p:clrMapOvr>
  <mc:AlternateContent xmlns:mc="http://schemas.openxmlformats.org/markup-compatibility/2006">
    <mc:Choice xmlns:p15="http://schemas.microsoft.com/office/powerpoint/2012/main" xmlns="" Requires="p15">
      <p:transition spd="slow" advClick="0" advTm="2000">
        <p15:prstTrans prst="curtains"/>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 calcmode="lin" valueType="num">
                                      <p:cBhvr>
                                        <p:cTn id="9" dur="1000" fill="hold"/>
                                        <p:tgtEl>
                                          <p:spTgt spid="37"/>
                                        </p:tgtEl>
                                        <p:attrNameLst>
                                          <p:attrName>style.rotation</p:attrName>
                                        </p:attrNameLst>
                                      </p:cBhvr>
                                      <p:tavLst>
                                        <p:tav tm="0">
                                          <p:val>
                                            <p:fltVal val="90"/>
                                          </p:val>
                                        </p:tav>
                                        <p:tav tm="100000">
                                          <p:val>
                                            <p:fltVal val="0"/>
                                          </p:val>
                                        </p:tav>
                                      </p:tavLst>
                                    </p:anim>
                                    <p:animEffect transition="in" filter="fade">
                                      <p:cBhvr>
                                        <p:cTn id="10" dur="1000"/>
                                        <p:tgtEl>
                                          <p:spTgt spid="37"/>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fill="hold"/>
                                        <p:tgtEl>
                                          <p:spTgt spid="55"/>
                                        </p:tgtEl>
                                        <p:attrNameLst>
                                          <p:attrName>ppt_x</p:attrName>
                                        </p:attrNameLst>
                                      </p:cBhvr>
                                      <p:tavLst>
                                        <p:tav tm="0">
                                          <p:val>
                                            <p:strVal val="#ppt_x"/>
                                          </p:val>
                                        </p:tav>
                                        <p:tav tm="100000">
                                          <p:val>
                                            <p:strVal val="#ppt_x"/>
                                          </p:val>
                                        </p:tav>
                                      </p:tavLst>
                                    </p:anim>
                                    <p:anim calcmode="lin" valueType="num">
                                      <p:cBhvr additive="base">
                                        <p:cTn id="14" dur="500" fill="hold"/>
                                        <p:tgtEl>
                                          <p:spTgt spid="5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ppt_x"/>
                                          </p:val>
                                        </p:tav>
                                        <p:tav tm="100000">
                                          <p:val>
                                            <p:strVal val="#ppt_x"/>
                                          </p:val>
                                        </p:tav>
                                      </p:tavLst>
                                    </p:anim>
                                    <p:anim calcmode="lin" valueType="num">
                                      <p:cBhvr additive="base">
                                        <p:cTn id="18"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55" grpId="0" animBg="1"/>
      <p:bldP spid="5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a:extLst>
              <a:ext uri="{FF2B5EF4-FFF2-40B4-BE49-F238E27FC236}">
                <a16:creationId xmlns:a16="http://schemas.microsoft.com/office/drawing/2014/main" xmlns="" id="{D1386046-49A4-4E0F-9066-4604A802D5D0}"/>
              </a:ext>
            </a:extLst>
          </p:cNvPr>
          <p:cNvSpPr txBox="1"/>
          <p:nvPr/>
        </p:nvSpPr>
        <p:spPr>
          <a:xfrm>
            <a:off x="359305" y="558223"/>
            <a:ext cx="6099368" cy="738664"/>
          </a:xfrm>
          <a:prstGeom prst="rect">
            <a:avLst/>
          </a:prstGeom>
          <a:noFill/>
        </p:spPr>
        <p:txBody>
          <a:bodyPr wrap="squar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指数函数的图象和性质</a:t>
            </a:r>
          </a:p>
        </p:txBody>
      </p:sp>
      <mc:AlternateContent xmlns:mc="http://schemas.openxmlformats.org/markup-compatibility/2006">
        <mc:Choice xmlns:a14="http://schemas.microsoft.com/office/drawing/2010/main" xmlns="" Requires="a14">
          <p:sp>
            <p:nvSpPr>
              <p:cNvPr id="42" name="MH_Text_2">
                <a:extLst>
                  <a:ext uri="{FF2B5EF4-FFF2-40B4-BE49-F238E27FC236}">
                    <a16:creationId xmlns:a16="http://schemas.microsoft.com/office/drawing/2014/main" id="{F09F97CE-EF08-4DB4-8400-DFE73AB68274}"/>
                  </a:ext>
                </a:extLst>
              </p:cNvPr>
              <p:cNvSpPr txBox="1">
                <a:spLocks noChangeArrowheads="1"/>
              </p:cNvSpPr>
              <p:nvPr>
                <p:custDataLst>
                  <p:tags r:id="rId21"/>
                </p:custDataLst>
              </p:nvPr>
            </p:nvSpPr>
            <p:spPr bwMode="auto">
              <a:xfrm>
                <a:off x="5800522" y="1377928"/>
                <a:ext cx="5739435" cy="500289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hangingPunct="0">
                  <a:lnSpc>
                    <a:spcPct val="130000"/>
                  </a:lnSpc>
                  <a:defRPr/>
                </a:pPr>
                <a:r>
                  <a:rPr lang="zh-CN" altLang="en-US" sz="1700" dirty="0">
                    <a:latin typeface="字魂36号-正文宋楷" panose="02000000000000000000" pitchFamily="2" charset="-122"/>
                    <a:ea typeface="字魂36号-正文宋楷" panose="02000000000000000000" pitchFamily="2" charset="-122"/>
                  </a:rPr>
                  <a:t>（接上页例题讲解）</a:t>
                </a:r>
                <a:endParaRPr lang="en-US" altLang="zh-CN" sz="1700" dirty="0">
                  <a:latin typeface="字魂36号-正文宋楷" panose="02000000000000000000" pitchFamily="2" charset="-122"/>
                  <a:ea typeface="字魂36号-正文宋楷" panose="02000000000000000000" pitchFamily="2" charset="-122"/>
                </a:endParaRPr>
              </a:p>
              <a:p>
                <a:pPr algn="just" hangingPunct="0">
                  <a:lnSpc>
                    <a:spcPct val="130000"/>
                  </a:lnSpc>
                  <a:defRPr/>
                </a:pPr>
                <a:r>
                  <a:rPr lang="zh-CN" altLang="en-US" sz="2200" b="1" dirty="0">
                    <a:latin typeface="字魂36号-正文宋楷" panose="02000000000000000000" pitchFamily="2" charset="-122"/>
                    <a:ea typeface="字魂36号-正文宋楷" panose="02000000000000000000" pitchFamily="2" charset="-122"/>
                  </a:rPr>
                  <a:t>新知一：图象特点</a:t>
                </a:r>
                <a:endParaRPr lang="en-US" altLang="zh-CN" sz="2200" b="1" dirty="0">
                  <a:latin typeface="字魂36号-正文宋楷" panose="02000000000000000000" pitchFamily="2" charset="-122"/>
                  <a:ea typeface="字魂36号-正文宋楷" panose="02000000000000000000" pitchFamily="2" charset="-122"/>
                </a:endParaRPr>
              </a:p>
              <a:p>
                <a:pPr algn="just" hangingPunct="0">
                  <a:lnSpc>
                    <a:spcPct val="130000"/>
                  </a:lnSpc>
                  <a:defRPr/>
                </a:pPr>
                <a:r>
                  <a:rPr lang="en-US" altLang="zh-CN" sz="1700" dirty="0">
                    <a:latin typeface="字魂36号-正文宋楷" panose="02000000000000000000" pitchFamily="2" charset="-122"/>
                    <a:ea typeface="字魂36号-正文宋楷" panose="02000000000000000000" pitchFamily="2" charset="-122"/>
                  </a:rPr>
                  <a:t>1.</a:t>
                </a:r>
                <a:r>
                  <a:rPr lang="zh-CN" altLang="en-US" sz="1700" dirty="0">
                    <a:latin typeface="字魂36号-正文宋楷" panose="02000000000000000000" pitchFamily="2" charset="-122"/>
                    <a:ea typeface="字魂36号-正文宋楷" panose="02000000000000000000" pitchFamily="2" charset="-122"/>
                  </a:rPr>
                  <a:t>图象都在</a:t>
                </a:r>
                <a:r>
                  <a:rPr lang="en-US" altLang="zh-CN" sz="1700" dirty="0">
                    <a:latin typeface="字魂36号-正文宋楷" panose="02000000000000000000" pitchFamily="2" charset="-122"/>
                    <a:ea typeface="字魂36号-正文宋楷" panose="02000000000000000000" pitchFamily="2" charset="-122"/>
                  </a:rPr>
                  <a:t>x</a:t>
                </a:r>
                <a:r>
                  <a:rPr lang="zh-CN" altLang="en-US" sz="1700" dirty="0">
                    <a:latin typeface="字魂36号-正文宋楷" panose="02000000000000000000" pitchFamily="2" charset="-122"/>
                    <a:ea typeface="字魂36号-正文宋楷" panose="02000000000000000000" pitchFamily="2" charset="-122"/>
                  </a:rPr>
                  <a:t>轴上方，即对任何</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𝑥</m:t>
                    </m:r>
                    <m:r>
                      <a:rPr lang="en-US" altLang="zh-CN" sz="1700" b="0" i="1" smtClean="0">
                        <a:latin typeface="Cambria Math" panose="02040503050406030204" pitchFamily="18" charset="0"/>
                        <a:ea typeface="Cambria Math" panose="02040503050406030204" pitchFamily="18" charset="0"/>
                      </a:rPr>
                      <m:t>∈</m:t>
                    </m:r>
                    <m:r>
                      <a:rPr lang="en-US" altLang="zh-CN" sz="1700" b="0" i="1" smtClean="0">
                        <a:latin typeface="Cambria Math" panose="02040503050406030204" pitchFamily="18" charset="0"/>
                        <a:ea typeface="Cambria Math" panose="02040503050406030204" pitchFamily="18" charset="0"/>
                      </a:rPr>
                      <m:t>𝑅</m:t>
                    </m:r>
                    <m:r>
                      <a:rPr lang="en-US" altLang="zh-CN" sz="1700" b="0" i="1" smtClean="0">
                        <a:latin typeface="Cambria Math" panose="02040503050406030204" pitchFamily="18" charset="0"/>
                        <a:ea typeface="Cambria Math" panose="02040503050406030204" pitchFamily="18" charset="0"/>
                      </a:rPr>
                      <m:t>, </m:t>
                    </m:r>
                  </m:oMath>
                </a14:m>
                <a:r>
                  <a:rPr lang="zh-CN" altLang="en-US" sz="1700" dirty="0">
                    <a:latin typeface="字魂36号-正文宋楷" panose="02000000000000000000" pitchFamily="2" charset="-122"/>
                    <a:ea typeface="字魂36号-正文宋楷" panose="02000000000000000000" pitchFamily="2" charset="-122"/>
                  </a:rPr>
                  <a:t>都有</a:t>
                </a:r>
                <a:r>
                  <a:rPr lang="en-US" altLang="zh-CN" sz="1700" dirty="0">
                    <a:latin typeface="字魂36号-正文宋楷" panose="02000000000000000000" pitchFamily="2" charset="-122"/>
                    <a:ea typeface="字魂36号-正文宋楷" panose="02000000000000000000" pitchFamily="2" charset="-122"/>
                  </a:rPr>
                  <a:t>y&gt;0.</a:t>
                </a:r>
              </a:p>
              <a:p>
                <a:pPr algn="just" hangingPunct="0">
                  <a:lnSpc>
                    <a:spcPct val="130000"/>
                  </a:lnSpc>
                  <a:defRPr/>
                </a:pPr>
                <a:r>
                  <a:rPr lang="en-US" altLang="zh-CN" sz="1700" dirty="0">
                    <a:latin typeface="字魂36号-正文宋楷" panose="02000000000000000000" pitchFamily="2" charset="-122"/>
                    <a:ea typeface="字魂36号-正文宋楷" panose="02000000000000000000" pitchFamily="2" charset="-122"/>
                  </a:rPr>
                  <a:t>2.</a:t>
                </a:r>
                <a:r>
                  <a:rPr lang="zh-CN" altLang="en-US" sz="1700" dirty="0">
                    <a:latin typeface="字魂36号-正文宋楷" panose="02000000000000000000" pitchFamily="2" charset="-122"/>
                    <a:ea typeface="字魂36号-正文宋楷" panose="02000000000000000000" pitchFamily="2" charset="-122"/>
                  </a:rPr>
                  <a:t>图象都通过（</a:t>
                </a:r>
                <a:r>
                  <a:rPr lang="en-US" altLang="zh-CN" sz="1700" dirty="0">
                    <a:latin typeface="字魂36号-正文宋楷" panose="02000000000000000000" pitchFamily="2" charset="-122"/>
                    <a:ea typeface="字魂36号-正文宋楷" panose="02000000000000000000" pitchFamily="2" charset="-122"/>
                  </a:rPr>
                  <a:t>0</a:t>
                </a:r>
                <a:r>
                  <a:rPr lang="zh-CN" altLang="en-US" sz="1700" dirty="0">
                    <a:latin typeface="字魂36号-正文宋楷" panose="02000000000000000000" pitchFamily="2" charset="-122"/>
                    <a:ea typeface="字魂36号-正文宋楷" panose="02000000000000000000" pitchFamily="2" charset="-122"/>
                  </a:rPr>
                  <a:t>，</a:t>
                </a:r>
                <a:r>
                  <a:rPr lang="en-US" altLang="zh-CN" sz="1700" dirty="0">
                    <a:latin typeface="字魂36号-正文宋楷" panose="02000000000000000000" pitchFamily="2" charset="-122"/>
                    <a:ea typeface="字魂36号-正文宋楷" panose="02000000000000000000" pitchFamily="2" charset="-122"/>
                  </a:rPr>
                  <a:t>1</a:t>
                </a:r>
                <a:r>
                  <a:rPr lang="zh-CN" altLang="en-US" sz="1700" dirty="0">
                    <a:latin typeface="字魂36号-正文宋楷" panose="02000000000000000000" pitchFamily="2" charset="-122"/>
                    <a:ea typeface="字魂36号-正文宋楷" panose="02000000000000000000" pitchFamily="2" charset="-122"/>
                  </a:rPr>
                  <a:t>）点，即当</a:t>
                </a:r>
                <a:r>
                  <a:rPr lang="en-US" altLang="zh-CN" sz="1700" dirty="0">
                    <a:latin typeface="字魂36号-正文宋楷" panose="02000000000000000000" pitchFamily="2" charset="-122"/>
                    <a:ea typeface="字魂36号-正文宋楷" panose="02000000000000000000" pitchFamily="2" charset="-122"/>
                  </a:rPr>
                  <a:t>x=0</a:t>
                </a:r>
                <a:r>
                  <a:rPr lang="zh-CN" altLang="en-US" sz="1700" dirty="0">
                    <a:latin typeface="字魂36号-正文宋楷" panose="02000000000000000000" pitchFamily="2" charset="-122"/>
                    <a:ea typeface="字魂36号-正文宋楷" panose="02000000000000000000" pitchFamily="2" charset="-122"/>
                  </a:rPr>
                  <a:t>时，恒有</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𝑦</m:t>
                    </m:r>
                    <m:r>
                      <a:rPr lang="en-US" altLang="zh-CN" sz="1700" b="0" i="1" smtClean="0">
                        <a:latin typeface="Cambria Math" panose="02040503050406030204" pitchFamily="18" charset="0"/>
                        <a:ea typeface="字魂36号-正文宋楷" panose="02000000000000000000" pitchFamily="2" charset="-122"/>
                      </a:rPr>
                      <m:t>=</m:t>
                    </m:r>
                    <m:sSup>
                      <m:sSupPr>
                        <m:ctrlPr>
                          <a:rPr lang="en-US" altLang="zh-CN" sz="1700" b="0" i="1" smtClean="0">
                            <a:latin typeface="Cambria Math" panose="02040503050406030204" pitchFamily="18" charset="0"/>
                            <a:ea typeface="字魂36号-正文宋楷" panose="02000000000000000000" pitchFamily="2" charset="-122"/>
                          </a:rPr>
                        </m:ctrlPr>
                      </m:sSupPr>
                      <m:e>
                        <m:r>
                          <a:rPr lang="en-US" altLang="zh-CN" sz="1700" b="0" i="1" smtClean="0">
                            <a:latin typeface="Cambria Math" panose="02040503050406030204" pitchFamily="18" charset="0"/>
                            <a:ea typeface="字魂36号-正文宋楷" panose="02000000000000000000" pitchFamily="2" charset="-122"/>
                          </a:rPr>
                          <m:t>𝑎</m:t>
                        </m:r>
                      </m:e>
                      <m:sup>
                        <m:r>
                          <a:rPr lang="en-US" altLang="zh-CN" sz="1700" b="0" i="1" smtClean="0">
                            <a:latin typeface="Cambria Math" panose="02040503050406030204" pitchFamily="18" charset="0"/>
                            <a:ea typeface="字魂36号-正文宋楷" panose="02000000000000000000" pitchFamily="2" charset="-122"/>
                          </a:rPr>
                          <m:t>0</m:t>
                        </m:r>
                      </m:sup>
                    </m:sSup>
                    <m:r>
                      <a:rPr lang="en-US" altLang="zh-CN" sz="1700" b="0" i="1" smtClean="0">
                        <a:latin typeface="Cambria Math" panose="02040503050406030204" pitchFamily="18" charset="0"/>
                        <a:ea typeface="字魂36号-正文宋楷" panose="02000000000000000000" pitchFamily="2" charset="-122"/>
                      </a:rPr>
                      <m:t>=1</m:t>
                    </m:r>
                    <m:d>
                      <m:dPr>
                        <m:ctrlPr>
                          <a:rPr lang="en-US" altLang="zh-CN" sz="1700" b="0" i="1" smtClean="0">
                            <a:latin typeface="Cambria Math" panose="02040503050406030204" pitchFamily="18" charset="0"/>
                            <a:ea typeface="字魂36号-正文宋楷" panose="02000000000000000000" pitchFamily="2" charset="-122"/>
                          </a:rPr>
                        </m:ctrlPr>
                      </m:dPr>
                      <m:e>
                        <m:r>
                          <a:rPr lang="en-US" altLang="zh-CN" sz="1700" b="0" i="1" smtClean="0">
                            <a:latin typeface="Cambria Math" panose="02040503050406030204" pitchFamily="18" charset="0"/>
                            <a:ea typeface="字魂36号-正文宋楷" panose="02000000000000000000" pitchFamily="2" charset="-122"/>
                          </a:rPr>
                          <m:t>0</m:t>
                        </m:r>
                        <m:r>
                          <a:rPr lang="en-US" altLang="zh-CN" sz="1700" b="0" i="1" smtClean="0">
                            <a:latin typeface="Cambria Math" panose="02040503050406030204" pitchFamily="18" charset="0"/>
                            <a:ea typeface="Cambria Math" panose="02040503050406030204" pitchFamily="18" charset="0"/>
                          </a:rPr>
                          <m:t>&lt;</m:t>
                        </m:r>
                        <m:r>
                          <a:rPr lang="en-US" altLang="zh-CN" sz="1700" b="0" i="1" smtClean="0">
                            <a:latin typeface="Cambria Math" panose="02040503050406030204" pitchFamily="18" charset="0"/>
                            <a:ea typeface="Cambria Math" panose="02040503050406030204" pitchFamily="18" charset="0"/>
                          </a:rPr>
                          <m:t>𝑎</m:t>
                        </m:r>
                        <m:r>
                          <a:rPr lang="en-US" altLang="zh-CN" sz="1700" b="0" i="1" smtClean="0">
                            <a:latin typeface="Cambria Math" panose="02040503050406030204" pitchFamily="18" charset="0"/>
                            <a:ea typeface="Cambria Math" panose="02040503050406030204" pitchFamily="18" charset="0"/>
                          </a:rPr>
                          <m:t>≠1</m:t>
                        </m:r>
                      </m:e>
                    </m:d>
                  </m:oMath>
                </a14:m>
                <a:r>
                  <a:rPr lang="en-US" altLang="zh-CN" sz="1700" dirty="0">
                    <a:latin typeface="字魂36号-正文宋楷" panose="02000000000000000000" pitchFamily="2" charset="-122"/>
                    <a:ea typeface="字魂36号-正文宋楷" panose="02000000000000000000" pitchFamily="2" charset="-122"/>
                  </a:rPr>
                  <a:t>.</a:t>
                </a:r>
              </a:p>
              <a:p>
                <a:pPr algn="just" hangingPunct="0">
                  <a:lnSpc>
                    <a:spcPct val="130000"/>
                  </a:lnSpc>
                  <a:defRPr/>
                </a:pPr>
                <a:r>
                  <a:rPr lang="en-US" altLang="zh-CN" sz="1700" dirty="0">
                    <a:latin typeface="字魂36号-正文宋楷" panose="02000000000000000000" pitchFamily="2" charset="-122"/>
                    <a:ea typeface="字魂36号-正文宋楷" panose="02000000000000000000" pitchFamily="2" charset="-122"/>
                  </a:rPr>
                  <a:t>3.</a:t>
                </a:r>
                <a:r>
                  <a:rPr lang="zh-CN" altLang="en-US" sz="1700" dirty="0">
                    <a:latin typeface="字魂36号-正文宋楷" panose="02000000000000000000" pitchFamily="2" charset="-122"/>
                    <a:ea typeface="字魂36号-正文宋楷" panose="02000000000000000000" pitchFamily="2" charset="-122"/>
                  </a:rPr>
                  <a:t>当</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𝑎</m:t>
                    </m:r>
                    <m:r>
                      <a:rPr lang="en-US" altLang="zh-CN" sz="1700" b="0" i="1" smtClean="0">
                        <a:latin typeface="Cambria Math" panose="02040503050406030204" pitchFamily="18" charset="0"/>
                        <a:ea typeface="Cambria Math" panose="02040503050406030204" pitchFamily="18" charset="0"/>
                      </a:rPr>
                      <m:t>&gt;1</m:t>
                    </m:r>
                  </m:oMath>
                </a14:m>
                <a:r>
                  <a:rPr lang="zh-CN" altLang="en-US" sz="1700" dirty="0">
                    <a:latin typeface="字魂36号-正文宋楷" panose="02000000000000000000" pitchFamily="2" charset="-122"/>
                    <a:ea typeface="字魂36号-正文宋楷" panose="02000000000000000000" pitchFamily="2" charset="-122"/>
                  </a:rPr>
                  <a:t>时，曲线以</a:t>
                </a:r>
                <a:r>
                  <a:rPr lang="en-US" altLang="zh-CN" sz="1700" dirty="0">
                    <a:latin typeface="字魂36号-正文宋楷" panose="02000000000000000000" pitchFamily="2" charset="-122"/>
                    <a:ea typeface="字魂36号-正文宋楷" panose="02000000000000000000" pitchFamily="2" charset="-122"/>
                  </a:rPr>
                  <a:t>x</a:t>
                </a:r>
                <a:r>
                  <a:rPr lang="zh-CN" altLang="en-US" sz="1700" dirty="0">
                    <a:latin typeface="字魂36号-正文宋楷" panose="02000000000000000000" pitchFamily="2" charset="-122"/>
                    <a:ea typeface="字魂36号-正文宋楷" panose="02000000000000000000" pitchFamily="2" charset="-122"/>
                  </a:rPr>
                  <a:t>轴负方向为渐近线，且当</a:t>
                </a:r>
                <a:r>
                  <a:rPr lang="en-US" altLang="zh-CN" sz="1700" dirty="0">
                    <a:latin typeface="字魂36号-正文宋楷" panose="02000000000000000000" pitchFamily="2" charset="-122"/>
                    <a:ea typeface="字魂36号-正文宋楷" panose="02000000000000000000" pitchFamily="2" charset="-122"/>
                  </a:rPr>
                  <a:t>x</a:t>
                </a:r>
                <a:r>
                  <a:rPr lang="zh-CN" altLang="en-US" sz="1700" dirty="0">
                    <a:latin typeface="字魂36号-正文宋楷" panose="02000000000000000000" pitchFamily="2" charset="-122"/>
                    <a:ea typeface="字魂36号-正文宋楷" panose="02000000000000000000" pitchFamily="2" charset="-122"/>
                  </a:rPr>
                  <a:t>增加时，曲线是上升的，即</a:t>
                </a:r>
                <a:r>
                  <a:rPr lang="en-US" altLang="zh-CN" sz="1700" dirty="0">
                    <a:latin typeface="字魂36号-正文宋楷" panose="02000000000000000000" pitchFamily="2" charset="-122"/>
                    <a:ea typeface="字魂36号-正文宋楷" panose="02000000000000000000" pitchFamily="2" charset="-122"/>
                  </a:rPr>
                  <a:t>y</a:t>
                </a:r>
                <a:r>
                  <a:rPr lang="zh-CN" altLang="en-US" sz="1700" dirty="0">
                    <a:latin typeface="字魂36号-正文宋楷" panose="02000000000000000000" pitchFamily="2" charset="-122"/>
                    <a:ea typeface="字魂36号-正文宋楷" panose="02000000000000000000" pitchFamily="2" charset="-122"/>
                  </a:rPr>
                  <a:t>是</a:t>
                </a:r>
                <a:r>
                  <a:rPr lang="en-US" altLang="zh-CN" sz="1700" dirty="0">
                    <a:latin typeface="字魂36号-正文宋楷" panose="02000000000000000000" pitchFamily="2" charset="-122"/>
                    <a:ea typeface="字魂36号-正文宋楷" panose="02000000000000000000" pitchFamily="2" charset="-122"/>
                  </a:rPr>
                  <a:t>R</a:t>
                </a:r>
                <a:r>
                  <a:rPr lang="zh-CN" altLang="en-US" sz="1700" dirty="0">
                    <a:latin typeface="字魂36号-正文宋楷" panose="02000000000000000000" pitchFamily="2" charset="-122"/>
                    <a:ea typeface="字魂36号-正文宋楷" panose="02000000000000000000" pitchFamily="2" charset="-122"/>
                  </a:rPr>
                  <a:t>上的增函数。</a:t>
                </a:r>
                <a:endParaRPr lang="en-US" altLang="zh-CN" sz="1700" dirty="0">
                  <a:latin typeface="字魂36号-正文宋楷" panose="02000000000000000000" pitchFamily="2" charset="-122"/>
                  <a:ea typeface="字魂36号-正文宋楷" panose="02000000000000000000" pitchFamily="2" charset="-122"/>
                </a:endParaRPr>
              </a:p>
              <a:p>
                <a:pPr algn="just" hangingPunct="0">
                  <a:lnSpc>
                    <a:spcPct val="130000"/>
                  </a:lnSpc>
                  <a:defRPr/>
                </a:pPr>
                <a:r>
                  <a:rPr lang="en-US" altLang="zh-CN" sz="1700" dirty="0">
                    <a:latin typeface="字魂36号-正文宋楷" panose="02000000000000000000" pitchFamily="2" charset="-122"/>
                    <a:ea typeface="字魂36号-正文宋楷" panose="02000000000000000000" pitchFamily="2" charset="-122"/>
                  </a:rPr>
                  <a:t>4.</a:t>
                </a:r>
                <a:r>
                  <a:rPr lang="zh-CN" altLang="en-US" sz="1700" dirty="0">
                    <a:latin typeface="字魂36号-正文宋楷" panose="02000000000000000000" pitchFamily="2" charset="-122"/>
                    <a:ea typeface="字魂36号-正文宋楷" panose="02000000000000000000" pitchFamily="2" charset="-122"/>
                  </a:rPr>
                  <a:t>当</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0</m:t>
                    </m:r>
                    <m:r>
                      <a:rPr lang="en-US" altLang="zh-CN" sz="1700" b="0" i="1" smtClean="0">
                        <a:latin typeface="Cambria Math" panose="02040503050406030204" pitchFamily="18" charset="0"/>
                        <a:ea typeface="Cambria Math" panose="02040503050406030204" pitchFamily="18" charset="0"/>
                      </a:rPr>
                      <m:t>&lt;</m:t>
                    </m:r>
                    <m:r>
                      <a:rPr lang="en-US" altLang="zh-CN" sz="1700" b="0" i="1" smtClean="0">
                        <a:latin typeface="Cambria Math" panose="02040503050406030204" pitchFamily="18" charset="0"/>
                        <a:ea typeface="Cambria Math" panose="02040503050406030204" pitchFamily="18" charset="0"/>
                      </a:rPr>
                      <m:t>𝑎</m:t>
                    </m:r>
                    <m:r>
                      <a:rPr lang="en-US" altLang="zh-CN" sz="1700" b="0" i="1" smtClean="0">
                        <a:latin typeface="Cambria Math" panose="02040503050406030204" pitchFamily="18" charset="0"/>
                        <a:ea typeface="Cambria Math" panose="02040503050406030204" pitchFamily="18" charset="0"/>
                      </a:rPr>
                      <m:t>&lt;1</m:t>
                    </m:r>
                  </m:oMath>
                </a14:m>
                <a:r>
                  <a:rPr lang="zh-CN" altLang="en-US" sz="1700" dirty="0">
                    <a:latin typeface="字魂36号-正文宋楷" panose="02000000000000000000" pitchFamily="2" charset="-122"/>
                    <a:ea typeface="字魂36号-正文宋楷" panose="02000000000000000000" pitchFamily="2" charset="-122"/>
                  </a:rPr>
                  <a:t>时，曲线以</a:t>
                </a:r>
                <a:r>
                  <a:rPr lang="en-US" altLang="zh-CN" sz="1700" dirty="0">
                    <a:latin typeface="字魂36号-正文宋楷" panose="02000000000000000000" pitchFamily="2" charset="-122"/>
                    <a:ea typeface="字魂36号-正文宋楷" panose="02000000000000000000" pitchFamily="2" charset="-122"/>
                  </a:rPr>
                  <a:t>x</a:t>
                </a:r>
                <a:r>
                  <a:rPr lang="zh-CN" altLang="en-US" sz="1700" dirty="0">
                    <a:latin typeface="字魂36号-正文宋楷" panose="02000000000000000000" pitchFamily="2" charset="-122"/>
                    <a:ea typeface="字魂36号-正文宋楷" panose="02000000000000000000" pitchFamily="2" charset="-122"/>
                  </a:rPr>
                  <a:t>轴正方向为渐近线，且当</a:t>
                </a:r>
                <a:r>
                  <a:rPr lang="en-US" altLang="zh-CN" sz="1700" dirty="0">
                    <a:latin typeface="字魂36号-正文宋楷" panose="02000000000000000000" pitchFamily="2" charset="-122"/>
                    <a:ea typeface="字魂36号-正文宋楷" panose="02000000000000000000" pitchFamily="2" charset="-122"/>
                  </a:rPr>
                  <a:t>x</a:t>
                </a:r>
                <a:r>
                  <a:rPr lang="zh-CN" altLang="en-US" sz="1700" dirty="0">
                    <a:latin typeface="字魂36号-正文宋楷" panose="02000000000000000000" pitchFamily="2" charset="-122"/>
                    <a:ea typeface="字魂36号-正文宋楷" panose="02000000000000000000" pitchFamily="2" charset="-122"/>
                  </a:rPr>
                  <a:t>增加时，曲线是下降的，即</a:t>
                </a:r>
                <a:r>
                  <a:rPr lang="en-US" altLang="zh-CN" sz="1700" dirty="0">
                    <a:latin typeface="字魂36号-正文宋楷" panose="02000000000000000000" pitchFamily="2" charset="-122"/>
                    <a:ea typeface="字魂36号-正文宋楷" panose="02000000000000000000" pitchFamily="2" charset="-122"/>
                  </a:rPr>
                  <a:t>y</a:t>
                </a:r>
                <a:r>
                  <a:rPr lang="zh-CN" altLang="en-US" sz="1700" dirty="0">
                    <a:latin typeface="字魂36号-正文宋楷" panose="02000000000000000000" pitchFamily="2" charset="-122"/>
                    <a:ea typeface="字魂36号-正文宋楷" panose="02000000000000000000" pitchFamily="2" charset="-122"/>
                  </a:rPr>
                  <a:t>是</a:t>
                </a:r>
                <a:r>
                  <a:rPr lang="en-US" altLang="zh-CN" sz="1700" dirty="0">
                    <a:latin typeface="字魂36号-正文宋楷" panose="02000000000000000000" pitchFamily="2" charset="-122"/>
                    <a:ea typeface="字魂36号-正文宋楷" panose="02000000000000000000" pitchFamily="2" charset="-122"/>
                  </a:rPr>
                  <a:t>R</a:t>
                </a:r>
                <a:r>
                  <a:rPr lang="zh-CN" altLang="en-US" sz="1700" dirty="0">
                    <a:latin typeface="字魂36号-正文宋楷" panose="02000000000000000000" pitchFamily="2" charset="-122"/>
                    <a:ea typeface="字魂36号-正文宋楷" panose="02000000000000000000" pitchFamily="2" charset="-122"/>
                  </a:rPr>
                  <a:t>上的减函数</a:t>
                </a:r>
                <a:r>
                  <a:rPr lang="en-US" altLang="zh-CN" sz="1700" dirty="0">
                    <a:latin typeface="字魂36号-正文宋楷" panose="02000000000000000000" pitchFamily="2" charset="-122"/>
                    <a:ea typeface="字魂36号-正文宋楷" panose="02000000000000000000" pitchFamily="2" charset="-122"/>
                  </a:rPr>
                  <a:t>.</a:t>
                </a:r>
              </a:p>
              <a:p>
                <a:pPr algn="just" hangingPunct="0">
                  <a:lnSpc>
                    <a:spcPct val="130000"/>
                  </a:lnSpc>
                  <a:defRPr/>
                </a:pPr>
                <a:r>
                  <a:rPr lang="en-US" altLang="zh-CN" sz="1700" dirty="0">
                    <a:latin typeface="字魂36号-正文宋楷" panose="02000000000000000000" pitchFamily="2" charset="-122"/>
                    <a:ea typeface="字魂36号-正文宋楷" panose="02000000000000000000" pitchFamily="2" charset="-122"/>
                  </a:rPr>
                  <a:t>5.</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𝑦</m:t>
                    </m:r>
                    <m:r>
                      <a:rPr lang="en-US" altLang="zh-CN" sz="1700" b="0" i="1" smtClean="0">
                        <a:latin typeface="Cambria Math" panose="02040503050406030204" pitchFamily="18" charset="0"/>
                        <a:ea typeface="字魂36号-正文宋楷" panose="02000000000000000000" pitchFamily="2" charset="-122"/>
                      </a:rPr>
                      <m:t>=</m:t>
                    </m:r>
                    <m:sSup>
                      <m:sSupPr>
                        <m:ctrlPr>
                          <a:rPr lang="en-US" altLang="zh-CN" sz="1700" b="0" i="1" smtClean="0">
                            <a:latin typeface="Cambria Math" panose="02040503050406030204" pitchFamily="18" charset="0"/>
                            <a:ea typeface="字魂36号-正文宋楷" panose="02000000000000000000" pitchFamily="2" charset="-122"/>
                          </a:rPr>
                        </m:ctrlPr>
                      </m:sSupPr>
                      <m:e>
                        <m:r>
                          <a:rPr lang="en-US" altLang="zh-CN" sz="1700" b="0" i="1" smtClean="0">
                            <a:latin typeface="Cambria Math" panose="02040503050406030204" pitchFamily="18" charset="0"/>
                            <a:ea typeface="字魂36号-正文宋楷" panose="02000000000000000000" pitchFamily="2" charset="-122"/>
                          </a:rPr>
                          <m:t>2</m:t>
                        </m:r>
                      </m:e>
                      <m:sup>
                        <m:r>
                          <a:rPr lang="en-US" altLang="zh-CN" sz="1700" b="0" i="1" smtClean="0">
                            <a:latin typeface="Cambria Math" panose="02040503050406030204" pitchFamily="18" charset="0"/>
                            <a:ea typeface="字魂36号-正文宋楷" panose="02000000000000000000" pitchFamily="2" charset="-122"/>
                          </a:rPr>
                          <m:t>𝑥</m:t>
                        </m:r>
                      </m:sup>
                    </m:sSup>
                  </m:oMath>
                </a14:m>
                <a:r>
                  <a:rPr lang="zh-CN" altLang="en-US" sz="1700" dirty="0">
                    <a:latin typeface="字魂36号-正文宋楷" panose="02000000000000000000" pitchFamily="2" charset="-122"/>
                    <a:ea typeface="字魂36号-正文宋楷" panose="02000000000000000000" pitchFamily="2" charset="-122"/>
                  </a:rPr>
                  <a:t>与</a:t>
                </a:r>
                <a14:m>
                  <m:oMath xmlns:m="http://schemas.openxmlformats.org/officeDocument/2006/math">
                    <m:r>
                      <a:rPr lang="en-US" altLang="zh-CN" sz="1700" b="0" i="1" dirty="0" smtClean="0">
                        <a:latin typeface="Cambria Math" panose="02040503050406030204" pitchFamily="18" charset="0"/>
                        <a:ea typeface="字魂36号-正文宋楷" panose="02000000000000000000" pitchFamily="2" charset="-122"/>
                      </a:rPr>
                      <m:t>𝑦</m:t>
                    </m:r>
                    <m:r>
                      <a:rPr lang="en-US" altLang="zh-CN" sz="1700" b="0" i="1" dirty="0" smtClean="0">
                        <a:latin typeface="Cambria Math" panose="02040503050406030204" pitchFamily="18" charset="0"/>
                        <a:ea typeface="字魂36号-正文宋楷" panose="02000000000000000000" pitchFamily="2" charset="-122"/>
                      </a:rPr>
                      <m:t>=</m:t>
                    </m:r>
                    <m:sSup>
                      <m:sSupPr>
                        <m:ctrlPr>
                          <a:rPr lang="en-US" altLang="zh-CN" sz="1700" b="0" i="1" dirty="0" smtClean="0">
                            <a:latin typeface="Cambria Math" panose="02040503050406030204" pitchFamily="18" charset="0"/>
                            <a:ea typeface="字魂36号-正文宋楷" panose="02000000000000000000" pitchFamily="2" charset="-122"/>
                          </a:rPr>
                        </m:ctrlPr>
                      </m:sSupPr>
                      <m:e>
                        <m:d>
                          <m:dPr>
                            <m:ctrlPr>
                              <a:rPr lang="en-US" altLang="zh-CN" sz="1700" b="0" i="1" dirty="0" smtClean="0">
                                <a:latin typeface="Cambria Math" panose="02040503050406030204" pitchFamily="18" charset="0"/>
                                <a:ea typeface="字魂36号-正文宋楷" panose="02000000000000000000" pitchFamily="2" charset="-122"/>
                              </a:rPr>
                            </m:ctrlPr>
                          </m:dPr>
                          <m:e>
                            <m:r>
                              <a:rPr lang="en-US" altLang="zh-CN" sz="1700" b="0" i="1" dirty="0" smtClean="0">
                                <a:latin typeface="Cambria Math" panose="02040503050406030204" pitchFamily="18" charset="0"/>
                                <a:ea typeface="字魂36号-正文宋楷" panose="02000000000000000000" pitchFamily="2" charset="-122"/>
                              </a:rPr>
                              <m:t>12</m:t>
                            </m:r>
                          </m:e>
                        </m:d>
                      </m:e>
                      <m:sup>
                        <m:r>
                          <a:rPr lang="en-US" altLang="zh-CN" sz="1700" b="0" i="1" dirty="0" smtClean="0">
                            <a:latin typeface="Cambria Math" panose="02040503050406030204" pitchFamily="18" charset="0"/>
                            <a:ea typeface="字魂36号-正文宋楷" panose="02000000000000000000" pitchFamily="2" charset="-122"/>
                          </a:rPr>
                          <m:t>𝑥</m:t>
                        </m:r>
                      </m:sup>
                    </m:sSup>
                    <m:r>
                      <a:rPr lang="zh-CN" altLang="en-US" sz="1700" i="1" dirty="0">
                        <a:latin typeface="Cambria Math" panose="02040503050406030204" pitchFamily="18" charset="0"/>
                        <a:ea typeface="字魂36号-正文宋楷" panose="02000000000000000000" pitchFamily="2" charset="-122"/>
                      </a:rPr>
                      <m:t>两</m:t>
                    </m:r>
                  </m:oMath>
                </a14:m>
                <a:r>
                  <a:rPr lang="zh-CN" altLang="en-US" sz="1700" dirty="0">
                    <a:latin typeface="字魂36号-正文宋楷" panose="02000000000000000000" pitchFamily="2" charset="-122"/>
                    <a:ea typeface="字魂36号-正文宋楷" panose="02000000000000000000" pitchFamily="2" charset="-122"/>
                  </a:rPr>
                  <a:t>函数关于</a:t>
                </a:r>
                <a:r>
                  <a:rPr lang="en-US" altLang="zh-CN" sz="1700" dirty="0">
                    <a:latin typeface="字魂36号-正文宋楷" panose="02000000000000000000" pitchFamily="2" charset="-122"/>
                    <a:ea typeface="字魂36号-正文宋楷" panose="02000000000000000000" pitchFamily="2" charset="-122"/>
                  </a:rPr>
                  <a:t>y</a:t>
                </a:r>
                <a:r>
                  <a:rPr lang="zh-CN" altLang="en-US" sz="1700" dirty="0">
                    <a:latin typeface="字魂36号-正文宋楷" panose="02000000000000000000" pitchFamily="2" charset="-122"/>
                    <a:ea typeface="字魂36号-正文宋楷" panose="02000000000000000000" pitchFamily="2" charset="-122"/>
                  </a:rPr>
                  <a:t>轴对称</a:t>
                </a:r>
                <a:r>
                  <a:rPr lang="en-US" altLang="zh-CN" sz="1700" dirty="0">
                    <a:latin typeface="字魂36号-正文宋楷" panose="02000000000000000000" pitchFamily="2" charset="-122"/>
                    <a:ea typeface="字魂36号-正文宋楷" panose="02000000000000000000" pitchFamily="2" charset="-122"/>
                  </a:rPr>
                  <a:t>.</a:t>
                </a:r>
              </a:p>
              <a:p>
                <a:pPr algn="just" hangingPunct="0">
                  <a:lnSpc>
                    <a:spcPct val="130000"/>
                  </a:lnSpc>
                  <a:defRPr/>
                </a:pPr>
                <a:r>
                  <a:rPr lang="zh-CN" altLang="en-US" b="1" dirty="0">
                    <a:latin typeface="字魂36号-正文宋楷" panose="02000000000000000000" pitchFamily="2" charset="-122"/>
                    <a:ea typeface="字魂36号-正文宋楷" panose="02000000000000000000" pitchFamily="2" charset="-122"/>
                  </a:rPr>
                  <a:t>新知二：</a:t>
                </a:r>
                <a14:m>
                  <m:oMath xmlns:m="http://schemas.openxmlformats.org/officeDocument/2006/math">
                    <m:r>
                      <a:rPr lang="en-US" altLang="zh-CN" b="1" i="1" smtClean="0">
                        <a:latin typeface="Cambria Math" panose="02040503050406030204" pitchFamily="18" charset="0"/>
                        <a:ea typeface="字魂36号-正文宋楷" panose="02000000000000000000" pitchFamily="2" charset="-122"/>
                      </a:rPr>
                      <m:t>𝒚</m:t>
                    </m:r>
                    <m:r>
                      <a:rPr lang="en-US" altLang="zh-CN" b="1" i="1" smtClean="0">
                        <a:latin typeface="Cambria Math" panose="02040503050406030204" pitchFamily="18" charset="0"/>
                        <a:ea typeface="字魂36号-正文宋楷" panose="02000000000000000000" pitchFamily="2" charset="-122"/>
                      </a:rPr>
                      <m:t>=</m:t>
                    </m:r>
                    <m:sSup>
                      <m:sSupPr>
                        <m:ctrlPr>
                          <a:rPr lang="en-US" altLang="zh-CN" b="1" i="1" smtClean="0">
                            <a:latin typeface="Cambria Math" panose="02040503050406030204" pitchFamily="18" charset="0"/>
                            <a:ea typeface="字魂36号-正文宋楷" panose="02000000000000000000" pitchFamily="2" charset="-122"/>
                          </a:rPr>
                        </m:ctrlPr>
                      </m:sSupPr>
                      <m:e>
                        <m:r>
                          <a:rPr lang="en-US" altLang="zh-CN" b="1" i="1" smtClean="0">
                            <a:latin typeface="Cambria Math" panose="02040503050406030204" pitchFamily="18" charset="0"/>
                            <a:ea typeface="字魂36号-正文宋楷" panose="02000000000000000000" pitchFamily="2" charset="-122"/>
                          </a:rPr>
                          <m:t>𝒂</m:t>
                        </m:r>
                      </m:e>
                      <m:sup>
                        <m:r>
                          <a:rPr lang="en-US" altLang="zh-CN" b="1" i="1" smtClean="0">
                            <a:latin typeface="Cambria Math" panose="02040503050406030204" pitchFamily="18" charset="0"/>
                            <a:ea typeface="字魂36号-正文宋楷" panose="02000000000000000000" pitchFamily="2" charset="-122"/>
                          </a:rPr>
                          <m:t>𝒙</m:t>
                        </m:r>
                      </m:sup>
                    </m:sSup>
                  </m:oMath>
                </a14:m>
                <a:r>
                  <a:rPr lang="zh-CN" altLang="en-US" b="1" dirty="0">
                    <a:latin typeface="字魂36号-正文宋楷" panose="02000000000000000000" pitchFamily="2" charset="-122"/>
                    <a:ea typeface="字魂36号-正文宋楷" panose="02000000000000000000" pitchFamily="2" charset="-122"/>
                  </a:rPr>
                  <a:t>的图象与性质</a:t>
                </a:r>
                <a:endParaRPr lang="en-US" altLang="zh-CN" b="1" dirty="0">
                  <a:latin typeface="字魂36号-正文宋楷" panose="02000000000000000000" pitchFamily="2" charset="-122"/>
                  <a:ea typeface="字魂36号-正文宋楷" panose="02000000000000000000" pitchFamily="2" charset="-122"/>
                </a:endParaRPr>
              </a:p>
              <a:p>
                <a:pPr algn="just" hangingPunct="0">
                  <a:lnSpc>
                    <a:spcPct val="130000"/>
                  </a:lnSpc>
                  <a:defRPr/>
                </a:pPr>
                <a:r>
                  <a:rPr lang="en-US" altLang="zh-CN" sz="1700" dirty="0">
                    <a:latin typeface="字魂36号-正文宋楷" panose="02000000000000000000" pitchFamily="2" charset="-122"/>
                    <a:ea typeface="字魂36号-正文宋楷" panose="02000000000000000000" pitchFamily="2" charset="-122"/>
                  </a:rPr>
                  <a:t>1.</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𝑎</m:t>
                    </m:r>
                    <m:r>
                      <a:rPr lang="en-US" altLang="zh-CN" sz="1700" b="0" i="1" smtClean="0">
                        <a:latin typeface="Cambria Math" panose="02040503050406030204" pitchFamily="18" charset="0"/>
                        <a:ea typeface="Cambria Math" panose="02040503050406030204" pitchFamily="18" charset="0"/>
                      </a:rPr>
                      <m:t>&gt;1</m:t>
                    </m:r>
                  </m:oMath>
                </a14:m>
                <a:r>
                  <a:rPr lang="zh-CN" altLang="en-US" sz="1700" dirty="0">
                    <a:latin typeface="字魂36号-正文宋楷" panose="02000000000000000000" pitchFamily="2" charset="-122"/>
                    <a:ea typeface="字魂36号-正文宋楷" panose="02000000000000000000" pitchFamily="2" charset="-122"/>
                  </a:rPr>
                  <a:t>时，</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𝑎</m:t>
                    </m:r>
                  </m:oMath>
                </a14:m>
                <a:r>
                  <a:rPr lang="zh-CN" altLang="en-US" sz="1700" dirty="0">
                    <a:latin typeface="字魂36号-正文宋楷" panose="02000000000000000000" pitchFamily="2" charset="-122"/>
                    <a:ea typeface="字魂36号-正文宋楷" panose="02000000000000000000" pitchFamily="2" charset="-122"/>
                  </a:rPr>
                  <a:t>值越大，图象越陡，即</a:t>
                </a:r>
                <a:r>
                  <a:rPr lang="en-US" altLang="zh-CN" sz="1700" dirty="0">
                    <a:latin typeface="字魂36号-正文宋楷" panose="02000000000000000000" pitchFamily="2" charset="-122"/>
                    <a:ea typeface="字魂36号-正文宋楷" panose="02000000000000000000" pitchFamily="2" charset="-122"/>
                  </a:rPr>
                  <a:t>x&gt;0</a:t>
                </a:r>
                <a:r>
                  <a:rPr lang="zh-CN" altLang="en-US" sz="1700" dirty="0">
                    <a:latin typeface="字魂36号-正文宋楷" panose="02000000000000000000" pitchFamily="2" charset="-122"/>
                    <a:ea typeface="字魂36号-正文宋楷" panose="02000000000000000000" pitchFamily="2" charset="-122"/>
                  </a:rPr>
                  <a:t>，越靠近</a:t>
                </a:r>
                <a:r>
                  <a:rPr lang="en-US" altLang="zh-CN" sz="1700" dirty="0">
                    <a:latin typeface="字魂36号-正文宋楷" panose="02000000000000000000" pitchFamily="2" charset="-122"/>
                    <a:ea typeface="字魂36号-正文宋楷" panose="02000000000000000000" pitchFamily="2" charset="-122"/>
                  </a:rPr>
                  <a:t>y</a:t>
                </a:r>
                <a:r>
                  <a:rPr lang="zh-CN" altLang="en-US" sz="1700" dirty="0">
                    <a:latin typeface="字魂36号-正文宋楷" panose="02000000000000000000" pitchFamily="2" charset="-122"/>
                    <a:ea typeface="字魂36号-正文宋楷" panose="02000000000000000000" pitchFamily="2" charset="-122"/>
                  </a:rPr>
                  <a:t>轴</a:t>
                </a:r>
                <a:r>
                  <a:rPr lang="en-US" altLang="zh-CN" sz="1700" dirty="0">
                    <a:latin typeface="字魂36号-正文宋楷" panose="02000000000000000000" pitchFamily="2" charset="-122"/>
                    <a:ea typeface="字魂36号-正文宋楷" panose="02000000000000000000" pitchFamily="2" charset="-122"/>
                  </a:rPr>
                  <a:t>.</a:t>
                </a:r>
              </a:p>
              <a:p>
                <a:pPr algn="just" hangingPunct="0">
                  <a:lnSpc>
                    <a:spcPct val="130000"/>
                  </a:lnSpc>
                  <a:defRPr/>
                </a:pPr>
                <a:r>
                  <a:rPr lang="en-US" altLang="zh-CN" sz="1700" dirty="0">
                    <a:latin typeface="字魂36号-正文宋楷" panose="02000000000000000000" pitchFamily="2" charset="-122"/>
                    <a:ea typeface="字魂36号-正文宋楷" panose="02000000000000000000" pitchFamily="2" charset="-122"/>
                  </a:rPr>
                  <a:t>2.</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0</m:t>
                    </m:r>
                    <m:r>
                      <a:rPr lang="en-US" altLang="zh-CN" sz="1700" b="0" i="1" smtClean="0">
                        <a:latin typeface="Cambria Math" panose="02040503050406030204" pitchFamily="18" charset="0"/>
                        <a:ea typeface="Cambria Math" panose="02040503050406030204" pitchFamily="18" charset="0"/>
                      </a:rPr>
                      <m:t>&lt;</m:t>
                    </m:r>
                    <m:r>
                      <a:rPr lang="en-US" altLang="zh-CN" sz="1700" b="0" i="1" smtClean="0">
                        <a:latin typeface="Cambria Math" panose="02040503050406030204" pitchFamily="18" charset="0"/>
                        <a:ea typeface="Cambria Math" panose="02040503050406030204" pitchFamily="18" charset="0"/>
                      </a:rPr>
                      <m:t>𝑎</m:t>
                    </m:r>
                    <m:r>
                      <a:rPr lang="en-US" altLang="zh-CN" sz="1700" b="0" i="1" smtClean="0">
                        <a:latin typeface="Cambria Math" panose="02040503050406030204" pitchFamily="18" charset="0"/>
                        <a:ea typeface="Cambria Math" panose="02040503050406030204" pitchFamily="18" charset="0"/>
                      </a:rPr>
                      <m:t>&lt;1</m:t>
                    </m:r>
                  </m:oMath>
                </a14:m>
                <a:r>
                  <a:rPr lang="zh-CN" altLang="en-US" sz="1700" dirty="0">
                    <a:latin typeface="字魂36号-正文宋楷" panose="02000000000000000000" pitchFamily="2" charset="-122"/>
                    <a:ea typeface="字魂36号-正文宋楷" panose="02000000000000000000" pitchFamily="2" charset="-122"/>
                  </a:rPr>
                  <a:t>时</a:t>
                </a:r>
                <a:r>
                  <a:rPr lang="en-US" altLang="zh-CN" sz="1700" dirty="0">
                    <a:latin typeface="字魂36号-正文宋楷" panose="02000000000000000000" pitchFamily="2" charset="-122"/>
                    <a:ea typeface="字魂36号-正文宋楷" panose="02000000000000000000" pitchFamily="2" charset="-122"/>
                  </a:rPr>
                  <a:t>,</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𝑎</m:t>
                    </m:r>
                  </m:oMath>
                </a14:m>
                <a:r>
                  <a:rPr lang="zh-CN" altLang="en-US" sz="1700" dirty="0">
                    <a:latin typeface="字魂36号-正文宋楷" panose="02000000000000000000" pitchFamily="2" charset="-122"/>
                    <a:ea typeface="字魂36号-正文宋楷" panose="02000000000000000000" pitchFamily="2" charset="-122"/>
                  </a:rPr>
                  <a:t>值越小，图象越陡，即</a:t>
                </a:r>
                <a:r>
                  <a:rPr lang="en-US" altLang="zh-CN" sz="1700" dirty="0">
                    <a:latin typeface="字魂36号-正文宋楷" panose="02000000000000000000" pitchFamily="2" charset="-122"/>
                    <a:ea typeface="字魂36号-正文宋楷" panose="02000000000000000000" pitchFamily="2" charset="-122"/>
                  </a:rPr>
                  <a:t>x&lt;0</a:t>
                </a:r>
                <a:r>
                  <a:rPr lang="zh-CN" altLang="en-US" sz="1700" dirty="0">
                    <a:latin typeface="字魂36号-正文宋楷" panose="02000000000000000000" pitchFamily="2" charset="-122"/>
                    <a:ea typeface="字魂36号-正文宋楷" panose="02000000000000000000" pitchFamily="2" charset="-122"/>
                  </a:rPr>
                  <a:t>，越靠近</a:t>
                </a:r>
                <a:r>
                  <a:rPr lang="en-US" altLang="zh-CN" sz="1700" dirty="0">
                    <a:latin typeface="字魂36号-正文宋楷" panose="02000000000000000000" pitchFamily="2" charset="-122"/>
                    <a:ea typeface="字魂36号-正文宋楷" panose="02000000000000000000" pitchFamily="2" charset="-122"/>
                  </a:rPr>
                  <a:t>y</a:t>
                </a:r>
                <a:r>
                  <a:rPr lang="zh-CN" altLang="en-US" sz="1700" dirty="0">
                    <a:latin typeface="字魂36号-正文宋楷" panose="02000000000000000000" pitchFamily="2" charset="-122"/>
                    <a:ea typeface="字魂36号-正文宋楷" panose="02000000000000000000" pitchFamily="2" charset="-122"/>
                  </a:rPr>
                  <a:t>轴</a:t>
                </a:r>
                <a:r>
                  <a:rPr lang="en-US" altLang="zh-CN" sz="1700" dirty="0">
                    <a:latin typeface="字魂36号-正文宋楷" panose="02000000000000000000" pitchFamily="2" charset="-122"/>
                    <a:ea typeface="字魂36号-正文宋楷" panose="02000000000000000000" pitchFamily="2" charset="-122"/>
                  </a:rPr>
                  <a:t>.</a:t>
                </a:r>
              </a:p>
              <a:p>
                <a:pPr algn="just" hangingPunct="0">
                  <a:lnSpc>
                    <a:spcPct val="130000"/>
                  </a:lnSpc>
                  <a:defRPr/>
                </a:pPr>
                <a:r>
                  <a:rPr lang="en-US" altLang="zh-CN" sz="1700" dirty="0">
                    <a:latin typeface="字魂36号-正文宋楷" panose="02000000000000000000" pitchFamily="2" charset="-122"/>
                    <a:ea typeface="字魂36号-正文宋楷" panose="02000000000000000000" pitchFamily="2" charset="-122"/>
                  </a:rPr>
                  <a:t>3.</a:t>
                </a:r>
                <a:r>
                  <a:rPr lang="zh-CN" altLang="en-US" sz="1700" dirty="0">
                    <a:latin typeface="字魂36号-正文宋楷" panose="02000000000000000000" pitchFamily="2" charset="-122"/>
                    <a:ea typeface="字魂36号-正文宋楷" panose="02000000000000000000" pitchFamily="2" charset="-122"/>
                  </a:rPr>
                  <a:t>函数</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𝑦</m:t>
                    </m:r>
                    <m:r>
                      <a:rPr lang="en-US" altLang="zh-CN" sz="1700" b="0" i="1" smtClean="0">
                        <a:latin typeface="Cambria Math" panose="02040503050406030204" pitchFamily="18" charset="0"/>
                        <a:ea typeface="字魂36号-正文宋楷" panose="02000000000000000000" pitchFamily="2" charset="-122"/>
                      </a:rPr>
                      <m:t>=</m:t>
                    </m:r>
                    <m:sSup>
                      <m:sSupPr>
                        <m:ctrlPr>
                          <a:rPr lang="en-US" altLang="zh-CN" sz="1700" b="0" i="1" smtClean="0">
                            <a:latin typeface="Cambria Math" panose="02040503050406030204" pitchFamily="18" charset="0"/>
                            <a:ea typeface="字魂36号-正文宋楷" panose="02000000000000000000" pitchFamily="2" charset="-122"/>
                          </a:rPr>
                        </m:ctrlPr>
                      </m:sSupPr>
                      <m:e>
                        <m:r>
                          <a:rPr lang="en-US" altLang="zh-CN" sz="1700" b="0" i="1" smtClean="0">
                            <a:latin typeface="Cambria Math" panose="02040503050406030204" pitchFamily="18" charset="0"/>
                            <a:ea typeface="字魂36号-正文宋楷" panose="02000000000000000000" pitchFamily="2" charset="-122"/>
                          </a:rPr>
                          <m:t>𝑎</m:t>
                        </m:r>
                      </m:e>
                      <m:sup>
                        <m:r>
                          <a:rPr lang="en-US" altLang="zh-CN" sz="1700" b="0" i="1" smtClean="0">
                            <a:latin typeface="Cambria Math" panose="02040503050406030204" pitchFamily="18" charset="0"/>
                            <a:ea typeface="字魂36号-正文宋楷" panose="02000000000000000000" pitchFamily="2" charset="-122"/>
                          </a:rPr>
                          <m:t>𝑥</m:t>
                        </m:r>
                      </m:sup>
                    </m:sSup>
                  </m:oMath>
                </a14:m>
                <a:r>
                  <a:rPr lang="zh-CN" altLang="en-US" sz="1700" dirty="0">
                    <a:latin typeface="字魂36号-正文宋楷" panose="02000000000000000000" pitchFamily="2" charset="-122"/>
                    <a:ea typeface="字魂36号-正文宋楷" panose="02000000000000000000" pitchFamily="2" charset="-122"/>
                  </a:rPr>
                  <a:t>与</a:t>
                </a:r>
                <a14:m>
                  <m:oMath xmlns:m="http://schemas.openxmlformats.org/officeDocument/2006/math">
                    <m:r>
                      <a:rPr lang="en-US" altLang="zh-CN" sz="1700" b="0" i="1" dirty="0" smtClean="0">
                        <a:latin typeface="Cambria Math" panose="02040503050406030204" pitchFamily="18" charset="0"/>
                        <a:ea typeface="字魂36号-正文宋楷" panose="02000000000000000000" pitchFamily="2" charset="-122"/>
                      </a:rPr>
                      <m:t>𝑦</m:t>
                    </m:r>
                    <m:r>
                      <a:rPr lang="en-US" altLang="zh-CN" sz="1700" b="0" i="1" dirty="0" smtClean="0">
                        <a:latin typeface="Cambria Math" panose="02040503050406030204" pitchFamily="18" charset="0"/>
                        <a:ea typeface="字魂36号-正文宋楷" panose="02000000000000000000" pitchFamily="2" charset="-122"/>
                      </a:rPr>
                      <m:t>=</m:t>
                    </m:r>
                    <m:sSup>
                      <m:sSupPr>
                        <m:ctrlPr>
                          <a:rPr lang="en-US" altLang="zh-CN" sz="1700" b="0" i="1" dirty="0" smtClean="0">
                            <a:latin typeface="Cambria Math" panose="02040503050406030204" pitchFamily="18" charset="0"/>
                            <a:ea typeface="字魂36号-正文宋楷" panose="02000000000000000000" pitchFamily="2" charset="-122"/>
                          </a:rPr>
                        </m:ctrlPr>
                      </m:sSupPr>
                      <m:e>
                        <m:d>
                          <m:dPr>
                            <m:ctrlPr>
                              <a:rPr lang="en-US" altLang="zh-CN" sz="1700" b="0" i="1" dirty="0" smtClean="0">
                                <a:latin typeface="Cambria Math" panose="02040503050406030204" pitchFamily="18" charset="0"/>
                                <a:ea typeface="字魂36号-正文宋楷" panose="02000000000000000000" pitchFamily="2" charset="-122"/>
                              </a:rPr>
                            </m:ctrlPr>
                          </m:dPr>
                          <m:e>
                            <m:r>
                              <a:rPr lang="en-US" altLang="zh-CN" sz="1700" b="0" i="1" dirty="0" smtClean="0">
                                <a:latin typeface="Cambria Math" panose="02040503050406030204" pitchFamily="18" charset="0"/>
                                <a:ea typeface="字魂36号-正文宋楷" panose="02000000000000000000" pitchFamily="2" charset="-122"/>
                              </a:rPr>
                              <m:t>1</m:t>
                            </m:r>
                            <m:r>
                              <a:rPr lang="en-US" altLang="zh-CN" sz="1700" b="0" i="1" dirty="0" smtClean="0">
                                <a:latin typeface="Cambria Math" panose="02040503050406030204" pitchFamily="18" charset="0"/>
                                <a:ea typeface="字魂36号-正文宋楷" panose="02000000000000000000" pitchFamily="2" charset="-122"/>
                              </a:rPr>
                              <m:t>𝑎</m:t>
                            </m:r>
                          </m:e>
                        </m:d>
                      </m:e>
                      <m:sup>
                        <m:r>
                          <a:rPr lang="en-US" altLang="zh-CN" sz="1700" b="0" i="1" dirty="0" smtClean="0">
                            <a:latin typeface="Cambria Math" panose="02040503050406030204" pitchFamily="18" charset="0"/>
                            <a:ea typeface="字魂36号-正文宋楷" panose="02000000000000000000" pitchFamily="2" charset="-122"/>
                          </a:rPr>
                          <m:t>𝑥</m:t>
                        </m:r>
                      </m:sup>
                    </m:sSup>
                  </m:oMath>
                </a14:m>
                <a:r>
                  <a:rPr lang="zh-CN" altLang="en-US" sz="1700" dirty="0">
                    <a:latin typeface="字魂36号-正文宋楷" panose="02000000000000000000" pitchFamily="2" charset="-122"/>
                    <a:ea typeface="字魂36号-正文宋楷" panose="02000000000000000000" pitchFamily="2" charset="-122"/>
                  </a:rPr>
                  <a:t>的图象关于</a:t>
                </a:r>
                <a:r>
                  <a:rPr lang="en-US" altLang="zh-CN" sz="1700" dirty="0">
                    <a:latin typeface="字魂36号-正文宋楷" panose="02000000000000000000" pitchFamily="2" charset="-122"/>
                    <a:ea typeface="字魂36号-正文宋楷" panose="02000000000000000000" pitchFamily="2" charset="-122"/>
                  </a:rPr>
                  <a:t>y</a:t>
                </a:r>
                <a:r>
                  <a:rPr lang="zh-CN" altLang="en-US" sz="1700" dirty="0">
                    <a:latin typeface="字魂36号-正文宋楷" panose="02000000000000000000" pitchFamily="2" charset="-122"/>
                    <a:ea typeface="字魂36号-正文宋楷" panose="02000000000000000000" pitchFamily="2" charset="-122"/>
                  </a:rPr>
                  <a:t>轴对称</a:t>
                </a:r>
                <a:r>
                  <a:rPr lang="en-US" altLang="zh-CN" sz="1700" dirty="0">
                    <a:latin typeface="字魂36号-正文宋楷" panose="02000000000000000000" pitchFamily="2" charset="-122"/>
                    <a:ea typeface="字魂36号-正文宋楷" panose="02000000000000000000" pitchFamily="2" charset="-122"/>
                  </a:rPr>
                  <a:t>.</a:t>
                </a:r>
                <a:endParaRPr lang="zh-CN" altLang="en-US" sz="1700" dirty="0">
                  <a:latin typeface="字魂36号-正文宋楷" panose="02000000000000000000" pitchFamily="2" charset="-122"/>
                  <a:ea typeface="字魂36号-正文宋楷" panose="02000000000000000000" pitchFamily="2" charset="-122"/>
                </a:endParaRPr>
              </a:p>
            </p:txBody>
          </p:sp>
        </mc:Choice>
        <mc:Fallback>
          <p:sp>
            <p:nvSpPr>
              <p:cNvPr id="42" name="MH_Text_2">
                <a:extLst>
                  <a:ext uri="{FF2B5EF4-FFF2-40B4-BE49-F238E27FC236}">
                    <a16:creationId xmlns:a16="http://schemas.microsoft.com/office/drawing/2014/main" xmlns="" xmlns:a14="http://schemas.microsoft.com/office/drawing/2010/main" id="{F09F97CE-EF08-4DB4-8400-DFE73AB68274}"/>
                  </a:ext>
                </a:extLst>
              </p:cNvPr>
              <p:cNvSpPr txBox="1">
                <a:spLocks noRot="1" noChangeAspect="1" noMove="1" noResize="1" noEditPoints="1" noAdjustHandles="1" noChangeArrowheads="1" noChangeShapeType="1" noTextEdit="1"/>
              </p:cNvSpPr>
              <p:nvPr>
                <p:custDataLst>
                  <p:tags r:id="rId1"/>
                </p:custDataLst>
              </p:nvPr>
            </p:nvSpPr>
            <p:spPr bwMode="auto">
              <a:xfrm>
                <a:off x="5800522" y="1377928"/>
                <a:ext cx="5739435" cy="5002890"/>
              </a:xfrm>
              <a:prstGeom prst="rect">
                <a:avLst/>
              </a:prstGeom>
              <a:blipFill>
                <a:blip r:embed="rId22"/>
                <a:stretch>
                  <a:fillRect l="-1382" r="-638"/>
                </a:stretch>
              </a:blip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zh-CN" altLang="en-US">
                    <a:noFill/>
                  </a:rPr>
                  <a:t> </a:t>
                </a:r>
              </a:p>
            </p:txBody>
          </p:sp>
        </mc:Fallback>
      </mc:AlternateContent>
      <p:sp>
        <p:nvSpPr>
          <p:cNvPr id="84" name="文本框 83">
            <a:extLst>
              <a:ext uri="{FF2B5EF4-FFF2-40B4-BE49-F238E27FC236}">
                <a16:creationId xmlns:a16="http://schemas.microsoft.com/office/drawing/2014/main" xmlns="" id="{EB493D17-6A91-4905-8516-243D9E43A21D}"/>
              </a:ext>
            </a:extLst>
          </p:cNvPr>
          <p:cNvSpPr txBox="1"/>
          <p:nvPr/>
        </p:nvSpPr>
        <p:spPr>
          <a:xfrm>
            <a:off x="1019175" y="1493154"/>
            <a:ext cx="4119823" cy="477054"/>
          </a:xfrm>
          <a:prstGeom prst="rect">
            <a:avLst/>
          </a:prstGeom>
          <a:solidFill>
            <a:srgbClr val="7B5340"/>
          </a:solidFill>
        </p:spPr>
        <p:txBody>
          <a:bodyPr wrap="square" rtlCol="0">
            <a:spAutoFit/>
          </a:bodyPr>
          <a:lstStyle/>
          <a:p>
            <a:pPr algn="ctr"/>
            <a:r>
              <a:rPr lang="zh-CN" altLang="en-US" sz="2500" b="1" dirty="0">
                <a:solidFill>
                  <a:schemeClr val="bg1"/>
                </a:solidFill>
                <a:latin typeface="字魂87号-乾坤手书" panose="00000500000000000000" pitchFamily="2" charset="-122"/>
                <a:ea typeface="字魂87号-乾坤手书" panose="00000500000000000000" pitchFamily="2" charset="-122"/>
              </a:rPr>
              <a:t>让学生观察函数图象思考</a:t>
            </a:r>
          </a:p>
        </p:txBody>
      </p:sp>
      <p:sp>
        <p:nvSpPr>
          <p:cNvPr id="85" name="MH_Text_2">
            <a:extLst>
              <a:ext uri="{FF2B5EF4-FFF2-40B4-BE49-F238E27FC236}">
                <a16:creationId xmlns:a16="http://schemas.microsoft.com/office/drawing/2014/main" xmlns="" id="{ACF7EB13-E209-426B-A4C9-1D6567C51999}"/>
              </a:ext>
            </a:extLst>
          </p:cNvPr>
          <p:cNvSpPr txBox="1">
            <a:spLocks noChangeArrowheads="1"/>
          </p:cNvSpPr>
          <p:nvPr>
            <p:custDataLst>
              <p:tags r:id="rId2"/>
            </p:custDataLst>
          </p:nvPr>
        </p:nvSpPr>
        <p:spPr bwMode="auto">
          <a:xfrm>
            <a:off x="929900" y="2063379"/>
            <a:ext cx="4394454" cy="2001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hangingPunct="0">
              <a:lnSpc>
                <a:spcPct val="130000"/>
              </a:lnSpc>
              <a:defRPr/>
            </a:pPr>
            <a:r>
              <a:rPr lang="zh-CN" altLang="en-US" sz="1700" dirty="0">
                <a:latin typeface="字魂36号-正文宋楷" panose="02000000000000000000" pitchFamily="2" charset="-122"/>
                <a:ea typeface="字魂36号-正文宋楷" panose="02000000000000000000" pitchFamily="2" charset="-122"/>
              </a:rPr>
              <a:t>学生观察图象，得出指数函数图象与</a:t>
            </a:r>
            <a:r>
              <a:rPr lang="en-US" altLang="zh-CN" sz="1700" dirty="0">
                <a:latin typeface="字魂36号-正文宋楷" panose="02000000000000000000" pitchFamily="2" charset="-122"/>
                <a:ea typeface="字魂36号-正文宋楷" panose="02000000000000000000" pitchFamily="2" charset="-122"/>
              </a:rPr>
              <a:t>y</a:t>
            </a:r>
            <a:r>
              <a:rPr lang="zh-CN" altLang="en-US" sz="1700" dirty="0">
                <a:latin typeface="字魂36号-正文宋楷" panose="02000000000000000000" pitchFamily="2" charset="-122"/>
                <a:ea typeface="字魂36号-正文宋楷" panose="02000000000000000000" pitchFamily="2" charset="-122"/>
              </a:rPr>
              <a:t>轴的相对位置是与底数的大小有一定的联系。同时 ，引导学生通过特殊值法来确定同一坐标系中多个指数函数图象的相对位置关系，从而培养学生的 作图能力，进一步 渗透数形结合思想</a:t>
            </a:r>
            <a:endParaRPr lang="en-US" altLang="zh-CN" sz="1700" dirty="0">
              <a:latin typeface="字魂36号-正文宋楷" panose="02000000000000000000" pitchFamily="2" charset="-122"/>
              <a:ea typeface="字魂36号-正文宋楷" panose="02000000000000000000" pitchFamily="2" charset="-122"/>
            </a:endParaRPr>
          </a:p>
        </p:txBody>
      </p:sp>
      <p:grpSp>
        <p:nvGrpSpPr>
          <p:cNvPr id="87" name="PA-培训活动、动员大会-287089">
            <a:extLst>
              <a:ext uri="{FF2B5EF4-FFF2-40B4-BE49-F238E27FC236}">
                <a16:creationId xmlns:a16="http://schemas.microsoft.com/office/drawing/2014/main" xmlns="" id="{5763868E-417D-4CEC-AEDF-823E62C7CCA4}"/>
              </a:ext>
            </a:extLst>
          </p:cNvPr>
          <p:cNvGrpSpPr>
            <a:grpSpLocks noChangeAspect="1"/>
          </p:cNvGrpSpPr>
          <p:nvPr>
            <p:custDataLst>
              <p:tags r:id="rId3"/>
            </p:custDataLst>
          </p:nvPr>
        </p:nvGrpSpPr>
        <p:grpSpPr bwMode="auto">
          <a:xfrm>
            <a:off x="1034274" y="4526349"/>
            <a:ext cx="2339406" cy="1440000"/>
            <a:chOff x="3351" y="1859"/>
            <a:chExt cx="978" cy="602"/>
          </a:xfrm>
        </p:grpSpPr>
        <p:sp>
          <p:nvSpPr>
            <p:cNvPr id="88" name="PA-任意多边形 102">
              <a:extLst>
                <a:ext uri="{FF2B5EF4-FFF2-40B4-BE49-F238E27FC236}">
                  <a16:creationId xmlns:a16="http://schemas.microsoft.com/office/drawing/2014/main" xmlns="" id="{4FAE44E5-7389-470B-A15C-2841EF155AF0}"/>
                </a:ext>
              </a:extLst>
            </p:cNvPr>
            <p:cNvSpPr>
              <a:spLocks noEditPoints="1"/>
            </p:cNvSpPr>
            <p:nvPr>
              <p:custDataLst>
                <p:tags r:id="rId15"/>
              </p:custDataLst>
            </p:nvPr>
          </p:nvSpPr>
          <p:spPr bwMode="auto">
            <a:xfrm>
              <a:off x="3410" y="1917"/>
              <a:ext cx="859" cy="238"/>
            </a:xfrm>
            <a:custGeom>
              <a:avLst/>
              <a:gdLst>
                <a:gd name="T0" fmla="*/ 1960 w 2275"/>
                <a:gd name="T1" fmla="*/ 0 h 631"/>
                <a:gd name="T2" fmla="*/ 2275 w 2275"/>
                <a:gd name="T3" fmla="*/ 315 h 631"/>
                <a:gd name="T4" fmla="*/ 1960 w 2275"/>
                <a:gd name="T5" fmla="*/ 630 h 631"/>
                <a:gd name="T6" fmla="*/ 1645 w 2275"/>
                <a:gd name="T7" fmla="*/ 315 h 631"/>
                <a:gd name="T8" fmla="*/ 1960 w 2275"/>
                <a:gd name="T9" fmla="*/ 0 h 631"/>
                <a:gd name="T10" fmla="*/ 0 w 2275"/>
                <a:gd name="T11" fmla="*/ 316 h 631"/>
                <a:gd name="T12" fmla="*/ 315 w 2275"/>
                <a:gd name="T13" fmla="*/ 631 h 631"/>
                <a:gd name="T14" fmla="*/ 630 w 2275"/>
                <a:gd name="T15" fmla="*/ 316 h 631"/>
                <a:gd name="T16" fmla="*/ 315 w 2275"/>
                <a:gd name="T17" fmla="*/ 1 h 631"/>
                <a:gd name="T18" fmla="*/ 0 w 2275"/>
                <a:gd name="T19" fmla="*/ 316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5" h="631">
                  <a:moveTo>
                    <a:pt x="1960" y="0"/>
                  </a:moveTo>
                  <a:cubicBezTo>
                    <a:pt x="2134" y="0"/>
                    <a:pt x="2275" y="140"/>
                    <a:pt x="2275" y="315"/>
                  </a:cubicBezTo>
                  <a:cubicBezTo>
                    <a:pt x="2275" y="489"/>
                    <a:pt x="2134" y="630"/>
                    <a:pt x="1960" y="630"/>
                  </a:cubicBezTo>
                  <a:cubicBezTo>
                    <a:pt x="1786" y="630"/>
                    <a:pt x="1645" y="489"/>
                    <a:pt x="1645" y="315"/>
                  </a:cubicBezTo>
                  <a:cubicBezTo>
                    <a:pt x="1645" y="141"/>
                    <a:pt x="1786" y="0"/>
                    <a:pt x="1960" y="0"/>
                  </a:cubicBezTo>
                  <a:close/>
                  <a:moveTo>
                    <a:pt x="0" y="316"/>
                  </a:moveTo>
                  <a:cubicBezTo>
                    <a:pt x="0" y="490"/>
                    <a:pt x="141" y="631"/>
                    <a:pt x="315" y="631"/>
                  </a:cubicBezTo>
                  <a:cubicBezTo>
                    <a:pt x="489" y="631"/>
                    <a:pt x="630" y="490"/>
                    <a:pt x="630" y="316"/>
                  </a:cubicBezTo>
                  <a:cubicBezTo>
                    <a:pt x="630" y="142"/>
                    <a:pt x="489" y="1"/>
                    <a:pt x="315" y="1"/>
                  </a:cubicBezTo>
                  <a:cubicBezTo>
                    <a:pt x="141" y="1"/>
                    <a:pt x="0" y="142"/>
                    <a:pt x="0" y="316"/>
                  </a:cubicBezTo>
                  <a:close/>
                </a:path>
              </a:pathLst>
            </a:custGeom>
            <a:solidFill>
              <a:srgbClr val="C57141"/>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9" name="PA-任意多边形 103">
              <a:extLst>
                <a:ext uri="{FF2B5EF4-FFF2-40B4-BE49-F238E27FC236}">
                  <a16:creationId xmlns:a16="http://schemas.microsoft.com/office/drawing/2014/main" xmlns="" id="{1CD0BF0F-98B7-4D0E-A86C-0164CAEED693}"/>
                </a:ext>
              </a:extLst>
            </p:cNvPr>
            <p:cNvSpPr>
              <a:spLocks noEditPoints="1"/>
            </p:cNvSpPr>
            <p:nvPr>
              <p:custDataLst>
                <p:tags r:id="rId16"/>
              </p:custDataLst>
            </p:nvPr>
          </p:nvSpPr>
          <p:spPr bwMode="auto">
            <a:xfrm>
              <a:off x="3351" y="2173"/>
              <a:ext cx="978" cy="218"/>
            </a:xfrm>
            <a:custGeom>
              <a:avLst/>
              <a:gdLst>
                <a:gd name="T0" fmla="*/ 2591 w 2591"/>
                <a:gd name="T1" fmla="*/ 577 h 579"/>
                <a:gd name="T2" fmla="*/ 1648 w 2591"/>
                <a:gd name="T3" fmla="*/ 577 h 579"/>
                <a:gd name="T4" fmla="*/ 1648 w 2591"/>
                <a:gd name="T5" fmla="*/ 373 h 579"/>
                <a:gd name="T6" fmla="*/ 2119 w 2591"/>
                <a:gd name="T7" fmla="*/ 0 h 579"/>
                <a:gd name="T8" fmla="*/ 2591 w 2591"/>
                <a:gd name="T9" fmla="*/ 373 h 579"/>
                <a:gd name="T10" fmla="*/ 2591 w 2591"/>
                <a:gd name="T11" fmla="*/ 577 h 579"/>
                <a:gd name="T12" fmla="*/ 943 w 2591"/>
                <a:gd name="T13" fmla="*/ 374 h 579"/>
                <a:gd name="T14" fmla="*/ 472 w 2591"/>
                <a:gd name="T15" fmla="*/ 1 h 579"/>
                <a:gd name="T16" fmla="*/ 0 w 2591"/>
                <a:gd name="T17" fmla="*/ 374 h 579"/>
                <a:gd name="T18" fmla="*/ 0 w 2591"/>
                <a:gd name="T19" fmla="*/ 579 h 579"/>
                <a:gd name="T20" fmla="*/ 943 w 2591"/>
                <a:gd name="T21" fmla="*/ 579 h 579"/>
                <a:gd name="T22" fmla="*/ 943 w 2591"/>
                <a:gd name="T23" fmla="*/ 374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1" h="579">
                  <a:moveTo>
                    <a:pt x="2591" y="577"/>
                  </a:moveTo>
                  <a:lnTo>
                    <a:pt x="1648" y="577"/>
                  </a:lnTo>
                  <a:lnTo>
                    <a:pt x="1648" y="373"/>
                  </a:lnTo>
                  <a:cubicBezTo>
                    <a:pt x="1648" y="373"/>
                    <a:pt x="1777" y="0"/>
                    <a:pt x="2119" y="0"/>
                  </a:cubicBezTo>
                  <a:cubicBezTo>
                    <a:pt x="2461" y="0"/>
                    <a:pt x="2591" y="373"/>
                    <a:pt x="2591" y="373"/>
                  </a:cubicBezTo>
                  <a:lnTo>
                    <a:pt x="2591" y="577"/>
                  </a:lnTo>
                  <a:close/>
                  <a:moveTo>
                    <a:pt x="943" y="374"/>
                  </a:moveTo>
                  <a:cubicBezTo>
                    <a:pt x="943" y="374"/>
                    <a:pt x="814" y="1"/>
                    <a:pt x="472" y="1"/>
                  </a:cubicBezTo>
                  <a:cubicBezTo>
                    <a:pt x="130" y="1"/>
                    <a:pt x="0" y="374"/>
                    <a:pt x="0" y="374"/>
                  </a:cubicBezTo>
                  <a:lnTo>
                    <a:pt x="0" y="579"/>
                  </a:lnTo>
                  <a:lnTo>
                    <a:pt x="943" y="579"/>
                  </a:lnTo>
                  <a:lnTo>
                    <a:pt x="943" y="374"/>
                  </a:lnTo>
                  <a:close/>
                </a:path>
              </a:pathLst>
            </a:custGeom>
            <a:solidFill>
              <a:srgbClr val="7B5340"/>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0" name="PA-椭圆 104">
              <a:extLst>
                <a:ext uri="{FF2B5EF4-FFF2-40B4-BE49-F238E27FC236}">
                  <a16:creationId xmlns:a16="http://schemas.microsoft.com/office/drawing/2014/main" xmlns="" id="{6CD52F23-C224-4028-A9A4-C3E60E5CD7A1}"/>
                </a:ext>
              </a:extLst>
            </p:cNvPr>
            <p:cNvSpPr>
              <a:spLocks noChangeArrowheads="1"/>
            </p:cNvSpPr>
            <p:nvPr>
              <p:custDataLst>
                <p:tags r:id="rId17"/>
              </p:custDataLst>
            </p:nvPr>
          </p:nvSpPr>
          <p:spPr bwMode="auto">
            <a:xfrm>
              <a:off x="3689" y="1859"/>
              <a:ext cx="302" cy="302"/>
            </a:xfrm>
            <a:prstGeom prst="ellipse">
              <a:avLst/>
            </a:prstGeom>
            <a:solidFill>
              <a:srgbClr val="E2B69E"/>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1" name="PA-任意多边形 105">
              <a:extLst>
                <a:ext uri="{FF2B5EF4-FFF2-40B4-BE49-F238E27FC236}">
                  <a16:creationId xmlns:a16="http://schemas.microsoft.com/office/drawing/2014/main" xmlns="" id="{01214B9B-414C-4BDB-BA7E-D5B12D9D2B6A}"/>
                </a:ext>
              </a:extLst>
            </p:cNvPr>
            <p:cNvSpPr>
              <a:spLocks/>
            </p:cNvSpPr>
            <p:nvPr>
              <p:custDataLst>
                <p:tags r:id="rId18"/>
              </p:custDataLst>
            </p:nvPr>
          </p:nvSpPr>
          <p:spPr bwMode="auto">
            <a:xfrm>
              <a:off x="3613" y="2185"/>
              <a:ext cx="452" cy="276"/>
            </a:xfrm>
            <a:custGeom>
              <a:avLst/>
              <a:gdLst>
                <a:gd name="T0" fmla="*/ 1197 w 1198"/>
                <a:gd name="T1" fmla="*/ 473 h 733"/>
                <a:gd name="T2" fmla="*/ 599 w 1198"/>
                <a:gd name="T3" fmla="*/ 0 h 733"/>
                <a:gd name="T4" fmla="*/ 0 w 1198"/>
                <a:gd name="T5" fmla="*/ 473 h 733"/>
                <a:gd name="T6" fmla="*/ 0 w 1198"/>
                <a:gd name="T7" fmla="*/ 733 h 733"/>
                <a:gd name="T8" fmla="*/ 1198 w 1198"/>
                <a:gd name="T9" fmla="*/ 733 h 733"/>
                <a:gd name="T10" fmla="*/ 1198 w 1198"/>
                <a:gd name="T11" fmla="*/ 473 h 733"/>
                <a:gd name="T12" fmla="*/ 1197 w 1198"/>
                <a:gd name="T13" fmla="*/ 473 h 733"/>
              </a:gdLst>
              <a:ahLst/>
              <a:cxnLst>
                <a:cxn ang="0">
                  <a:pos x="T0" y="T1"/>
                </a:cxn>
                <a:cxn ang="0">
                  <a:pos x="T2" y="T3"/>
                </a:cxn>
                <a:cxn ang="0">
                  <a:pos x="T4" y="T5"/>
                </a:cxn>
                <a:cxn ang="0">
                  <a:pos x="T6" y="T7"/>
                </a:cxn>
                <a:cxn ang="0">
                  <a:pos x="T8" y="T9"/>
                </a:cxn>
                <a:cxn ang="0">
                  <a:pos x="T10" y="T11"/>
                </a:cxn>
                <a:cxn ang="0">
                  <a:pos x="T12" y="T13"/>
                </a:cxn>
              </a:cxnLst>
              <a:rect l="0" t="0" r="r" b="b"/>
              <a:pathLst>
                <a:path w="1198" h="733">
                  <a:moveTo>
                    <a:pt x="1197" y="473"/>
                  </a:moveTo>
                  <a:cubicBezTo>
                    <a:pt x="1197" y="473"/>
                    <a:pt x="1033" y="0"/>
                    <a:pt x="599" y="0"/>
                  </a:cubicBezTo>
                  <a:cubicBezTo>
                    <a:pt x="165" y="0"/>
                    <a:pt x="0" y="473"/>
                    <a:pt x="0" y="473"/>
                  </a:cubicBezTo>
                  <a:lnTo>
                    <a:pt x="0" y="733"/>
                  </a:lnTo>
                  <a:lnTo>
                    <a:pt x="1198" y="733"/>
                  </a:lnTo>
                  <a:lnTo>
                    <a:pt x="1198" y="473"/>
                  </a:lnTo>
                  <a:lnTo>
                    <a:pt x="1197" y="473"/>
                  </a:lnTo>
                  <a:close/>
                </a:path>
              </a:pathLst>
            </a:custGeom>
            <a:solidFill>
              <a:srgbClr val="503427"/>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92" name="PA-539-539033-Elearning-486462">
            <a:extLst>
              <a:ext uri="{FF2B5EF4-FFF2-40B4-BE49-F238E27FC236}">
                <a16:creationId xmlns:a16="http://schemas.microsoft.com/office/drawing/2014/main" xmlns="" id="{4489D2BD-1803-4DD1-9A7F-0D2E47C32FE1}"/>
              </a:ext>
            </a:extLst>
          </p:cNvPr>
          <p:cNvGrpSpPr/>
          <p:nvPr>
            <p:custDataLst>
              <p:tags r:id="rId4"/>
            </p:custDataLst>
          </p:nvPr>
        </p:nvGrpSpPr>
        <p:grpSpPr>
          <a:xfrm>
            <a:off x="3644637" y="4450525"/>
            <a:ext cx="1526977" cy="1526976"/>
            <a:chOff x="19809768" y="10380018"/>
            <a:chExt cx="1526977" cy="1526976"/>
          </a:xfrm>
        </p:grpSpPr>
        <p:sp>
          <p:nvSpPr>
            <p:cNvPr id="93" name="PA-任意多边形 1023">
              <a:extLst>
                <a:ext uri="{FF2B5EF4-FFF2-40B4-BE49-F238E27FC236}">
                  <a16:creationId xmlns:a16="http://schemas.microsoft.com/office/drawing/2014/main" xmlns="" id="{21B9E31B-43A1-4EFD-88F3-6993214D73AD}"/>
                </a:ext>
              </a:extLst>
            </p:cNvPr>
            <p:cNvSpPr/>
            <p:nvPr>
              <p:custDataLst>
                <p:tags r:id="rId5"/>
              </p:custDataLst>
            </p:nvPr>
          </p:nvSpPr>
          <p:spPr>
            <a:xfrm>
              <a:off x="20350060" y="11459068"/>
              <a:ext cx="446484" cy="357188"/>
            </a:xfrm>
            <a:custGeom>
              <a:avLst/>
              <a:gdLst>
                <a:gd name="connsiteX0" fmla="*/ 447182 w 446484"/>
                <a:gd name="connsiteY0" fmla="*/ 313237 h 357187"/>
                <a:gd name="connsiteX1" fmla="*/ 402534 w 446484"/>
                <a:gd name="connsiteY1" fmla="*/ 357885 h 357187"/>
                <a:gd name="connsiteX2" fmla="*/ 45346 w 446484"/>
                <a:gd name="connsiteY2" fmla="*/ 357885 h 357187"/>
                <a:gd name="connsiteX3" fmla="*/ 698 w 446484"/>
                <a:gd name="connsiteY3" fmla="*/ 313237 h 357187"/>
                <a:gd name="connsiteX4" fmla="*/ 698 w 446484"/>
                <a:gd name="connsiteY4" fmla="*/ 45346 h 357187"/>
                <a:gd name="connsiteX5" fmla="*/ 45346 w 446484"/>
                <a:gd name="connsiteY5" fmla="*/ 698 h 357187"/>
                <a:gd name="connsiteX6" fmla="*/ 402534 w 446484"/>
                <a:gd name="connsiteY6" fmla="*/ 698 h 357187"/>
                <a:gd name="connsiteX7" fmla="*/ 447182 w 446484"/>
                <a:gd name="connsiteY7" fmla="*/ 45346 h 357187"/>
                <a:gd name="connsiteX8" fmla="*/ 447182 w 446484"/>
                <a:gd name="connsiteY8" fmla="*/ 313237 h 35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6484" h="357187">
                  <a:moveTo>
                    <a:pt x="447182" y="313237"/>
                  </a:moveTo>
                  <a:cubicBezTo>
                    <a:pt x="447182" y="337915"/>
                    <a:pt x="427212" y="357885"/>
                    <a:pt x="402534" y="357885"/>
                  </a:cubicBezTo>
                  <a:lnTo>
                    <a:pt x="45346" y="357885"/>
                  </a:lnTo>
                  <a:cubicBezTo>
                    <a:pt x="20667" y="357885"/>
                    <a:pt x="698" y="337915"/>
                    <a:pt x="698" y="313237"/>
                  </a:cubicBezTo>
                  <a:lnTo>
                    <a:pt x="698" y="45346"/>
                  </a:lnTo>
                  <a:cubicBezTo>
                    <a:pt x="698" y="20667"/>
                    <a:pt x="20667" y="698"/>
                    <a:pt x="45346" y="698"/>
                  </a:cubicBezTo>
                  <a:lnTo>
                    <a:pt x="402534" y="698"/>
                  </a:lnTo>
                  <a:cubicBezTo>
                    <a:pt x="427212" y="698"/>
                    <a:pt x="447182" y="20667"/>
                    <a:pt x="447182" y="45346"/>
                  </a:cubicBezTo>
                  <a:lnTo>
                    <a:pt x="447182" y="313237"/>
                  </a:lnTo>
                  <a:close/>
                </a:path>
              </a:pathLst>
            </a:custGeom>
            <a:solidFill>
              <a:srgbClr val="0A1413"/>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4" name="PA-任意多边形 1024">
              <a:extLst>
                <a:ext uri="{FF2B5EF4-FFF2-40B4-BE49-F238E27FC236}">
                  <a16:creationId xmlns:a16="http://schemas.microsoft.com/office/drawing/2014/main" xmlns="" id="{CB2B0691-AE00-4F3E-9836-1DD377835955}"/>
                </a:ext>
              </a:extLst>
            </p:cNvPr>
            <p:cNvSpPr/>
            <p:nvPr>
              <p:custDataLst>
                <p:tags r:id="rId6"/>
              </p:custDataLst>
            </p:nvPr>
          </p:nvSpPr>
          <p:spPr>
            <a:xfrm>
              <a:off x="19809768" y="10380018"/>
              <a:ext cx="1526977" cy="1169789"/>
            </a:xfrm>
            <a:custGeom>
              <a:avLst/>
              <a:gdLst>
                <a:gd name="connsiteX0" fmla="*/ 1526232 w 1526976"/>
                <a:gd name="connsiteY0" fmla="*/ 1035100 h 1169789"/>
                <a:gd name="connsiteX1" fmla="*/ 1392287 w 1526976"/>
                <a:gd name="connsiteY1" fmla="*/ 1169045 h 1169789"/>
                <a:gd name="connsiteX2" fmla="*/ 136178 w 1526976"/>
                <a:gd name="connsiteY2" fmla="*/ 1169045 h 1169789"/>
                <a:gd name="connsiteX3" fmla="*/ 2232 w 1526976"/>
                <a:gd name="connsiteY3" fmla="*/ 1035100 h 1169789"/>
                <a:gd name="connsiteX4" fmla="*/ 2232 w 1526976"/>
                <a:gd name="connsiteY4" fmla="*/ 136178 h 1169789"/>
                <a:gd name="connsiteX5" fmla="*/ 136178 w 1526976"/>
                <a:gd name="connsiteY5" fmla="*/ 2232 h 1169789"/>
                <a:gd name="connsiteX6" fmla="*/ 1392287 w 1526976"/>
                <a:gd name="connsiteY6" fmla="*/ 2232 h 1169789"/>
                <a:gd name="connsiteX7" fmla="*/ 1526232 w 1526976"/>
                <a:gd name="connsiteY7" fmla="*/ 136178 h 1169789"/>
                <a:gd name="connsiteX8" fmla="*/ 1526232 w 1526976"/>
                <a:gd name="connsiteY8" fmla="*/ 1035100 h 116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6976" h="1169789">
                  <a:moveTo>
                    <a:pt x="1526232" y="1035100"/>
                  </a:moveTo>
                  <a:cubicBezTo>
                    <a:pt x="1526232" y="1108960"/>
                    <a:pt x="1466148" y="1169045"/>
                    <a:pt x="1392287" y="1169045"/>
                  </a:cubicBezTo>
                  <a:lnTo>
                    <a:pt x="136178" y="1169045"/>
                  </a:lnTo>
                  <a:cubicBezTo>
                    <a:pt x="62317" y="1169045"/>
                    <a:pt x="2232" y="1108960"/>
                    <a:pt x="2232" y="1035100"/>
                  </a:cubicBezTo>
                  <a:lnTo>
                    <a:pt x="2232" y="136178"/>
                  </a:lnTo>
                  <a:cubicBezTo>
                    <a:pt x="2232" y="62317"/>
                    <a:pt x="62317" y="2232"/>
                    <a:pt x="136178" y="2232"/>
                  </a:cubicBezTo>
                  <a:lnTo>
                    <a:pt x="1392287" y="2232"/>
                  </a:lnTo>
                  <a:cubicBezTo>
                    <a:pt x="1466148" y="2232"/>
                    <a:pt x="1526232" y="62317"/>
                    <a:pt x="1526232" y="136178"/>
                  </a:cubicBezTo>
                  <a:lnTo>
                    <a:pt x="1526232" y="1035100"/>
                  </a:lnTo>
                  <a:close/>
                </a:path>
              </a:pathLst>
            </a:custGeom>
            <a:solidFill>
              <a:srgbClr val="2A6B6E"/>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5" name="PA-任意多边形 1025">
              <a:extLst>
                <a:ext uri="{FF2B5EF4-FFF2-40B4-BE49-F238E27FC236}">
                  <a16:creationId xmlns:a16="http://schemas.microsoft.com/office/drawing/2014/main" xmlns="" id="{1A651AF2-E790-4458-9FA1-F3C3EC4939BB}"/>
                </a:ext>
              </a:extLst>
            </p:cNvPr>
            <p:cNvSpPr/>
            <p:nvPr>
              <p:custDataLst>
                <p:tags r:id="rId7"/>
              </p:custDataLst>
            </p:nvPr>
          </p:nvSpPr>
          <p:spPr>
            <a:xfrm>
              <a:off x="20169932" y="11725424"/>
              <a:ext cx="806648" cy="181570"/>
            </a:xfrm>
            <a:custGeom>
              <a:avLst/>
              <a:gdLst>
                <a:gd name="connsiteX0" fmla="*/ 805904 w 806648"/>
                <a:gd name="connsiteY0" fmla="*/ 136178 h 181570"/>
                <a:gd name="connsiteX1" fmla="*/ 761256 w 806648"/>
                <a:gd name="connsiteY1" fmla="*/ 180826 h 181570"/>
                <a:gd name="connsiteX2" fmla="*/ 46881 w 806648"/>
                <a:gd name="connsiteY2" fmla="*/ 180826 h 181570"/>
                <a:gd name="connsiteX3" fmla="*/ 2232 w 806648"/>
                <a:gd name="connsiteY3" fmla="*/ 136178 h 181570"/>
                <a:gd name="connsiteX4" fmla="*/ 2232 w 806648"/>
                <a:gd name="connsiteY4" fmla="*/ 136178 h 181570"/>
                <a:gd name="connsiteX5" fmla="*/ 2232 w 806648"/>
                <a:gd name="connsiteY5" fmla="*/ 91529 h 181570"/>
                <a:gd name="connsiteX6" fmla="*/ 91529 w 806648"/>
                <a:gd name="connsiteY6" fmla="*/ 2232 h 181570"/>
                <a:gd name="connsiteX7" fmla="*/ 716607 w 806648"/>
                <a:gd name="connsiteY7" fmla="*/ 2232 h 181570"/>
                <a:gd name="connsiteX8" fmla="*/ 805904 w 806648"/>
                <a:gd name="connsiteY8" fmla="*/ 91529 h 181570"/>
                <a:gd name="connsiteX9" fmla="*/ 805904 w 806648"/>
                <a:gd name="connsiteY9" fmla="*/ 136178 h 181570"/>
                <a:gd name="connsiteX10" fmla="*/ 805904 w 806648"/>
                <a:gd name="connsiteY10" fmla="*/ 136178 h 18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6648" h="181570">
                  <a:moveTo>
                    <a:pt x="805904" y="136178"/>
                  </a:moveTo>
                  <a:cubicBezTo>
                    <a:pt x="805904" y="160856"/>
                    <a:pt x="785935" y="180826"/>
                    <a:pt x="761256" y="180826"/>
                  </a:cubicBezTo>
                  <a:lnTo>
                    <a:pt x="46881" y="180826"/>
                  </a:lnTo>
                  <a:cubicBezTo>
                    <a:pt x="22202" y="180826"/>
                    <a:pt x="2232" y="160856"/>
                    <a:pt x="2232" y="136178"/>
                  </a:cubicBezTo>
                  <a:lnTo>
                    <a:pt x="2232" y="136178"/>
                  </a:lnTo>
                  <a:lnTo>
                    <a:pt x="2232" y="91529"/>
                  </a:lnTo>
                  <a:cubicBezTo>
                    <a:pt x="2232" y="42211"/>
                    <a:pt x="42211" y="2232"/>
                    <a:pt x="91529" y="2232"/>
                  </a:cubicBezTo>
                  <a:lnTo>
                    <a:pt x="716607" y="2232"/>
                  </a:lnTo>
                  <a:cubicBezTo>
                    <a:pt x="765926" y="2232"/>
                    <a:pt x="805904" y="42211"/>
                    <a:pt x="805904" y="91529"/>
                  </a:cubicBezTo>
                  <a:lnTo>
                    <a:pt x="805904" y="136178"/>
                  </a:lnTo>
                  <a:lnTo>
                    <a:pt x="805904" y="136178"/>
                  </a:lnTo>
                  <a:close/>
                </a:path>
              </a:pathLst>
            </a:custGeom>
            <a:solidFill>
              <a:srgbClr val="2A6B6E"/>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6" name="PA-任意多边形 1026">
              <a:extLst>
                <a:ext uri="{FF2B5EF4-FFF2-40B4-BE49-F238E27FC236}">
                  <a16:creationId xmlns:a16="http://schemas.microsoft.com/office/drawing/2014/main" xmlns="" id="{15E57D1D-09B6-44E3-A420-E4E07DA9CA0F}"/>
                </a:ext>
              </a:extLst>
            </p:cNvPr>
            <p:cNvSpPr/>
            <p:nvPr>
              <p:custDataLst>
                <p:tags r:id="rId8"/>
              </p:custDataLst>
            </p:nvPr>
          </p:nvSpPr>
          <p:spPr>
            <a:xfrm>
              <a:off x="20573302" y="11459068"/>
              <a:ext cx="223242" cy="357188"/>
            </a:xfrm>
            <a:custGeom>
              <a:avLst/>
              <a:gdLst>
                <a:gd name="connsiteX0" fmla="*/ 179291 w 223242"/>
                <a:gd name="connsiteY0" fmla="*/ 698 h 357187"/>
                <a:gd name="connsiteX1" fmla="*/ 698 w 223242"/>
                <a:gd name="connsiteY1" fmla="*/ 698 h 357187"/>
                <a:gd name="connsiteX2" fmla="*/ 698 w 223242"/>
                <a:gd name="connsiteY2" fmla="*/ 357885 h 357187"/>
                <a:gd name="connsiteX3" fmla="*/ 179291 w 223242"/>
                <a:gd name="connsiteY3" fmla="*/ 357885 h 357187"/>
                <a:gd name="connsiteX4" fmla="*/ 223940 w 223242"/>
                <a:gd name="connsiteY4" fmla="*/ 313237 h 357187"/>
                <a:gd name="connsiteX5" fmla="*/ 223940 w 223242"/>
                <a:gd name="connsiteY5" fmla="*/ 45346 h 357187"/>
                <a:gd name="connsiteX6" fmla="*/ 179291 w 223242"/>
                <a:gd name="connsiteY6" fmla="*/ 698 h 35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242" h="357187">
                  <a:moveTo>
                    <a:pt x="179291" y="698"/>
                  </a:moveTo>
                  <a:lnTo>
                    <a:pt x="698" y="698"/>
                  </a:lnTo>
                  <a:lnTo>
                    <a:pt x="698" y="357885"/>
                  </a:lnTo>
                  <a:lnTo>
                    <a:pt x="179291" y="357885"/>
                  </a:lnTo>
                  <a:cubicBezTo>
                    <a:pt x="203970" y="357885"/>
                    <a:pt x="223940" y="337915"/>
                    <a:pt x="223940" y="313237"/>
                  </a:cubicBezTo>
                  <a:lnTo>
                    <a:pt x="223940" y="45346"/>
                  </a:lnTo>
                  <a:cubicBezTo>
                    <a:pt x="223940" y="20667"/>
                    <a:pt x="203970" y="698"/>
                    <a:pt x="179291" y="698"/>
                  </a:cubicBezTo>
                  <a:close/>
                </a:path>
              </a:pathLst>
            </a:custGeom>
            <a:solidFill>
              <a:srgbClr val="0A1413"/>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7" name="PA-任意多边形 1027">
              <a:extLst>
                <a:ext uri="{FF2B5EF4-FFF2-40B4-BE49-F238E27FC236}">
                  <a16:creationId xmlns:a16="http://schemas.microsoft.com/office/drawing/2014/main" xmlns="" id="{3BBE6FD0-1072-4B29-B5D2-A41444CADBBB}"/>
                </a:ext>
              </a:extLst>
            </p:cNvPr>
            <p:cNvSpPr/>
            <p:nvPr>
              <p:custDataLst>
                <p:tags r:id="rId9"/>
              </p:custDataLst>
            </p:nvPr>
          </p:nvSpPr>
          <p:spPr>
            <a:xfrm>
              <a:off x="20571768" y="10380018"/>
              <a:ext cx="764977" cy="1169789"/>
            </a:xfrm>
            <a:custGeom>
              <a:avLst/>
              <a:gdLst>
                <a:gd name="connsiteX0" fmla="*/ 630287 w 764976"/>
                <a:gd name="connsiteY0" fmla="*/ 2232 h 1169789"/>
                <a:gd name="connsiteX1" fmla="*/ 2232 w 764976"/>
                <a:gd name="connsiteY1" fmla="*/ 2232 h 1169789"/>
                <a:gd name="connsiteX2" fmla="*/ 2232 w 764976"/>
                <a:gd name="connsiteY2" fmla="*/ 1169045 h 1169789"/>
                <a:gd name="connsiteX3" fmla="*/ 630287 w 764976"/>
                <a:gd name="connsiteY3" fmla="*/ 1169045 h 1169789"/>
                <a:gd name="connsiteX4" fmla="*/ 764232 w 764976"/>
                <a:gd name="connsiteY4" fmla="*/ 1035100 h 1169789"/>
                <a:gd name="connsiteX5" fmla="*/ 764232 w 764976"/>
                <a:gd name="connsiteY5" fmla="*/ 136178 h 1169789"/>
                <a:gd name="connsiteX6" fmla="*/ 630287 w 764976"/>
                <a:gd name="connsiteY6" fmla="*/ 2232 h 116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4976" h="1169789">
                  <a:moveTo>
                    <a:pt x="630287" y="2232"/>
                  </a:moveTo>
                  <a:lnTo>
                    <a:pt x="2232" y="2232"/>
                  </a:lnTo>
                  <a:lnTo>
                    <a:pt x="2232" y="1169045"/>
                  </a:lnTo>
                  <a:lnTo>
                    <a:pt x="630287" y="1169045"/>
                  </a:lnTo>
                  <a:cubicBezTo>
                    <a:pt x="704148" y="1169045"/>
                    <a:pt x="764232" y="1108960"/>
                    <a:pt x="764232" y="1035100"/>
                  </a:cubicBezTo>
                  <a:lnTo>
                    <a:pt x="764232" y="136178"/>
                  </a:lnTo>
                  <a:cubicBezTo>
                    <a:pt x="764232" y="62317"/>
                    <a:pt x="704148" y="2232"/>
                    <a:pt x="630287" y="2232"/>
                  </a:cubicBezTo>
                  <a:close/>
                </a:path>
              </a:pathLst>
            </a:custGeom>
            <a:solidFill>
              <a:srgbClr val="2A6B6E"/>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8" name="PA-任意多边形 1028">
              <a:extLst>
                <a:ext uri="{FF2B5EF4-FFF2-40B4-BE49-F238E27FC236}">
                  <a16:creationId xmlns:a16="http://schemas.microsoft.com/office/drawing/2014/main" xmlns="" id="{B0748BB4-0BDB-4FD0-A4A7-B712C1D17245}"/>
                </a:ext>
              </a:extLst>
            </p:cNvPr>
            <p:cNvSpPr/>
            <p:nvPr>
              <p:custDataLst>
                <p:tags r:id="rId10"/>
              </p:custDataLst>
            </p:nvPr>
          </p:nvSpPr>
          <p:spPr>
            <a:xfrm>
              <a:off x="20571768" y="11725424"/>
              <a:ext cx="404813" cy="181570"/>
            </a:xfrm>
            <a:custGeom>
              <a:avLst/>
              <a:gdLst>
                <a:gd name="connsiteX0" fmla="*/ 314772 w 404812"/>
                <a:gd name="connsiteY0" fmla="*/ 2232 h 181570"/>
                <a:gd name="connsiteX1" fmla="*/ 2232 w 404812"/>
                <a:gd name="connsiteY1" fmla="*/ 2232 h 181570"/>
                <a:gd name="connsiteX2" fmla="*/ 2232 w 404812"/>
                <a:gd name="connsiteY2" fmla="*/ 180826 h 181570"/>
                <a:gd name="connsiteX3" fmla="*/ 359420 w 404812"/>
                <a:gd name="connsiteY3" fmla="*/ 180826 h 181570"/>
                <a:gd name="connsiteX4" fmla="*/ 404068 w 404812"/>
                <a:gd name="connsiteY4" fmla="*/ 136178 h 181570"/>
                <a:gd name="connsiteX5" fmla="*/ 404068 w 404812"/>
                <a:gd name="connsiteY5" fmla="*/ 91529 h 181570"/>
                <a:gd name="connsiteX6" fmla="*/ 314772 w 404812"/>
                <a:gd name="connsiteY6" fmla="*/ 2232 h 18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4812" h="181570">
                  <a:moveTo>
                    <a:pt x="314772" y="2232"/>
                  </a:moveTo>
                  <a:lnTo>
                    <a:pt x="2232" y="2232"/>
                  </a:lnTo>
                  <a:lnTo>
                    <a:pt x="2232" y="180826"/>
                  </a:lnTo>
                  <a:lnTo>
                    <a:pt x="359420" y="180826"/>
                  </a:lnTo>
                  <a:cubicBezTo>
                    <a:pt x="384099" y="180826"/>
                    <a:pt x="404068" y="160856"/>
                    <a:pt x="404068" y="136178"/>
                  </a:cubicBezTo>
                  <a:lnTo>
                    <a:pt x="404068" y="91529"/>
                  </a:lnTo>
                  <a:cubicBezTo>
                    <a:pt x="404068" y="42211"/>
                    <a:pt x="364090" y="2232"/>
                    <a:pt x="314772" y="2232"/>
                  </a:cubicBezTo>
                  <a:close/>
                </a:path>
              </a:pathLst>
            </a:custGeom>
            <a:solidFill>
              <a:srgbClr val="2A6B6E"/>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9" name="PA-任意多边形 1029">
              <a:extLst>
                <a:ext uri="{FF2B5EF4-FFF2-40B4-BE49-F238E27FC236}">
                  <a16:creationId xmlns:a16="http://schemas.microsoft.com/office/drawing/2014/main" xmlns="" id="{634EF8EB-DA22-443B-994F-B91ED91BFC96}"/>
                </a:ext>
              </a:extLst>
            </p:cNvPr>
            <p:cNvSpPr/>
            <p:nvPr>
              <p:custDataLst>
                <p:tags r:id="rId11"/>
              </p:custDataLst>
            </p:nvPr>
          </p:nvSpPr>
          <p:spPr>
            <a:xfrm>
              <a:off x="19900599" y="10470849"/>
              <a:ext cx="1345406" cy="988219"/>
            </a:xfrm>
            <a:custGeom>
              <a:avLst/>
              <a:gdLst>
                <a:gd name="connsiteX0" fmla="*/ 45346 w 1345406"/>
                <a:gd name="connsiteY0" fmla="*/ 988916 h 988218"/>
                <a:gd name="connsiteX1" fmla="*/ 698 w 1345406"/>
                <a:gd name="connsiteY1" fmla="*/ 944268 h 988218"/>
                <a:gd name="connsiteX2" fmla="*/ 698 w 1345406"/>
                <a:gd name="connsiteY2" fmla="*/ 45346 h 988218"/>
                <a:gd name="connsiteX3" fmla="*/ 45346 w 1345406"/>
                <a:gd name="connsiteY3" fmla="*/ 698 h 988218"/>
                <a:gd name="connsiteX4" fmla="*/ 1301456 w 1345406"/>
                <a:gd name="connsiteY4" fmla="*/ 698 h 988218"/>
                <a:gd name="connsiteX5" fmla="*/ 1346104 w 1345406"/>
                <a:gd name="connsiteY5" fmla="*/ 45346 h 988218"/>
                <a:gd name="connsiteX6" fmla="*/ 1346104 w 1345406"/>
                <a:gd name="connsiteY6" fmla="*/ 944268 h 988218"/>
                <a:gd name="connsiteX7" fmla="*/ 1301456 w 1345406"/>
                <a:gd name="connsiteY7" fmla="*/ 988916 h 988218"/>
                <a:gd name="connsiteX8" fmla="*/ 45346 w 1345406"/>
                <a:gd name="connsiteY8" fmla="*/ 988916 h 988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5406" h="988218">
                  <a:moveTo>
                    <a:pt x="45346" y="988916"/>
                  </a:moveTo>
                  <a:cubicBezTo>
                    <a:pt x="20712" y="988916"/>
                    <a:pt x="698" y="968902"/>
                    <a:pt x="698" y="944268"/>
                  </a:cubicBezTo>
                  <a:lnTo>
                    <a:pt x="698" y="45346"/>
                  </a:lnTo>
                  <a:cubicBezTo>
                    <a:pt x="698" y="20712"/>
                    <a:pt x="20712" y="698"/>
                    <a:pt x="45346" y="698"/>
                  </a:cubicBezTo>
                  <a:lnTo>
                    <a:pt x="1301456" y="698"/>
                  </a:lnTo>
                  <a:cubicBezTo>
                    <a:pt x="1326090" y="698"/>
                    <a:pt x="1346104" y="20712"/>
                    <a:pt x="1346104" y="45346"/>
                  </a:cubicBezTo>
                  <a:lnTo>
                    <a:pt x="1346104" y="944268"/>
                  </a:lnTo>
                  <a:cubicBezTo>
                    <a:pt x="1346104" y="968902"/>
                    <a:pt x="1326090" y="988916"/>
                    <a:pt x="1301456" y="988916"/>
                  </a:cubicBezTo>
                  <a:lnTo>
                    <a:pt x="45346" y="988916"/>
                  </a:lnTo>
                  <a:close/>
                </a:path>
              </a:pathLst>
            </a:custGeom>
            <a:solidFill>
              <a:srgbClr val="E6EEFF"/>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0" name="PA-任意多边形 1030">
              <a:extLst>
                <a:ext uri="{FF2B5EF4-FFF2-40B4-BE49-F238E27FC236}">
                  <a16:creationId xmlns:a16="http://schemas.microsoft.com/office/drawing/2014/main" xmlns="" id="{78E5A7A3-7494-43E3-9596-37AA08D83DD2}"/>
                </a:ext>
              </a:extLst>
            </p:cNvPr>
            <p:cNvSpPr/>
            <p:nvPr>
              <p:custDataLst>
                <p:tags r:id="rId12"/>
              </p:custDataLst>
            </p:nvPr>
          </p:nvSpPr>
          <p:spPr>
            <a:xfrm>
              <a:off x="20573302" y="10470849"/>
              <a:ext cx="672703" cy="988219"/>
            </a:xfrm>
            <a:custGeom>
              <a:avLst/>
              <a:gdLst>
                <a:gd name="connsiteX0" fmla="*/ 628752 w 672703"/>
                <a:gd name="connsiteY0" fmla="*/ 698 h 988218"/>
                <a:gd name="connsiteX1" fmla="*/ 698 w 672703"/>
                <a:gd name="connsiteY1" fmla="*/ 698 h 988218"/>
                <a:gd name="connsiteX2" fmla="*/ 698 w 672703"/>
                <a:gd name="connsiteY2" fmla="*/ 988916 h 988218"/>
                <a:gd name="connsiteX3" fmla="*/ 628752 w 672703"/>
                <a:gd name="connsiteY3" fmla="*/ 988916 h 988218"/>
                <a:gd name="connsiteX4" fmla="*/ 673401 w 672703"/>
                <a:gd name="connsiteY4" fmla="*/ 944268 h 988218"/>
                <a:gd name="connsiteX5" fmla="*/ 673401 w 672703"/>
                <a:gd name="connsiteY5" fmla="*/ 45346 h 988218"/>
                <a:gd name="connsiteX6" fmla="*/ 628752 w 672703"/>
                <a:gd name="connsiteY6" fmla="*/ 698 h 988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703" h="988218">
                  <a:moveTo>
                    <a:pt x="628752" y="698"/>
                  </a:moveTo>
                  <a:lnTo>
                    <a:pt x="698" y="698"/>
                  </a:lnTo>
                  <a:lnTo>
                    <a:pt x="698" y="988916"/>
                  </a:lnTo>
                  <a:lnTo>
                    <a:pt x="628752" y="988916"/>
                  </a:lnTo>
                  <a:cubicBezTo>
                    <a:pt x="653386" y="988916"/>
                    <a:pt x="673401" y="968902"/>
                    <a:pt x="673401" y="944268"/>
                  </a:cubicBezTo>
                  <a:lnTo>
                    <a:pt x="673401" y="45346"/>
                  </a:lnTo>
                  <a:cubicBezTo>
                    <a:pt x="673401" y="20712"/>
                    <a:pt x="653386" y="698"/>
                    <a:pt x="628752" y="698"/>
                  </a:cubicBezTo>
                  <a:close/>
                </a:path>
              </a:pathLst>
            </a:custGeom>
            <a:solidFill>
              <a:srgbClr val="DAE2F2"/>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1" name="PA-任意多边形 1031">
              <a:extLst>
                <a:ext uri="{FF2B5EF4-FFF2-40B4-BE49-F238E27FC236}">
                  <a16:creationId xmlns:a16="http://schemas.microsoft.com/office/drawing/2014/main" xmlns="" id="{82FB57FE-CDB3-4BE2-AA9D-D427B35CCDAF}"/>
                </a:ext>
              </a:extLst>
            </p:cNvPr>
            <p:cNvSpPr/>
            <p:nvPr>
              <p:custDataLst>
                <p:tags r:id="rId13"/>
              </p:custDataLst>
            </p:nvPr>
          </p:nvSpPr>
          <p:spPr>
            <a:xfrm>
              <a:off x="20082170" y="10560015"/>
              <a:ext cx="982266" cy="809625"/>
            </a:xfrm>
            <a:custGeom>
              <a:avLst/>
              <a:gdLst>
                <a:gd name="connsiteX0" fmla="*/ 954882 w 982265"/>
                <a:gd name="connsiteY0" fmla="*/ 33267 h 809625"/>
                <a:gd name="connsiteX1" fmla="*/ 499418 w 982265"/>
                <a:gd name="connsiteY1" fmla="*/ 100763 h 809625"/>
                <a:gd name="connsiteX2" fmla="*/ 491830 w 982265"/>
                <a:gd name="connsiteY2" fmla="*/ 106830 h 809625"/>
                <a:gd name="connsiteX3" fmla="*/ 484243 w 982265"/>
                <a:gd name="connsiteY3" fmla="*/ 100763 h 809625"/>
                <a:gd name="connsiteX4" fmla="*/ 28779 w 982265"/>
                <a:gd name="connsiteY4" fmla="*/ 33267 h 809625"/>
                <a:gd name="connsiteX5" fmla="*/ 698 w 982265"/>
                <a:gd name="connsiteY5" fmla="*/ 74733 h 809625"/>
                <a:gd name="connsiteX6" fmla="*/ 698 w 982265"/>
                <a:gd name="connsiteY6" fmla="*/ 676508 h 809625"/>
                <a:gd name="connsiteX7" fmla="*/ 20319 w 982265"/>
                <a:gd name="connsiteY7" fmla="*/ 713483 h 809625"/>
                <a:gd name="connsiteX8" fmla="*/ 61917 w 982265"/>
                <a:gd name="connsiteY8" fmla="*/ 717974 h 809625"/>
                <a:gd name="connsiteX9" fmla="*/ 428436 w 982265"/>
                <a:gd name="connsiteY9" fmla="*/ 772303 h 809625"/>
                <a:gd name="connsiteX10" fmla="*/ 491830 w 982265"/>
                <a:gd name="connsiteY10" fmla="*/ 810453 h 809625"/>
                <a:gd name="connsiteX11" fmla="*/ 555228 w 982265"/>
                <a:gd name="connsiteY11" fmla="*/ 772303 h 809625"/>
                <a:gd name="connsiteX12" fmla="*/ 921747 w 982265"/>
                <a:gd name="connsiteY12" fmla="*/ 717974 h 809625"/>
                <a:gd name="connsiteX13" fmla="*/ 963345 w 982265"/>
                <a:gd name="connsiteY13" fmla="*/ 713483 h 809625"/>
                <a:gd name="connsiteX14" fmla="*/ 982963 w 982265"/>
                <a:gd name="connsiteY14" fmla="*/ 676508 h 809625"/>
                <a:gd name="connsiteX15" fmla="*/ 982963 w 982265"/>
                <a:gd name="connsiteY15" fmla="*/ 74733 h 809625"/>
                <a:gd name="connsiteX16" fmla="*/ 954882 w 982265"/>
                <a:gd name="connsiteY16" fmla="*/ 33267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82265" h="809625">
                  <a:moveTo>
                    <a:pt x="954882" y="33267"/>
                  </a:moveTo>
                  <a:cubicBezTo>
                    <a:pt x="802494" y="-27601"/>
                    <a:pt x="627868" y="-1919"/>
                    <a:pt x="499418" y="100763"/>
                  </a:cubicBezTo>
                  <a:lnTo>
                    <a:pt x="491830" y="106830"/>
                  </a:lnTo>
                  <a:lnTo>
                    <a:pt x="484243" y="100763"/>
                  </a:lnTo>
                  <a:cubicBezTo>
                    <a:pt x="356010" y="-1833"/>
                    <a:pt x="181429" y="-27732"/>
                    <a:pt x="28779" y="33267"/>
                  </a:cubicBezTo>
                  <a:cubicBezTo>
                    <a:pt x="11815" y="40071"/>
                    <a:pt x="698" y="56463"/>
                    <a:pt x="698" y="74733"/>
                  </a:cubicBezTo>
                  <a:lnTo>
                    <a:pt x="698" y="676508"/>
                  </a:lnTo>
                  <a:cubicBezTo>
                    <a:pt x="698" y="691331"/>
                    <a:pt x="8068" y="705154"/>
                    <a:pt x="20319" y="713483"/>
                  </a:cubicBezTo>
                  <a:cubicBezTo>
                    <a:pt x="32571" y="721680"/>
                    <a:pt x="48180" y="723380"/>
                    <a:pt x="61917" y="717974"/>
                  </a:cubicBezTo>
                  <a:cubicBezTo>
                    <a:pt x="184786" y="668924"/>
                    <a:pt x="325143" y="689635"/>
                    <a:pt x="428436" y="772303"/>
                  </a:cubicBezTo>
                  <a:cubicBezTo>
                    <a:pt x="447125" y="787251"/>
                    <a:pt x="469408" y="810453"/>
                    <a:pt x="491830" y="810453"/>
                  </a:cubicBezTo>
                  <a:cubicBezTo>
                    <a:pt x="513336" y="810453"/>
                    <a:pt x="536208" y="787513"/>
                    <a:pt x="555228" y="772303"/>
                  </a:cubicBezTo>
                  <a:cubicBezTo>
                    <a:pt x="658479" y="689635"/>
                    <a:pt x="798919" y="668834"/>
                    <a:pt x="921747" y="717974"/>
                  </a:cubicBezTo>
                  <a:cubicBezTo>
                    <a:pt x="935481" y="723511"/>
                    <a:pt x="951090" y="721767"/>
                    <a:pt x="963345" y="713483"/>
                  </a:cubicBezTo>
                  <a:cubicBezTo>
                    <a:pt x="975593" y="705154"/>
                    <a:pt x="982963" y="691331"/>
                    <a:pt x="982963" y="676508"/>
                  </a:cubicBezTo>
                  <a:lnTo>
                    <a:pt x="982963" y="74733"/>
                  </a:lnTo>
                  <a:cubicBezTo>
                    <a:pt x="982963" y="56463"/>
                    <a:pt x="971846" y="40071"/>
                    <a:pt x="954882" y="33267"/>
                  </a:cubicBezTo>
                  <a:close/>
                </a:path>
              </a:pathLst>
            </a:custGeom>
            <a:solidFill>
              <a:srgbClr val="3C9B7F"/>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2" name="PA-任意多边形 1032">
              <a:extLst>
                <a:ext uri="{FF2B5EF4-FFF2-40B4-BE49-F238E27FC236}">
                  <a16:creationId xmlns:a16="http://schemas.microsoft.com/office/drawing/2014/main" xmlns="" id="{8532A110-B409-4152-816C-606C15A928E4}"/>
                </a:ext>
              </a:extLst>
            </p:cNvPr>
            <p:cNvSpPr/>
            <p:nvPr>
              <p:custDataLst>
                <p:tags r:id="rId14"/>
              </p:custDataLst>
            </p:nvPr>
          </p:nvSpPr>
          <p:spPr>
            <a:xfrm>
              <a:off x="20573302" y="10560052"/>
              <a:ext cx="491133" cy="809625"/>
            </a:xfrm>
            <a:custGeom>
              <a:avLst/>
              <a:gdLst>
                <a:gd name="connsiteX0" fmla="*/ 64095 w 491132"/>
                <a:gd name="connsiteY0" fmla="*/ 772266 h 809625"/>
                <a:gd name="connsiteX1" fmla="*/ 430614 w 491132"/>
                <a:gd name="connsiteY1" fmla="*/ 717938 h 809625"/>
                <a:gd name="connsiteX2" fmla="*/ 472212 w 491132"/>
                <a:gd name="connsiteY2" fmla="*/ 713446 h 809625"/>
                <a:gd name="connsiteX3" fmla="*/ 491830 w 491132"/>
                <a:gd name="connsiteY3" fmla="*/ 676471 h 809625"/>
                <a:gd name="connsiteX4" fmla="*/ 491830 w 491132"/>
                <a:gd name="connsiteY4" fmla="*/ 74697 h 809625"/>
                <a:gd name="connsiteX5" fmla="*/ 463750 w 491132"/>
                <a:gd name="connsiteY5" fmla="*/ 33230 h 809625"/>
                <a:gd name="connsiteX6" fmla="*/ 8285 w 491132"/>
                <a:gd name="connsiteY6" fmla="*/ 100727 h 809625"/>
                <a:gd name="connsiteX7" fmla="*/ 698 w 491132"/>
                <a:gd name="connsiteY7" fmla="*/ 106793 h 809625"/>
                <a:gd name="connsiteX8" fmla="*/ 698 w 491132"/>
                <a:gd name="connsiteY8" fmla="*/ 810417 h 809625"/>
                <a:gd name="connsiteX9" fmla="*/ 64095 w 491132"/>
                <a:gd name="connsiteY9" fmla="*/ 772266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1132" h="809625">
                  <a:moveTo>
                    <a:pt x="64095" y="772266"/>
                  </a:moveTo>
                  <a:cubicBezTo>
                    <a:pt x="167346" y="689598"/>
                    <a:pt x="307787" y="668798"/>
                    <a:pt x="430614" y="717938"/>
                  </a:cubicBezTo>
                  <a:cubicBezTo>
                    <a:pt x="444348" y="723474"/>
                    <a:pt x="459957" y="721730"/>
                    <a:pt x="472212" y="713446"/>
                  </a:cubicBezTo>
                  <a:cubicBezTo>
                    <a:pt x="484460" y="705118"/>
                    <a:pt x="491830" y="691295"/>
                    <a:pt x="491830" y="676471"/>
                  </a:cubicBezTo>
                  <a:lnTo>
                    <a:pt x="491830" y="74697"/>
                  </a:lnTo>
                  <a:cubicBezTo>
                    <a:pt x="491830" y="56427"/>
                    <a:pt x="480713" y="40032"/>
                    <a:pt x="463750" y="33230"/>
                  </a:cubicBezTo>
                  <a:cubicBezTo>
                    <a:pt x="311361" y="-27637"/>
                    <a:pt x="136735" y="-1956"/>
                    <a:pt x="8285" y="100727"/>
                  </a:cubicBezTo>
                  <a:lnTo>
                    <a:pt x="698" y="106793"/>
                  </a:lnTo>
                  <a:lnTo>
                    <a:pt x="698" y="810417"/>
                  </a:lnTo>
                  <a:cubicBezTo>
                    <a:pt x="22203" y="810417"/>
                    <a:pt x="45072" y="787476"/>
                    <a:pt x="64095" y="772266"/>
                  </a:cubicBezTo>
                  <a:close/>
                </a:path>
              </a:pathLst>
            </a:custGeom>
            <a:solidFill>
              <a:srgbClr val="2A6B6E"/>
            </a:solidFill>
            <a:ln w="2977"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xmlns="" val="2310024370"/>
      </p:ext>
    </p:extLst>
  </p:cSld>
  <p:clrMapOvr>
    <a:masterClrMapping/>
  </p:clrMapOvr>
  <mc:AlternateContent xmlns:mc="http://schemas.openxmlformats.org/markup-compatibility/2006">
    <mc:Choice xmlns:p15="http://schemas.microsoft.com/office/powerpoint/2012/main" xmlns="" Requires="p15">
      <p:transition spd="slow" advClick="0" advTm="2000">
        <p15:prstTrans prst="wind"/>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1000" fill="hold"/>
                                        <p:tgtEl>
                                          <p:spTgt spid="41"/>
                                        </p:tgtEl>
                                        <p:attrNameLst>
                                          <p:attrName>ppt_w</p:attrName>
                                        </p:attrNameLst>
                                      </p:cBhvr>
                                      <p:tavLst>
                                        <p:tav tm="0">
                                          <p:val>
                                            <p:fltVal val="0"/>
                                          </p:val>
                                        </p:tav>
                                        <p:tav tm="100000">
                                          <p:val>
                                            <p:strVal val="#ppt_w"/>
                                          </p:val>
                                        </p:tav>
                                      </p:tavLst>
                                    </p:anim>
                                    <p:anim calcmode="lin" valueType="num">
                                      <p:cBhvr>
                                        <p:cTn id="8" dur="1000" fill="hold"/>
                                        <p:tgtEl>
                                          <p:spTgt spid="41"/>
                                        </p:tgtEl>
                                        <p:attrNameLst>
                                          <p:attrName>ppt_h</p:attrName>
                                        </p:attrNameLst>
                                      </p:cBhvr>
                                      <p:tavLst>
                                        <p:tav tm="0">
                                          <p:val>
                                            <p:fltVal val="0"/>
                                          </p:val>
                                        </p:tav>
                                        <p:tav tm="100000">
                                          <p:val>
                                            <p:strVal val="#ppt_h"/>
                                          </p:val>
                                        </p:tav>
                                      </p:tavLst>
                                    </p:anim>
                                    <p:anim calcmode="lin" valueType="num">
                                      <p:cBhvr>
                                        <p:cTn id="9" dur="1000" fill="hold"/>
                                        <p:tgtEl>
                                          <p:spTgt spid="41"/>
                                        </p:tgtEl>
                                        <p:attrNameLst>
                                          <p:attrName>style.rotation</p:attrName>
                                        </p:attrNameLst>
                                      </p:cBhvr>
                                      <p:tavLst>
                                        <p:tav tm="0">
                                          <p:val>
                                            <p:fltVal val="90"/>
                                          </p:val>
                                        </p:tav>
                                        <p:tav tm="100000">
                                          <p:val>
                                            <p:fltVal val="0"/>
                                          </p:val>
                                        </p:tav>
                                      </p:tavLst>
                                    </p:anim>
                                    <p:animEffect transition="in" filter="fade">
                                      <p:cBhvr>
                                        <p:cTn id="10" dur="1000"/>
                                        <p:tgtEl>
                                          <p:spTgt spid="4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4"/>
                                        </p:tgtEl>
                                        <p:attrNameLst>
                                          <p:attrName>style.visibility</p:attrName>
                                        </p:attrNameLst>
                                      </p:cBhvr>
                                      <p:to>
                                        <p:strVal val="visible"/>
                                      </p:to>
                                    </p:set>
                                    <p:anim calcmode="lin" valueType="num">
                                      <p:cBhvr>
                                        <p:cTn id="13" dur="1000" fill="hold"/>
                                        <p:tgtEl>
                                          <p:spTgt spid="84"/>
                                        </p:tgtEl>
                                        <p:attrNameLst>
                                          <p:attrName>ppt_w</p:attrName>
                                        </p:attrNameLst>
                                      </p:cBhvr>
                                      <p:tavLst>
                                        <p:tav tm="0">
                                          <p:val>
                                            <p:fltVal val="0"/>
                                          </p:val>
                                        </p:tav>
                                        <p:tav tm="100000">
                                          <p:val>
                                            <p:strVal val="#ppt_w"/>
                                          </p:val>
                                        </p:tav>
                                      </p:tavLst>
                                    </p:anim>
                                    <p:anim calcmode="lin" valueType="num">
                                      <p:cBhvr>
                                        <p:cTn id="14" dur="1000" fill="hold"/>
                                        <p:tgtEl>
                                          <p:spTgt spid="84"/>
                                        </p:tgtEl>
                                        <p:attrNameLst>
                                          <p:attrName>ppt_h</p:attrName>
                                        </p:attrNameLst>
                                      </p:cBhvr>
                                      <p:tavLst>
                                        <p:tav tm="0">
                                          <p:val>
                                            <p:fltVal val="0"/>
                                          </p:val>
                                        </p:tav>
                                        <p:tav tm="100000">
                                          <p:val>
                                            <p:strVal val="#ppt_h"/>
                                          </p:val>
                                        </p:tav>
                                      </p:tavLst>
                                    </p:anim>
                                    <p:anim calcmode="lin" valueType="num">
                                      <p:cBhvr>
                                        <p:cTn id="15" dur="1000" fill="hold"/>
                                        <p:tgtEl>
                                          <p:spTgt spid="84"/>
                                        </p:tgtEl>
                                        <p:attrNameLst>
                                          <p:attrName>style.rotation</p:attrName>
                                        </p:attrNameLst>
                                      </p:cBhvr>
                                      <p:tavLst>
                                        <p:tav tm="0">
                                          <p:val>
                                            <p:fltVal val="90"/>
                                          </p:val>
                                        </p:tav>
                                        <p:tav tm="100000">
                                          <p:val>
                                            <p:fltVal val="0"/>
                                          </p:val>
                                        </p:tav>
                                      </p:tavLst>
                                    </p:anim>
                                    <p:animEffect transition="in" filter="fade">
                                      <p:cBhvr>
                                        <p:cTn id="16" dur="1000"/>
                                        <p:tgtEl>
                                          <p:spTgt spid="84"/>
                                        </p:tgtEl>
                                      </p:cBhvr>
                                    </p:animEffect>
                                  </p:childTnLst>
                                </p:cTn>
                              </p:par>
                              <p:par>
                                <p:cTn id="17" presetID="2" presetClass="entr" presetSubtype="4"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ppt_x"/>
                                          </p:val>
                                        </p:tav>
                                        <p:tav tm="100000">
                                          <p:val>
                                            <p:strVal val="#ppt_x"/>
                                          </p:val>
                                        </p:tav>
                                      </p:tavLst>
                                    </p:anim>
                                    <p:anim calcmode="lin" valueType="num">
                                      <p:cBhvr additive="base">
                                        <p:cTn id="20" dur="500" fill="hold"/>
                                        <p:tgtEl>
                                          <p:spTgt spid="4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anim calcmode="lin" valueType="num">
                                      <p:cBhvr additive="base">
                                        <p:cTn id="23" dur="500" fill="hold"/>
                                        <p:tgtEl>
                                          <p:spTgt spid="85"/>
                                        </p:tgtEl>
                                        <p:attrNameLst>
                                          <p:attrName>ppt_x</p:attrName>
                                        </p:attrNameLst>
                                      </p:cBhvr>
                                      <p:tavLst>
                                        <p:tav tm="0">
                                          <p:val>
                                            <p:strVal val="#ppt_x"/>
                                          </p:val>
                                        </p:tav>
                                        <p:tav tm="100000">
                                          <p:val>
                                            <p:strVal val="#ppt_x"/>
                                          </p:val>
                                        </p:tav>
                                      </p:tavLst>
                                    </p:anim>
                                    <p:anim calcmode="lin" valueType="num">
                                      <p:cBhvr additive="base">
                                        <p:cTn id="24"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animBg="1"/>
      <p:bldP spid="84" grpId="0" animBg="1"/>
      <p:bldP spid="8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19" name="文本框 18">
                <a:extLst>
                  <a:ext uri="{FF2B5EF4-FFF2-40B4-BE49-F238E27FC236}">
                    <a16:creationId xmlns:a16="http://schemas.microsoft.com/office/drawing/2014/main" id="{E56F5FB3-216D-46A1-8294-48805767A50E}"/>
                  </a:ext>
                </a:extLst>
              </p:cNvPr>
              <p:cNvSpPr txBox="1"/>
              <p:nvPr/>
            </p:nvSpPr>
            <p:spPr>
              <a:xfrm>
                <a:off x="359304" y="616098"/>
                <a:ext cx="8449029" cy="738664"/>
              </a:xfrm>
              <a:prstGeom prst="rect">
                <a:avLst/>
              </a:prstGeom>
              <a:noFill/>
            </p:spPr>
            <p:txBody>
              <a:bodyPr wrap="squar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指数函数</a:t>
                </a:r>
                <a14:m>
                  <m:oMath xmlns:m="http://schemas.openxmlformats.org/officeDocument/2006/math">
                    <m:r>
                      <a:rPr lang="en-US" altLang="zh-CN" sz="25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t>𝒚</m:t>
                    </m:r>
                    <m:r>
                      <a:rPr lang="en-US" altLang="zh-CN" sz="25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t>=</m:t>
                    </m:r>
                    <m:sSup>
                      <m:sSupPr>
                        <m:ctrlPr>
                          <a:rPr lang="en-US" altLang="zh-CN" sz="25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ctrlPr>
                      </m:sSupPr>
                      <m:e>
                        <m:r>
                          <a:rPr lang="en-US" altLang="zh-CN" sz="25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t>𝒂</m:t>
                        </m:r>
                      </m:e>
                      <m:sup>
                        <m:r>
                          <a:rPr lang="en-US" altLang="zh-CN" sz="25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t>𝒙</m:t>
                        </m:r>
                      </m:sup>
                    </m:sSup>
                    <m:d>
                      <m:dPr>
                        <m:ctrlPr>
                          <a:rPr lang="en-US" altLang="zh-CN" sz="25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ctrlPr>
                      </m:dPr>
                      <m:e>
                        <m:r>
                          <a:rPr lang="en-US" altLang="zh-CN" sz="25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t>𝒂</m:t>
                        </m:r>
                        <m:r>
                          <a:rPr lang="en-US" altLang="zh-CN" sz="2500" b="1" i="1" dirty="0" smtClean="0">
                            <a:solidFill>
                              <a:schemeClr val="tx1">
                                <a:lumMod val="85000"/>
                                <a:lumOff val="15000"/>
                              </a:schemeClr>
                            </a:solidFill>
                            <a:latin typeface="Cambria Math" panose="02040503050406030204" pitchFamily="18" charset="0"/>
                            <a:ea typeface="Cambria Math" panose="02040503050406030204" pitchFamily="18" charset="0"/>
                          </a:rPr>
                          <m:t>&gt;</m:t>
                        </m:r>
                        <m:r>
                          <a:rPr lang="en-US" altLang="zh-CN" sz="2500" b="1" i="1" dirty="0" smtClean="0">
                            <a:solidFill>
                              <a:schemeClr val="tx1">
                                <a:lumMod val="85000"/>
                                <a:lumOff val="15000"/>
                              </a:schemeClr>
                            </a:solidFill>
                            <a:latin typeface="Cambria Math" panose="02040503050406030204" pitchFamily="18" charset="0"/>
                            <a:ea typeface="Cambria Math" panose="02040503050406030204" pitchFamily="18" charset="0"/>
                          </a:rPr>
                          <m:t>𝟎</m:t>
                        </m:r>
                        <m:r>
                          <a:rPr lang="en-US" altLang="zh-CN" sz="2500" b="1" i="1" dirty="0" smtClean="0">
                            <a:solidFill>
                              <a:schemeClr val="tx1">
                                <a:lumMod val="85000"/>
                                <a:lumOff val="15000"/>
                              </a:schemeClr>
                            </a:solidFill>
                            <a:latin typeface="Cambria Math" panose="02040503050406030204" pitchFamily="18" charset="0"/>
                            <a:ea typeface="Cambria Math" panose="02040503050406030204" pitchFamily="18" charset="0"/>
                          </a:rPr>
                          <m:t>,</m:t>
                        </m:r>
                        <m:r>
                          <a:rPr lang="en-US" altLang="zh-CN" sz="2500" b="1" i="1" dirty="0" smtClean="0">
                            <a:solidFill>
                              <a:schemeClr val="tx1">
                                <a:lumMod val="85000"/>
                                <a:lumOff val="15000"/>
                              </a:schemeClr>
                            </a:solidFill>
                            <a:latin typeface="Cambria Math" panose="02040503050406030204" pitchFamily="18" charset="0"/>
                            <a:ea typeface="Cambria Math" panose="02040503050406030204" pitchFamily="18" charset="0"/>
                          </a:rPr>
                          <m:t>𝒂</m:t>
                        </m:r>
                        <m:r>
                          <a:rPr lang="en-US" altLang="zh-CN" sz="2500" b="1" i="1" dirty="0" smtClean="0">
                            <a:solidFill>
                              <a:schemeClr val="tx1">
                                <a:lumMod val="85000"/>
                                <a:lumOff val="15000"/>
                              </a:schemeClr>
                            </a:solidFill>
                            <a:latin typeface="Cambria Math" panose="02040503050406030204" pitchFamily="18" charset="0"/>
                            <a:ea typeface="Cambria Math" panose="02040503050406030204" pitchFamily="18" charset="0"/>
                          </a:rPr>
                          <m:t>≠</m:t>
                        </m:r>
                        <m:r>
                          <a:rPr lang="en-US" altLang="zh-CN" sz="2500" b="1" i="1" dirty="0" smtClean="0">
                            <a:solidFill>
                              <a:schemeClr val="tx1">
                                <a:lumMod val="85000"/>
                                <a:lumOff val="15000"/>
                              </a:schemeClr>
                            </a:solidFill>
                            <a:latin typeface="Cambria Math" panose="02040503050406030204" pitchFamily="18" charset="0"/>
                            <a:ea typeface="Cambria Math" panose="02040503050406030204" pitchFamily="18" charset="0"/>
                          </a:rPr>
                          <m:t>𝟏</m:t>
                        </m:r>
                      </m:e>
                    </m:d>
                  </m:oMath>
                </a14:m>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性质列表</a:t>
                </a:r>
              </a:p>
            </p:txBody>
          </p:sp>
        </mc:Choice>
        <mc:Fallback>
          <p:sp>
            <p:nvSpPr>
              <p:cNvPr id="19" name="文本框 18">
                <a:extLst>
                  <a:ext uri="{FF2B5EF4-FFF2-40B4-BE49-F238E27FC236}">
                    <a16:creationId xmlns:a16="http://schemas.microsoft.com/office/drawing/2014/main" xmlns="" xmlns:a14="http://schemas.microsoft.com/office/drawing/2010/main" id="{E56F5FB3-216D-46A1-8294-48805767A50E}"/>
                  </a:ext>
                </a:extLst>
              </p:cNvPr>
              <p:cNvSpPr txBox="1">
                <a:spLocks noRot="1" noChangeAspect="1" noMove="1" noResize="1" noEditPoints="1" noAdjustHandles="1" noChangeArrowheads="1" noChangeShapeType="1" noTextEdit="1"/>
              </p:cNvSpPr>
              <p:nvPr/>
            </p:nvSpPr>
            <p:spPr>
              <a:xfrm>
                <a:off x="359304" y="616098"/>
                <a:ext cx="8449029" cy="738664"/>
              </a:xfrm>
              <a:prstGeom prst="rect">
                <a:avLst/>
              </a:prstGeom>
              <a:blipFill>
                <a:blip r:embed="rId4"/>
                <a:stretch>
                  <a:fillRect l="-2814" t="-15702" b="-3801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graphicFrame>
            <p:nvGraphicFramePr>
              <p:cNvPr id="6" name="表格 5">
                <a:extLst>
                  <a:ext uri="{FF2B5EF4-FFF2-40B4-BE49-F238E27FC236}">
                    <a16:creationId xmlns:a16="http://schemas.microsoft.com/office/drawing/2014/main" id="{0ABD7B6C-1EB5-4596-AF87-95146C9B914C}"/>
                  </a:ext>
                </a:extLst>
              </p:cNvPr>
              <p:cNvGraphicFramePr>
                <a:graphicFrameLocks noGrp="1"/>
              </p:cNvGraphicFramePr>
              <p:nvPr>
                <p:extLst>
                  <p:ext uri="{D42A27DB-BD31-4B8C-83A1-F6EECF244321}">
                    <p14:modId xmlns:p14="http://schemas.microsoft.com/office/powerpoint/2010/main" val="1041463168"/>
                  </p:ext>
                </p:extLst>
              </p:nvPr>
            </p:nvGraphicFramePr>
            <p:xfrm>
              <a:off x="1019175" y="1681181"/>
              <a:ext cx="5346900" cy="4329348"/>
            </p:xfrm>
            <a:graphic>
              <a:graphicData uri="http://schemas.openxmlformats.org/drawingml/2006/table">
                <a:tbl>
                  <a:tblPr firstRow="1" bandRow="1">
                    <a:tableStyleId>{5C22544A-7EE6-4342-B048-85BDC9FD1C3A}</a:tableStyleId>
                  </a:tblPr>
                  <a:tblGrid>
                    <a:gridCol w="1064268">
                      <a:extLst>
                        <a:ext uri="{9D8B030D-6E8A-4147-A177-3AD203B41FA5}">
                          <a16:colId xmlns:a16="http://schemas.microsoft.com/office/drawing/2014/main" val="4142543208"/>
                        </a:ext>
                      </a:extLst>
                    </a:gridCol>
                    <a:gridCol w="2500332">
                      <a:extLst>
                        <a:ext uri="{9D8B030D-6E8A-4147-A177-3AD203B41FA5}">
                          <a16:colId xmlns:a16="http://schemas.microsoft.com/office/drawing/2014/main" val="3420271076"/>
                        </a:ext>
                      </a:extLst>
                    </a:gridCol>
                    <a:gridCol w="1782300">
                      <a:extLst>
                        <a:ext uri="{9D8B030D-6E8A-4147-A177-3AD203B41FA5}">
                          <a16:colId xmlns:a16="http://schemas.microsoft.com/office/drawing/2014/main" val="4012576659"/>
                        </a:ext>
                      </a:extLst>
                    </a:gridCol>
                  </a:tblGrid>
                  <a:tr h="370284">
                    <a:tc>
                      <a:txBody>
                        <a:bodyPr/>
                        <a:lstStyle/>
                        <a:p>
                          <a:pPr/>
                          <a14:m>
                            <m:oMathPara xmlns:m="http://schemas.openxmlformats.org/officeDocument/2006/math">
                              <m:oMathParaPr>
                                <m:jc m:val="centerGroup"/>
                              </m:oMathParaPr>
                              <m:oMath xmlns:m="http://schemas.openxmlformats.org/officeDocument/2006/math">
                                <m:r>
                                  <a:rPr lang="en-US" altLang="zh-CN" b="1" i="1" smtClean="0">
                                    <a:solidFill>
                                      <a:srgbClr val="0A1413"/>
                                    </a:solidFill>
                                    <a:latin typeface="Cambria Math" panose="02040503050406030204" pitchFamily="18" charset="0"/>
                                  </a:rPr>
                                  <m:t>𝒚</m:t>
                                </m:r>
                                <m:r>
                                  <a:rPr lang="en-US" altLang="zh-CN" b="1" i="1" smtClean="0">
                                    <a:solidFill>
                                      <a:srgbClr val="0A1413"/>
                                    </a:solidFill>
                                    <a:latin typeface="Cambria Math" panose="02040503050406030204" pitchFamily="18" charset="0"/>
                                  </a:rPr>
                                  <m:t>=</m:t>
                                </m:r>
                                <m:sSup>
                                  <m:sSupPr>
                                    <m:ctrlPr>
                                      <a:rPr lang="en-US" altLang="zh-CN" b="1" i="1" smtClean="0">
                                        <a:solidFill>
                                          <a:srgbClr val="0A1413"/>
                                        </a:solidFill>
                                        <a:latin typeface="Cambria Math" panose="02040503050406030204" pitchFamily="18" charset="0"/>
                                      </a:rPr>
                                    </m:ctrlPr>
                                  </m:sSupPr>
                                  <m:e>
                                    <m:r>
                                      <a:rPr lang="en-US" altLang="zh-CN" b="1" i="1" smtClean="0">
                                        <a:solidFill>
                                          <a:srgbClr val="0A1413"/>
                                        </a:solidFill>
                                        <a:latin typeface="Cambria Math" panose="02040503050406030204" pitchFamily="18" charset="0"/>
                                      </a:rPr>
                                      <m:t>𝒂</m:t>
                                    </m:r>
                                  </m:e>
                                  <m:sup>
                                    <m:r>
                                      <a:rPr lang="en-US" altLang="zh-CN" b="1" i="1" smtClean="0">
                                        <a:solidFill>
                                          <a:srgbClr val="0A1413"/>
                                        </a:solidFill>
                                        <a:latin typeface="Cambria Math" panose="02040503050406030204" pitchFamily="18" charset="0"/>
                                      </a:rPr>
                                      <m:t>𝒙</m:t>
                                    </m:r>
                                  </m:sup>
                                </m:sSup>
                              </m:oMath>
                            </m:oMathPara>
                          </a14:m>
                          <a:endParaRPr lang="zh-CN" altLang="en-US" dirty="0">
                            <a:solidFill>
                              <a:srgbClr val="0A141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altLang="zh-CN" b="1" i="1" smtClean="0">
                                    <a:solidFill>
                                      <a:srgbClr val="0A1413"/>
                                    </a:solidFill>
                                    <a:latin typeface="Cambria Math" panose="02040503050406030204" pitchFamily="18" charset="0"/>
                                  </a:rPr>
                                  <m:t>𝒂</m:t>
                                </m:r>
                                <m:r>
                                  <a:rPr lang="en-US" altLang="zh-CN" b="1" i="1" smtClean="0">
                                    <a:solidFill>
                                      <a:srgbClr val="0A1413"/>
                                    </a:solidFill>
                                    <a:latin typeface="Cambria Math" panose="02040503050406030204" pitchFamily="18" charset="0"/>
                                    <a:ea typeface="Cambria Math" panose="02040503050406030204" pitchFamily="18" charset="0"/>
                                  </a:rPr>
                                  <m:t>&gt;</m:t>
                                </m:r>
                                <m:r>
                                  <a:rPr lang="en-US" altLang="zh-CN" b="1" i="1" smtClean="0">
                                    <a:solidFill>
                                      <a:srgbClr val="0A1413"/>
                                    </a:solidFill>
                                    <a:latin typeface="Cambria Math" panose="02040503050406030204" pitchFamily="18" charset="0"/>
                                    <a:ea typeface="Cambria Math" panose="02040503050406030204" pitchFamily="18" charset="0"/>
                                  </a:rPr>
                                  <m:t>𝟏</m:t>
                                </m:r>
                              </m:oMath>
                            </m:oMathPara>
                          </a14:m>
                          <a:endParaRPr lang="zh-CN" altLang="en-US" dirty="0">
                            <a:solidFill>
                              <a:srgbClr val="0A141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ParaPr>
                                <m:jc m:val="centerGroup"/>
                              </m:oMathParaPr>
                              <m:oMath xmlns:m="http://schemas.openxmlformats.org/officeDocument/2006/math">
                                <m:r>
                                  <a:rPr lang="en-US" altLang="zh-CN" b="1" i="1" smtClean="0">
                                    <a:solidFill>
                                      <a:srgbClr val="0A1413"/>
                                    </a:solidFill>
                                    <a:latin typeface="Cambria Math" panose="02040503050406030204" pitchFamily="18" charset="0"/>
                                  </a:rPr>
                                  <m:t>𝟎</m:t>
                                </m:r>
                                <m:r>
                                  <a:rPr lang="en-US" altLang="zh-CN" b="1" i="1" smtClean="0">
                                    <a:solidFill>
                                      <a:srgbClr val="0A1413"/>
                                    </a:solidFill>
                                    <a:latin typeface="Cambria Math" panose="02040503050406030204" pitchFamily="18" charset="0"/>
                                    <a:ea typeface="Cambria Math" panose="02040503050406030204" pitchFamily="18" charset="0"/>
                                  </a:rPr>
                                  <m:t>&lt;</m:t>
                                </m:r>
                                <m:r>
                                  <a:rPr lang="en-US" altLang="zh-CN" b="1" i="1" smtClean="0">
                                    <a:solidFill>
                                      <a:srgbClr val="0A1413"/>
                                    </a:solidFill>
                                    <a:latin typeface="Cambria Math" panose="02040503050406030204" pitchFamily="18" charset="0"/>
                                    <a:ea typeface="Cambria Math" panose="02040503050406030204" pitchFamily="18" charset="0"/>
                                  </a:rPr>
                                  <m:t>𝒂</m:t>
                                </m:r>
                                <m:r>
                                  <a:rPr lang="en-US" altLang="zh-CN" b="1" i="1" smtClean="0">
                                    <a:solidFill>
                                      <a:srgbClr val="0A1413"/>
                                    </a:solidFill>
                                    <a:latin typeface="Cambria Math" panose="02040503050406030204" pitchFamily="18" charset="0"/>
                                    <a:ea typeface="Cambria Math" panose="02040503050406030204" pitchFamily="18" charset="0"/>
                                  </a:rPr>
                                  <m:t>&lt;</m:t>
                                </m:r>
                                <m:r>
                                  <a:rPr lang="en-US" altLang="zh-CN" b="1" i="1" smtClean="0">
                                    <a:solidFill>
                                      <a:srgbClr val="0A1413"/>
                                    </a:solidFill>
                                    <a:latin typeface="Cambria Math" panose="02040503050406030204" pitchFamily="18" charset="0"/>
                                    <a:ea typeface="Cambria Math" panose="02040503050406030204" pitchFamily="18" charset="0"/>
                                  </a:rPr>
                                  <m:t>𝟏</m:t>
                                </m:r>
                              </m:oMath>
                            </m:oMathPara>
                          </a14:m>
                          <a:endParaRPr lang="zh-CN" altLang="en-US" dirty="0">
                            <a:solidFill>
                              <a:srgbClr val="0A141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9509872"/>
                      </a:ext>
                    </a:extLst>
                  </a:tr>
                  <a:tr h="370284">
                    <a:tc>
                      <a:txBody>
                        <a:bodyPr/>
                        <a:lstStyle/>
                        <a:p>
                          <a:endParaRPr lang="en-US" altLang="zh-CN" dirty="0">
                            <a:solidFill>
                              <a:srgbClr val="0A1413"/>
                            </a:solidFill>
                            <a:latin typeface="字魂36号-正文宋楷" panose="02000000000000000000" pitchFamily="2" charset="-122"/>
                            <a:ea typeface="字魂36号-正文宋楷" panose="02000000000000000000" pitchFamily="2" charset="-122"/>
                          </a:endParaRPr>
                        </a:p>
                        <a:p>
                          <a:endParaRPr lang="en-US" altLang="zh-CN" dirty="0">
                            <a:solidFill>
                              <a:srgbClr val="0A1413"/>
                            </a:solidFill>
                            <a:latin typeface="字魂36号-正文宋楷" panose="02000000000000000000" pitchFamily="2" charset="-122"/>
                            <a:ea typeface="字魂36号-正文宋楷" panose="02000000000000000000" pitchFamily="2" charset="-122"/>
                          </a:endParaRPr>
                        </a:p>
                        <a:p>
                          <a:pPr algn="ctr"/>
                          <a:r>
                            <a:rPr lang="zh-CN" altLang="en-US" dirty="0">
                              <a:solidFill>
                                <a:srgbClr val="0A1413"/>
                              </a:solidFill>
                              <a:latin typeface="字魂36号-正文宋楷" panose="02000000000000000000" pitchFamily="2" charset="-122"/>
                              <a:ea typeface="字魂36号-正文宋楷" panose="02000000000000000000" pitchFamily="2" charset="-122"/>
                            </a:rPr>
                            <a:t>图象</a:t>
                          </a:r>
                          <a:endParaRPr lang="en-US" altLang="zh-CN" dirty="0">
                            <a:solidFill>
                              <a:srgbClr val="0A1413"/>
                            </a:solidFill>
                            <a:latin typeface="字魂36号-正文宋楷" panose="02000000000000000000" pitchFamily="2" charset="-122"/>
                            <a:ea typeface="字魂36号-正文宋楷" panose="02000000000000000000" pitchFamily="2" charset="-122"/>
                          </a:endParaRPr>
                        </a:p>
                        <a:p>
                          <a:endParaRPr lang="en-US" altLang="zh-CN" dirty="0">
                            <a:solidFill>
                              <a:srgbClr val="0A1413"/>
                            </a:solidFill>
                            <a:latin typeface="字魂36号-正文宋楷" panose="02000000000000000000" pitchFamily="2" charset="-122"/>
                            <a:ea typeface="字魂36号-正文宋楷" panose="02000000000000000000" pitchFamily="2" charset="-122"/>
                          </a:endParaRPr>
                        </a:p>
                        <a:p>
                          <a:endParaRPr lang="en-US" altLang="zh-CN" dirty="0">
                            <a:solidFill>
                              <a:srgbClr val="0A1413"/>
                            </a:solidFill>
                            <a:latin typeface="字魂36号-正文宋楷" panose="02000000000000000000" pitchFamily="2" charset="-122"/>
                            <a:ea typeface="字魂36号-正文宋楷" panose="02000000000000000000" pitchFamily="2" charset="-122"/>
                          </a:endParaRPr>
                        </a:p>
                        <a:p>
                          <a:endParaRPr lang="zh-CN" altLang="en-US" dirty="0">
                            <a:solidFill>
                              <a:srgbClr val="0A1413"/>
                            </a:solidFill>
                            <a:latin typeface="字魂36号-正文宋楷" panose="02000000000000000000" pitchFamily="2" charset="-122"/>
                            <a:ea typeface="字魂36号-正文宋楷" panose="02000000000000000000"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solidFill>
                              <a:srgbClr val="0A1413"/>
                            </a:solidFill>
                            <a:latin typeface="字魂36号-正文宋楷" panose="02000000000000000000" pitchFamily="2" charset="-122"/>
                            <a:ea typeface="字魂36号-正文宋楷" panose="02000000000000000000"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solidFill>
                              <a:srgbClr val="0A1413"/>
                            </a:solidFill>
                            <a:latin typeface="字魂36号-正文宋楷" panose="02000000000000000000" pitchFamily="2" charset="-122"/>
                            <a:ea typeface="字魂36号-正文宋楷" panose="02000000000000000000"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7389521"/>
                      </a:ext>
                    </a:extLst>
                  </a:tr>
                  <a:tr h="370284">
                    <a:tc>
                      <a:txBody>
                        <a:bodyPr/>
                        <a:lstStyle/>
                        <a:p>
                          <a:r>
                            <a:rPr lang="zh-CN" altLang="en-US" dirty="0">
                              <a:solidFill>
                                <a:srgbClr val="0A1413"/>
                              </a:solidFill>
                              <a:latin typeface="字魂36号-正文宋楷" panose="02000000000000000000" pitchFamily="2" charset="-122"/>
                              <a:ea typeface="字魂36号-正文宋楷" panose="02000000000000000000" pitchFamily="2" charset="-122"/>
                            </a:rPr>
                            <a:t>定义域</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rgbClr val="0A1413"/>
                              </a:solidFill>
                              <a:latin typeface="字魂36号-正文宋楷" panose="02000000000000000000" pitchFamily="2" charset="-122"/>
                              <a:ea typeface="字魂36号-正文宋楷" panose="02000000000000000000" pitchFamily="2" charset="-122"/>
                            </a:rPr>
                            <a:t>R</a:t>
                          </a:r>
                          <a:endParaRPr lang="zh-CN" altLang="en-US" dirty="0">
                            <a:solidFill>
                              <a:srgbClr val="0A1413"/>
                            </a:solidFill>
                            <a:latin typeface="字魂36号-正文宋楷" panose="02000000000000000000" pitchFamily="2" charset="-122"/>
                            <a:ea typeface="字魂36号-正文宋楷" panose="02000000000000000000"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rgbClr val="0A1413"/>
                              </a:solidFill>
                              <a:latin typeface="字魂36号-正文宋楷" panose="02000000000000000000" pitchFamily="2" charset="-122"/>
                              <a:ea typeface="字魂36号-正文宋楷" panose="02000000000000000000" pitchFamily="2" charset="-122"/>
                            </a:rPr>
                            <a:t>R</a:t>
                          </a:r>
                          <a:endParaRPr lang="zh-CN" altLang="en-US" dirty="0">
                            <a:solidFill>
                              <a:srgbClr val="0A1413"/>
                            </a:solidFill>
                            <a:latin typeface="字魂36号-正文宋楷" panose="02000000000000000000" pitchFamily="2" charset="-122"/>
                            <a:ea typeface="字魂36号-正文宋楷" panose="02000000000000000000"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3078082"/>
                      </a:ext>
                    </a:extLst>
                  </a:tr>
                  <a:tr h="1110852">
                    <a:tc>
                      <a:txBody>
                        <a:bodyPr/>
                        <a:lstStyle/>
                        <a:p>
                          <a:r>
                            <a:rPr lang="zh-CN" altLang="en-US" dirty="0">
                              <a:solidFill>
                                <a:srgbClr val="0A1413"/>
                              </a:solidFill>
                              <a:latin typeface="字魂36号-正文宋楷" panose="02000000000000000000" pitchFamily="2" charset="-122"/>
                              <a:ea typeface="字魂36号-正文宋楷" panose="02000000000000000000" pitchFamily="2" charset="-122"/>
                            </a:rPr>
                            <a:t>值域及函数值的分布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dirty="0">
                              <a:solidFill>
                                <a:srgbClr val="0A1413"/>
                              </a:solidFill>
                              <a:latin typeface="字魂36号-正文宋楷" panose="02000000000000000000" pitchFamily="2" charset="-122"/>
                              <a:ea typeface="字魂36号-正文宋楷" panose="02000000000000000000" pitchFamily="2" charset="-122"/>
                            </a:rPr>
                            <a:t>当</a:t>
                          </a:r>
                          <a:r>
                            <a:rPr lang="en-US" altLang="zh-CN" dirty="0">
                              <a:solidFill>
                                <a:srgbClr val="0A1413"/>
                              </a:solidFill>
                              <a:latin typeface="字魂36号-正文宋楷" panose="02000000000000000000" pitchFamily="2" charset="-122"/>
                              <a:ea typeface="字魂36号-正文宋楷" panose="02000000000000000000" pitchFamily="2" charset="-122"/>
                            </a:rPr>
                            <a:t>x&lt;0</a:t>
                          </a:r>
                          <a:r>
                            <a:rPr lang="zh-CN" altLang="en-US" dirty="0">
                              <a:solidFill>
                                <a:srgbClr val="0A1413"/>
                              </a:solidFill>
                              <a:latin typeface="字魂36号-正文宋楷" panose="02000000000000000000" pitchFamily="2" charset="-122"/>
                              <a:ea typeface="字魂36号-正文宋楷" panose="02000000000000000000" pitchFamily="2" charset="-122"/>
                            </a:rPr>
                            <a:t>时，</a:t>
                          </a:r>
                          <a:r>
                            <a:rPr lang="en-US" altLang="zh-CN" dirty="0">
                              <a:solidFill>
                                <a:srgbClr val="0A1413"/>
                              </a:solidFill>
                              <a:latin typeface="字魂36号-正文宋楷" panose="02000000000000000000" pitchFamily="2" charset="-122"/>
                              <a:ea typeface="字魂36号-正文宋楷" panose="02000000000000000000" pitchFamily="2" charset="-122"/>
                            </a:rPr>
                            <a:t>y&lt;1</a:t>
                          </a:r>
                        </a:p>
                        <a:p>
                          <a:pPr algn="ctr"/>
                          <a:r>
                            <a:rPr lang="zh-CN" altLang="en-US" dirty="0">
                              <a:solidFill>
                                <a:srgbClr val="0A1413"/>
                              </a:solidFill>
                              <a:latin typeface="字魂36号-正文宋楷" panose="02000000000000000000" pitchFamily="2" charset="-122"/>
                              <a:ea typeface="字魂36号-正文宋楷" panose="02000000000000000000" pitchFamily="2" charset="-122"/>
                            </a:rPr>
                            <a:t>当</a:t>
                          </a:r>
                          <a:r>
                            <a:rPr lang="en-US" altLang="zh-CN" dirty="0">
                              <a:solidFill>
                                <a:srgbClr val="0A1413"/>
                              </a:solidFill>
                              <a:latin typeface="字魂36号-正文宋楷" panose="02000000000000000000" pitchFamily="2" charset="-122"/>
                              <a:ea typeface="字魂36号-正文宋楷" panose="02000000000000000000" pitchFamily="2" charset="-122"/>
                            </a:rPr>
                            <a:t>x=0</a:t>
                          </a:r>
                          <a:r>
                            <a:rPr lang="zh-CN" altLang="en-US" dirty="0">
                              <a:solidFill>
                                <a:srgbClr val="0A1413"/>
                              </a:solidFill>
                              <a:latin typeface="字魂36号-正文宋楷" panose="02000000000000000000" pitchFamily="2" charset="-122"/>
                              <a:ea typeface="字魂36号-正文宋楷" panose="02000000000000000000" pitchFamily="2" charset="-122"/>
                            </a:rPr>
                            <a:t>时，</a:t>
                          </a:r>
                          <a:r>
                            <a:rPr lang="en-US" altLang="zh-CN" dirty="0">
                              <a:solidFill>
                                <a:srgbClr val="0A1413"/>
                              </a:solidFill>
                              <a:latin typeface="字魂36号-正文宋楷" panose="02000000000000000000" pitchFamily="2" charset="-122"/>
                              <a:ea typeface="字魂36号-正文宋楷" panose="02000000000000000000" pitchFamily="2" charset="-122"/>
                            </a:rPr>
                            <a:t>y=1</a:t>
                          </a:r>
                        </a:p>
                        <a:p>
                          <a:pPr algn="ctr"/>
                          <a:r>
                            <a:rPr lang="zh-CN" altLang="en-US" dirty="0">
                              <a:solidFill>
                                <a:srgbClr val="0A1413"/>
                              </a:solidFill>
                              <a:latin typeface="字魂36号-正文宋楷" panose="02000000000000000000" pitchFamily="2" charset="-122"/>
                              <a:ea typeface="字魂36号-正文宋楷" panose="02000000000000000000" pitchFamily="2" charset="-122"/>
                            </a:rPr>
                            <a:t>当</a:t>
                          </a:r>
                          <a:r>
                            <a:rPr lang="en-US" altLang="zh-CN" dirty="0">
                              <a:solidFill>
                                <a:srgbClr val="0A1413"/>
                              </a:solidFill>
                              <a:latin typeface="字魂36号-正文宋楷" panose="02000000000000000000" pitchFamily="2" charset="-122"/>
                              <a:ea typeface="字魂36号-正文宋楷" panose="02000000000000000000" pitchFamily="2" charset="-122"/>
                            </a:rPr>
                            <a:t>x&gt;0</a:t>
                          </a:r>
                          <a:r>
                            <a:rPr lang="zh-CN" altLang="en-US" dirty="0">
                              <a:solidFill>
                                <a:srgbClr val="0A1413"/>
                              </a:solidFill>
                              <a:latin typeface="字魂36号-正文宋楷" panose="02000000000000000000" pitchFamily="2" charset="-122"/>
                              <a:ea typeface="字魂36号-正文宋楷" panose="02000000000000000000" pitchFamily="2" charset="-122"/>
                            </a:rPr>
                            <a:t>时，</a:t>
                          </a:r>
                          <a:r>
                            <a:rPr lang="en-US" altLang="zh-CN" dirty="0">
                              <a:solidFill>
                                <a:srgbClr val="0A1413"/>
                              </a:solidFill>
                              <a:latin typeface="字魂36号-正文宋楷" panose="02000000000000000000" pitchFamily="2" charset="-122"/>
                              <a:ea typeface="字魂36号-正文宋楷" panose="02000000000000000000" pitchFamily="2" charset="-122"/>
                            </a:rPr>
                            <a:t>y&gt;1</a:t>
                          </a:r>
                          <a:endParaRPr lang="zh-CN" altLang="en-US" dirty="0">
                            <a:solidFill>
                              <a:srgbClr val="0A1413"/>
                            </a:solidFill>
                            <a:latin typeface="字魂36号-正文宋楷" panose="02000000000000000000" pitchFamily="2" charset="-122"/>
                            <a:ea typeface="字魂36号-正文宋楷" panose="02000000000000000000"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dirty="0">
                              <a:solidFill>
                                <a:srgbClr val="0A1413"/>
                              </a:solidFill>
                              <a:latin typeface="字魂36号-正文宋楷" panose="02000000000000000000" pitchFamily="2" charset="-122"/>
                              <a:ea typeface="字魂36号-正文宋楷" panose="02000000000000000000" pitchFamily="2" charset="-122"/>
                            </a:rPr>
                            <a:t>当</a:t>
                          </a:r>
                          <a:r>
                            <a:rPr lang="en-US" altLang="zh-CN" dirty="0">
                              <a:solidFill>
                                <a:srgbClr val="0A1413"/>
                              </a:solidFill>
                              <a:latin typeface="字魂36号-正文宋楷" panose="02000000000000000000" pitchFamily="2" charset="-122"/>
                              <a:ea typeface="字魂36号-正文宋楷" panose="02000000000000000000" pitchFamily="2" charset="-122"/>
                            </a:rPr>
                            <a:t>x&lt;0</a:t>
                          </a:r>
                          <a:r>
                            <a:rPr lang="zh-CN" altLang="en-US" dirty="0">
                              <a:solidFill>
                                <a:srgbClr val="0A1413"/>
                              </a:solidFill>
                              <a:latin typeface="字魂36号-正文宋楷" panose="02000000000000000000" pitchFamily="2" charset="-122"/>
                              <a:ea typeface="字魂36号-正文宋楷" panose="02000000000000000000" pitchFamily="2" charset="-122"/>
                            </a:rPr>
                            <a:t>时，</a:t>
                          </a:r>
                          <a:r>
                            <a:rPr lang="en-US" altLang="zh-CN" dirty="0">
                              <a:solidFill>
                                <a:srgbClr val="0A1413"/>
                              </a:solidFill>
                              <a:latin typeface="字魂36号-正文宋楷" panose="02000000000000000000" pitchFamily="2" charset="-122"/>
                              <a:ea typeface="字魂36号-正文宋楷" panose="02000000000000000000" pitchFamily="2" charset="-122"/>
                            </a:rPr>
                            <a:t>y&gt;1</a:t>
                          </a:r>
                        </a:p>
                        <a:p>
                          <a:pPr algn="ctr"/>
                          <a:r>
                            <a:rPr lang="zh-CN" altLang="en-US" dirty="0">
                              <a:solidFill>
                                <a:srgbClr val="0A1413"/>
                              </a:solidFill>
                              <a:latin typeface="字魂36号-正文宋楷" panose="02000000000000000000" pitchFamily="2" charset="-122"/>
                              <a:ea typeface="字魂36号-正文宋楷" panose="02000000000000000000" pitchFamily="2" charset="-122"/>
                            </a:rPr>
                            <a:t>当</a:t>
                          </a:r>
                          <a:r>
                            <a:rPr lang="en-US" altLang="zh-CN" dirty="0">
                              <a:solidFill>
                                <a:srgbClr val="0A1413"/>
                              </a:solidFill>
                              <a:latin typeface="字魂36号-正文宋楷" panose="02000000000000000000" pitchFamily="2" charset="-122"/>
                              <a:ea typeface="字魂36号-正文宋楷" panose="02000000000000000000" pitchFamily="2" charset="-122"/>
                            </a:rPr>
                            <a:t>x=0</a:t>
                          </a:r>
                          <a:r>
                            <a:rPr lang="zh-CN" altLang="en-US" dirty="0">
                              <a:solidFill>
                                <a:srgbClr val="0A1413"/>
                              </a:solidFill>
                              <a:latin typeface="字魂36号-正文宋楷" panose="02000000000000000000" pitchFamily="2" charset="-122"/>
                              <a:ea typeface="字魂36号-正文宋楷" panose="02000000000000000000" pitchFamily="2" charset="-122"/>
                            </a:rPr>
                            <a:t>时，</a:t>
                          </a:r>
                          <a:r>
                            <a:rPr lang="en-US" altLang="zh-CN" dirty="0">
                              <a:solidFill>
                                <a:srgbClr val="0A1413"/>
                              </a:solidFill>
                              <a:latin typeface="字魂36号-正文宋楷" panose="02000000000000000000" pitchFamily="2" charset="-122"/>
                              <a:ea typeface="字魂36号-正文宋楷" panose="02000000000000000000" pitchFamily="2" charset="-122"/>
                            </a:rPr>
                            <a:t>y=1</a:t>
                          </a:r>
                        </a:p>
                        <a:p>
                          <a:pPr algn="ctr"/>
                          <a:r>
                            <a:rPr lang="zh-CN" altLang="en-US" dirty="0">
                              <a:solidFill>
                                <a:srgbClr val="0A1413"/>
                              </a:solidFill>
                              <a:latin typeface="字魂36号-正文宋楷" panose="02000000000000000000" pitchFamily="2" charset="-122"/>
                              <a:ea typeface="字魂36号-正文宋楷" panose="02000000000000000000" pitchFamily="2" charset="-122"/>
                            </a:rPr>
                            <a:t>当</a:t>
                          </a:r>
                          <a:r>
                            <a:rPr lang="en-US" altLang="zh-CN" dirty="0">
                              <a:solidFill>
                                <a:srgbClr val="0A1413"/>
                              </a:solidFill>
                              <a:latin typeface="字魂36号-正文宋楷" panose="02000000000000000000" pitchFamily="2" charset="-122"/>
                              <a:ea typeface="字魂36号-正文宋楷" panose="02000000000000000000" pitchFamily="2" charset="-122"/>
                            </a:rPr>
                            <a:t>x&gt;0</a:t>
                          </a:r>
                          <a:r>
                            <a:rPr lang="zh-CN" altLang="en-US" dirty="0">
                              <a:solidFill>
                                <a:srgbClr val="0A1413"/>
                              </a:solidFill>
                              <a:latin typeface="字魂36号-正文宋楷" panose="02000000000000000000" pitchFamily="2" charset="-122"/>
                              <a:ea typeface="字魂36号-正文宋楷" panose="02000000000000000000" pitchFamily="2" charset="-122"/>
                            </a:rPr>
                            <a:t>时，</a:t>
                          </a:r>
                          <a:r>
                            <a:rPr lang="en-US" altLang="zh-CN" dirty="0">
                              <a:solidFill>
                                <a:srgbClr val="0A1413"/>
                              </a:solidFill>
                              <a:latin typeface="字魂36号-正文宋楷" panose="02000000000000000000" pitchFamily="2" charset="-122"/>
                              <a:ea typeface="字魂36号-正文宋楷" panose="02000000000000000000" pitchFamily="2" charset="-122"/>
                            </a:rPr>
                            <a:t>y&lt;1</a:t>
                          </a:r>
                          <a:endParaRPr lang="zh-CN" altLang="en-US" dirty="0">
                            <a:solidFill>
                              <a:srgbClr val="0A1413"/>
                            </a:solidFill>
                            <a:latin typeface="字魂36号-正文宋楷" panose="02000000000000000000" pitchFamily="2" charset="-122"/>
                            <a:ea typeface="字魂36号-正文宋楷" panose="02000000000000000000"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7997161"/>
                      </a:ext>
                    </a:extLst>
                  </a:tr>
                  <a:tr h="370284">
                    <a:tc>
                      <a:txBody>
                        <a:bodyPr/>
                        <a:lstStyle/>
                        <a:p>
                          <a:r>
                            <a:rPr lang="zh-CN" altLang="en-US" dirty="0">
                              <a:solidFill>
                                <a:srgbClr val="0A1413"/>
                              </a:solidFill>
                              <a:latin typeface="字魂36号-正文宋楷" panose="02000000000000000000" pitchFamily="2" charset="-122"/>
                              <a:ea typeface="字魂36号-正文宋楷" panose="02000000000000000000" pitchFamily="2" charset="-122"/>
                            </a:rPr>
                            <a:t>单调性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dirty="0">
                              <a:solidFill>
                                <a:srgbClr val="0A1413"/>
                              </a:solidFill>
                              <a:latin typeface="字魂36号-正文宋楷" panose="02000000000000000000" pitchFamily="2" charset="-122"/>
                              <a:ea typeface="字魂36号-正文宋楷" panose="02000000000000000000" pitchFamily="2" charset="-122"/>
                            </a:rPr>
                            <a:t>y</a:t>
                          </a:r>
                          <a:r>
                            <a:rPr lang="zh-CN" altLang="en-US" dirty="0">
                              <a:solidFill>
                                <a:srgbClr val="0A1413"/>
                              </a:solidFill>
                              <a:latin typeface="字魂36号-正文宋楷" panose="02000000000000000000" pitchFamily="2" charset="-122"/>
                              <a:ea typeface="字魂36号-正文宋楷" panose="02000000000000000000" pitchFamily="2" charset="-122"/>
                            </a:rPr>
                            <a:t>是</a:t>
                          </a:r>
                          <a:r>
                            <a:rPr lang="en-US" altLang="zh-CN" dirty="0">
                              <a:solidFill>
                                <a:srgbClr val="0A1413"/>
                              </a:solidFill>
                              <a:latin typeface="字魂36号-正文宋楷" panose="02000000000000000000" pitchFamily="2" charset="-122"/>
                              <a:ea typeface="字魂36号-正文宋楷" panose="02000000000000000000" pitchFamily="2" charset="-122"/>
                            </a:rPr>
                            <a:t>R</a:t>
                          </a:r>
                          <a:r>
                            <a:rPr lang="zh-CN" altLang="en-US" dirty="0">
                              <a:solidFill>
                                <a:srgbClr val="0A1413"/>
                              </a:solidFill>
                              <a:latin typeface="字魂36号-正文宋楷" panose="02000000000000000000" pitchFamily="2" charset="-122"/>
                              <a:ea typeface="字魂36号-正文宋楷" panose="02000000000000000000" pitchFamily="2" charset="-122"/>
                            </a:rPr>
                            <a:t>上的增函数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dirty="0">
                              <a:solidFill>
                                <a:srgbClr val="0A1413"/>
                              </a:solidFill>
                              <a:latin typeface="字魂36号-正文宋楷" panose="02000000000000000000" pitchFamily="2" charset="-122"/>
                              <a:ea typeface="字魂36号-正文宋楷" panose="02000000000000000000" pitchFamily="2" charset="-122"/>
                            </a:rPr>
                            <a:t>y</a:t>
                          </a:r>
                          <a:r>
                            <a:rPr lang="zh-CN" altLang="en-US" dirty="0">
                              <a:solidFill>
                                <a:srgbClr val="0A1413"/>
                              </a:solidFill>
                              <a:latin typeface="字魂36号-正文宋楷" panose="02000000000000000000" pitchFamily="2" charset="-122"/>
                              <a:ea typeface="字魂36号-正文宋楷" panose="02000000000000000000" pitchFamily="2" charset="-122"/>
                            </a:rPr>
                            <a:t>是</a:t>
                          </a:r>
                          <a:r>
                            <a:rPr lang="en-US" altLang="zh-CN" dirty="0">
                              <a:solidFill>
                                <a:srgbClr val="0A1413"/>
                              </a:solidFill>
                              <a:latin typeface="字魂36号-正文宋楷" panose="02000000000000000000" pitchFamily="2" charset="-122"/>
                              <a:ea typeface="字魂36号-正文宋楷" panose="02000000000000000000" pitchFamily="2" charset="-122"/>
                            </a:rPr>
                            <a:t>R</a:t>
                          </a:r>
                          <a:r>
                            <a:rPr lang="zh-CN" altLang="en-US" dirty="0">
                              <a:solidFill>
                                <a:srgbClr val="0A1413"/>
                              </a:solidFill>
                              <a:latin typeface="字魂36号-正文宋楷" panose="02000000000000000000" pitchFamily="2" charset="-122"/>
                              <a:ea typeface="字魂36号-正文宋楷" panose="02000000000000000000" pitchFamily="2" charset="-122"/>
                            </a:rPr>
                            <a:t>上的减函数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027370"/>
                      </a:ext>
                    </a:extLst>
                  </a:tr>
                  <a:tr h="370284">
                    <a:tc>
                      <a:txBody>
                        <a:bodyPr/>
                        <a:lstStyle/>
                        <a:p>
                          <a:r>
                            <a:rPr lang="zh-CN" altLang="en-US" dirty="0">
                              <a:solidFill>
                                <a:srgbClr val="0A1413"/>
                              </a:solidFill>
                              <a:latin typeface="字魂36号-正文宋楷" panose="02000000000000000000" pitchFamily="2" charset="-122"/>
                              <a:ea typeface="字魂36号-正文宋楷" panose="02000000000000000000" pitchFamily="2" charset="-122"/>
                            </a:rPr>
                            <a:t>奇偶性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zh-CN" altLang="en-US" dirty="0">
                              <a:solidFill>
                                <a:srgbClr val="0A1413"/>
                              </a:solidFill>
                              <a:latin typeface="字魂36号-正文宋楷" panose="02000000000000000000" pitchFamily="2" charset="-122"/>
                              <a:ea typeface="字魂36号-正文宋楷" panose="02000000000000000000" pitchFamily="2" charset="-122"/>
                            </a:rPr>
                            <a:t>非奇非偶函数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0A1413"/>
                              </a:solidFill>
                              <a:latin typeface="字魂36号-正文宋楷" panose="02000000000000000000" pitchFamily="2" charset="-122"/>
                              <a:ea typeface="字魂36号-正文宋楷" panose="02000000000000000000" pitchFamily="2" charset="-122"/>
                            </a:rPr>
                            <a:t>非奇非偶函数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5176296"/>
                      </a:ext>
                    </a:extLst>
                  </a:tr>
                </a:tbl>
              </a:graphicData>
            </a:graphic>
          </p:graphicFrame>
        </mc:Choice>
        <mc:Fallback>
          <p:graphicFrame>
            <p:nvGraphicFramePr>
              <p:cNvPr id="6" name="表格 5">
                <a:extLst>
                  <a:ext uri="{FF2B5EF4-FFF2-40B4-BE49-F238E27FC236}">
                    <a16:creationId xmlns:a16="http://schemas.microsoft.com/office/drawing/2014/main" xmlns="" xmlns:a14="http://schemas.microsoft.com/office/drawing/2010/main" id="{0ABD7B6C-1EB5-4596-AF87-95146C9B914C}"/>
                  </a:ext>
                </a:extLst>
              </p:cNvPr>
              <p:cNvGraphicFramePr>
                <a:graphicFrameLocks noGrp="1"/>
              </p:cNvGraphicFramePr>
              <p:nvPr>
                <p:extLst>
                  <p:ext uri="{D42A27DB-BD31-4B8C-83A1-F6EECF244321}">
                    <p14:modId xmlns:p14="http://schemas.microsoft.com/office/powerpoint/2010/main" xmlns="" xmlns:a14="http://schemas.microsoft.com/office/drawing/2010/main" val="1041463168"/>
                  </p:ext>
                </p:extLst>
              </p:nvPr>
            </p:nvGraphicFramePr>
            <p:xfrm>
              <a:off x="1019175" y="1681181"/>
              <a:ext cx="5346900" cy="4599144"/>
            </p:xfrm>
            <a:graphic>
              <a:graphicData uri="http://schemas.openxmlformats.org/drawingml/2006/table">
                <a:tbl>
                  <a:tblPr firstRow="1" bandRow="1">
                    <a:tableStyleId>{5C22544A-7EE6-4342-B048-85BDC9FD1C3A}</a:tableStyleId>
                  </a:tblPr>
                  <a:tblGrid>
                    <a:gridCol w="1064268">
                      <a:extLst>
                        <a:ext uri="{9D8B030D-6E8A-4147-A177-3AD203B41FA5}">
                          <a16:colId xmlns:a16="http://schemas.microsoft.com/office/drawing/2014/main" xmlns="" xmlns:a14="http://schemas.microsoft.com/office/drawing/2010/main" val="4142543208"/>
                        </a:ext>
                      </a:extLst>
                    </a:gridCol>
                    <a:gridCol w="2500332">
                      <a:extLst>
                        <a:ext uri="{9D8B030D-6E8A-4147-A177-3AD203B41FA5}">
                          <a16:colId xmlns:a16="http://schemas.microsoft.com/office/drawing/2014/main" xmlns="" xmlns:a14="http://schemas.microsoft.com/office/drawing/2010/main" val="3420271076"/>
                        </a:ext>
                      </a:extLst>
                    </a:gridCol>
                    <a:gridCol w="1782300">
                      <a:extLst>
                        <a:ext uri="{9D8B030D-6E8A-4147-A177-3AD203B41FA5}">
                          <a16:colId xmlns:a16="http://schemas.microsoft.com/office/drawing/2014/main" xmlns="" xmlns:a14="http://schemas.microsoft.com/office/drawing/2010/main" val="4012576659"/>
                        </a:ext>
                      </a:extLst>
                    </a:gridCol>
                  </a:tblGrid>
                  <a:tr h="370284">
                    <a:tc>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571" t="-1639" r="-402857" b="-1090164"/>
                          </a:stretch>
                        </a:blipFill>
                      </a:tcPr>
                    </a:tc>
                    <a:tc>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42927" t="-1639" r="-71951" b="-1090164"/>
                          </a:stretch>
                        </a:blipFill>
                      </a:tcPr>
                    </a:tc>
                    <a:tc>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200000" t="-1639" r="-683" b="-1090164"/>
                          </a:stretch>
                        </a:blipFill>
                      </a:tcPr>
                    </a:tc>
                    <a:extLst>
                      <a:ext uri="{0D108BD9-81ED-4DB2-BD59-A6C34878D82A}">
                        <a16:rowId xmlns:a16="http://schemas.microsoft.com/office/drawing/2014/main" xmlns="" xmlns:a14="http://schemas.microsoft.com/office/drawing/2010/main" val="3189509872"/>
                      </a:ext>
                    </a:extLst>
                  </a:tr>
                  <a:tr h="1737360">
                    <a:tc>
                      <a:txBody>
                        <a:bodyPr/>
                        <a:lstStyle/>
                        <a:p>
                          <a:endParaRPr lang="en-US" altLang="zh-CN" dirty="0">
                            <a:solidFill>
                              <a:srgbClr val="0A1413"/>
                            </a:solidFill>
                            <a:latin typeface="字魂36号-正文宋楷" panose="02000000000000000000" pitchFamily="2" charset="-122"/>
                            <a:ea typeface="字魂36号-正文宋楷" panose="02000000000000000000" pitchFamily="2" charset="-122"/>
                          </a:endParaRPr>
                        </a:p>
                        <a:p>
                          <a:endParaRPr lang="en-US" altLang="zh-CN" dirty="0">
                            <a:solidFill>
                              <a:srgbClr val="0A1413"/>
                            </a:solidFill>
                            <a:latin typeface="字魂36号-正文宋楷" panose="02000000000000000000" pitchFamily="2" charset="-122"/>
                            <a:ea typeface="字魂36号-正文宋楷" panose="02000000000000000000" pitchFamily="2" charset="-122"/>
                          </a:endParaRPr>
                        </a:p>
                        <a:p>
                          <a:pPr algn="ctr"/>
                          <a:r>
                            <a:rPr lang="zh-CN" altLang="en-US" dirty="0">
                              <a:solidFill>
                                <a:srgbClr val="0A1413"/>
                              </a:solidFill>
                              <a:latin typeface="字魂36号-正文宋楷" panose="02000000000000000000" pitchFamily="2" charset="-122"/>
                              <a:ea typeface="字魂36号-正文宋楷" panose="02000000000000000000" pitchFamily="2" charset="-122"/>
                            </a:rPr>
                            <a:t>图象</a:t>
                          </a:r>
                          <a:endParaRPr lang="en-US" altLang="zh-CN" dirty="0">
                            <a:solidFill>
                              <a:srgbClr val="0A1413"/>
                            </a:solidFill>
                            <a:latin typeface="字魂36号-正文宋楷" panose="02000000000000000000" pitchFamily="2" charset="-122"/>
                            <a:ea typeface="字魂36号-正文宋楷" panose="02000000000000000000" pitchFamily="2" charset="-122"/>
                          </a:endParaRPr>
                        </a:p>
                        <a:p>
                          <a:endParaRPr lang="en-US" altLang="zh-CN" dirty="0">
                            <a:solidFill>
                              <a:srgbClr val="0A1413"/>
                            </a:solidFill>
                            <a:latin typeface="字魂36号-正文宋楷" panose="02000000000000000000" pitchFamily="2" charset="-122"/>
                            <a:ea typeface="字魂36号-正文宋楷" panose="02000000000000000000" pitchFamily="2" charset="-122"/>
                          </a:endParaRPr>
                        </a:p>
                        <a:p>
                          <a:endParaRPr lang="en-US" altLang="zh-CN" dirty="0">
                            <a:solidFill>
                              <a:srgbClr val="0A1413"/>
                            </a:solidFill>
                            <a:latin typeface="字魂36号-正文宋楷" panose="02000000000000000000" pitchFamily="2" charset="-122"/>
                            <a:ea typeface="字魂36号-正文宋楷" panose="02000000000000000000" pitchFamily="2" charset="-122"/>
                          </a:endParaRPr>
                        </a:p>
                        <a:p>
                          <a:endParaRPr lang="zh-CN" altLang="en-US" dirty="0">
                            <a:solidFill>
                              <a:srgbClr val="0A1413"/>
                            </a:solidFill>
                            <a:latin typeface="字魂36号-正文宋楷" panose="02000000000000000000" pitchFamily="2" charset="-122"/>
                            <a:ea typeface="字魂36号-正文宋楷" panose="02000000000000000000"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solidFill>
                              <a:srgbClr val="0A1413"/>
                            </a:solidFill>
                            <a:latin typeface="字魂36号-正文宋楷" panose="02000000000000000000" pitchFamily="2" charset="-122"/>
                            <a:ea typeface="字魂36号-正文宋楷" panose="02000000000000000000"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solidFill>
                              <a:srgbClr val="0A1413"/>
                            </a:solidFill>
                            <a:latin typeface="字魂36号-正文宋楷" panose="02000000000000000000" pitchFamily="2" charset="-122"/>
                            <a:ea typeface="字魂36号-正文宋楷" panose="02000000000000000000"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xmlns:a14="http://schemas.microsoft.com/office/drawing/2010/main" val="737389521"/>
                      </a:ext>
                    </a:extLst>
                  </a:tr>
                  <a:tr h="370284">
                    <a:tc>
                      <a:txBody>
                        <a:bodyPr/>
                        <a:lstStyle/>
                        <a:p>
                          <a:r>
                            <a:rPr lang="zh-CN" altLang="en-US" dirty="0">
                              <a:solidFill>
                                <a:srgbClr val="0A1413"/>
                              </a:solidFill>
                              <a:latin typeface="字魂36号-正文宋楷" panose="02000000000000000000" pitchFamily="2" charset="-122"/>
                              <a:ea typeface="字魂36号-正文宋楷" panose="02000000000000000000" pitchFamily="2" charset="-122"/>
                            </a:rPr>
                            <a:t>定义域</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rgbClr val="0A1413"/>
                              </a:solidFill>
                              <a:latin typeface="字魂36号-正文宋楷" panose="02000000000000000000" pitchFamily="2" charset="-122"/>
                              <a:ea typeface="字魂36号-正文宋楷" panose="02000000000000000000" pitchFamily="2" charset="-122"/>
                            </a:rPr>
                            <a:t>R</a:t>
                          </a:r>
                          <a:endParaRPr lang="zh-CN" altLang="en-US" dirty="0">
                            <a:solidFill>
                              <a:srgbClr val="0A1413"/>
                            </a:solidFill>
                            <a:latin typeface="字魂36号-正文宋楷" panose="02000000000000000000" pitchFamily="2" charset="-122"/>
                            <a:ea typeface="字魂36号-正文宋楷" panose="02000000000000000000"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rgbClr val="0A1413"/>
                              </a:solidFill>
                              <a:latin typeface="字魂36号-正文宋楷" panose="02000000000000000000" pitchFamily="2" charset="-122"/>
                              <a:ea typeface="字魂36号-正文宋楷" panose="02000000000000000000" pitchFamily="2" charset="-122"/>
                            </a:rPr>
                            <a:t>R</a:t>
                          </a:r>
                          <a:endParaRPr lang="zh-CN" altLang="en-US" dirty="0">
                            <a:solidFill>
                              <a:srgbClr val="0A1413"/>
                            </a:solidFill>
                            <a:latin typeface="字魂36号-正文宋楷" panose="02000000000000000000" pitchFamily="2" charset="-122"/>
                            <a:ea typeface="字魂36号-正文宋楷" panose="02000000000000000000"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xmlns:a14="http://schemas.microsoft.com/office/drawing/2010/main" val="493078082"/>
                      </a:ext>
                    </a:extLst>
                  </a:tr>
                  <a:tr h="1110852">
                    <a:tc>
                      <a:txBody>
                        <a:bodyPr/>
                        <a:lstStyle/>
                        <a:p>
                          <a:r>
                            <a:rPr lang="zh-CN" altLang="en-US" dirty="0">
                              <a:solidFill>
                                <a:srgbClr val="0A1413"/>
                              </a:solidFill>
                              <a:latin typeface="字魂36号-正文宋楷" panose="02000000000000000000" pitchFamily="2" charset="-122"/>
                              <a:ea typeface="字魂36号-正文宋楷" panose="02000000000000000000" pitchFamily="2" charset="-122"/>
                            </a:rPr>
                            <a:t>值域及函数值的分布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dirty="0">
                              <a:solidFill>
                                <a:srgbClr val="0A1413"/>
                              </a:solidFill>
                              <a:latin typeface="字魂36号-正文宋楷" panose="02000000000000000000" pitchFamily="2" charset="-122"/>
                              <a:ea typeface="字魂36号-正文宋楷" panose="02000000000000000000" pitchFamily="2" charset="-122"/>
                            </a:rPr>
                            <a:t>当</a:t>
                          </a:r>
                          <a:r>
                            <a:rPr lang="en-US" altLang="zh-CN" dirty="0">
                              <a:solidFill>
                                <a:srgbClr val="0A1413"/>
                              </a:solidFill>
                              <a:latin typeface="字魂36号-正文宋楷" panose="02000000000000000000" pitchFamily="2" charset="-122"/>
                              <a:ea typeface="字魂36号-正文宋楷" panose="02000000000000000000" pitchFamily="2" charset="-122"/>
                            </a:rPr>
                            <a:t>x&lt;0</a:t>
                          </a:r>
                          <a:r>
                            <a:rPr lang="zh-CN" altLang="en-US" dirty="0">
                              <a:solidFill>
                                <a:srgbClr val="0A1413"/>
                              </a:solidFill>
                              <a:latin typeface="字魂36号-正文宋楷" panose="02000000000000000000" pitchFamily="2" charset="-122"/>
                              <a:ea typeface="字魂36号-正文宋楷" panose="02000000000000000000" pitchFamily="2" charset="-122"/>
                            </a:rPr>
                            <a:t>时，</a:t>
                          </a:r>
                          <a:r>
                            <a:rPr lang="en-US" altLang="zh-CN" dirty="0">
                              <a:solidFill>
                                <a:srgbClr val="0A1413"/>
                              </a:solidFill>
                              <a:latin typeface="字魂36号-正文宋楷" panose="02000000000000000000" pitchFamily="2" charset="-122"/>
                              <a:ea typeface="字魂36号-正文宋楷" panose="02000000000000000000" pitchFamily="2" charset="-122"/>
                            </a:rPr>
                            <a:t>y&lt;1</a:t>
                          </a:r>
                        </a:p>
                        <a:p>
                          <a:pPr algn="ctr"/>
                          <a:r>
                            <a:rPr lang="zh-CN" altLang="en-US" dirty="0">
                              <a:solidFill>
                                <a:srgbClr val="0A1413"/>
                              </a:solidFill>
                              <a:latin typeface="字魂36号-正文宋楷" panose="02000000000000000000" pitchFamily="2" charset="-122"/>
                              <a:ea typeface="字魂36号-正文宋楷" panose="02000000000000000000" pitchFamily="2" charset="-122"/>
                            </a:rPr>
                            <a:t>当</a:t>
                          </a:r>
                          <a:r>
                            <a:rPr lang="en-US" altLang="zh-CN" dirty="0">
                              <a:solidFill>
                                <a:srgbClr val="0A1413"/>
                              </a:solidFill>
                              <a:latin typeface="字魂36号-正文宋楷" panose="02000000000000000000" pitchFamily="2" charset="-122"/>
                              <a:ea typeface="字魂36号-正文宋楷" panose="02000000000000000000" pitchFamily="2" charset="-122"/>
                            </a:rPr>
                            <a:t>x=0</a:t>
                          </a:r>
                          <a:r>
                            <a:rPr lang="zh-CN" altLang="en-US" dirty="0">
                              <a:solidFill>
                                <a:srgbClr val="0A1413"/>
                              </a:solidFill>
                              <a:latin typeface="字魂36号-正文宋楷" panose="02000000000000000000" pitchFamily="2" charset="-122"/>
                              <a:ea typeface="字魂36号-正文宋楷" panose="02000000000000000000" pitchFamily="2" charset="-122"/>
                            </a:rPr>
                            <a:t>时，</a:t>
                          </a:r>
                          <a:r>
                            <a:rPr lang="en-US" altLang="zh-CN" dirty="0">
                              <a:solidFill>
                                <a:srgbClr val="0A1413"/>
                              </a:solidFill>
                              <a:latin typeface="字魂36号-正文宋楷" panose="02000000000000000000" pitchFamily="2" charset="-122"/>
                              <a:ea typeface="字魂36号-正文宋楷" panose="02000000000000000000" pitchFamily="2" charset="-122"/>
                            </a:rPr>
                            <a:t>y=1</a:t>
                          </a:r>
                        </a:p>
                        <a:p>
                          <a:pPr algn="ctr"/>
                          <a:r>
                            <a:rPr lang="zh-CN" altLang="en-US" dirty="0">
                              <a:solidFill>
                                <a:srgbClr val="0A1413"/>
                              </a:solidFill>
                              <a:latin typeface="字魂36号-正文宋楷" panose="02000000000000000000" pitchFamily="2" charset="-122"/>
                              <a:ea typeface="字魂36号-正文宋楷" panose="02000000000000000000" pitchFamily="2" charset="-122"/>
                            </a:rPr>
                            <a:t>当</a:t>
                          </a:r>
                          <a:r>
                            <a:rPr lang="en-US" altLang="zh-CN" dirty="0">
                              <a:solidFill>
                                <a:srgbClr val="0A1413"/>
                              </a:solidFill>
                              <a:latin typeface="字魂36号-正文宋楷" panose="02000000000000000000" pitchFamily="2" charset="-122"/>
                              <a:ea typeface="字魂36号-正文宋楷" panose="02000000000000000000" pitchFamily="2" charset="-122"/>
                            </a:rPr>
                            <a:t>x&gt;0</a:t>
                          </a:r>
                          <a:r>
                            <a:rPr lang="zh-CN" altLang="en-US" dirty="0">
                              <a:solidFill>
                                <a:srgbClr val="0A1413"/>
                              </a:solidFill>
                              <a:latin typeface="字魂36号-正文宋楷" panose="02000000000000000000" pitchFamily="2" charset="-122"/>
                              <a:ea typeface="字魂36号-正文宋楷" panose="02000000000000000000" pitchFamily="2" charset="-122"/>
                            </a:rPr>
                            <a:t>时，</a:t>
                          </a:r>
                          <a:r>
                            <a:rPr lang="en-US" altLang="zh-CN" dirty="0">
                              <a:solidFill>
                                <a:srgbClr val="0A1413"/>
                              </a:solidFill>
                              <a:latin typeface="字魂36号-正文宋楷" panose="02000000000000000000" pitchFamily="2" charset="-122"/>
                              <a:ea typeface="字魂36号-正文宋楷" panose="02000000000000000000" pitchFamily="2" charset="-122"/>
                            </a:rPr>
                            <a:t>y&gt;1</a:t>
                          </a:r>
                          <a:endParaRPr lang="zh-CN" altLang="en-US" dirty="0">
                            <a:solidFill>
                              <a:srgbClr val="0A1413"/>
                            </a:solidFill>
                            <a:latin typeface="字魂36号-正文宋楷" panose="02000000000000000000" pitchFamily="2" charset="-122"/>
                            <a:ea typeface="字魂36号-正文宋楷" panose="02000000000000000000"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dirty="0">
                              <a:solidFill>
                                <a:srgbClr val="0A1413"/>
                              </a:solidFill>
                              <a:latin typeface="字魂36号-正文宋楷" panose="02000000000000000000" pitchFamily="2" charset="-122"/>
                              <a:ea typeface="字魂36号-正文宋楷" panose="02000000000000000000" pitchFamily="2" charset="-122"/>
                            </a:rPr>
                            <a:t>当</a:t>
                          </a:r>
                          <a:r>
                            <a:rPr lang="en-US" altLang="zh-CN" dirty="0">
                              <a:solidFill>
                                <a:srgbClr val="0A1413"/>
                              </a:solidFill>
                              <a:latin typeface="字魂36号-正文宋楷" panose="02000000000000000000" pitchFamily="2" charset="-122"/>
                              <a:ea typeface="字魂36号-正文宋楷" panose="02000000000000000000" pitchFamily="2" charset="-122"/>
                            </a:rPr>
                            <a:t>x&lt;0</a:t>
                          </a:r>
                          <a:r>
                            <a:rPr lang="zh-CN" altLang="en-US" dirty="0">
                              <a:solidFill>
                                <a:srgbClr val="0A1413"/>
                              </a:solidFill>
                              <a:latin typeface="字魂36号-正文宋楷" panose="02000000000000000000" pitchFamily="2" charset="-122"/>
                              <a:ea typeface="字魂36号-正文宋楷" panose="02000000000000000000" pitchFamily="2" charset="-122"/>
                            </a:rPr>
                            <a:t>时，</a:t>
                          </a:r>
                          <a:r>
                            <a:rPr lang="en-US" altLang="zh-CN" dirty="0">
                              <a:solidFill>
                                <a:srgbClr val="0A1413"/>
                              </a:solidFill>
                              <a:latin typeface="字魂36号-正文宋楷" panose="02000000000000000000" pitchFamily="2" charset="-122"/>
                              <a:ea typeface="字魂36号-正文宋楷" panose="02000000000000000000" pitchFamily="2" charset="-122"/>
                            </a:rPr>
                            <a:t>y&gt;1</a:t>
                          </a:r>
                        </a:p>
                        <a:p>
                          <a:pPr algn="ctr"/>
                          <a:r>
                            <a:rPr lang="zh-CN" altLang="en-US" dirty="0">
                              <a:solidFill>
                                <a:srgbClr val="0A1413"/>
                              </a:solidFill>
                              <a:latin typeface="字魂36号-正文宋楷" panose="02000000000000000000" pitchFamily="2" charset="-122"/>
                              <a:ea typeface="字魂36号-正文宋楷" panose="02000000000000000000" pitchFamily="2" charset="-122"/>
                            </a:rPr>
                            <a:t>当</a:t>
                          </a:r>
                          <a:r>
                            <a:rPr lang="en-US" altLang="zh-CN" dirty="0">
                              <a:solidFill>
                                <a:srgbClr val="0A1413"/>
                              </a:solidFill>
                              <a:latin typeface="字魂36号-正文宋楷" panose="02000000000000000000" pitchFamily="2" charset="-122"/>
                              <a:ea typeface="字魂36号-正文宋楷" panose="02000000000000000000" pitchFamily="2" charset="-122"/>
                            </a:rPr>
                            <a:t>x=0</a:t>
                          </a:r>
                          <a:r>
                            <a:rPr lang="zh-CN" altLang="en-US" dirty="0">
                              <a:solidFill>
                                <a:srgbClr val="0A1413"/>
                              </a:solidFill>
                              <a:latin typeface="字魂36号-正文宋楷" panose="02000000000000000000" pitchFamily="2" charset="-122"/>
                              <a:ea typeface="字魂36号-正文宋楷" panose="02000000000000000000" pitchFamily="2" charset="-122"/>
                            </a:rPr>
                            <a:t>时，</a:t>
                          </a:r>
                          <a:r>
                            <a:rPr lang="en-US" altLang="zh-CN" dirty="0">
                              <a:solidFill>
                                <a:srgbClr val="0A1413"/>
                              </a:solidFill>
                              <a:latin typeface="字魂36号-正文宋楷" panose="02000000000000000000" pitchFamily="2" charset="-122"/>
                              <a:ea typeface="字魂36号-正文宋楷" panose="02000000000000000000" pitchFamily="2" charset="-122"/>
                            </a:rPr>
                            <a:t>y=1</a:t>
                          </a:r>
                        </a:p>
                        <a:p>
                          <a:pPr algn="ctr"/>
                          <a:r>
                            <a:rPr lang="zh-CN" altLang="en-US" dirty="0">
                              <a:solidFill>
                                <a:srgbClr val="0A1413"/>
                              </a:solidFill>
                              <a:latin typeface="字魂36号-正文宋楷" panose="02000000000000000000" pitchFamily="2" charset="-122"/>
                              <a:ea typeface="字魂36号-正文宋楷" panose="02000000000000000000" pitchFamily="2" charset="-122"/>
                            </a:rPr>
                            <a:t>当</a:t>
                          </a:r>
                          <a:r>
                            <a:rPr lang="en-US" altLang="zh-CN" dirty="0">
                              <a:solidFill>
                                <a:srgbClr val="0A1413"/>
                              </a:solidFill>
                              <a:latin typeface="字魂36号-正文宋楷" panose="02000000000000000000" pitchFamily="2" charset="-122"/>
                              <a:ea typeface="字魂36号-正文宋楷" panose="02000000000000000000" pitchFamily="2" charset="-122"/>
                            </a:rPr>
                            <a:t>x&gt;0</a:t>
                          </a:r>
                          <a:r>
                            <a:rPr lang="zh-CN" altLang="en-US" dirty="0">
                              <a:solidFill>
                                <a:srgbClr val="0A1413"/>
                              </a:solidFill>
                              <a:latin typeface="字魂36号-正文宋楷" panose="02000000000000000000" pitchFamily="2" charset="-122"/>
                              <a:ea typeface="字魂36号-正文宋楷" panose="02000000000000000000" pitchFamily="2" charset="-122"/>
                            </a:rPr>
                            <a:t>时，</a:t>
                          </a:r>
                          <a:r>
                            <a:rPr lang="en-US" altLang="zh-CN" dirty="0">
                              <a:solidFill>
                                <a:srgbClr val="0A1413"/>
                              </a:solidFill>
                              <a:latin typeface="字魂36号-正文宋楷" panose="02000000000000000000" pitchFamily="2" charset="-122"/>
                              <a:ea typeface="字魂36号-正文宋楷" panose="02000000000000000000" pitchFamily="2" charset="-122"/>
                            </a:rPr>
                            <a:t>y&lt;1</a:t>
                          </a:r>
                          <a:endParaRPr lang="zh-CN" altLang="en-US" dirty="0">
                            <a:solidFill>
                              <a:srgbClr val="0A1413"/>
                            </a:solidFill>
                            <a:latin typeface="字魂36号-正文宋楷" panose="02000000000000000000" pitchFamily="2" charset="-122"/>
                            <a:ea typeface="字魂36号-正文宋楷" panose="02000000000000000000"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xmlns:a14="http://schemas.microsoft.com/office/drawing/2010/main" val="3377997161"/>
                      </a:ext>
                    </a:extLst>
                  </a:tr>
                  <a:tr h="370284">
                    <a:tc>
                      <a:txBody>
                        <a:bodyPr/>
                        <a:lstStyle/>
                        <a:p>
                          <a:r>
                            <a:rPr lang="zh-CN" altLang="en-US" dirty="0">
                              <a:solidFill>
                                <a:srgbClr val="0A1413"/>
                              </a:solidFill>
                              <a:latin typeface="字魂36号-正文宋楷" panose="02000000000000000000" pitchFamily="2" charset="-122"/>
                              <a:ea typeface="字魂36号-正文宋楷" panose="02000000000000000000" pitchFamily="2" charset="-122"/>
                            </a:rPr>
                            <a:t>单调性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dirty="0">
                              <a:solidFill>
                                <a:srgbClr val="0A1413"/>
                              </a:solidFill>
                              <a:latin typeface="字魂36号-正文宋楷" panose="02000000000000000000" pitchFamily="2" charset="-122"/>
                              <a:ea typeface="字魂36号-正文宋楷" panose="02000000000000000000" pitchFamily="2" charset="-122"/>
                            </a:rPr>
                            <a:t>y</a:t>
                          </a:r>
                          <a:r>
                            <a:rPr lang="zh-CN" altLang="en-US" dirty="0">
                              <a:solidFill>
                                <a:srgbClr val="0A1413"/>
                              </a:solidFill>
                              <a:latin typeface="字魂36号-正文宋楷" panose="02000000000000000000" pitchFamily="2" charset="-122"/>
                              <a:ea typeface="字魂36号-正文宋楷" panose="02000000000000000000" pitchFamily="2" charset="-122"/>
                            </a:rPr>
                            <a:t>是</a:t>
                          </a:r>
                          <a:r>
                            <a:rPr lang="en-US" altLang="zh-CN" dirty="0">
                              <a:solidFill>
                                <a:srgbClr val="0A1413"/>
                              </a:solidFill>
                              <a:latin typeface="字魂36号-正文宋楷" panose="02000000000000000000" pitchFamily="2" charset="-122"/>
                              <a:ea typeface="字魂36号-正文宋楷" panose="02000000000000000000" pitchFamily="2" charset="-122"/>
                            </a:rPr>
                            <a:t>R</a:t>
                          </a:r>
                          <a:r>
                            <a:rPr lang="zh-CN" altLang="en-US" dirty="0">
                              <a:solidFill>
                                <a:srgbClr val="0A1413"/>
                              </a:solidFill>
                              <a:latin typeface="字魂36号-正文宋楷" panose="02000000000000000000" pitchFamily="2" charset="-122"/>
                              <a:ea typeface="字魂36号-正文宋楷" panose="02000000000000000000" pitchFamily="2" charset="-122"/>
                            </a:rPr>
                            <a:t>上的增函数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dirty="0">
                              <a:solidFill>
                                <a:srgbClr val="0A1413"/>
                              </a:solidFill>
                              <a:latin typeface="字魂36号-正文宋楷" panose="02000000000000000000" pitchFamily="2" charset="-122"/>
                              <a:ea typeface="字魂36号-正文宋楷" panose="02000000000000000000" pitchFamily="2" charset="-122"/>
                            </a:rPr>
                            <a:t>y</a:t>
                          </a:r>
                          <a:r>
                            <a:rPr lang="zh-CN" altLang="en-US" dirty="0">
                              <a:solidFill>
                                <a:srgbClr val="0A1413"/>
                              </a:solidFill>
                              <a:latin typeface="字魂36号-正文宋楷" panose="02000000000000000000" pitchFamily="2" charset="-122"/>
                              <a:ea typeface="字魂36号-正文宋楷" panose="02000000000000000000" pitchFamily="2" charset="-122"/>
                            </a:rPr>
                            <a:t>是</a:t>
                          </a:r>
                          <a:r>
                            <a:rPr lang="en-US" altLang="zh-CN" dirty="0">
                              <a:solidFill>
                                <a:srgbClr val="0A1413"/>
                              </a:solidFill>
                              <a:latin typeface="字魂36号-正文宋楷" panose="02000000000000000000" pitchFamily="2" charset="-122"/>
                              <a:ea typeface="字魂36号-正文宋楷" panose="02000000000000000000" pitchFamily="2" charset="-122"/>
                            </a:rPr>
                            <a:t>R</a:t>
                          </a:r>
                          <a:r>
                            <a:rPr lang="zh-CN" altLang="en-US" dirty="0">
                              <a:solidFill>
                                <a:srgbClr val="0A1413"/>
                              </a:solidFill>
                              <a:latin typeface="字魂36号-正文宋楷" panose="02000000000000000000" pitchFamily="2" charset="-122"/>
                              <a:ea typeface="字魂36号-正文宋楷" panose="02000000000000000000" pitchFamily="2" charset="-122"/>
                            </a:rPr>
                            <a:t>上的减函数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xmlns:a14="http://schemas.microsoft.com/office/drawing/2010/main" val="1388027370"/>
                      </a:ext>
                    </a:extLst>
                  </a:tr>
                  <a:tr h="370284">
                    <a:tc>
                      <a:txBody>
                        <a:bodyPr/>
                        <a:lstStyle/>
                        <a:p>
                          <a:r>
                            <a:rPr lang="zh-CN" altLang="en-US" dirty="0">
                              <a:solidFill>
                                <a:srgbClr val="0A1413"/>
                              </a:solidFill>
                              <a:latin typeface="字魂36号-正文宋楷" panose="02000000000000000000" pitchFamily="2" charset="-122"/>
                              <a:ea typeface="字魂36号-正文宋楷" panose="02000000000000000000" pitchFamily="2" charset="-122"/>
                            </a:rPr>
                            <a:t>奇偶性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zh-CN" altLang="en-US" dirty="0">
                              <a:solidFill>
                                <a:srgbClr val="0A1413"/>
                              </a:solidFill>
                              <a:latin typeface="字魂36号-正文宋楷" panose="02000000000000000000" pitchFamily="2" charset="-122"/>
                              <a:ea typeface="字魂36号-正文宋楷" panose="02000000000000000000" pitchFamily="2" charset="-122"/>
                            </a:rPr>
                            <a:t>非奇非偶函数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rgbClr val="0A1413"/>
                              </a:solidFill>
                              <a:latin typeface="字魂36号-正文宋楷" panose="02000000000000000000" pitchFamily="2" charset="-122"/>
                              <a:ea typeface="字魂36号-正文宋楷" panose="02000000000000000000" pitchFamily="2" charset="-122"/>
                            </a:rPr>
                            <a:t>非奇非偶函数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xmlns:a14="http://schemas.microsoft.com/office/drawing/2010/main" val="3695176296"/>
                      </a:ext>
                    </a:extLst>
                  </a:tr>
                </a:tbl>
              </a:graphicData>
            </a:graphic>
          </p:graphicFrame>
        </mc:Fallback>
      </mc:AlternateContent>
      <p:cxnSp>
        <p:nvCxnSpPr>
          <p:cNvPr id="8" name="直接箭头连接符 7">
            <a:extLst>
              <a:ext uri="{FF2B5EF4-FFF2-40B4-BE49-F238E27FC236}">
                <a16:creationId xmlns:a16="http://schemas.microsoft.com/office/drawing/2014/main" xmlns="" id="{CA3CF124-8C3A-4618-9651-61B42B11C630}"/>
              </a:ext>
            </a:extLst>
          </p:cNvPr>
          <p:cNvCxnSpPr/>
          <p:nvPr/>
        </p:nvCxnSpPr>
        <p:spPr>
          <a:xfrm>
            <a:off x="2419109" y="3368234"/>
            <a:ext cx="1724628" cy="0"/>
          </a:xfrm>
          <a:prstGeom prst="straightConnector1">
            <a:avLst/>
          </a:prstGeom>
          <a:ln>
            <a:solidFill>
              <a:srgbClr val="0A1413"/>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a:extLst>
              <a:ext uri="{FF2B5EF4-FFF2-40B4-BE49-F238E27FC236}">
                <a16:creationId xmlns:a16="http://schemas.microsoft.com/office/drawing/2014/main" xmlns="" id="{8FA6D848-A5CC-46B3-BEE1-59212EA98202}"/>
              </a:ext>
            </a:extLst>
          </p:cNvPr>
          <p:cNvCxnSpPr/>
          <p:nvPr/>
        </p:nvCxnSpPr>
        <p:spPr>
          <a:xfrm flipV="1">
            <a:off x="3194613" y="2210765"/>
            <a:ext cx="0" cy="1469984"/>
          </a:xfrm>
          <a:prstGeom prst="straightConnector1">
            <a:avLst/>
          </a:prstGeom>
          <a:ln>
            <a:solidFill>
              <a:srgbClr val="0A1413"/>
            </a:solidFill>
            <a:tailEnd type="triangle"/>
          </a:ln>
        </p:spPr>
        <p:style>
          <a:lnRef idx="1">
            <a:schemeClr val="accent1"/>
          </a:lnRef>
          <a:fillRef idx="0">
            <a:schemeClr val="accent1"/>
          </a:fillRef>
          <a:effectRef idx="0">
            <a:schemeClr val="accent1"/>
          </a:effectRef>
          <a:fontRef idx="minor">
            <a:schemeClr val="tx1"/>
          </a:fontRef>
        </p:style>
      </p:cxnSp>
      <p:sp>
        <p:nvSpPr>
          <p:cNvPr id="11" name="弧形 10">
            <a:extLst>
              <a:ext uri="{FF2B5EF4-FFF2-40B4-BE49-F238E27FC236}">
                <a16:creationId xmlns:a16="http://schemas.microsoft.com/office/drawing/2014/main" xmlns="" id="{76657080-B2FE-4E59-B1F3-49FF1BEF6FC4}"/>
              </a:ext>
            </a:extLst>
          </p:cNvPr>
          <p:cNvSpPr/>
          <p:nvPr/>
        </p:nvSpPr>
        <p:spPr>
          <a:xfrm rot="5400000">
            <a:off x="1644527" y="1160550"/>
            <a:ext cx="1857481" cy="2400353"/>
          </a:xfrm>
          <a:prstGeom prst="arc">
            <a:avLst>
              <a:gd name="adj1" fmla="val 16055840"/>
              <a:gd name="adj2" fmla="val 376973"/>
            </a:avLst>
          </a:prstGeom>
          <a:ln>
            <a:solidFill>
              <a:srgbClr val="0A141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3" name="直接连接符 12">
            <a:extLst>
              <a:ext uri="{FF2B5EF4-FFF2-40B4-BE49-F238E27FC236}">
                <a16:creationId xmlns:a16="http://schemas.microsoft.com/office/drawing/2014/main" xmlns="" id="{51D651C7-F5CA-487F-90D0-A18789F25A9A}"/>
              </a:ext>
            </a:extLst>
          </p:cNvPr>
          <p:cNvCxnSpPr/>
          <p:nvPr/>
        </p:nvCxnSpPr>
        <p:spPr>
          <a:xfrm>
            <a:off x="2654292" y="3171463"/>
            <a:ext cx="1431574" cy="0"/>
          </a:xfrm>
          <a:prstGeom prst="line">
            <a:avLst/>
          </a:prstGeom>
          <a:ln>
            <a:solidFill>
              <a:srgbClr val="0A1413"/>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箭头连接符 33">
            <a:extLst>
              <a:ext uri="{FF2B5EF4-FFF2-40B4-BE49-F238E27FC236}">
                <a16:creationId xmlns:a16="http://schemas.microsoft.com/office/drawing/2014/main" xmlns="" id="{F71970E3-F33F-4CCD-B485-67C8DFE13F01}"/>
              </a:ext>
            </a:extLst>
          </p:cNvPr>
          <p:cNvCxnSpPr/>
          <p:nvPr/>
        </p:nvCxnSpPr>
        <p:spPr>
          <a:xfrm>
            <a:off x="4562356" y="3335441"/>
            <a:ext cx="1724628" cy="0"/>
          </a:xfrm>
          <a:prstGeom prst="straightConnector1">
            <a:avLst/>
          </a:prstGeom>
          <a:ln>
            <a:solidFill>
              <a:srgbClr val="0A1413"/>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a:extLst>
              <a:ext uri="{FF2B5EF4-FFF2-40B4-BE49-F238E27FC236}">
                <a16:creationId xmlns:a16="http://schemas.microsoft.com/office/drawing/2014/main" xmlns="" id="{9C836032-E880-49A0-9C0A-8B48DFAFA2DA}"/>
              </a:ext>
            </a:extLst>
          </p:cNvPr>
          <p:cNvCxnSpPr/>
          <p:nvPr/>
        </p:nvCxnSpPr>
        <p:spPr>
          <a:xfrm flipV="1">
            <a:off x="5337860" y="2177972"/>
            <a:ext cx="0" cy="1469984"/>
          </a:xfrm>
          <a:prstGeom prst="straightConnector1">
            <a:avLst/>
          </a:prstGeom>
          <a:ln>
            <a:solidFill>
              <a:srgbClr val="0A1413"/>
            </a:solidFill>
            <a:tailEnd type="triangle"/>
          </a:ln>
        </p:spPr>
        <p:style>
          <a:lnRef idx="1">
            <a:schemeClr val="accent1"/>
          </a:lnRef>
          <a:fillRef idx="0">
            <a:schemeClr val="accent1"/>
          </a:fillRef>
          <a:effectRef idx="0">
            <a:schemeClr val="accent1"/>
          </a:effectRef>
          <a:fontRef idx="minor">
            <a:schemeClr val="tx1"/>
          </a:fontRef>
        </p:style>
      </p:cxnSp>
      <p:sp>
        <p:nvSpPr>
          <p:cNvPr id="46" name="弧形 45">
            <a:extLst>
              <a:ext uri="{FF2B5EF4-FFF2-40B4-BE49-F238E27FC236}">
                <a16:creationId xmlns:a16="http://schemas.microsoft.com/office/drawing/2014/main" xmlns="" id="{56BE69B2-969C-4715-B5FE-9C9161EC0D81}"/>
              </a:ext>
            </a:extLst>
          </p:cNvPr>
          <p:cNvSpPr/>
          <p:nvPr/>
        </p:nvSpPr>
        <p:spPr>
          <a:xfrm rot="16200000" flipH="1">
            <a:off x="5026267" y="1127757"/>
            <a:ext cx="1857481" cy="2400353"/>
          </a:xfrm>
          <a:prstGeom prst="arc">
            <a:avLst>
              <a:gd name="adj1" fmla="val 16055840"/>
              <a:gd name="adj2" fmla="val 376973"/>
            </a:avLst>
          </a:prstGeom>
          <a:ln>
            <a:solidFill>
              <a:srgbClr val="0A141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47" name="直接连接符 46">
            <a:extLst>
              <a:ext uri="{FF2B5EF4-FFF2-40B4-BE49-F238E27FC236}">
                <a16:creationId xmlns:a16="http://schemas.microsoft.com/office/drawing/2014/main" xmlns="" id="{25D8D455-AF7A-4A9D-9645-E8B38F678932}"/>
              </a:ext>
            </a:extLst>
          </p:cNvPr>
          <p:cNvCxnSpPr/>
          <p:nvPr/>
        </p:nvCxnSpPr>
        <p:spPr>
          <a:xfrm>
            <a:off x="4797539" y="3138670"/>
            <a:ext cx="1431574" cy="0"/>
          </a:xfrm>
          <a:prstGeom prst="line">
            <a:avLst/>
          </a:prstGeom>
          <a:ln>
            <a:solidFill>
              <a:srgbClr val="0A1413"/>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xmlns="" Requires="a14">
          <p:sp>
            <p:nvSpPr>
              <p:cNvPr id="14" name="矩形 13">
                <a:extLst>
                  <a:ext uri="{FF2B5EF4-FFF2-40B4-BE49-F238E27FC236}">
                    <a16:creationId xmlns:a16="http://schemas.microsoft.com/office/drawing/2014/main" id="{E1461112-0834-4CBC-A65C-2D57AB30853C}"/>
                  </a:ext>
                </a:extLst>
              </p:cNvPr>
              <p:cNvSpPr/>
              <p:nvPr/>
            </p:nvSpPr>
            <p:spPr>
              <a:xfrm>
                <a:off x="2890409" y="3279055"/>
                <a:ext cx="37568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dirty="0" smtClean="0">
                          <a:solidFill>
                            <a:srgbClr val="0A1413"/>
                          </a:solidFill>
                          <a:latin typeface="Cambria Math" panose="02040503050406030204" pitchFamily="18" charset="0"/>
                          <a:ea typeface="字魂36号-正文宋楷" panose="02000000000000000000" pitchFamily="2" charset="-122"/>
                        </a:rPr>
                        <m:t>𝑜</m:t>
                      </m:r>
                    </m:oMath>
                  </m:oMathPara>
                </a14:m>
                <a:endParaRPr lang="zh-CN" altLang="en-US" dirty="0"/>
              </a:p>
            </p:txBody>
          </p:sp>
        </mc:Choice>
        <mc:Fallback>
          <p:sp>
            <p:nvSpPr>
              <p:cNvPr id="14" name="矩形 13">
                <a:extLst>
                  <a:ext uri="{FF2B5EF4-FFF2-40B4-BE49-F238E27FC236}">
                    <a16:creationId xmlns:a16="http://schemas.microsoft.com/office/drawing/2014/main" xmlns="" xmlns:a14="http://schemas.microsoft.com/office/drawing/2010/main" id="{E1461112-0834-4CBC-A65C-2D57AB30853C}"/>
                  </a:ext>
                </a:extLst>
              </p:cNvPr>
              <p:cNvSpPr>
                <a:spLocks noRot="1" noChangeAspect="1" noMove="1" noResize="1" noEditPoints="1" noAdjustHandles="1" noChangeArrowheads="1" noChangeShapeType="1" noTextEdit="1"/>
              </p:cNvSpPr>
              <p:nvPr/>
            </p:nvSpPr>
            <p:spPr>
              <a:xfrm>
                <a:off x="2890409" y="3279055"/>
                <a:ext cx="375680" cy="369332"/>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48" name="矩形 47">
                <a:extLst>
                  <a:ext uri="{FF2B5EF4-FFF2-40B4-BE49-F238E27FC236}">
                    <a16:creationId xmlns:a16="http://schemas.microsoft.com/office/drawing/2014/main" id="{64A66079-BF7A-466A-8C22-03E78B09AA16}"/>
                  </a:ext>
                </a:extLst>
              </p:cNvPr>
              <p:cNvSpPr/>
              <p:nvPr/>
            </p:nvSpPr>
            <p:spPr>
              <a:xfrm>
                <a:off x="3899334" y="3338861"/>
                <a:ext cx="37568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dirty="0" smtClean="0">
                          <a:solidFill>
                            <a:srgbClr val="0A1413"/>
                          </a:solidFill>
                          <a:latin typeface="Cambria Math" panose="02040503050406030204" pitchFamily="18" charset="0"/>
                          <a:ea typeface="字魂36号-正文宋楷" panose="02000000000000000000" pitchFamily="2" charset="-122"/>
                        </a:rPr>
                        <m:t>𝑥</m:t>
                      </m:r>
                    </m:oMath>
                  </m:oMathPara>
                </a14:m>
                <a:endParaRPr lang="zh-CN" altLang="en-US" dirty="0"/>
              </a:p>
            </p:txBody>
          </p:sp>
        </mc:Choice>
        <mc:Fallback>
          <p:sp>
            <p:nvSpPr>
              <p:cNvPr id="48" name="矩形 47">
                <a:extLst>
                  <a:ext uri="{FF2B5EF4-FFF2-40B4-BE49-F238E27FC236}">
                    <a16:creationId xmlns:a16="http://schemas.microsoft.com/office/drawing/2014/main" xmlns="" xmlns:a14="http://schemas.microsoft.com/office/drawing/2010/main" id="{64A66079-BF7A-466A-8C22-03E78B09AA16}"/>
                  </a:ext>
                </a:extLst>
              </p:cNvPr>
              <p:cNvSpPr>
                <a:spLocks noRot="1" noChangeAspect="1" noMove="1" noResize="1" noEditPoints="1" noAdjustHandles="1" noChangeArrowheads="1" noChangeShapeType="1" noTextEdit="1"/>
              </p:cNvSpPr>
              <p:nvPr/>
            </p:nvSpPr>
            <p:spPr>
              <a:xfrm>
                <a:off x="3899334" y="3338861"/>
                <a:ext cx="375680" cy="369332"/>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49" name="矩形 48">
                <a:extLst>
                  <a:ext uri="{FF2B5EF4-FFF2-40B4-BE49-F238E27FC236}">
                    <a16:creationId xmlns:a16="http://schemas.microsoft.com/office/drawing/2014/main" id="{73EF71B0-1175-4085-BEDE-8339696DC454}"/>
                  </a:ext>
                </a:extLst>
              </p:cNvPr>
              <p:cNvSpPr/>
              <p:nvPr/>
            </p:nvSpPr>
            <p:spPr>
              <a:xfrm>
                <a:off x="3172058" y="2102295"/>
                <a:ext cx="38100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dirty="0" smtClean="0">
                          <a:solidFill>
                            <a:srgbClr val="0A1413"/>
                          </a:solidFill>
                          <a:latin typeface="Cambria Math" panose="02040503050406030204" pitchFamily="18" charset="0"/>
                          <a:ea typeface="字魂36号-正文宋楷" panose="02000000000000000000" pitchFamily="2" charset="-122"/>
                        </a:rPr>
                        <m:t>𝑦</m:t>
                      </m:r>
                    </m:oMath>
                  </m:oMathPara>
                </a14:m>
                <a:endParaRPr lang="zh-CN" altLang="en-US" dirty="0"/>
              </a:p>
            </p:txBody>
          </p:sp>
        </mc:Choice>
        <mc:Fallback>
          <p:sp>
            <p:nvSpPr>
              <p:cNvPr id="49" name="矩形 48">
                <a:extLst>
                  <a:ext uri="{FF2B5EF4-FFF2-40B4-BE49-F238E27FC236}">
                    <a16:creationId xmlns:a16="http://schemas.microsoft.com/office/drawing/2014/main" xmlns="" xmlns:a14="http://schemas.microsoft.com/office/drawing/2010/main" id="{73EF71B0-1175-4085-BEDE-8339696DC454}"/>
                  </a:ext>
                </a:extLst>
              </p:cNvPr>
              <p:cNvSpPr>
                <a:spLocks noRot="1" noChangeAspect="1" noMove="1" noResize="1" noEditPoints="1" noAdjustHandles="1" noChangeArrowheads="1" noChangeShapeType="1" noTextEdit="1"/>
              </p:cNvSpPr>
              <p:nvPr/>
            </p:nvSpPr>
            <p:spPr>
              <a:xfrm>
                <a:off x="3172058" y="2102295"/>
                <a:ext cx="381002" cy="369332"/>
              </a:xfrm>
              <a:prstGeom prst="rect">
                <a:avLst/>
              </a:prstGeom>
              <a:blipFill>
                <a:blip r:embed="rId8"/>
                <a:stretch>
                  <a:fillRect b="-666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15" name="矩形 14">
                <a:extLst>
                  <a:ext uri="{FF2B5EF4-FFF2-40B4-BE49-F238E27FC236}">
                    <a16:creationId xmlns:a16="http://schemas.microsoft.com/office/drawing/2014/main" id="{992CF1AE-7A90-49C7-B203-424FD457735B}"/>
                  </a:ext>
                </a:extLst>
              </p:cNvPr>
              <p:cNvSpPr/>
              <p:nvPr/>
            </p:nvSpPr>
            <p:spPr>
              <a:xfrm>
                <a:off x="3395576" y="2012508"/>
                <a:ext cx="771172"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400" b="1" i="1">
                          <a:solidFill>
                            <a:srgbClr val="0A1413"/>
                          </a:solidFill>
                          <a:latin typeface="Cambria Math" panose="02040503050406030204" pitchFamily="18" charset="0"/>
                        </a:rPr>
                        <m:t>𝒚</m:t>
                      </m:r>
                      <m:r>
                        <a:rPr lang="en-US" altLang="zh-CN" sz="1400" b="1" i="1">
                          <a:solidFill>
                            <a:srgbClr val="0A1413"/>
                          </a:solidFill>
                          <a:latin typeface="Cambria Math" panose="02040503050406030204" pitchFamily="18" charset="0"/>
                        </a:rPr>
                        <m:t>=</m:t>
                      </m:r>
                      <m:sSup>
                        <m:sSupPr>
                          <m:ctrlPr>
                            <a:rPr lang="en-US" altLang="zh-CN" sz="1400" b="1" i="1">
                              <a:solidFill>
                                <a:srgbClr val="0A1413"/>
                              </a:solidFill>
                              <a:latin typeface="Cambria Math" panose="02040503050406030204" pitchFamily="18" charset="0"/>
                            </a:rPr>
                          </m:ctrlPr>
                        </m:sSupPr>
                        <m:e>
                          <m:r>
                            <a:rPr lang="en-US" altLang="zh-CN" sz="1400" b="1" i="1">
                              <a:solidFill>
                                <a:srgbClr val="0A1413"/>
                              </a:solidFill>
                              <a:latin typeface="Cambria Math" panose="02040503050406030204" pitchFamily="18" charset="0"/>
                            </a:rPr>
                            <m:t>𝒂</m:t>
                          </m:r>
                        </m:e>
                        <m:sup>
                          <m:r>
                            <a:rPr lang="en-US" altLang="zh-CN" sz="1400" b="1" i="1">
                              <a:solidFill>
                                <a:srgbClr val="0A1413"/>
                              </a:solidFill>
                              <a:latin typeface="Cambria Math" panose="02040503050406030204" pitchFamily="18" charset="0"/>
                            </a:rPr>
                            <m:t>𝒙</m:t>
                          </m:r>
                        </m:sup>
                      </m:sSup>
                    </m:oMath>
                  </m:oMathPara>
                </a14:m>
                <a:endParaRPr lang="zh-CN" altLang="en-US" sz="1400" dirty="0">
                  <a:solidFill>
                    <a:srgbClr val="0A1413"/>
                  </a:solidFill>
                </a:endParaRPr>
              </a:p>
            </p:txBody>
          </p:sp>
        </mc:Choice>
        <mc:Fallback>
          <p:sp>
            <p:nvSpPr>
              <p:cNvPr id="15" name="矩形 14">
                <a:extLst>
                  <a:ext uri="{FF2B5EF4-FFF2-40B4-BE49-F238E27FC236}">
                    <a16:creationId xmlns:a16="http://schemas.microsoft.com/office/drawing/2014/main" xmlns="" xmlns:a14="http://schemas.microsoft.com/office/drawing/2010/main" id="{992CF1AE-7A90-49C7-B203-424FD457735B}"/>
                  </a:ext>
                </a:extLst>
              </p:cNvPr>
              <p:cNvSpPr>
                <a:spLocks noRot="1" noChangeAspect="1" noMove="1" noResize="1" noEditPoints="1" noAdjustHandles="1" noChangeArrowheads="1" noChangeShapeType="1" noTextEdit="1"/>
              </p:cNvSpPr>
              <p:nvPr/>
            </p:nvSpPr>
            <p:spPr>
              <a:xfrm>
                <a:off x="3395576" y="2012508"/>
                <a:ext cx="771172" cy="307777"/>
              </a:xfrm>
              <a:prstGeom prst="rect">
                <a:avLst/>
              </a:prstGeom>
              <a:blipFill>
                <a:blip r:embed="rId9"/>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50" name="矩形 49">
                <a:extLst>
                  <a:ext uri="{FF2B5EF4-FFF2-40B4-BE49-F238E27FC236}">
                    <a16:creationId xmlns:a16="http://schemas.microsoft.com/office/drawing/2014/main" id="{0A2C2F54-4A8E-408E-B1EC-AF76FDB779BE}"/>
                  </a:ext>
                </a:extLst>
              </p:cNvPr>
              <p:cNvSpPr/>
              <p:nvPr/>
            </p:nvSpPr>
            <p:spPr>
              <a:xfrm>
                <a:off x="5399923" y="2199633"/>
                <a:ext cx="771172"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400" b="1" i="1">
                          <a:solidFill>
                            <a:srgbClr val="0A1413"/>
                          </a:solidFill>
                          <a:latin typeface="Cambria Math" panose="02040503050406030204" pitchFamily="18" charset="0"/>
                        </a:rPr>
                        <m:t>𝒚</m:t>
                      </m:r>
                      <m:r>
                        <a:rPr lang="en-US" altLang="zh-CN" sz="1400" b="1" i="1">
                          <a:solidFill>
                            <a:srgbClr val="0A1413"/>
                          </a:solidFill>
                          <a:latin typeface="Cambria Math" panose="02040503050406030204" pitchFamily="18" charset="0"/>
                        </a:rPr>
                        <m:t>=</m:t>
                      </m:r>
                      <m:sSup>
                        <m:sSupPr>
                          <m:ctrlPr>
                            <a:rPr lang="en-US" altLang="zh-CN" sz="1400" b="1" i="1">
                              <a:solidFill>
                                <a:srgbClr val="0A1413"/>
                              </a:solidFill>
                              <a:latin typeface="Cambria Math" panose="02040503050406030204" pitchFamily="18" charset="0"/>
                            </a:rPr>
                          </m:ctrlPr>
                        </m:sSupPr>
                        <m:e>
                          <m:r>
                            <a:rPr lang="en-US" altLang="zh-CN" sz="1400" b="1" i="1">
                              <a:solidFill>
                                <a:srgbClr val="0A1413"/>
                              </a:solidFill>
                              <a:latin typeface="Cambria Math" panose="02040503050406030204" pitchFamily="18" charset="0"/>
                            </a:rPr>
                            <m:t>𝒂</m:t>
                          </m:r>
                        </m:e>
                        <m:sup>
                          <m:r>
                            <a:rPr lang="en-US" altLang="zh-CN" sz="1400" b="1" i="1">
                              <a:solidFill>
                                <a:srgbClr val="0A1413"/>
                              </a:solidFill>
                              <a:latin typeface="Cambria Math" panose="02040503050406030204" pitchFamily="18" charset="0"/>
                            </a:rPr>
                            <m:t>𝒙</m:t>
                          </m:r>
                        </m:sup>
                      </m:sSup>
                    </m:oMath>
                  </m:oMathPara>
                </a14:m>
                <a:endParaRPr lang="zh-CN" altLang="en-US" sz="1400" dirty="0">
                  <a:solidFill>
                    <a:srgbClr val="0A1413"/>
                  </a:solidFill>
                </a:endParaRPr>
              </a:p>
            </p:txBody>
          </p:sp>
        </mc:Choice>
        <mc:Fallback>
          <p:sp>
            <p:nvSpPr>
              <p:cNvPr id="50" name="矩形 49">
                <a:extLst>
                  <a:ext uri="{FF2B5EF4-FFF2-40B4-BE49-F238E27FC236}">
                    <a16:creationId xmlns:a16="http://schemas.microsoft.com/office/drawing/2014/main" xmlns="" xmlns:a14="http://schemas.microsoft.com/office/drawing/2010/main" id="{0A2C2F54-4A8E-408E-B1EC-AF76FDB779BE}"/>
                  </a:ext>
                </a:extLst>
              </p:cNvPr>
              <p:cNvSpPr>
                <a:spLocks noRot="1" noChangeAspect="1" noMove="1" noResize="1" noEditPoints="1" noAdjustHandles="1" noChangeArrowheads="1" noChangeShapeType="1" noTextEdit="1"/>
              </p:cNvSpPr>
              <p:nvPr/>
            </p:nvSpPr>
            <p:spPr>
              <a:xfrm>
                <a:off x="5399923" y="2199633"/>
                <a:ext cx="771172" cy="307777"/>
              </a:xfrm>
              <a:prstGeom prst="rect">
                <a:avLst/>
              </a:prstGeom>
              <a:blipFill>
                <a:blip r:embed="rId10"/>
                <a:stretch>
                  <a:fillRect b="-200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52" name="矩形 51">
                <a:extLst>
                  <a:ext uri="{FF2B5EF4-FFF2-40B4-BE49-F238E27FC236}">
                    <a16:creationId xmlns:a16="http://schemas.microsoft.com/office/drawing/2014/main" id="{1965D6FA-47E7-48F6-9192-212612AB973B}"/>
                  </a:ext>
                </a:extLst>
              </p:cNvPr>
              <p:cNvSpPr/>
              <p:nvPr/>
            </p:nvSpPr>
            <p:spPr>
              <a:xfrm>
                <a:off x="3142866" y="3114033"/>
                <a:ext cx="341760"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400" b="1" i="1" smtClean="0">
                          <a:solidFill>
                            <a:srgbClr val="0A1413"/>
                          </a:solidFill>
                          <a:latin typeface="Cambria Math" panose="02040503050406030204" pitchFamily="18" charset="0"/>
                        </a:rPr>
                        <m:t>𝟏</m:t>
                      </m:r>
                    </m:oMath>
                  </m:oMathPara>
                </a14:m>
                <a:endParaRPr lang="zh-CN" altLang="en-US" sz="1400" dirty="0">
                  <a:solidFill>
                    <a:srgbClr val="0A1413"/>
                  </a:solidFill>
                </a:endParaRPr>
              </a:p>
            </p:txBody>
          </p:sp>
        </mc:Choice>
        <mc:Fallback>
          <p:sp>
            <p:nvSpPr>
              <p:cNvPr id="52" name="矩形 51">
                <a:extLst>
                  <a:ext uri="{FF2B5EF4-FFF2-40B4-BE49-F238E27FC236}">
                    <a16:creationId xmlns:a16="http://schemas.microsoft.com/office/drawing/2014/main" xmlns="" xmlns:a14="http://schemas.microsoft.com/office/drawing/2010/main" id="{1965D6FA-47E7-48F6-9192-212612AB973B}"/>
                  </a:ext>
                </a:extLst>
              </p:cNvPr>
              <p:cNvSpPr>
                <a:spLocks noRot="1" noChangeAspect="1" noMove="1" noResize="1" noEditPoints="1" noAdjustHandles="1" noChangeArrowheads="1" noChangeShapeType="1" noTextEdit="1"/>
              </p:cNvSpPr>
              <p:nvPr/>
            </p:nvSpPr>
            <p:spPr>
              <a:xfrm>
                <a:off x="3142866" y="3114033"/>
                <a:ext cx="341760" cy="307777"/>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53" name="矩形 52">
                <a:extLst>
                  <a:ext uri="{FF2B5EF4-FFF2-40B4-BE49-F238E27FC236}">
                    <a16:creationId xmlns:a16="http://schemas.microsoft.com/office/drawing/2014/main" id="{482E309A-7E1E-4F65-BC6C-D9096352BD64}"/>
                  </a:ext>
                </a:extLst>
              </p:cNvPr>
              <p:cNvSpPr/>
              <p:nvPr/>
            </p:nvSpPr>
            <p:spPr>
              <a:xfrm>
                <a:off x="5054615" y="3092814"/>
                <a:ext cx="341760"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400" b="1" i="1" smtClean="0">
                          <a:solidFill>
                            <a:srgbClr val="0A1413"/>
                          </a:solidFill>
                          <a:latin typeface="Cambria Math" panose="02040503050406030204" pitchFamily="18" charset="0"/>
                        </a:rPr>
                        <m:t>𝟏</m:t>
                      </m:r>
                    </m:oMath>
                  </m:oMathPara>
                </a14:m>
                <a:endParaRPr lang="zh-CN" altLang="en-US" sz="1400" dirty="0">
                  <a:solidFill>
                    <a:srgbClr val="0A1413"/>
                  </a:solidFill>
                </a:endParaRPr>
              </a:p>
            </p:txBody>
          </p:sp>
        </mc:Choice>
        <mc:Fallback>
          <p:sp>
            <p:nvSpPr>
              <p:cNvPr id="53" name="矩形 52">
                <a:extLst>
                  <a:ext uri="{FF2B5EF4-FFF2-40B4-BE49-F238E27FC236}">
                    <a16:creationId xmlns:a16="http://schemas.microsoft.com/office/drawing/2014/main" xmlns="" xmlns:a14="http://schemas.microsoft.com/office/drawing/2010/main" id="{482E309A-7E1E-4F65-BC6C-D9096352BD64}"/>
                  </a:ext>
                </a:extLst>
              </p:cNvPr>
              <p:cNvSpPr>
                <a:spLocks noRot="1" noChangeAspect="1" noMove="1" noResize="1" noEditPoints="1" noAdjustHandles="1" noChangeArrowheads="1" noChangeShapeType="1" noTextEdit="1"/>
              </p:cNvSpPr>
              <p:nvPr/>
            </p:nvSpPr>
            <p:spPr>
              <a:xfrm>
                <a:off x="5054615" y="3092814"/>
                <a:ext cx="341760" cy="307777"/>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54" name="矩形 53">
                <a:extLst>
                  <a:ext uri="{FF2B5EF4-FFF2-40B4-BE49-F238E27FC236}">
                    <a16:creationId xmlns:a16="http://schemas.microsoft.com/office/drawing/2014/main" id="{E7E7FA74-77A6-4AAD-B34F-C575BFECCDB7}"/>
                  </a:ext>
                </a:extLst>
              </p:cNvPr>
              <p:cNvSpPr/>
              <p:nvPr/>
            </p:nvSpPr>
            <p:spPr>
              <a:xfrm>
                <a:off x="5033655" y="3257832"/>
                <a:ext cx="37568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dirty="0" smtClean="0">
                          <a:solidFill>
                            <a:srgbClr val="0A1413"/>
                          </a:solidFill>
                          <a:latin typeface="Cambria Math" panose="02040503050406030204" pitchFamily="18" charset="0"/>
                          <a:ea typeface="字魂36号-正文宋楷" panose="02000000000000000000" pitchFamily="2" charset="-122"/>
                        </a:rPr>
                        <m:t>𝑜</m:t>
                      </m:r>
                    </m:oMath>
                  </m:oMathPara>
                </a14:m>
                <a:endParaRPr lang="zh-CN" altLang="en-US" dirty="0"/>
              </a:p>
            </p:txBody>
          </p:sp>
        </mc:Choice>
        <mc:Fallback>
          <p:sp>
            <p:nvSpPr>
              <p:cNvPr id="54" name="矩形 53">
                <a:extLst>
                  <a:ext uri="{FF2B5EF4-FFF2-40B4-BE49-F238E27FC236}">
                    <a16:creationId xmlns:a16="http://schemas.microsoft.com/office/drawing/2014/main" xmlns="" xmlns:a14="http://schemas.microsoft.com/office/drawing/2010/main" id="{E7E7FA74-77A6-4AAD-B34F-C575BFECCDB7}"/>
                  </a:ext>
                </a:extLst>
              </p:cNvPr>
              <p:cNvSpPr>
                <a:spLocks noRot="1" noChangeAspect="1" noMove="1" noResize="1" noEditPoints="1" noAdjustHandles="1" noChangeArrowheads="1" noChangeShapeType="1" noTextEdit="1"/>
              </p:cNvSpPr>
              <p:nvPr/>
            </p:nvSpPr>
            <p:spPr>
              <a:xfrm>
                <a:off x="5033655" y="3257832"/>
                <a:ext cx="375680" cy="369332"/>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55" name="MH_Text_2">
                <a:extLst>
                  <a:ext uri="{FF2B5EF4-FFF2-40B4-BE49-F238E27FC236}">
                    <a16:creationId xmlns:a16="http://schemas.microsoft.com/office/drawing/2014/main" id="{0728986D-3DD4-49E1-B9B4-E54CA5D1233A}"/>
                  </a:ext>
                </a:extLst>
              </p:cNvPr>
              <p:cNvSpPr txBox="1">
                <a:spLocks noChangeArrowheads="1"/>
              </p:cNvSpPr>
              <p:nvPr>
                <p:custDataLst>
                  <p:tags r:id="rId14"/>
                </p:custDataLst>
              </p:nvPr>
            </p:nvSpPr>
            <p:spPr bwMode="auto">
              <a:xfrm>
                <a:off x="6758283" y="1703988"/>
                <a:ext cx="4620281" cy="443373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hangingPunct="0">
                  <a:lnSpc>
                    <a:spcPct val="140000"/>
                  </a:lnSpc>
                  <a:defRPr/>
                </a:pPr>
                <a:r>
                  <a:rPr lang="en-US" altLang="zh-CN" sz="1700" dirty="0">
                    <a:latin typeface="字魂36号-正文宋楷" panose="02000000000000000000" pitchFamily="2" charset="-122"/>
                    <a:ea typeface="字魂36号-正文宋楷" panose="02000000000000000000" pitchFamily="2" charset="-122"/>
                  </a:rPr>
                  <a:t>1.</a:t>
                </a:r>
                <a:r>
                  <a:rPr lang="zh-CN" altLang="en-US" sz="1700" dirty="0">
                    <a:latin typeface="字魂36号-正文宋楷" panose="02000000000000000000" pitchFamily="2" charset="-122"/>
                    <a:ea typeface="字魂36号-正文宋楷" panose="02000000000000000000" pitchFamily="2" charset="-122"/>
                  </a:rPr>
                  <a:t>在分析问题时，常常需要画出较正确的指数函数的草图，一般至少取三个点（</a:t>
                </a:r>
                <a:r>
                  <a:rPr lang="en-US" altLang="zh-CN" sz="1700" dirty="0">
                    <a:latin typeface="字魂36号-正文宋楷" panose="02000000000000000000" pitchFamily="2" charset="-122"/>
                    <a:ea typeface="字魂36号-正文宋楷" panose="02000000000000000000" pitchFamily="2" charset="-122"/>
                  </a:rPr>
                  <a:t>1,0</a:t>
                </a:r>
                <a:r>
                  <a:rPr lang="zh-CN" altLang="en-US" sz="1700" dirty="0">
                    <a:latin typeface="字魂36号-正文宋楷" panose="02000000000000000000" pitchFamily="2" charset="-122"/>
                    <a:ea typeface="字魂36号-正文宋楷" panose="02000000000000000000" pitchFamily="2" charset="-122"/>
                  </a:rPr>
                  <a:t>）（</a:t>
                </a:r>
                <a:r>
                  <a:rPr lang="en-US" altLang="zh-CN" sz="1700" dirty="0">
                    <a:latin typeface="字魂36号-正文宋楷" panose="02000000000000000000" pitchFamily="2" charset="-122"/>
                    <a:ea typeface="字魂36号-正文宋楷" panose="02000000000000000000" pitchFamily="2" charset="-122"/>
                  </a:rPr>
                  <a:t>0,a)</a:t>
                </a:r>
                <a:r>
                  <a:rPr lang="zh-CN" altLang="en-US" sz="1700" dirty="0">
                    <a:latin typeface="字魂36号-正文宋楷" panose="02000000000000000000" pitchFamily="2" charset="-122"/>
                    <a:ea typeface="字魂36号-正文宋楷" panose="02000000000000000000" pitchFamily="2" charset="-122"/>
                  </a:rPr>
                  <a:t>与（</a:t>
                </a:r>
                <a:r>
                  <a:rPr lang="en-US" altLang="zh-CN" sz="1700" dirty="0">
                    <a:latin typeface="字魂36号-正文宋楷" panose="02000000000000000000" pitchFamily="2" charset="-122"/>
                    <a:ea typeface="字魂36号-正文宋楷" panose="02000000000000000000" pitchFamily="2" charset="-122"/>
                  </a:rPr>
                  <a:t>-1</a:t>
                </a:r>
                <a:r>
                  <a:rPr lang="zh-CN" altLang="en-US" sz="1700" dirty="0">
                    <a:latin typeface="字魂36号-正文宋楷" panose="02000000000000000000" pitchFamily="2" charset="-122"/>
                    <a:ea typeface="字魂36号-正文宋楷" panose="02000000000000000000" pitchFamily="2" charset="-122"/>
                  </a:rPr>
                  <a:t>，</a:t>
                </a:r>
                <a:r>
                  <a:rPr lang="en-US" altLang="zh-CN" sz="1700" dirty="0">
                    <a:latin typeface="字魂36号-正文宋楷" panose="02000000000000000000" pitchFamily="2" charset="-122"/>
                    <a:ea typeface="字魂36号-正文宋楷" panose="02000000000000000000" pitchFamily="2" charset="-122"/>
                  </a:rPr>
                  <a:t>1a</a:t>
                </a:r>
                <a:r>
                  <a:rPr lang="zh-CN" altLang="en-US" sz="1700" dirty="0">
                    <a:latin typeface="字魂36号-正文宋楷" panose="02000000000000000000" pitchFamily="2" charset="-122"/>
                    <a:ea typeface="字魂36号-正文宋楷" panose="02000000000000000000" pitchFamily="2" charset="-122"/>
                  </a:rPr>
                  <a:t>），并且注意</a:t>
                </a:r>
                <a:r>
                  <a:rPr lang="en-US" altLang="zh-CN" sz="1700" dirty="0">
                    <a:latin typeface="字魂36号-正文宋楷" panose="02000000000000000000" pitchFamily="2" charset="-122"/>
                    <a:ea typeface="字魂36号-正文宋楷" panose="02000000000000000000" pitchFamily="2" charset="-122"/>
                  </a:rPr>
                  <a:t>x</a:t>
                </a:r>
                <a:r>
                  <a:rPr lang="zh-CN" altLang="en-US" sz="1700" dirty="0">
                    <a:latin typeface="字魂36号-正文宋楷" panose="02000000000000000000" pitchFamily="2" charset="-122"/>
                    <a:ea typeface="字魂36号-正文宋楷" panose="02000000000000000000" pitchFamily="2" charset="-122"/>
                  </a:rPr>
                  <a:t>轴是渐近线</a:t>
                </a:r>
                <a:endParaRPr lang="en-US" altLang="zh-CN" sz="1700" dirty="0">
                  <a:latin typeface="字魂36号-正文宋楷" panose="02000000000000000000" pitchFamily="2" charset="-122"/>
                  <a:ea typeface="字魂36号-正文宋楷" panose="02000000000000000000" pitchFamily="2" charset="-122"/>
                </a:endParaRPr>
              </a:p>
              <a:p>
                <a:pPr algn="just" hangingPunct="0">
                  <a:lnSpc>
                    <a:spcPct val="140000"/>
                  </a:lnSpc>
                  <a:defRPr/>
                </a:pPr>
                <a:r>
                  <a:rPr lang="en-US" altLang="zh-CN" sz="1700" dirty="0">
                    <a:latin typeface="字魂36号-正文宋楷" panose="02000000000000000000" pitchFamily="2" charset="-122"/>
                    <a:ea typeface="字魂36号-正文宋楷" panose="02000000000000000000" pitchFamily="2" charset="-122"/>
                  </a:rPr>
                  <a:t>2.</a:t>
                </a:r>
                <a:r>
                  <a:rPr lang="zh-CN" altLang="en-US" sz="1700" dirty="0">
                    <a:latin typeface="字魂36号-正文宋楷" panose="02000000000000000000" pitchFamily="2" charset="-122"/>
                    <a:ea typeface="字魂36号-正文宋楷" panose="02000000000000000000" pitchFamily="2" charset="-122"/>
                  </a:rPr>
                  <a:t>因为</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𝑦</m:t>
                    </m:r>
                    <m:r>
                      <a:rPr lang="en-US" altLang="zh-CN" sz="1700" b="0" i="1" smtClean="0">
                        <a:latin typeface="Cambria Math" panose="02040503050406030204" pitchFamily="18" charset="0"/>
                        <a:ea typeface="字魂36号-正文宋楷" panose="02000000000000000000" pitchFamily="2" charset="-122"/>
                      </a:rPr>
                      <m:t>=</m:t>
                    </m:r>
                    <m:sSup>
                      <m:sSupPr>
                        <m:ctrlPr>
                          <a:rPr lang="en-US" altLang="zh-CN" sz="1700" b="0" i="1" smtClean="0">
                            <a:latin typeface="Cambria Math" panose="02040503050406030204" pitchFamily="18" charset="0"/>
                            <a:ea typeface="字魂36号-正文宋楷" panose="02000000000000000000" pitchFamily="2" charset="-122"/>
                          </a:rPr>
                        </m:ctrlPr>
                      </m:sSupPr>
                      <m:e>
                        <m:r>
                          <a:rPr lang="en-US" altLang="zh-CN" sz="1700" b="0" i="1" smtClean="0">
                            <a:latin typeface="Cambria Math" panose="02040503050406030204" pitchFamily="18" charset="0"/>
                            <a:ea typeface="字魂36号-正文宋楷" panose="02000000000000000000" pitchFamily="2" charset="-122"/>
                          </a:rPr>
                          <m:t>𝑎</m:t>
                        </m:r>
                      </m:e>
                      <m:sup>
                        <m:r>
                          <a:rPr lang="en-US" altLang="zh-CN" sz="1700" b="0" i="1" smtClean="0">
                            <a:latin typeface="Cambria Math" panose="02040503050406030204" pitchFamily="18" charset="0"/>
                            <a:ea typeface="字魂36号-正文宋楷" panose="02000000000000000000" pitchFamily="2" charset="-122"/>
                          </a:rPr>
                          <m:t>𝑥</m:t>
                        </m:r>
                      </m:sup>
                    </m:sSup>
                  </m:oMath>
                </a14:m>
                <a:r>
                  <a:rPr lang="zh-CN" altLang="en-US" sz="1700" dirty="0">
                    <a:latin typeface="字魂36号-正文宋楷" panose="02000000000000000000" pitchFamily="2" charset="-122"/>
                    <a:ea typeface="字魂36号-正文宋楷" panose="02000000000000000000" pitchFamily="2" charset="-122"/>
                  </a:rPr>
                  <a:t>的值域是</a:t>
                </a:r>
                <a14:m>
                  <m:oMath xmlns:m="http://schemas.openxmlformats.org/officeDocument/2006/math">
                    <m:d>
                      <m:dPr>
                        <m:ctrlPr>
                          <a:rPr lang="en-US" altLang="zh-CN" sz="1700" i="1" smtClean="0">
                            <a:latin typeface="Cambria Math" panose="02040503050406030204" pitchFamily="18" charset="0"/>
                            <a:ea typeface="字魂36号-正文宋楷" panose="02000000000000000000" pitchFamily="2" charset="-122"/>
                          </a:rPr>
                        </m:ctrlPr>
                      </m:dPr>
                      <m:e>
                        <m:r>
                          <a:rPr lang="en-US" altLang="zh-CN" sz="1700" i="1" smtClean="0">
                            <a:latin typeface="Cambria Math" panose="02040503050406030204" pitchFamily="18" charset="0"/>
                            <a:ea typeface="字魂36号-正文宋楷" panose="02000000000000000000" pitchFamily="2" charset="-122"/>
                          </a:rPr>
                          <m:t>0</m:t>
                        </m:r>
                        <m:r>
                          <a:rPr lang="zh-CN" altLang="en-US" sz="1700" i="1" smtClean="0">
                            <a:latin typeface="Cambria Math" panose="02040503050406030204" pitchFamily="18" charset="0"/>
                            <a:ea typeface="字魂36号-正文宋楷" panose="02000000000000000000" pitchFamily="2" charset="-122"/>
                          </a:rPr>
                          <m:t>，</m:t>
                        </m:r>
                        <m:r>
                          <a:rPr lang="en-US" altLang="zh-CN" sz="1700" i="1" smtClean="0">
                            <a:latin typeface="Cambria Math" panose="02040503050406030204" pitchFamily="18" charset="0"/>
                            <a:ea typeface="字魂36号-正文宋楷" panose="02000000000000000000" pitchFamily="2" charset="-122"/>
                          </a:rPr>
                          <m:t>+</m:t>
                        </m:r>
                        <m:r>
                          <a:rPr lang="en-US" altLang="zh-CN" sz="1700" i="1" smtClean="0">
                            <a:latin typeface="Cambria Math" panose="02040503050406030204" pitchFamily="18" charset="0"/>
                            <a:ea typeface="Cambria Math" panose="02040503050406030204" pitchFamily="18" charset="0"/>
                          </a:rPr>
                          <m:t>∞</m:t>
                        </m:r>
                      </m:e>
                    </m:d>
                  </m:oMath>
                </a14:m>
                <a:r>
                  <a:rPr lang="zh-CN" altLang="en-US" sz="1700" dirty="0">
                    <a:latin typeface="字魂36号-正文宋楷" panose="02000000000000000000" pitchFamily="2" charset="-122"/>
                    <a:ea typeface="字魂36号-正文宋楷" panose="02000000000000000000" pitchFamily="2" charset="-122"/>
                  </a:rPr>
                  <a:t>，且在</a:t>
                </a:r>
                <a:r>
                  <a:rPr lang="en-US" altLang="zh-CN" sz="1700" dirty="0">
                    <a:latin typeface="字魂36号-正文宋楷" panose="02000000000000000000" pitchFamily="2" charset="-122"/>
                    <a:ea typeface="字魂36号-正文宋楷" panose="02000000000000000000" pitchFamily="2" charset="-122"/>
                  </a:rPr>
                  <a:t>R</a:t>
                </a:r>
                <a:r>
                  <a:rPr lang="zh-CN" altLang="en-US" sz="1700" dirty="0">
                    <a:latin typeface="字魂36号-正文宋楷" panose="02000000000000000000" pitchFamily="2" charset="-122"/>
                    <a:ea typeface="字魂36号-正文宋楷" panose="02000000000000000000" pitchFamily="2" charset="-122"/>
                  </a:rPr>
                  <a:t>上</a:t>
                </a:r>
                <a:r>
                  <a:rPr lang="en-US" altLang="zh-CN" sz="1700" dirty="0">
                    <a:latin typeface="字魂36号-正文宋楷" panose="02000000000000000000" pitchFamily="2" charset="-122"/>
                    <a:ea typeface="字魂36号-正文宋楷" panose="02000000000000000000" pitchFamily="2" charset="-122"/>
                  </a:rPr>
                  <a:t>y</a:t>
                </a:r>
                <a:r>
                  <a:rPr lang="zh-CN" altLang="en-US" sz="1700" dirty="0">
                    <a:latin typeface="字魂36号-正文宋楷" panose="02000000000000000000" pitchFamily="2" charset="-122"/>
                    <a:ea typeface="字魂36号-正文宋楷" panose="02000000000000000000" pitchFamily="2" charset="-122"/>
                  </a:rPr>
                  <a:t>是</a:t>
                </a:r>
                <a:r>
                  <a:rPr lang="en-US" altLang="zh-CN" sz="1700" dirty="0">
                    <a:latin typeface="字魂36号-正文宋楷" panose="02000000000000000000" pitchFamily="2" charset="-122"/>
                    <a:ea typeface="字魂36号-正文宋楷" panose="02000000000000000000" pitchFamily="2" charset="-122"/>
                  </a:rPr>
                  <a:t>x</a:t>
                </a:r>
                <a:r>
                  <a:rPr lang="zh-CN" altLang="en-US" sz="1700" dirty="0">
                    <a:latin typeface="字魂36号-正文宋楷" panose="02000000000000000000" pitchFamily="2" charset="-122"/>
                    <a:ea typeface="字魂36号-正文宋楷" panose="02000000000000000000" pitchFamily="2" charset="-122"/>
                  </a:rPr>
                  <a:t>的单调函数，所以任意</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𝑚</m:t>
                    </m:r>
                    <m:r>
                      <a:rPr lang="en-US" altLang="zh-CN" sz="1700" b="0" i="1" smtClean="0">
                        <a:latin typeface="Cambria Math" panose="02040503050406030204" pitchFamily="18" charset="0"/>
                        <a:ea typeface="Cambria Math" panose="02040503050406030204" pitchFamily="18" charset="0"/>
                      </a:rPr>
                      <m:t>∈</m:t>
                    </m:r>
                    <m:d>
                      <m:dPr>
                        <m:ctrlPr>
                          <a:rPr lang="en-US" altLang="zh-CN" sz="1700" b="0" i="1" smtClean="0">
                            <a:latin typeface="Cambria Math" panose="02040503050406030204" pitchFamily="18" charset="0"/>
                            <a:ea typeface="Cambria Math" panose="02040503050406030204" pitchFamily="18" charset="0"/>
                          </a:rPr>
                        </m:ctrlPr>
                      </m:dPr>
                      <m:e>
                        <m:r>
                          <a:rPr lang="en-US" altLang="zh-CN" sz="1700" b="0" i="1" smtClean="0">
                            <a:latin typeface="Cambria Math" panose="02040503050406030204" pitchFamily="18" charset="0"/>
                            <a:ea typeface="Cambria Math" panose="02040503050406030204" pitchFamily="18" charset="0"/>
                          </a:rPr>
                          <m:t>0,+∞</m:t>
                        </m:r>
                      </m:e>
                    </m:d>
                  </m:oMath>
                </a14:m>
                <a:r>
                  <a:rPr lang="en-US" altLang="zh-CN" sz="1700" dirty="0">
                    <a:latin typeface="字魂36号-正文宋楷" panose="02000000000000000000" pitchFamily="2" charset="-122"/>
                    <a:ea typeface="字魂36号-正文宋楷" panose="02000000000000000000" pitchFamily="2" charset="-122"/>
                  </a:rPr>
                  <a:t>,</a:t>
                </a:r>
                <a:r>
                  <a:rPr lang="zh-CN" altLang="en-US" sz="1700" dirty="0">
                    <a:latin typeface="字魂36号-正文宋楷" panose="02000000000000000000" pitchFamily="2" charset="-122"/>
                    <a:ea typeface="字魂36号-正文宋楷" panose="02000000000000000000" pitchFamily="2" charset="-122"/>
                  </a:rPr>
                  <a:t>都应找到唯一的</a:t>
                </a:r>
                <a:r>
                  <a:rPr lang="en-US" altLang="zh-CN" sz="1700" dirty="0">
                    <a:latin typeface="字魂36号-正文宋楷" panose="02000000000000000000" pitchFamily="2" charset="-122"/>
                    <a:ea typeface="字魂36号-正文宋楷" panose="02000000000000000000" pitchFamily="2" charset="-122"/>
                  </a:rPr>
                  <a:t>x</a:t>
                </a:r>
                <a:r>
                  <a:rPr lang="en-US" altLang="zh-CN" sz="1700" baseline="-25000" dirty="0">
                    <a:latin typeface="字魂36号-正文宋楷" panose="02000000000000000000" pitchFamily="2" charset="-122"/>
                    <a:ea typeface="字魂36号-正文宋楷" panose="02000000000000000000" pitchFamily="2" charset="-122"/>
                  </a:rPr>
                  <a:t>0</a:t>
                </a:r>
                <a:r>
                  <a:rPr lang="zh-CN" altLang="en-US" sz="1700" dirty="0">
                    <a:latin typeface="字魂36号-正文宋楷" panose="02000000000000000000" pitchFamily="2" charset="-122"/>
                    <a:ea typeface="字魂36号-正文宋楷" panose="02000000000000000000" pitchFamily="2" charset="-122"/>
                  </a:rPr>
                  <a:t>与之对应，即</a:t>
                </a:r>
                <a:r>
                  <a:rPr lang="en-US" altLang="zh-CN" sz="1700" dirty="0">
                    <a:latin typeface="字魂36号-正文宋楷" panose="02000000000000000000" pitchFamily="2" charset="-122"/>
                    <a:ea typeface="字魂36号-正文宋楷" panose="02000000000000000000" pitchFamily="2" charset="-122"/>
                  </a:rPr>
                  <a:t>m=ax</a:t>
                </a:r>
                <a:r>
                  <a:rPr lang="en-US" altLang="zh-CN" sz="1700" baseline="-25000" dirty="0">
                    <a:latin typeface="字魂36号-正文宋楷" panose="02000000000000000000" pitchFamily="2" charset="-122"/>
                    <a:ea typeface="字魂36号-正文宋楷" panose="02000000000000000000" pitchFamily="2" charset="-122"/>
                  </a:rPr>
                  <a:t>0</a:t>
                </a:r>
                <a:r>
                  <a:rPr lang="zh-CN" altLang="en-US" sz="1700" dirty="0">
                    <a:latin typeface="字魂36号-正文宋楷" panose="02000000000000000000" pitchFamily="2" charset="-122"/>
                    <a:ea typeface="字魂36号-正文宋楷" panose="02000000000000000000" pitchFamily="2" charset="-122"/>
                  </a:rPr>
                  <a:t>，这就是说：在任一正数</a:t>
                </a:r>
                <a:r>
                  <a:rPr lang="en-US" altLang="zh-CN" sz="1700" dirty="0">
                    <a:latin typeface="字魂36号-正文宋楷" panose="02000000000000000000" pitchFamily="2" charset="-122"/>
                    <a:ea typeface="字魂36号-正文宋楷" panose="02000000000000000000" pitchFamily="2" charset="-122"/>
                  </a:rPr>
                  <a:t>m</a:t>
                </a:r>
                <a:r>
                  <a:rPr lang="zh-CN" altLang="en-US" sz="1700" dirty="0">
                    <a:latin typeface="字魂36号-正文宋楷" panose="02000000000000000000" pitchFamily="2" charset="-122"/>
                    <a:ea typeface="字魂36号-正文宋楷" panose="02000000000000000000" pitchFamily="2" charset="-122"/>
                  </a:rPr>
                  <a:t>都能写出指数形式</a:t>
                </a:r>
                <a:endParaRPr lang="en-US" altLang="zh-CN" sz="1700" dirty="0">
                  <a:latin typeface="字魂36号-正文宋楷" panose="02000000000000000000" pitchFamily="2" charset="-122"/>
                  <a:ea typeface="字魂36号-正文宋楷" panose="02000000000000000000" pitchFamily="2" charset="-122"/>
                </a:endParaRPr>
              </a:p>
              <a:p>
                <a:pPr algn="just" hangingPunct="0">
                  <a:lnSpc>
                    <a:spcPct val="140000"/>
                  </a:lnSpc>
                  <a:defRPr/>
                </a:pPr>
                <a:r>
                  <a:rPr lang="en-US" altLang="zh-CN" sz="1700" dirty="0">
                    <a:latin typeface="字魂36号-正文宋楷" panose="02000000000000000000" pitchFamily="2" charset="-122"/>
                    <a:ea typeface="字魂36号-正文宋楷" panose="02000000000000000000" pitchFamily="2" charset="-122"/>
                  </a:rPr>
                  <a:t>3.</a:t>
                </a:r>
                <a:r>
                  <a:rPr lang="zh-CN" altLang="en-US" sz="1700" dirty="0">
                    <a:latin typeface="字魂36号-正文宋楷" panose="02000000000000000000" pitchFamily="2" charset="-122"/>
                    <a:ea typeface="字魂36号-正文宋楷" panose="02000000000000000000" pitchFamily="2" charset="-122"/>
                  </a:rPr>
                  <a:t>当</a:t>
                </a:r>
                <a:r>
                  <a:rPr lang="en-US" altLang="zh-CN" sz="1700" dirty="0">
                    <a:latin typeface="字魂36号-正文宋楷" panose="02000000000000000000" pitchFamily="2" charset="-122"/>
                    <a:ea typeface="字魂36号-正文宋楷" panose="02000000000000000000" pitchFamily="2" charset="-122"/>
                  </a:rPr>
                  <a:t>a&gt;1</a:t>
                </a:r>
                <a:r>
                  <a:rPr lang="zh-CN" altLang="en-US" sz="1700" dirty="0">
                    <a:latin typeface="字魂36号-正文宋楷" panose="02000000000000000000" pitchFamily="2" charset="-122"/>
                    <a:ea typeface="字魂36号-正文宋楷" panose="02000000000000000000" pitchFamily="2" charset="-122"/>
                  </a:rPr>
                  <a:t>时，由于</a:t>
                </a:r>
                <a14:m>
                  <m:oMath xmlns:m="http://schemas.openxmlformats.org/officeDocument/2006/math">
                    <m:r>
                      <a:rPr lang="en-US" altLang="zh-CN" sz="1700" i="1">
                        <a:latin typeface="Cambria Math" panose="02040503050406030204" pitchFamily="18" charset="0"/>
                        <a:ea typeface="字魂36号-正文宋楷" panose="02000000000000000000" pitchFamily="2" charset="-122"/>
                      </a:rPr>
                      <m:t>𝑦</m:t>
                    </m:r>
                    <m:r>
                      <a:rPr lang="en-US" altLang="zh-CN" sz="1700" i="1">
                        <a:latin typeface="Cambria Math" panose="02040503050406030204" pitchFamily="18" charset="0"/>
                        <a:ea typeface="字魂36号-正文宋楷" panose="02000000000000000000" pitchFamily="2" charset="-122"/>
                      </a:rPr>
                      <m:t>=</m:t>
                    </m:r>
                    <m:sSup>
                      <m:sSupPr>
                        <m:ctrlPr>
                          <a:rPr lang="en-US" altLang="zh-CN" sz="1700" i="1">
                            <a:latin typeface="Cambria Math" panose="02040503050406030204" pitchFamily="18" charset="0"/>
                            <a:ea typeface="字魂36号-正文宋楷" panose="02000000000000000000" pitchFamily="2" charset="-122"/>
                          </a:rPr>
                        </m:ctrlPr>
                      </m:sSupPr>
                      <m:e>
                        <m:r>
                          <a:rPr lang="en-US" altLang="zh-CN" sz="1700" i="1">
                            <a:latin typeface="Cambria Math" panose="02040503050406030204" pitchFamily="18" charset="0"/>
                            <a:ea typeface="字魂36号-正文宋楷" panose="02000000000000000000" pitchFamily="2" charset="-122"/>
                          </a:rPr>
                          <m:t>𝑎</m:t>
                        </m:r>
                      </m:e>
                      <m:sup>
                        <m:r>
                          <a:rPr lang="en-US" altLang="zh-CN" sz="1700" i="1">
                            <a:latin typeface="Cambria Math" panose="02040503050406030204" pitchFamily="18" charset="0"/>
                            <a:ea typeface="字魂36号-正文宋楷" panose="02000000000000000000" pitchFamily="2" charset="-122"/>
                          </a:rPr>
                          <m:t>𝑥</m:t>
                        </m:r>
                      </m:sup>
                    </m:sSup>
                  </m:oMath>
                </a14:m>
                <a:r>
                  <a:rPr lang="zh-CN" altLang="en-US" sz="1700" dirty="0">
                    <a:latin typeface="字魂36号-正文宋楷" panose="02000000000000000000" pitchFamily="2" charset="-122"/>
                    <a:ea typeface="字魂36号-正文宋楷" panose="02000000000000000000" pitchFamily="2" charset="-122"/>
                  </a:rPr>
                  <a:t>是</a:t>
                </a:r>
                <a:r>
                  <a:rPr lang="en-US" altLang="zh-CN" sz="1700" dirty="0">
                    <a:latin typeface="字魂36号-正文宋楷" panose="02000000000000000000" pitchFamily="2" charset="-122"/>
                    <a:ea typeface="字魂36号-正文宋楷" panose="02000000000000000000" pitchFamily="2" charset="-122"/>
                  </a:rPr>
                  <a:t>a</a:t>
                </a:r>
                <a:r>
                  <a:rPr lang="zh-CN" altLang="en-US" sz="1700" dirty="0">
                    <a:latin typeface="字魂36号-正文宋楷" panose="02000000000000000000" pitchFamily="2" charset="-122"/>
                    <a:ea typeface="字魂36号-正文宋楷" panose="02000000000000000000" pitchFamily="2" charset="-122"/>
                  </a:rPr>
                  <a:t>的增函数，且过（</a:t>
                </a:r>
                <a:r>
                  <a:rPr lang="en-US" altLang="zh-CN" sz="1700" dirty="0">
                    <a:latin typeface="字魂36号-正文宋楷" panose="02000000000000000000" pitchFamily="2" charset="-122"/>
                    <a:ea typeface="字魂36号-正文宋楷" panose="02000000000000000000" pitchFamily="2" charset="-122"/>
                  </a:rPr>
                  <a:t>0</a:t>
                </a:r>
                <a:r>
                  <a:rPr lang="zh-CN" altLang="en-US" sz="1700" dirty="0">
                    <a:latin typeface="字魂36号-正文宋楷" panose="02000000000000000000" pitchFamily="2" charset="-122"/>
                    <a:ea typeface="字魂36号-正文宋楷" panose="02000000000000000000" pitchFamily="2" charset="-122"/>
                  </a:rPr>
                  <a:t>，</a:t>
                </a:r>
                <a:r>
                  <a:rPr lang="en-US" altLang="zh-CN" sz="1700" dirty="0">
                    <a:latin typeface="字魂36号-正文宋楷" panose="02000000000000000000" pitchFamily="2" charset="-122"/>
                    <a:ea typeface="字魂36号-正文宋楷" panose="02000000000000000000" pitchFamily="2" charset="-122"/>
                  </a:rPr>
                  <a:t>1</a:t>
                </a:r>
                <a:r>
                  <a:rPr lang="zh-CN" altLang="en-US" sz="1700" dirty="0">
                    <a:latin typeface="字魂36号-正文宋楷" panose="02000000000000000000" pitchFamily="2" charset="-122"/>
                    <a:ea typeface="字魂36号-正文宋楷" panose="02000000000000000000" pitchFamily="2" charset="-122"/>
                  </a:rPr>
                  <a:t>）点，立刻可得：</a:t>
                </a:r>
                <a14:m>
                  <m:oMath xmlns:m="http://schemas.openxmlformats.org/officeDocument/2006/math">
                    <m:sSup>
                      <m:sSupPr>
                        <m:ctrlPr>
                          <a:rPr lang="en-US" altLang="zh-CN" sz="1700" i="1" smtClean="0">
                            <a:latin typeface="Cambria Math" panose="02040503050406030204" pitchFamily="18" charset="0"/>
                            <a:ea typeface="字魂36号-正文宋楷" panose="02000000000000000000" pitchFamily="2" charset="-122"/>
                          </a:rPr>
                        </m:ctrlPr>
                      </m:sSupPr>
                      <m:e>
                        <m:r>
                          <a:rPr lang="en-US" altLang="zh-CN" sz="1700" b="0" i="1" smtClean="0">
                            <a:latin typeface="Cambria Math" panose="02040503050406030204" pitchFamily="18" charset="0"/>
                            <a:ea typeface="字魂36号-正文宋楷" panose="02000000000000000000" pitchFamily="2" charset="-122"/>
                          </a:rPr>
                          <m:t>𝑎</m:t>
                        </m:r>
                      </m:e>
                      <m:sup>
                        <m:r>
                          <a:rPr lang="en-US" altLang="zh-CN" sz="1700" b="0" i="1" smtClean="0">
                            <a:latin typeface="Cambria Math" panose="02040503050406030204" pitchFamily="18" charset="0"/>
                            <a:ea typeface="字魂36号-正文宋楷" panose="02000000000000000000" pitchFamily="2" charset="-122"/>
                          </a:rPr>
                          <m:t>𝑥</m:t>
                        </m:r>
                      </m:sup>
                    </m:sSup>
                    <m:r>
                      <a:rPr lang="en-US" altLang="zh-CN" sz="1700" b="0" i="1" smtClean="0">
                        <a:latin typeface="Cambria Math" panose="02040503050406030204" pitchFamily="18" charset="0"/>
                        <a:ea typeface="字魂36号-正文宋楷" panose="02000000000000000000" pitchFamily="2" charset="-122"/>
                      </a:rPr>
                      <m:t>=</m:t>
                    </m:r>
                    <m:r>
                      <a:rPr lang="en-US" altLang="zh-CN" sz="1700" b="0" i="1" smtClean="0">
                        <a:latin typeface="Cambria Math" panose="02040503050406030204" pitchFamily="18" charset="0"/>
                        <a:ea typeface="Cambria Math" panose="02040503050406030204" pitchFamily="18" charset="0"/>
                      </a:rPr>
                      <m:t>&lt;1,</m:t>
                    </m:r>
                    <m:r>
                      <a:rPr lang="en-US" altLang="zh-CN" sz="1700" b="0" i="1" smtClean="0">
                        <a:latin typeface="Cambria Math" panose="02040503050406030204" pitchFamily="18" charset="0"/>
                        <a:ea typeface="Cambria Math" panose="02040503050406030204" pitchFamily="18" charset="0"/>
                      </a:rPr>
                      <m:t>𝑥</m:t>
                    </m:r>
                    <m:r>
                      <a:rPr lang="en-US" altLang="zh-CN" sz="1700" b="0" i="1" smtClean="0">
                        <a:latin typeface="Cambria Math" panose="02040503050406030204" pitchFamily="18" charset="0"/>
                        <a:ea typeface="Cambria Math" panose="02040503050406030204" pitchFamily="18" charset="0"/>
                      </a:rPr>
                      <m:t>&lt;0=1,</m:t>
                    </m:r>
                    <m:r>
                      <a:rPr lang="en-US" altLang="zh-CN" sz="1700" b="0" i="1" smtClean="0">
                        <a:latin typeface="Cambria Math" panose="02040503050406030204" pitchFamily="18" charset="0"/>
                        <a:ea typeface="Cambria Math" panose="02040503050406030204" pitchFamily="18" charset="0"/>
                      </a:rPr>
                      <m:t>𝑥</m:t>
                    </m:r>
                    <m:r>
                      <a:rPr lang="en-US" altLang="zh-CN" sz="1700" b="0" i="1" smtClean="0">
                        <a:latin typeface="Cambria Math" panose="02040503050406030204" pitchFamily="18" charset="0"/>
                        <a:ea typeface="Cambria Math" panose="02040503050406030204" pitchFamily="18" charset="0"/>
                      </a:rPr>
                      <m:t>=0&gt;1,</m:t>
                    </m:r>
                    <m:r>
                      <a:rPr lang="en-US" altLang="zh-CN" sz="1700" b="0" i="1" smtClean="0">
                        <a:latin typeface="Cambria Math" panose="02040503050406030204" pitchFamily="18" charset="0"/>
                        <a:ea typeface="Cambria Math" panose="02040503050406030204" pitchFamily="18" charset="0"/>
                      </a:rPr>
                      <m:t>𝑥</m:t>
                    </m:r>
                    <m:r>
                      <a:rPr lang="en-US" altLang="zh-CN" sz="1700" b="0" i="1" smtClean="0">
                        <a:latin typeface="Cambria Math" panose="02040503050406030204" pitchFamily="18" charset="0"/>
                        <a:ea typeface="Cambria Math" panose="02040503050406030204" pitchFamily="18" charset="0"/>
                      </a:rPr>
                      <m:t>&gt;0</m:t>
                    </m:r>
                  </m:oMath>
                </a14:m>
                <a:r>
                  <a:rPr lang="zh-CN" altLang="en-US" sz="1700" dirty="0">
                    <a:latin typeface="字魂36号-正文宋楷" panose="02000000000000000000" pitchFamily="2" charset="-122"/>
                    <a:ea typeface="字魂36号-正文宋楷" panose="02000000000000000000" pitchFamily="2" charset="-122"/>
                  </a:rPr>
                  <a:t>从图象上看，这一点十分清楚，这是一组十分重要的不等关系</a:t>
                </a:r>
                <a:r>
                  <a:rPr lang="en-US" altLang="zh-CN" sz="1700" dirty="0">
                    <a:latin typeface="字魂36号-正文宋楷" panose="02000000000000000000" pitchFamily="2" charset="-122"/>
                    <a:ea typeface="字魂36号-正文宋楷" panose="02000000000000000000" pitchFamily="2" charset="-122"/>
                  </a:rPr>
                  <a:t>.</a:t>
                </a:r>
              </a:p>
              <a:p>
                <a:pPr algn="just" hangingPunct="0">
                  <a:lnSpc>
                    <a:spcPct val="140000"/>
                  </a:lnSpc>
                  <a:defRPr/>
                </a:pP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0</m:t>
                    </m:r>
                    <m:r>
                      <a:rPr lang="en-US" altLang="zh-CN" sz="1700" b="0" i="1" smtClean="0">
                        <a:latin typeface="Cambria Math" panose="02040503050406030204" pitchFamily="18" charset="0"/>
                        <a:ea typeface="Cambria Math" panose="02040503050406030204" pitchFamily="18" charset="0"/>
                      </a:rPr>
                      <m:t>&lt;</m:t>
                    </m:r>
                    <m:r>
                      <a:rPr lang="en-US" altLang="zh-CN" sz="1700" b="0" i="1" smtClean="0">
                        <a:latin typeface="Cambria Math" panose="02040503050406030204" pitchFamily="18" charset="0"/>
                        <a:ea typeface="Cambria Math" panose="02040503050406030204" pitchFamily="18" charset="0"/>
                      </a:rPr>
                      <m:t>𝑎</m:t>
                    </m:r>
                    <m:r>
                      <a:rPr lang="en-US" altLang="zh-CN" sz="1700" b="0" i="1" smtClean="0">
                        <a:latin typeface="Cambria Math" panose="02040503050406030204" pitchFamily="18" charset="0"/>
                        <a:ea typeface="Cambria Math" panose="02040503050406030204" pitchFamily="18" charset="0"/>
                      </a:rPr>
                      <m:t>&lt;1</m:t>
                    </m:r>
                  </m:oMath>
                </a14:m>
                <a:r>
                  <a:rPr lang="en-US" altLang="zh-CN" sz="1700" dirty="0">
                    <a:latin typeface="字魂36号-正文宋楷" panose="02000000000000000000" pitchFamily="2" charset="-122"/>
                    <a:ea typeface="字魂36号-正文宋楷" panose="02000000000000000000" pitchFamily="2" charset="-122"/>
                  </a:rPr>
                  <a:t>,</a:t>
                </a:r>
                <a:r>
                  <a:rPr lang="zh-CN" altLang="en-US" sz="1700" dirty="0">
                    <a:latin typeface="字魂36号-正文宋楷" panose="02000000000000000000" pitchFamily="2" charset="-122"/>
                    <a:ea typeface="字魂36号-正文宋楷" panose="02000000000000000000" pitchFamily="2" charset="-122"/>
                  </a:rPr>
                  <a:t>同</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𝑎</m:t>
                    </m:r>
                    <m:r>
                      <a:rPr lang="en-US" altLang="zh-CN" sz="1700" b="0" i="1" smtClean="0">
                        <a:latin typeface="Cambria Math" panose="02040503050406030204" pitchFamily="18" charset="0"/>
                        <a:ea typeface="Cambria Math" panose="02040503050406030204" pitchFamily="18" charset="0"/>
                      </a:rPr>
                      <m:t>&gt;1</m:t>
                    </m:r>
                    <m:r>
                      <a:rPr lang="zh-CN" altLang="en-US" sz="1700" i="1">
                        <a:latin typeface="Cambria Math" panose="02040503050406030204" pitchFamily="18" charset="0"/>
                        <a:ea typeface="Cambria Math" panose="02040503050406030204" pitchFamily="18" charset="0"/>
                      </a:rPr>
                      <m:t>时</m:t>
                    </m:r>
                  </m:oMath>
                </a14:m>
                <a:r>
                  <a:rPr lang="zh-CN" altLang="en-US" sz="1700" dirty="0">
                    <a:latin typeface="字魂36号-正文宋楷" panose="02000000000000000000" pitchFamily="2" charset="-122"/>
                    <a:ea typeface="字魂36号-正文宋楷" panose="02000000000000000000" pitchFamily="2" charset="-122"/>
                  </a:rPr>
                  <a:t>一样，不等关系与之类似</a:t>
                </a:r>
                <a:endParaRPr lang="en-US" altLang="zh-CN" sz="1700" dirty="0">
                  <a:latin typeface="字魂36号-正文宋楷" panose="02000000000000000000" pitchFamily="2" charset="-122"/>
                  <a:ea typeface="字魂36号-正文宋楷" panose="02000000000000000000" pitchFamily="2" charset="-122"/>
                </a:endParaRPr>
              </a:p>
              <a:p>
                <a:pPr algn="just" hangingPunct="0">
                  <a:lnSpc>
                    <a:spcPct val="140000"/>
                  </a:lnSpc>
                  <a:defRPr/>
                </a:pPr>
                <a:endParaRPr lang="en-US" altLang="zh-CN" sz="1700" dirty="0">
                  <a:latin typeface="字魂36号-正文宋楷" panose="02000000000000000000" pitchFamily="2" charset="-122"/>
                  <a:ea typeface="字魂36号-正文宋楷" panose="02000000000000000000" pitchFamily="2" charset="-122"/>
                </a:endParaRPr>
              </a:p>
              <a:p>
                <a:pPr algn="just" hangingPunct="0">
                  <a:lnSpc>
                    <a:spcPct val="140000"/>
                  </a:lnSpc>
                  <a:defRPr/>
                </a:pPr>
                <a:endParaRPr lang="en-US" altLang="zh-CN" sz="1700" dirty="0">
                  <a:latin typeface="字魂36号-正文宋楷" panose="02000000000000000000" pitchFamily="2" charset="-122"/>
                  <a:ea typeface="字魂36号-正文宋楷" panose="02000000000000000000" pitchFamily="2" charset="-122"/>
                </a:endParaRPr>
              </a:p>
              <a:p>
                <a:pPr algn="just" hangingPunct="0">
                  <a:lnSpc>
                    <a:spcPct val="140000"/>
                  </a:lnSpc>
                  <a:defRPr/>
                </a:pPr>
                <a:endParaRPr lang="en-US" altLang="zh-CN" sz="1700" dirty="0">
                  <a:latin typeface="字魂36号-正文宋楷" panose="02000000000000000000" pitchFamily="2" charset="-122"/>
                  <a:ea typeface="字魂36号-正文宋楷" panose="02000000000000000000" pitchFamily="2" charset="-122"/>
                </a:endParaRPr>
              </a:p>
              <a:p>
                <a:pPr algn="just" hangingPunct="0">
                  <a:lnSpc>
                    <a:spcPct val="140000"/>
                  </a:lnSpc>
                  <a:defRPr/>
                </a:pPr>
                <a:endParaRPr lang="en-US" altLang="zh-CN" sz="1700" dirty="0">
                  <a:latin typeface="字魂36号-正文宋楷" panose="02000000000000000000" pitchFamily="2" charset="-122"/>
                  <a:ea typeface="字魂36号-正文宋楷" panose="02000000000000000000" pitchFamily="2" charset="-122"/>
                </a:endParaRPr>
              </a:p>
            </p:txBody>
          </p:sp>
        </mc:Choice>
        <mc:Fallback>
          <p:sp>
            <p:nvSpPr>
              <p:cNvPr id="55" name="MH_Text_2">
                <a:extLst>
                  <a:ext uri="{FF2B5EF4-FFF2-40B4-BE49-F238E27FC236}">
                    <a16:creationId xmlns:a16="http://schemas.microsoft.com/office/drawing/2014/main" xmlns="" xmlns:a14="http://schemas.microsoft.com/office/drawing/2010/main" id="{0728986D-3DD4-49E1-B9B4-E54CA5D1233A}"/>
                  </a:ext>
                </a:extLst>
              </p:cNvPr>
              <p:cNvSpPr txBox="1">
                <a:spLocks noRot="1" noChangeAspect="1" noMove="1" noResize="1" noEditPoints="1" noAdjustHandles="1" noChangeArrowheads="1" noChangeShapeType="1" noTextEdit="1"/>
              </p:cNvSpPr>
              <p:nvPr>
                <p:custDataLst>
                  <p:tags r:id="rId1"/>
                </p:custDataLst>
              </p:nvPr>
            </p:nvSpPr>
            <p:spPr bwMode="auto">
              <a:xfrm>
                <a:off x="6758283" y="1703988"/>
                <a:ext cx="4620281" cy="4433739"/>
              </a:xfrm>
              <a:prstGeom prst="rect">
                <a:avLst/>
              </a:prstGeom>
              <a:blipFill>
                <a:blip r:embed="rId15"/>
                <a:stretch>
                  <a:fillRect l="-923" r="-792" b="-1651"/>
                </a:stretch>
              </a:blip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zh-CN" altLang="en-US">
                    <a:noFill/>
                  </a:rPr>
                  <a:t> </a:t>
                </a:r>
              </a:p>
            </p:txBody>
          </p:sp>
        </mc:Fallback>
      </mc:AlternateContent>
    </p:spTree>
    <p:extLst>
      <p:ext uri="{BB962C8B-B14F-4D97-AF65-F5344CB8AC3E}">
        <p14:creationId xmlns:p14="http://schemas.microsoft.com/office/powerpoint/2010/main" xmlns="" val="94722153"/>
      </p:ext>
    </p:extLst>
  </p:cSld>
  <p:clrMapOvr>
    <a:masterClrMapping/>
  </p:clrMapOvr>
  <mc:AlternateContent xmlns:mc="http://schemas.openxmlformats.org/markup-compatibility/2006">
    <mc:Choice xmlns:p15="http://schemas.microsoft.com/office/powerpoint/2012/main" xmlns="" Requires="p15">
      <p:transition spd="slow" advClick="0" advTm="2000">
        <p15:prstTrans prst="prestig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style.rotation</p:attrName>
                                        </p:attrNameLst>
                                      </p:cBhvr>
                                      <p:tavLst>
                                        <p:tav tm="0">
                                          <p:val>
                                            <p:fltVal val="90"/>
                                          </p:val>
                                        </p:tav>
                                        <p:tav tm="100000">
                                          <p:val>
                                            <p:fltVal val="0"/>
                                          </p:val>
                                        </p:tav>
                                      </p:tavLst>
                                    </p:anim>
                                    <p:animEffect transition="in" filter="fade">
                                      <p:cBhvr>
                                        <p:cTn id="10" dur="1000"/>
                                        <p:tgtEl>
                                          <p:spTgt spid="19"/>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fill="hold"/>
                                        <p:tgtEl>
                                          <p:spTgt spid="55"/>
                                        </p:tgtEl>
                                        <p:attrNameLst>
                                          <p:attrName>ppt_x</p:attrName>
                                        </p:attrNameLst>
                                      </p:cBhvr>
                                      <p:tavLst>
                                        <p:tav tm="0">
                                          <p:val>
                                            <p:strVal val="#ppt_x"/>
                                          </p:val>
                                        </p:tav>
                                        <p:tav tm="100000">
                                          <p:val>
                                            <p:strVal val="#ppt_x"/>
                                          </p:val>
                                        </p:tav>
                                      </p:tavLst>
                                    </p:anim>
                                    <p:anim calcmode="lin" valueType="num">
                                      <p:cBhvr additive="base">
                                        <p:cTn id="14" dur="500" fill="hold"/>
                                        <p:tgtEl>
                                          <p:spTgt spid="5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5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19" name="MH_Text_2">
                <a:extLst>
                  <a:ext uri="{FF2B5EF4-FFF2-40B4-BE49-F238E27FC236}">
                    <a16:creationId xmlns:a16="http://schemas.microsoft.com/office/drawing/2014/main" id="{41A4A8DF-696A-4B55-B3B5-C35F92258E5E}"/>
                  </a:ext>
                </a:extLst>
              </p:cNvPr>
              <p:cNvSpPr txBox="1">
                <a:spLocks noChangeArrowheads="1"/>
              </p:cNvSpPr>
              <p:nvPr>
                <p:custDataLst>
                  <p:tags r:id="rId22"/>
                </p:custDataLst>
              </p:nvPr>
            </p:nvSpPr>
            <p:spPr bwMode="auto">
              <a:xfrm>
                <a:off x="5336524" y="1565667"/>
                <a:ext cx="6122405" cy="467623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hangingPunct="0">
                  <a:lnSpc>
                    <a:spcPct val="150000"/>
                  </a:lnSpc>
                  <a:defRPr/>
                </a:pPr>
                <a:r>
                  <a:rPr lang="zh-CN" altLang="en-US" sz="2200" b="1" dirty="0">
                    <a:latin typeface="字魂36号-正文宋楷" panose="02000000000000000000" pitchFamily="2" charset="-122"/>
                    <a:ea typeface="字魂36号-正文宋楷" panose="02000000000000000000" pitchFamily="2" charset="-122"/>
                  </a:rPr>
                  <a:t>能力训练  </a:t>
                </a:r>
                <a:endParaRPr lang="en-US" altLang="zh-CN" sz="2200" b="1" dirty="0">
                  <a:latin typeface="字魂36号-正文宋楷" panose="02000000000000000000" pitchFamily="2" charset="-122"/>
                  <a:ea typeface="字魂36号-正文宋楷" panose="02000000000000000000" pitchFamily="2" charset="-122"/>
                </a:endParaRPr>
              </a:p>
              <a:p>
                <a:pPr algn="just" hangingPunct="0">
                  <a:lnSpc>
                    <a:spcPct val="150000"/>
                  </a:lnSpc>
                  <a:defRPr/>
                </a:pPr>
                <a:r>
                  <a:rPr lang="zh-CN" altLang="en-US" sz="1700" dirty="0">
                    <a:latin typeface="字魂36号-正文宋楷" panose="02000000000000000000" pitchFamily="2" charset="-122"/>
                    <a:ea typeface="字魂36号-正文宋楷" panose="02000000000000000000" pitchFamily="2" charset="-122"/>
                  </a:rPr>
                  <a:t>若</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𝑓</m:t>
                    </m:r>
                    <m:d>
                      <m:dPr>
                        <m:ctrlPr>
                          <a:rPr lang="en-US" altLang="zh-CN" sz="1700" b="0" i="1" smtClean="0">
                            <a:latin typeface="Cambria Math" panose="02040503050406030204" pitchFamily="18" charset="0"/>
                            <a:ea typeface="字魂36号-正文宋楷" panose="02000000000000000000" pitchFamily="2" charset="-122"/>
                          </a:rPr>
                        </m:ctrlPr>
                      </m:dPr>
                      <m:e>
                        <m:r>
                          <a:rPr lang="en-US" altLang="zh-CN" sz="1700" b="0" i="1" smtClean="0">
                            <a:latin typeface="Cambria Math" panose="02040503050406030204" pitchFamily="18" charset="0"/>
                            <a:ea typeface="字魂36号-正文宋楷" panose="02000000000000000000" pitchFamily="2" charset="-122"/>
                          </a:rPr>
                          <m:t>𝑥</m:t>
                        </m:r>
                      </m:e>
                    </m:d>
                    <m:r>
                      <a:rPr lang="en-US" altLang="zh-CN" sz="1700" b="0" i="1" smtClean="0">
                        <a:latin typeface="Cambria Math" panose="02040503050406030204" pitchFamily="18" charset="0"/>
                        <a:ea typeface="字魂36号-正文宋楷" panose="02000000000000000000" pitchFamily="2" charset="-122"/>
                      </a:rPr>
                      <m:t>=</m:t>
                    </m:r>
                    <m:sSup>
                      <m:sSupPr>
                        <m:ctrlPr>
                          <a:rPr lang="en-US" altLang="zh-CN" sz="1700" b="0" i="1" smtClean="0">
                            <a:latin typeface="Cambria Math" panose="02040503050406030204" pitchFamily="18" charset="0"/>
                            <a:ea typeface="字魂36号-正文宋楷" panose="02000000000000000000" pitchFamily="2" charset="-122"/>
                          </a:rPr>
                        </m:ctrlPr>
                      </m:sSupPr>
                      <m:e>
                        <m:r>
                          <a:rPr lang="en-US" altLang="zh-CN" sz="1700" b="0" i="1" smtClean="0">
                            <a:latin typeface="Cambria Math" panose="02040503050406030204" pitchFamily="18" charset="0"/>
                            <a:ea typeface="字魂36号-正文宋楷" panose="02000000000000000000" pitchFamily="2" charset="-122"/>
                          </a:rPr>
                          <m:t>𝑎</m:t>
                        </m:r>
                      </m:e>
                      <m:sup>
                        <m:r>
                          <a:rPr lang="en-US" altLang="zh-CN" sz="1700" b="0" i="1" smtClean="0">
                            <a:latin typeface="Cambria Math" panose="02040503050406030204" pitchFamily="18" charset="0"/>
                            <a:ea typeface="字魂36号-正文宋楷" panose="02000000000000000000" pitchFamily="2" charset="-122"/>
                          </a:rPr>
                          <m:t>𝑥</m:t>
                        </m:r>
                      </m:sup>
                    </m:sSup>
                  </m:oMath>
                </a14:m>
                <a:r>
                  <a:rPr lang="en-US" altLang="zh-CN" sz="1700" dirty="0">
                    <a:latin typeface="字魂36号-正文宋楷" panose="02000000000000000000" pitchFamily="2" charset="-122"/>
                    <a:ea typeface="字魂36号-正文宋楷" panose="02000000000000000000" pitchFamily="2" charset="-122"/>
                  </a:rPr>
                  <a:t>,</a:t>
                </a:r>
                <a:r>
                  <a:rPr lang="zh-CN" altLang="en-US" sz="1700" dirty="0">
                    <a:latin typeface="字魂36号-正文宋楷" panose="02000000000000000000" pitchFamily="2" charset="-122"/>
                    <a:ea typeface="字魂36号-正文宋楷" panose="02000000000000000000" pitchFamily="2" charset="-122"/>
                  </a:rPr>
                  <a:t>则</a:t>
                </a:r>
                <a14:m>
                  <m:oMath xmlns:m="http://schemas.openxmlformats.org/officeDocument/2006/math">
                    <m:r>
                      <a:rPr lang="en-US" altLang="zh-CN" sz="1700" i="1">
                        <a:latin typeface="Cambria Math" panose="02040503050406030204" pitchFamily="18" charset="0"/>
                        <a:ea typeface="字魂36号-正文宋楷" panose="02000000000000000000" pitchFamily="2" charset="-122"/>
                      </a:rPr>
                      <m:t>𝑓</m:t>
                    </m:r>
                    <m:d>
                      <m:dPr>
                        <m:ctrlPr>
                          <a:rPr lang="en-US" altLang="zh-CN" sz="1700" i="1">
                            <a:latin typeface="Cambria Math" panose="02040503050406030204" pitchFamily="18" charset="0"/>
                            <a:ea typeface="字魂36号-正文宋楷" panose="02000000000000000000" pitchFamily="2" charset="-122"/>
                          </a:rPr>
                        </m:ctrlPr>
                      </m:dPr>
                      <m:e>
                        <m:r>
                          <a:rPr lang="en-US" altLang="zh-CN" sz="1700" i="1" smtClean="0">
                            <a:latin typeface="Cambria Math" panose="02040503050406030204" pitchFamily="18" charset="0"/>
                            <a:ea typeface="字魂36号-正文宋楷" panose="02000000000000000000" pitchFamily="2" charset="-122"/>
                          </a:rPr>
                          <m:t>−</m:t>
                        </m:r>
                        <m:r>
                          <a:rPr lang="en-US" altLang="zh-CN" sz="1700" i="1">
                            <a:latin typeface="Cambria Math" panose="02040503050406030204" pitchFamily="18" charset="0"/>
                            <a:ea typeface="字魂36号-正文宋楷" panose="02000000000000000000" pitchFamily="2" charset="-122"/>
                          </a:rPr>
                          <m:t>𝑥</m:t>
                        </m:r>
                      </m:e>
                    </m:d>
                    <m:r>
                      <a:rPr lang="en-US" altLang="zh-CN" sz="1700" i="1">
                        <a:latin typeface="Cambria Math" panose="02040503050406030204" pitchFamily="18" charset="0"/>
                        <a:ea typeface="字魂36号-正文宋楷" panose="02000000000000000000" pitchFamily="2" charset="-122"/>
                      </a:rPr>
                      <m:t>=</m:t>
                    </m:r>
                    <m:sSup>
                      <m:sSupPr>
                        <m:ctrlPr>
                          <a:rPr lang="en-US" altLang="zh-CN" sz="1700" i="1">
                            <a:latin typeface="Cambria Math" panose="02040503050406030204" pitchFamily="18" charset="0"/>
                            <a:ea typeface="字魂36号-正文宋楷" panose="02000000000000000000" pitchFamily="2" charset="-122"/>
                          </a:rPr>
                        </m:ctrlPr>
                      </m:sSupPr>
                      <m:e>
                        <m:r>
                          <a:rPr lang="en-US" altLang="zh-CN" sz="1700" i="1">
                            <a:latin typeface="Cambria Math" panose="02040503050406030204" pitchFamily="18" charset="0"/>
                            <a:ea typeface="字魂36号-正文宋楷" panose="02000000000000000000" pitchFamily="2" charset="-122"/>
                          </a:rPr>
                          <m:t>𝑎</m:t>
                        </m:r>
                      </m:e>
                      <m:sup>
                        <m:r>
                          <a:rPr lang="en-US" altLang="zh-CN" sz="1700" i="1" smtClean="0">
                            <a:latin typeface="Cambria Math" panose="02040503050406030204" pitchFamily="18" charset="0"/>
                            <a:ea typeface="字魂36号-正文宋楷" panose="02000000000000000000" pitchFamily="2" charset="-122"/>
                          </a:rPr>
                          <m:t>−</m:t>
                        </m:r>
                        <m:r>
                          <a:rPr lang="en-US" altLang="zh-CN" sz="1700" i="1">
                            <a:latin typeface="Cambria Math" panose="02040503050406030204" pitchFamily="18" charset="0"/>
                            <a:ea typeface="字魂36号-正文宋楷" panose="02000000000000000000" pitchFamily="2" charset="-122"/>
                          </a:rPr>
                          <m:t>𝑥</m:t>
                        </m:r>
                      </m:sup>
                    </m:sSup>
                  </m:oMath>
                </a14:m>
                <a:r>
                  <a:rPr lang="en-US" altLang="zh-CN" sz="1700" dirty="0">
                    <a:latin typeface="字魂36号-正文宋楷" panose="02000000000000000000" pitchFamily="2" charset="-122"/>
                    <a:ea typeface="字魂36号-正文宋楷" panose="02000000000000000000" pitchFamily="2" charset="-122"/>
                  </a:rPr>
                  <a:t>=</a:t>
                </a:r>
                <a:r>
                  <a:rPr lang="en-US" altLang="zh-CN" sz="1700" dirty="0">
                    <a:ea typeface="字魂36号-正文宋楷" panose="02000000000000000000" pitchFamily="2" charset="-122"/>
                  </a:rPr>
                  <a:t/>
                </a:r>
                <a14:m>
                  <m:oMath xmlns:m="http://schemas.openxmlformats.org/officeDocument/2006/math">
                    <m:sSup>
                      <m:sSupPr>
                        <m:ctrlPr>
                          <a:rPr lang="en-US" altLang="zh-CN" sz="1700" i="1">
                            <a:latin typeface="Cambria Math" panose="02040503050406030204" pitchFamily="18" charset="0"/>
                            <a:ea typeface="字魂36号-正文宋楷" panose="02000000000000000000" pitchFamily="2" charset="-122"/>
                          </a:rPr>
                        </m:ctrlPr>
                      </m:sSupPr>
                      <m:e>
                        <m:r>
                          <a:rPr lang="zh-CN" altLang="en-US" sz="1700" i="1" smtClean="0">
                            <a:latin typeface="Cambria Math" panose="02040503050406030204" pitchFamily="18" charset="0"/>
                            <a:ea typeface="字魂36号-正文宋楷" panose="02000000000000000000" pitchFamily="2" charset="-122"/>
                          </a:rPr>
                          <m:t>（</m:t>
                        </m:r>
                        <m:r>
                          <a:rPr lang="en-US" altLang="zh-CN" sz="1700" i="1">
                            <a:latin typeface="Cambria Math" panose="02040503050406030204" pitchFamily="18" charset="0"/>
                            <a:ea typeface="字魂36号-正文宋楷" panose="02000000000000000000" pitchFamily="2" charset="-122"/>
                          </a:rPr>
                          <m:t>1</m:t>
                        </m:r>
                        <m:r>
                          <a:rPr lang="en-US" altLang="zh-CN" sz="1700" i="1">
                            <a:latin typeface="Cambria Math" panose="02040503050406030204" pitchFamily="18" charset="0"/>
                            <a:ea typeface="字魂36号-正文宋楷" panose="02000000000000000000" pitchFamily="2" charset="-122"/>
                          </a:rPr>
                          <m:t>𝑎</m:t>
                        </m:r>
                        <m:r>
                          <a:rPr lang="zh-CN" altLang="en-US" sz="1700" i="1" smtClean="0">
                            <a:latin typeface="Cambria Math" panose="02040503050406030204" pitchFamily="18" charset="0"/>
                            <a:ea typeface="字魂36号-正文宋楷" panose="02000000000000000000" pitchFamily="2" charset="-122"/>
                          </a:rPr>
                          <m:t>）</m:t>
                        </m:r>
                      </m:e>
                      <m:sup>
                        <m:r>
                          <a:rPr lang="en-US" altLang="zh-CN" sz="1700" i="1">
                            <a:latin typeface="Cambria Math" panose="02040503050406030204" pitchFamily="18" charset="0"/>
                            <a:ea typeface="字魂36号-正文宋楷" panose="02000000000000000000" pitchFamily="2" charset="-122"/>
                          </a:rPr>
                          <m:t>𝑥</m:t>
                        </m:r>
                      </m:sup>
                    </m:sSup>
                  </m:oMath>
                </a14:m>
                <a:r>
                  <a:rPr lang="zh-CN" altLang="en-US" sz="1700" dirty="0">
                    <a:latin typeface="字魂36号-正文宋楷" panose="02000000000000000000" pitchFamily="2" charset="-122"/>
                    <a:ea typeface="字魂36号-正文宋楷" panose="02000000000000000000" pitchFamily="2" charset="-122"/>
                  </a:rPr>
                  <a:t>，这说明由</a:t>
                </a:r>
                <a14:m>
                  <m:oMath xmlns:m="http://schemas.openxmlformats.org/officeDocument/2006/math">
                    <m:r>
                      <a:rPr lang="en-US" altLang="zh-CN" sz="1400" b="1" i="1" dirty="0">
                        <a:solidFill>
                          <a:schemeClr val="tx1">
                            <a:lumMod val="85000"/>
                            <a:lumOff val="15000"/>
                          </a:schemeClr>
                        </a:solidFill>
                        <a:latin typeface="Cambria Math" panose="02040503050406030204" pitchFamily="18" charset="0"/>
                        <a:ea typeface="字魂87号-乾坤手书" panose="00000500000000000000" pitchFamily="2" charset="-122"/>
                      </a:rPr>
                      <m:t>𝒚</m:t>
                    </m:r>
                    <m:r>
                      <a:rPr lang="en-US" altLang="zh-CN" sz="1400" b="1" i="1" dirty="0">
                        <a:solidFill>
                          <a:schemeClr val="tx1">
                            <a:lumMod val="85000"/>
                            <a:lumOff val="15000"/>
                          </a:schemeClr>
                        </a:solidFill>
                        <a:latin typeface="Cambria Math" panose="02040503050406030204" pitchFamily="18" charset="0"/>
                        <a:ea typeface="字魂87号-乾坤手书" panose="00000500000000000000" pitchFamily="2" charset="-122"/>
                      </a:rPr>
                      <m:t>=</m:t>
                    </m:r>
                    <m:sSup>
                      <m:sSupPr>
                        <m:ctrlPr>
                          <a:rPr lang="en-US" altLang="zh-CN" sz="1400" b="1" i="1" dirty="0">
                            <a:solidFill>
                              <a:schemeClr val="tx1">
                                <a:lumMod val="85000"/>
                                <a:lumOff val="15000"/>
                              </a:schemeClr>
                            </a:solidFill>
                            <a:latin typeface="Cambria Math" panose="02040503050406030204" pitchFamily="18" charset="0"/>
                            <a:ea typeface="字魂87号-乾坤手书" panose="00000500000000000000" pitchFamily="2" charset="-122"/>
                          </a:rPr>
                        </m:ctrlPr>
                      </m:sSupPr>
                      <m:e>
                        <m:r>
                          <a:rPr lang="en-US" altLang="zh-CN" sz="1400" b="1" i="1" dirty="0">
                            <a:solidFill>
                              <a:schemeClr val="tx1">
                                <a:lumMod val="85000"/>
                                <a:lumOff val="15000"/>
                              </a:schemeClr>
                            </a:solidFill>
                            <a:latin typeface="Cambria Math" panose="02040503050406030204" pitchFamily="18" charset="0"/>
                            <a:ea typeface="字魂87号-乾坤手书" panose="00000500000000000000" pitchFamily="2" charset="-122"/>
                          </a:rPr>
                          <m:t>𝒂</m:t>
                        </m:r>
                      </m:e>
                      <m:sup>
                        <m:r>
                          <a:rPr lang="en-US" altLang="zh-CN" sz="1400" b="1" i="1" dirty="0">
                            <a:solidFill>
                              <a:schemeClr val="tx1">
                                <a:lumMod val="85000"/>
                                <a:lumOff val="15000"/>
                              </a:schemeClr>
                            </a:solidFill>
                            <a:latin typeface="Cambria Math" panose="02040503050406030204" pitchFamily="18" charset="0"/>
                            <a:ea typeface="字魂87号-乾坤手书" panose="00000500000000000000" pitchFamily="2" charset="-122"/>
                          </a:rPr>
                          <m:t>𝒙</m:t>
                        </m:r>
                      </m:sup>
                    </m:sSup>
                  </m:oMath>
                </a14:m>
                <a:endParaRPr lang="en-US" altLang="zh-CN" sz="1400" b="1" dirty="0">
                  <a:solidFill>
                    <a:schemeClr val="tx1">
                      <a:lumMod val="85000"/>
                      <a:lumOff val="15000"/>
                    </a:schemeClr>
                  </a:solidFill>
                  <a:latin typeface="字魂36号-正文宋楷" panose="02000000000000000000" pitchFamily="2" charset="-122"/>
                  <a:ea typeface="字魂87号-乾坤手书" panose="00000500000000000000" pitchFamily="2" charset="-122"/>
                </a:endParaRPr>
              </a:p>
              <a:p>
                <a:pPr algn="just" hangingPunct="0">
                  <a:lnSpc>
                    <a:spcPct val="150000"/>
                  </a:lnSpc>
                  <a:defRPr/>
                </a:pPr>
                <a:r>
                  <a:rPr lang="zh-CN" altLang="en-US" sz="1700" dirty="0">
                    <a:latin typeface="字魂36号-正文宋楷" panose="02000000000000000000" pitchFamily="2" charset="-122"/>
                    <a:ea typeface="字魂36号-正文宋楷" panose="02000000000000000000" pitchFamily="2" charset="-122"/>
                  </a:rPr>
                  <a:t>的图象作关于</a:t>
                </a:r>
                <a:r>
                  <a:rPr lang="en-US" altLang="zh-CN" sz="1700" dirty="0">
                    <a:latin typeface="字魂36号-正文宋楷" panose="02000000000000000000" pitchFamily="2" charset="-122"/>
                    <a:ea typeface="字魂36号-正文宋楷" panose="02000000000000000000" pitchFamily="2" charset="-122"/>
                  </a:rPr>
                  <a:t>y</a:t>
                </a:r>
                <a:r>
                  <a:rPr lang="zh-CN" altLang="en-US" sz="1700" dirty="0">
                    <a:latin typeface="字魂36号-正文宋楷" panose="02000000000000000000" pitchFamily="2" charset="-122"/>
                    <a:ea typeface="字魂36号-正文宋楷" panose="02000000000000000000" pitchFamily="2" charset="-122"/>
                  </a:rPr>
                  <a:t>轴的对变换立刻得到</a:t>
                </a:r>
                <a14:m>
                  <m:oMath xmlns:m="http://schemas.openxmlformats.org/officeDocument/2006/math">
                    <m:r>
                      <a:rPr lang="en-US" altLang="zh-CN" b="1" i="1" dirty="0">
                        <a:solidFill>
                          <a:schemeClr val="tx1">
                            <a:lumMod val="85000"/>
                            <a:lumOff val="15000"/>
                          </a:schemeClr>
                        </a:solidFill>
                        <a:latin typeface="Cambria Math" panose="02040503050406030204" pitchFamily="18" charset="0"/>
                        <a:ea typeface="字魂87号-乾坤手书" panose="00000500000000000000" pitchFamily="2" charset="-122"/>
                      </a:rPr>
                      <m:t>𝒚</m:t>
                    </m:r>
                    <m:r>
                      <a:rPr lang="en-US" altLang="zh-CN" b="1" i="1" dirty="0">
                        <a:solidFill>
                          <a:schemeClr val="tx1">
                            <a:lumMod val="85000"/>
                            <a:lumOff val="15000"/>
                          </a:schemeClr>
                        </a:solidFill>
                        <a:latin typeface="Cambria Math" panose="02040503050406030204" pitchFamily="18" charset="0"/>
                        <a:ea typeface="字魂87号-乾坤手书" panose="00000500000000000000" pitchFamily="2" charset="-122"/>
                      </a:rPr>
                      <m:t>=</m:t>
                    </m:r>
                    <m:sSup>
                      <m:sSupPr>
                        <m:ctrlPr>
                          <a:rPr lang="en-US" altLang="zh-CN" b="1" i="1" dirty="0">
                            <a:solidFill>
                              <a:schemeClr val="tx1">
                                <a:lumMod val="85000"/>
                                <a:lumOff val="15000"/>
                              </a:schemeClr>
                            </a:solidFill>
                            <a:latin typeface="Cambria Math" panose="02040503050406030204" pitchFamily="18" charset="0"/>
                            <a:ea typeface="字魂87号-乾坤手书" panose="00000500000000000000" pitchFamily="2" charset="-122"/>
                          </a:rPr>
                        </m:ctrlPr>
                      </m:sSupPr>
                      <m:e>
                        <m:r>
                          <a:rPr lang="zh-CN" altLang="en-US" b="1" i="1" dirty="0">
                            <a:solidFill>
                              <a:schemeClr val="tx1">
                                <a:lumMod val="85000"/>
                                <a:lumOff val="15000"/>
                              </a:schemeClr>
                            </a:solidFill>
                            <a:latin typeface="Cambria Math" panose="02040503050406030204" pitchFamily="18" charset="0"/>
                            <a:ea typeface="字魂87号-乾坤手书" panose="00000500000000000000" pitchFamily="2" charset="-122"/>
                          </a:rPr>
                          <m:t>（</m:t>
                        </m:r>
                        <m:r>
                          <a:rPr lang="en-US" altLang="zh-CN" b="1" i="1" dirty="0">
                            <a:solidFill>
                              <a:schemeClr val="tx1">
                                <a:lumMod val="85000"/>
                                <a:lumOff val="15000"/>
                              </a:schemeClr>
                            </a:solidFill>
                            <a:latin typeface="Cambria Math" panose="02040503050406030204" pitchFamily="18" charset="0"/>
                            <a:ea typeface="字魂87号-乾坤手书" panose="00000500000000000000" pitchFamily="2" charset="-122"/>
                          </a:rPr>
                          <m:t>1</m:t>
                        </m:r>
                        <m:r>
                          <a:rPr lang="en-US" altLang="zh-CN" b="1" i="1" dirty="0">
                            <a:solidFill>
                              <a:schemeClr val="tx1">
                                <a:lumMod val="85000"/>
                                <a:lumOff val="15000"/>
                              </a:schemeClr>
                            </a:solidFill>
                            <a:latin typeface="Cambria Math" panose="02040503050406030204" pitchFamily="18" charset="0"/>
                            <a:ea typeface="字魂87号-乾坤手书" panose="00000500000000000000" pitchFamily="2" charset="-122"/>
                          </a:rPr>
                          <m:t>𝒂</m:t>
                        </m:r>
                        <m:r>
                          <a:rPr lang="zh-CN" altLang="en-US" b="1" i="1" dirty="0">
                            <a:solidFill>
                              <a:schemeClr val="tx1">
                                <a:lumMod val="85000"/>
                                <a:lumOff val="15000"/>
                              </a:schemeClr>
                            </a:solidFill>
                            <a:latin typeface="Cambria Math" panose="02040503050406030204" pitchFamily="18" charset="0"/>
                            <a:ea typeface="字魂87号-乾坤手书" panose="00000500000000000000" pitchFamily="2" charset="-122"/>
                          </a:rPr>
                          <m:t>）</m:t>
                        </m:r>
                      </m:e>
                      <m:sup>
                        <m:r>
                          <a:rPr lang="en-US" altLang="zh-CN" b="1" i="1" dirty="0">
                            <a:solidFill>
                              <a:schemeClr val="tx1">
                                <a:lumMod val="85000"/>
                                <a:lumOff val="15000"/>
                              </a:schemeClr>
                            </a:solidFill>
                            <a:latin typeface="Cambria Math" panose="02040503050406030204" pitchFamily="18" charset="0"/>
                            <a:ea typeface="字魂87号-乾坤手书" panose="00000500000000000000" pitchFamily="2" charset="-122"/>
                          </a:rPr>
                          <m:t>𝒙</m:t>
                        </m:r>
                      </m:sup>
                    </m:sSup>
                  </m:oMath>
                </a14:m>
                <a:r>
                  <a:rPr lang="zh-CN" altLang="en-US" sz="1700" dirty="0">
                    <a:latin typeface="字魂36号-正文宋楷" panose="02000000000000000000" pitchFamily="2" charset="-122"/>
                    <a:ea typeface="字魂36号-正文宋楷" panose="02000000000000000000" pitchFamily="2" charset="-122"/>
                  </a:rPr>
                  <a:t>的图象，所以有以下关系：</a:t>
                </a:r>
                <a:endParaRPr lang="en-US" altLang="zh-CN" sz="1700" dirty="0">
                  <a:latin typeface="字魂36号-正文宋楷" panose="02000000000000000000" pitchFamily="2" charset="-122"/>
                  <a:ea typeface="字魂36号-正文宋楷" panose="02000000000000000000" pitchFamily="2" charset="-122"/>
                </a:endParaRPr>
              </a:p>
              <a:p>
                <a:pPr algn="just" hangingPunct="0">
                  <a:lnSpc>
                    <a:spcPct val="150000"/>
                  </a:lnSpc>
                  <a:defRPr/>
                </a:pPr>
                <a14:m>
                  <m:oMath xmlns:m="http://schemas.openxmlformats.org/officeDocument/2006/math">
                    <m:r>
                      <a:rPr lang="en-US" altLang="zh-CN" b="1" i="1" dirty="0">
                        <a:solidFill>
                          <a:schemeClr val="tx1">
                            <a:lumMod val="85000"/>
                            <a:lumOff val="15000"/>
                          </a:schemeClr>
                        </a:solidFill>
                        <a:latin typeface="Cambria Math" panose="02040503050406030204" pitchFamily="18" charset="0"/>
                        <a:ea typeface="字魂87号-乾坤手书" panose="00000500000000000000" pitchFamily="2" charset="-122"/>
                      </a:rPr>
                      <m:t>𝒚</m:t>
                    </m:r>
                    <m:r>
                      <a:rPr lang="en-US" altLang="zh-CN" b="1" i="1" dirty="0">
                        <a:solidFill>
                          <a:schemeClr val="tx1">
                            <a:lumMod val="85000"/>
                            <a:lumOff val="15000"/>
                          </a:schemeClr>
                        </a:solidFill>
                        <a:latin typeface="Cambria Math" panose="02040503050406030204" pitchFamily="18" charset="0"/>
                        <a:ea typeface="字魂87号-乾坤手书" panose="00000500000000000000" pitchFamily="2" charset="-122"/>
                      </a:rPr>
                      <m:t>=</m:t>
                    </m:r>
                    <m:sSup>
                      <m:sSupPr>
                        <m:ctrlPr>
                          <a:rPr lang="en-US" altLang="zh-CN" b="1" i="1" dirty="0">
                            <a:solidFill>
                              <a:schemeClr val="tx1">
                                <a:lumMod val="85000"/>
                                <a:lumOff val="15000"/>
                              </a:schemeClr>
                            </a:solidFill>
                            <a:latin typeface="Cambria Math" panose="02040503050406030204" pitchFamily="18" charset="0"/>
                            <a:ea typeface="字魂87号-乾坤手书" panose="00000500000000000000" pitchFamily="2" charset="-122"/>
                          </a:rPr>
                        </m:ctrlPr>
                      </m:sSupPr>
                      <m:e>
                        <m:r>
                          <a:rPr lang="en-US" altLang="zh-CN" b="1" i="1" dirty="0">
                            <a:solidFill>
                              <a:schemeClr val="tx1">
                                <a:lumMod val="85000"/>
                                <a:lumOff val="15000"/>
                              </a:schemeClr>
                            </a:solidFill>
                            <a:latin typeface="Cambria Math" panose="02040503050406030204" pitchFamily="18" charset="0"/>
                            <a:ea typeface="字魂87号-乾坤手书" panose="00000500000000000000" pitchFamily="2" charset="-122"/>
                          </a:rPr>
                          <m:t>𝒂</m:t>
                        </m:r>
                      </m:e>
                      <m:sup>
                        <m:r>
                          <a:rPr lang="en-US" altLang="zh-CN" b="1" i="1" dirty="0">
                            <a:solidFill>
                              <a:schemeClr val="tx1">
                                <a:lumMod val="85000"/>
                                <a:lumOff val="15000"/>
                              </a:schemeClr>
                            </a:solidFill>
                            <a:latin typeface="Cambria Math" panose="02040503050406030204" pitchFamily="18" charset="0"/>
                            <a:ea typeface="字魂87号-乾坤手书" panose="00000500000000000000" pitchFamily="2" charset="-122"/>
                          </a:rPr>
                          <m:t>𝒙</m:t>
                        </m:r>
                      </m:sup>
                    </m:sSup>
                  </m:oMath>
                </a14:m>
                <a:r>
                  <a:rPr lang="zh-CN" altLang="en-US" sz="1700" dirty="0">
                    <a:latin typeface="字魂36号-正文宋楷" panose="02000000000000000000" pitchFamily="2" charset="-122"/>
                    <a:ea typeface="字魂36号-正文宋楷" panose="02000000000000000000" pitchFamily="2" charset="-122"/>
                  </a:rPr>
                  <a:t>与</a:t>
                </a:r>
                <a14:m>
                  <m:oMath xmlns:m="http://schemas.openxmlformats.org/officeDocument/2006/math">
                    <m:r>
                      <a:rPr lang="en-US" altLang="zh-CN" sz="1600" b="1" i="1" dirty="0">
                        <a:solidFill>
                          <a:schemeClr val="tx1">
                            <a:lumMod val="85000"/>
                            <a:lumOff val="15000"/>
                          </a:schemeClr>
                        </a:solidFill>
                        <a:latin typeface="Cambria Math" panose="02040503050406030204" pitchFamily="18" charset="0"/>
                        <a:ea typeface="字魂87号-乾坤手书" panose="00000500000000000000" pitchFamily="2" charset="-122"/>
                      </a:rPr>
                      <m:t>𝒚</m:t>
                    </m:r>
                    <m:r>
                      <a:rPr lang="en-US" altLang="zh-CN" sz="1600" b="1" i="1" dirty="0">
                        <a:solidFill>
                          <a:schemeClr val="tx1">
                            <a:lumMod val="85000"/>
                            <a:lumOff val="15000"/>
                          </a:schemeClr>
                        </a:solidFill>
                        <a:latin typeface="Cambria Math" panose="02040503050406030204" pitchFamily="18" charset="0"/>
                        <a:ea typeface="字魂87号-乾坤手书" panose="00000500000000000000" pitchFamily="2" charset="-122"/>
                      </a:rPr>
                      <m:t>=</m:t>
                    </m:r>
                    <m:sSup>
                      <m:sSupPr>
                        <m:ctrlPr>
                          <a:rPr lang="en-US" altLang="zh-CN" sz="1600" b="1" i="1" dirty="0">
                            <a:solidFill>
                              <a:schemeClr val="tx1">
                                <a:lumMod val="85000"/>
                                <a:lumOff val="15000"/>
                              </a:schemeClr>
                            </a:solidFill>
                            <a:latin typeface="Cambria Math" panose="02040503050406030204" pitchFamily="18" charset="0"/>
                            <a:ea typeface="字魂87号-乾坤手书" panose="00000500000000000000" pitchFamily="2" charset="-122"/>
                          </a:rPr>
                        </m:ctrlPr>
                      </m:sSupPr>
                      <m:e>
                        <m:r>
                          <a:rPr lang="zh-CN" altLang="en-US" sz="1600" b="1" i="1" dirty="0">
                            <a:solidFill>
                              <a:schemeClr val="tx1">
                                <a:lumMod val="85000"/>
                                <a:lumOff val="15000"/>
                              </a:schemeClr>
                            </a:solidFill>
                            <a:latin typeface="Cambria Math" panose="02040503050406030204" pitchFamily="18" charset="0"/>
                            <a:ea typeface="字魂87号-乾坤手书" panose="00000500000000000000" pitchFamily="2" charset="-122"/>
                          </a:rPr>
                          <m:t>（</m:t>
                        </m:r>
                        <m:r>
                          <a:rPr lang="en-US" altLang="zh-CN" sz="1600" b="1" i="1" dirty="0">
                            <a:solidFill>
                              <a:schemeClr val="tx1">
                                <a:lumMod val="85000"/>
                                <a:lumOff val="15000"/>
                              </a:schemeClr>
                            </a:solidFill>
                            <a:latin typeface="Cambria Math" panose="02040503050406030204" pitchFamily="18" charset="0"/>
                            <a:ea typeface="字魂87号-乾坤手书" panose="00000500000000000000" pitchFamily="2" charset="-122"/>
                          </a:rPr>
                          <m:t>1</m:t>
                        </m:r>
                        <m:r>
                          <a:rPr lang="en-US" altLang="zh-CN" sz="1600" b="1" i="1" dirty="0">
                            <a:solidFill>
                              <a:schemeClr val="tx1">
                                <a:lumMod val="85000"/>
                                <a:lumOff val="15000"/>
                              </a:schemeClr>
                            </a:solidFill>
                            <a:latin typeface="Cambria Math" panose="02040503050406030204" pitchFamily="18" charset="0"/>
                            <a:ea typeface="字魂87号-乾坤手书" panose="00000500000000000000" pitchFamily="2" charset="-122"/>
                          </a:rPr>
                          <m:t>𝒂</m:t>
                        </m:r>
                        <m:r>
                          <a:rPr lang="zh-CN" altLang="en-US" sz="1600" b="1" i="1" dirty="0">
                            <a:solidFill>
                              <a:schemeClr val="tx1">
                                <a:lumMod val="85000"/>
                                <a:lumOff val="15000"/>
                              </a:schemeClr>
                            </a:solidFill>
                            <a:latin typeface="Cambria Math" panose="02040503050406030204" pitchFamily="18" charset="0"/>
                            <a:ea typeface="字魂87号-乾坤手书" panose="00000500000000000000" pitchFamily="2" charset="-122"/>
                          </a:rPr>
                          <m:t>）</m:t>
                        </m:r>
                      </m:e>
                      <m:sup>
                        <m:r>
                          <a:rPr lang="en-US" altLang="zh-CN" sz="1600" b="1" i="1" dirty="0">
                            <a:solidFill>
                              <a:schemeClr val="tx1">
                                <a:lumMod val="85000"/>
                                <a:lumOff val="15000"/>
                              </a:schemeClr>
                            </a:solidFill>
                            <a:latin typeface="Cambria Math" panose="02040503050406030204" pitchFamily="18" charset="0"/>
                            <a:ea typeface="字魂87号-乾坤手书" panose="00000500000000000000" pitchFamily="2" charset="-122"/>
                          </a:rPr>
                          <m:t>𝒙</m:t>
                        </m:r>
                      </m:sup>
                    </m:sSup>
                  </m:oMath>
                </a14:m>
                <a:r>
                  <a:rPr lang="zh-CN" altLang="en-US" sz="1600" dirty="0">
                    <a:latin typeface="字魂36号-正文宋楷" panose="02000000000000000000" pitchFamily="2" charset="-122"/>
                    <a:ea typeface="字魂36号-正文宋楷" panose="02000000000000000000" pitchFamily="2" charset="-122"/>
                  </a:rPr>
                  <a:t>的图象关于</a:t>
                </a:r>
                <a:r>
                  <a:rPr lang="en-US" altLang="zh-CN" sz="1600" dirty="0">
                    <a:latin typeface="字魂36号-正文宋楷" panose="02000000000000000000" pitchFamily="2" charset="-122"/>
                    <a:ea typeface="字魂36号-正文宋楷" panose="02000000000000000000" pitchFamily="2" charset="-122"/>
                  </a:rPr>
                  <a:t>y</a:t>
                </a:r>
                <a:r>
                  <a:rPr lang="zh-CN" altLang="en-US" sz="1600" dirty="0">
                    <a:latin typeface="字魂36号-正文宋楷" panose="02000000000000000000" pitchFamily="2" charset="-122"/>
                    <a:ea typeface="字魂36号-正文宋楷" panose="02000000000000000000" pitchFamily="2" charset="-122"/>
                  </a:rPr>
                  <a:t>轴对称</a:t>
                </a:r>
                <a:endParaRPr lang="en-US" altLang="zh-CN" sz="1600" dirty="0">
                  <a:latin typeface="字魂36号-正文宋楷" panose="02000000000000000000" pitchFamily="2" charset="-122"/>
                  <a:ea typeface="字魂36号-正文宋楷" panose="02000000000000000000" pitchFamily="2" charset="-122"/>
                </a:endParaRPr>
              </a:p>
              <a:p>
                <a:pPr algn="just" hangingPunct="0">
                  <a:lnSpc>
                    <a:spcPct val="150000"/>
                  </a:lnSpc>
                  <a:defRPr/>
                </a:pPr>
                <a:r>
                  <a:rPr lang="zh-CN" altLang="en-US" sz="2200" b="1" dirty="0">
                    <a:latin typeface="字魂36号-正文宋楷" panose="02000000000000000000" pitchFamily="2" charset="-122"/>
                    <a:ea typeface="字魂36号-正文宋楷" panose="02000000000000000000" pitchFamily="2" charset="-122"/>
                  </a:rPr>
                  <a:t>试题训练</a:t>
                </a:r>
                <a:endParaRPr lang="en-US" altLang="zh-CN" sz="1600" dirty="0">
                  <a:latin typeface="字魂36号-正文宋楷" panose="02000000000000000000" pitchFamily="2" charset="-122"/>
                  <a:ea typeface="字魂36号-正文宋楷" panose="02000000000000000000" pitchFamily="2" charset="-122"/>
                </a:endParaRPr>
              </a:p>
              <a:p>
                <a:pPr algn="just" hangingPunct="0">
                  <a:lnSpc>
                    <a:spcPct val="150000"/>
                  </a:lnSpc>
                  <a:defRPr/>
                </a:pPr>
                <a:r>
                  <a:rPr lang="en-US" altLang="zh-CN" sz="1700" dirty="0">
                    <a:latin typeface="字魂36号-正文宋楷" panose="02000000000000000000" pitchFamily="2" charset="-122"/>
                    <a:ea typeface="字魂36号-正文宋楷" panose="02000000000000000000" pitchFamily="2" charset="-122"/>
                  </a:rPr>
                  <a:t>1.</a:t>
                </a:r>
                <a:r>
                  <a:rPr lang="zh-CN" altLang="en-US" sz="1700" dirty="0">
                    <a:latin typeface="字魂36号-正文宋楷" panose="02000000000000000000" pitchFamily="2" charset="-122"/>
                    <a:ea typeface="字魂36号-正文宋楷" panose="02000000000000000000" pitchFamily="2" charset="-122"/>
                  </a:rPr>
                  <a:t>函数</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𝑓</m:t>
                    </m:r>
                    <m:d>
                      <m:dPr>
                        <m:ctrlPr>
                          <a:rPr lang="en-US" altLang="zh-CN" sz="1700" b="0" i="1" smtClean="0">
                            <a:latin typeface="Cambria Math" panose="02040503050406030204" pitchFamily="18" charset="0"/>
                            <a:ea typeface="字魂36号-正文宋楷" panose="02000000000000000000" pitchFamily="2" charset="-122"/>
                          </a:rPr>
                        </m:ctrlPr>
                      </m:dPr>
                      <m:e>
                        <m:r>
                          <a:rPr lang="en-US" altLang="zh-CN" sz="1700" b="0" i="1" smtClean="0">
                            <a:latin typeface="Cambria Math" panose="02040503050406030204" pitchFamily="18" charset="0"/>
                            <a:ea typeface="字魂36号-正文宋楷" panose="02000000000000000000" pitchFamily="2" charset="-122"/>
                          </a:rPr>
                          <m:t>𝑥</m:t>
                        </m:r>
                      </m:e>
                    </m:d>
                    <m:r>
                      <a:rPr lang="en-US" altLang="zh-CN" sz="1700" b="0" i="1" smtClean="0">
                        <a:latin typeface="Cambria Math" panose="02040503050406030204" pitchFamily="18" charset="0"/>
                        <a:ea typeface="字魂36号-正文宋楷" panose="02000000000000000000" pitchFamily="2" charset="-122"/>
                      </a:rPr>
                      <m:t>=</m:t>
                    </m:r>
                    <m:sSup>
                      <m:sSupPr>
                        <m:ctrlPr>
                          <a:rPr lang="en-US" altLang="zh-CN" sz="1700" b="0" i="1" smtClean="0">
                            <a:latin typeface="Cambria Math" panose="02040503050406030204" pitchFamily="18" charset="0"/>
                            <a:ea typeface="字魂36号-正文宋楷" panose="02000000000000000000" pitchFamily="2" charset="-122"/>
                          </a:rPr>
                        </m:ctrlPr>
                      </m:sSupPr>
                      <m:e>
                        <m:r>
                          <a:rPr lang="en-US" altLang="zh-CN" sz="1700" b="0" i="1" smtClean="0">
                            <a:latin typeface="Cambria Math" panose="02040503050406030204" pitchFamily="18" charset="0"/>
                            <a:ea typeface="字魂36号-正文宋楷" panose="02000000000000000000" pitchFamily="2" charset="-122"/>
                          </a:rPr>
                          <m:t>𝑎</m:t>
                        </m:r>
                      </m:e>
                      <m:sup>
                        <m:r>
                          <a:rPr lang="en-US" altLang="zh-CN" sz="1700" b="0" i="1" smtClean="0">
                            <a:latin typeface="Cambria Math" panose="02040503050406030204" pitchFamily="18" charset="0"/>
                            <a:ea typeface="字魂36号-正文宋楷" panose="02000000000000000000" pitchFamily="2" charset="-122"/>
                          </a:rPr>
                          <m:t>𝑥</m:t>
                        </m:r>
                      </m:sup>
                    </m:sSup>
                    <m:d>
                      <m:dPr>
                        <m:ctrlPr>
                          <a:rPr lang="en-US" altLang="zh-CN" sz="1700" b="0" i="1" smtClean="0">
                            <a:latin typeface="Cambria Math" panose="02040503050406030204" pitchFamily="18" charset="0"/>
                            <a:ea typeface="字魂36号-正文宋楷" panose="02000000000000000000" pitchFamily="2" charset="-122"/>
                          </a:rPr>
                        </m:ctrlPr>
                      </m:dPr>
                      <m:e>
                        <m:r>
                          <a:rPr lang="en-US" altLang="zh-CN" sz="1700" b="0" i="1" smtClean="0">
                            <a:latin typeface="Cambria Math" panose="02040503050406030204" pitchFamily="18" charset="0"/>
                            <a:ea typeface="字魂36号-正文宋楷" panose="02000000000000000000" pitchFamily="2" charset="-122"/>
                          </a:rPr>
                          <m:t>𝑎</m:t>
                        </m:r>
                        <m:r>
                          <a:rPr lang="en-US" altLang="zh-CN" sz="1700" b="0" i="1" smtClean="0">
                            <a:latin typeface="Cambria Math" panose="02040503050406030204" pitchFamily="18" charset="0"/>
                            <a:ea typeface="Cambria Math" panose="02040503050406030204" pitchFamily="18" charset="0"/>
                          </a:rPr>
                          <m:t>&gt;0,</m:t>
                        </m:r>
                        <m:r>
                          <m:rPr>
                            <m:nor/>
                          </m:rPr>
                          <a:rPr lang="zh-CN" altLang="en-US" sz="1700" dirty="0">
                            <a:latin typeface="字魂36号-正文宋楷" panose="02000000000000000000" pitchFamily="2" charset="-122"/>
                            <a:ea typeface="字魂36号-正文宋楷" panose="02000000000000000000" pitchFamily="2" charset="-122"/>
                          </a:rPr>
                          <m:t>且</m:t>
                        </m:r>
                        <m:r>
                          <a:rPr lang="en-US" altLang="zh-CN" sz="1700" b="0" i="1" smtClean="0">
                            <a:latin typeface="Cambria Math" panose="02040503050406030204" pitchFamily="18" charset="0"/>
                            <a:ea typeface="Cambria Math" panose="02040503050406030204" pitchFamily="18" charset="0"/>
                          </a:rPr>
                          <m:t>𝑎</m:t>
                        </m:r>
                        <m:r>
                          <a:rPr lang="en-US" altLang="zh-CN" sz="1700" b="0" i="1" smtClean="0">
                            <a:latin typeface="Cambria Math" panose="02040503050406030204" pitchFamily="18" charset="0"/>
                            <a:ea typeface="Cambria Math" panose="02040503050406030204" pitchFamily="18" charset="0"/>
                          </a:rPr>
                          <m:t>≠1</m:t>
                        </m:r>
                      </m:e>
                    </m:d>
                  </m:oMath>
                </a14:m>
                <a:r>
                  <a:rPr lang="zh-CN" altLang="en-US" sz="1700" dirty="0">
                    <a:latin typeface="字魂36号-正文宋楷" panose="02000000000000000000" pitchFamily="2" charset="-122"/>
                    <a:ea typeface="字魂36号-正文宋楷" panose="02000000000000000000" pitchFamily="2" charset="-122"/>
                  </a:rPr>
                  <a:t>的图象过点</a:t>
                </a:r>
                <a14:m>
                  <m:oMath xmlns:m="http://schemas.openxmlformats.org/officeDocument/2006/math">
                    <m:d>
                      <m:dPr>
                        <m:ctrlPr>
                          <a:rPr lang="en-US" altLang="zh-CN" sz="1700" i="1" smtClean="0">
                            <a:latin typeface="Cambria Math" panose="02040503050406030204" pitchFamily="18" charset="0"/>
                            <a:ea typeface="字魂36号-正文宋楷" panose="02000000000000000000" pitchFamily="2" charset="-122"/>
                          </a:rPr>
                        </m:ctrlPr>
                      </m:dPr>
                      <m:e>
                        <m:r>
                          <a:rPr lang="en-US" altLang="zh-CN" sz="1700" b="0" i="1" smtClean="0">
                            <a:latin typeface="Cambria Math" panose="02040503050406030204" pitchFamily="18" charset="0"/>
                            <a:ea typeface="字魂36号-正文宋楷" panose="02000000000000000000" pitchFamily="2" charset="-122"/>
                          </a:rPr>
                          <m:t>3,</m:t>
                        </m:r>
                        <m:r>
                          <a:rPr lang="zh-CN" altLang="en-US" sz="1700" b="0" i="1" smtClean="0">
                            <a:latin typeface="Cambria Math" panose="02040503050406030204" pitchFamily="18" charset="0"/>
                            <a:ea typeface="字魂36号-正文宋楷" panose="02000000000000000000" pitchFamily="2" charset="-122"/>
                          </a:rPr>
                          <m:t>𝜋</m:t>
                        </m:r>
                      </m:e>
                    </m:d>
                  </m:oMath>
                </a14:m>
                <a:r>
                  <a:rPr lang="en-US" altLang="zh-CN" sz="1700" dirty="0">
                    <a:latin typeface="字魂36号-正文宋楷" panose="02000000000000000000" pitchFamily="2" charset="-122"/>
                    <a:ea typeface="字魂36号-正文宋楷" panose="02000000000000000000" pitchFamily="2" charset="-122"/>
                  </a:rPr>
                  <a:t>,</a:t>
                </a:r>
                <a:r>
                  <a:rPr lang="zh-CN" altLang="en-US" sz="1700" dirty="0">
                    <a:latin typeface="字魂36号-正文宋楷" panose="02000000000000000000" pitchFamily="2" charset="-122"/>
                    <a:ea typeface="字魂36号-正文宋楷" panose="02000000000000000000" pitchFamily="2" charset="-122"/>
                  </a:rPr>
                  <a:t>求</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𝑓</m:t>
                    </m:r>
                    <m:d>
                      <m:dPr>
                        <m:ctrlPr>
                          <a:rPr lang="en-US" altLang="zh-CN" sz="1700" b="0" i="1" smtClean="0">
                            <a:latin typeface="Cambria Math" panose="02040503050406030204" pitchFamily="18" charset="0"/>
                            <a:ea typeface="字魂36号-正文宋楷" panose="02000000000000000000" pitchFamily="2" charset="-122"/>
                          </a:rPr>
                        </m:ctrlPr>
                      </m:dPr>
                      <m:e>
                        <m:r>
                          <a:rPr lang="en-US" altLang="zh-CN" sz="1700" b="0" i="1" smtClean="0">
                            <a:latin typeface="Cambria Math" panose="02040503050406030204" pitchFamily="18" charset="0"/>
                            <a:ea typeface="字魂36号-正文宋楷" panose="02000000000000000000" pitchFamily="2" charset="-122"/>
                          </a:rPr>
                          <m:t>0</m:t>
                        </m:r>
                      </m:e>
                    </m:d>
                    <m:r>
                      <a:rPr lang="en-US" altLang="zh-CN" sz="1700" b="0" i="1" smtClean="0">
                        <a:latin typeface="Cambria Math" panose="02040503050406030204" pitchFamily="18" charset="0"/>
                        <a:ea typeface="字魂36号-正文宋楷" panose="02000000000000000000" pitchFamily="2" charset="-122"/>
                      </a:rPr>
                      <m:t>,</m:t>
                    </m:r>
                    <m:r>
                      <a:rPr lang="en-US" altLang="zh-CN" sz="1700" b="0" i="1" smtClean="0">
                        <a:latin typeface="Cambria Math" panose="02040503050406030204" pitchFamily="18" charset="0"/>
                        <a:ea typeface="字魂36号-正文宋楷" panose="02000000000000000000" pitchFamily="2" charset="-122"/>
                      </a:rPr>
                      <m:t>𝑓</m:t>
                    </m:r>
                    <m:d>
                      <m:dPr>
                        <m:ctrlPr>
                          <a:rPr lang="en-US" altLang="zh-CN" sz="1700" b="0" i="1" smtClean="0">
                            <a:latin typeface="Cambria Math" panose="02040503050406030204" pitchFamily="18" charset="0"/>
                            <a:ea typeface="字魂36号-正文宋楷" panose="02000000000000000000" pitchFamily="2" charset="-122"/>
                          </a:rPr>
                        </m:ctrlPr>
                      </m:dPr>
                      <m:e>
                        <m:r>
                          <a:rPr lang="en-US" altLang="zh-CN" sz="1700" b="0" i="1" smtClean="0">
                            <a:latin typeface="Cambria Math" panose="02040503050406030204" pitchFamily="18" charset="0"/>
                            <a:ea typeface="字魂36号-正文宋楷" panose="02000000000000000000" pitchFamily="2" charset="-122"/>
                          </a:rPr>
                          <m:t>−3</m:t>
                        </m:r>
                      </m:e>
                    </m:d>
                    <m:r>
                      <a:rPr lang="en-US" altLang="zh-CN" sz="1700" b="0" i="1" smtClean="0">
                        <a:latin typeface="Cambria Math" panose="02040503050406030204" pitchFamily="18" charset="0"/>
                        <a:ea typeface="字魂36号-正文宋楷" panose="02000000000000000000" pitchFamily="2" charset="-122"/>
                      </a:rPr>
                      <m:t>,</m:t>
                    </m:r>
                    <m:r>
                      <a:rPr lang="en-US" altLang="zh-CN" sz="1700" b="0" i="1" smtClean="0">
                        <a:latin typeface="Cambria Math" panose="02040503050406030204" pitchFamily="18" charset="0"/>
                        <a:ea typeface="字魂36号-正文宋楷" panose="02000000000000000000" pitchFamily="2" charset="-122"/>
                      </a:rPr>
                      <m:t>𝑓</m:t>
                    </m:r>
                    <m:d>
                      <m:dPr>
                        <m:ctrlPr>
                          <a:rPr lang="en-US" altLang="zh-CN" sz="1700" b="0" i="1" smtClean="0">
                            <a:latin typeface="Cambria Math" panose="02040503050406030204" pitchFamily="18" charset="0"/>
                            <a:ea typeface="字魂36号-正文宋楷" panose="02000000000000000000" pitchFamily="2" charset="-122"/>
                          </a:rPr>
                        </m:ctrlPr>
                      </m:dPr>
                      <m:e>
                        <m:r>
                          <a:rPr lang="en-US" altLang="zh-CN" sz="1700" b="0" i="1" smtClean="0">
                            <a:latin typeface="Cambria Math" panose="02040503050406030204" pitchFamily="18" charset="0"/>
                            <a:ea typeface="字魂36号-正文宋楷" panose="02000000000000000000" pitchFamily="2" charset="-122"/>
                          </a:rPr>
                          <m:t>1</m:t>
                        </m:r>
                      </m:e>
                    </m:d>
                    <m:r>
                      <a:rPr lang="zh-CN" altLang="en-US" sz="1700" i="1">
                        <a:latin typeface="Cambria Math" panose="02040503050406030204" pitchFamily="18" charset="0"/>
                        <a:ea typeface="字魂36号-正文宋楷" panose="02000000000000000000" pitchFamily="2" charset="-122"/>
                      </a:rPr>
                      <m:t>的</m:t>
                    </m:r>
                  </m:oMath>
                </a14:m>
                <a:r>
                  <a:rPr lang="zh-CN" altLang="en-US" sz="1700" dirty="0">
                    <a:latin typeface="字魂36号-正文宋楷" panose="02000000000000000000" pitchFamily="2" charset="-122"/>
                    <a:ea typeface="字魂36号-正文宋楷" panose="02000000000000000000" pitchFamily="2" charset="-122"/>
                  </a:rPr>
                  <a:t>值</a:t>
                </a:r>
                <a:endParaRPr lang="en-US" altLang="zh-CN" sz="1700" dirty="0">
                  <a:latin typeface="字魂36号-正文宋楷" panose="02000000000000000000" pitchFamily="2" charset="-122"/>
                  <a:ea typeface="字魂36号-正文宋楷" panose="02000000000000000000" pitchFamily="2" charset="-122"/>
                </a:endParaRPr>
              </a:p>
              <a:p>
                <a:pPr algn="just" hangingPunct="0">
                  <a:lnSpc>
                    <a:spcPct val="150000"/>
                  </a:lnSpc>
                  <a:defRPr/>
                </a:pPr>
                <a:r>
                  <a:rPr lang="en-US" altLang="zh-CN" sz="1700" dirty="0">
                    <a:latin typeface="字魂36号-正文宋楷" panose="02000000000000000000" pitchFamily="2" charset="-122"/>
                    <a:ea typeface="字魂36号-正文宋楷" panose="02000000000000000000" pitchFamily="2" charset="-122"/>
                  </a:rPr>
                  <a:t>2.</a:t>
                </a:r>
                <a:r>
                  <a:rPr lang="zh-CN" altLang="en-US" sz="1700" dirty="0">
                    <a:latin typeface="字魂36号-正文宋楷" panose="02000000000000000000" pitchFamily="2" charset="-122"/>
                    <a:ea typeface="字魂36号-正文宋楷" panose="02000000000000000000" pitchFamily="2" charset="-122"/>
                  </a:rPr>
                  <a:t>变式训练：指数函数</a:t>
                </a:r>
                <a14:m>
                  <m:oMath xmlns:m="http://schemas.openxmlformats.org/officeDocument/2006/math">
                    <m:r>
                      <a:rPr lang="en-US" altLang="zh-CN" sz="1600" b="1" i="1" dirty="0">
                        <a:solidFill>
                          <a:schemeClr val="tx1">
                            <a:lumMod val="85000"/>
                            <a:lumOff val="15000"/>
                          </a:schemeClr>
                        </a:solidFill>
                        <a:latin typeface="Cambria Math" panose="02040503050406030204" pitchFamily="18" charset="0"/>
                        <a:ea typeface="字魂87号-乾坤手书" panose="00000500000000000000" pitchFamily="2" charset="-122"/>
                      </a:rPr>
                      <m:t>𝒚</m:t>
                    </m:r>
                    <m:r>
                      <a:rPr lang="en-US" altLang="zh-CN" sz="1600" b="1" i="1" dirty="0">
                        <a:solidFill>
                          <a:schemeClr val="tx1">
                            <a:lumMod val="85000"/>
                            <a:lumOff val="15000"/>
                          </a:schemeClr>
                        </a:solidFill>
                        <a:latin typeface="Cambria Math" panose="02040503050406030204" pitchFamily="18" charset="0"/>
                        <a:ea typeface="字魂87号-乾坤手书" panose="00000500000000000000" pitchFamily="2" charset="-122"/>
                      </a:rPr>
                      <m:t>=</m:t>
                    </m:r>
                    <m:r>
                      <a:rPr lang="en-US" altLang="zh-CN" sz="16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t>𝒇</m:t>
                    </m:r>
                    <m:d>
                      <m:dPr>
                        <m:ctrlPr>
                          <a:rPr lang="en-US" altLang="zh-CN" sz="16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ctrlPr>
                      </m:dPr>
                      <m:e>
                        <m:r>
                          <a:rPr lang="en-US" altLang="zh-CN" sz="16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t>𝒙</m:t>
                        </m:r>
                      </m:e>
                    </m:d>
                  </m:oMath>
                </a14:m>
                <a:r>
                  <a:rPr lang="zh-CN" altLang="en-US" sz="1700" dirty="0">
                    <a:latin typeface="字魂36号-正文宋楷" panose="02000000000000000000" pitchFamily="2" charset="-122"/>
                    <a:ea typeface="字魂36号-正文宋楷" panose="02000000000000000000" pitchFamily="2" charset="-122"/>
                  </a:rPr>
                  <a:t>的图象经过点</a:t>
                </a:r>
                <a14:m>
                  <m:oMath xmlns:m="http://schemas.openxmlformats.org/officeDocument/2006/math">
                    <m:d>
                      <m:dPr>
                        <m:ctrlPr>
                          <a:rPr lang="en-US" altLang="zh-CN" sz="1700" i="1">
                            <a:latin typeface="Cambria Math" panose="02040503050406030204" pitchFamily="18" charset="0"/>
                            <a:ea typeface="字魂36号-正文宋楷" panose="02000000000000000000" pitchFamily="2" charset="-122"/>
                          </a:rPr>
                        </m:ctrlPr>
                      </m:dPr>
                      <m:e>
                        <m:r>
                          <a:rPr lang="zh-CN" altLang="en-US" sz="1700" i="1">
                            <a:latin typeface="Cambria Math" panose="02040503050406030204" pitchFamily="18" charset="0"/>
                            <a:ea typeface="字魂36号-正文宋楷" panose="02000000000000000000" pitchFamily="2" charset="-122"/>
                          </a:rPr>
                          <m:t>𝜋</m:t>
                        </m:r>
                        <m:r>
                          <a:rPr lang="zh-CN" altLang="en-US" sz="1700" i="1" smtClean="0">
                            <a:latin typeface="Cambria Math" panose="02040503050406030204" pitchFamily="18" charset="0"/>
                            <a:ea typeface="字魂36号-正文宋楷" panose="02000000000000000000" pitchFamily="2" charset="-122"/>
                          </a:rPr>
                          <m:t>，</m:t>
                        </m:r>
                        <m:r>
                          <a:rPr lang="en-US" altLang="zh-CN" sz="1700" b="0" i="1" smtClean="0">
                            <a:latin typeface="Cambria Math" panose="02040503050406030204" pitchFamily="18" charset="0"/>
                            <a:ea typeface="字魂36号-正文宋楷" panose="02000000000000000000" pitchFamily="2" charset="-122"/>
                          </a:rPr>
                          <m:t>𝑒</m:t>
                        </m:r>
                      </m:e>
                    </m:d>
                  </m:oMath>
                </a14:m>
                <a:r>
                  <a:rPr lang="en-US" altLang="zh-CN" sz="1700" dirty="0">
                    <a:latin typeface="字魂36号-正文宋楷" panose="02000000000000000000" pitchFamily="2" charset="-122"/>
                    <a:ea typeface="字魂36号-正文宋楷" panose="02000000000000000000" pitchFamily="2" charset="-122"/>
                  </a:rPr>
                  <a:t>,</a:t>
                </a:r>
                <a:r>
                  <a:rPr lang="zh-CN" altLang="en-US" sz="1700" dirty="0">
                    <a:latin typeface="字魂36号-正文宋楷" panose="02000000000000000000" pitchFamily="2" charset="-122"/>
                    <a:ea typeface="字魂36号-正文宋楷" panose="02000000000000000000" pitchFamily="2" charset="-122"/>
                  </a:rPr>
                  <a:t>则</a:t>
                </a:r>
                <a14:m>
                  <m:oMath xmlns:m="http://schemas.openxmlformats.org/officeDocument/2006/math">
                    <m:r>
                      <a:rPr lang="en-US" altLang="zh-CN" sz="1700" i="1">
                        <a:latin typeface="Cambria Math" panose="02040503050406030204" pitchFamily="18" charset="0"/>
                        <a:ea typeface="字魂36号-正文宋楷" panose="02000000000000000000" pitchFamily="2" charset="-122"/>
                      </a:rPr>
                      <m:t>𝑓</m:t>
                    </m:r>
                    <m:d>
                      <m:dPr>
                        <m:ctrlPr>
                          <a:rPr lang="en-US" altLang="zh-CN" sz="1700" i="1">
                            <a:latin typeface="Cambria Math" panose="02040503050406030204" pitchFamily="18" charset="0"/>
                            <a:ea typeface="字魂36号-正文宋楷" panose="02000000000000000000" pitchFamily="2" charset="-122"/>
                          </a:rPr>
                        </m:ctrlPr>
                      </m:dPr>
                      <m:e>
                        <m:r>
                          <a:rPr lang="en-US" altLang="zh-CN" sz="1700" i="1">
                            <a:latin typeface="Cambria Math" panose="02040503050406030204" pitchFamily="18" charset="0"/>
                            <a:ea typeface="字魂36号-正文宋楷" panose="02000000000000000000" pitchFamily="2" charset="-122"/>
                          </a:rPr>
                          <m:t>0</m:t>
                        </m:r>
                      </m:e>
                    </m:d>
                  </m:oMath>
                </a14:m>
                <a:r>
                  <a:rPr lang="en-US" altLang="zh-CN" sz="1700" dirty="0">
                    <a:latin typeface="字魂36号-正文宋楷" panose="02000000000000000000" pitchFamily="2" charset="-122"/>
                    <a:ea typeface="字魂36号-正文宋楷" panose="02000000000000000000" pitchFamily="2" charset="-122"/>
                  </a:rPr>
                  <a:t>=</a:t>
                </a:r>
                <a14:m>
                  <m:oMath xmlns:m="http://schemas.openxmlformats.org/officeDocument/2006/math">
                    <m:r>
                      <a:rPr lang="en-US" altLang="zh-CN" sz="1700" b="0" i="1" dirty="0" smtClean="0">
                        <a:latin typeface="Cambria Math" panose="02040503050406030204" pitchFamily="18" charset="0"/>
                        <a:ea typeface="字魂36号-正文宋楷" panose="02000000000000000000" pitchFamily="2" charset="-122"/>
                      </a:rPr>
                      <m:t>______,</m:t>
                    </m:r>
                    <m:r>
                      <a:rPr lang="en-US" altLang="zh-CN" sz="1700" b="0" i="1" smtClean="0">
                        <a:latin typeface="Cambria Math" panose="02040503050406030204" pitchFamily="18" charset="0"/>
                        <a:ea typeface="字魂36号-正文宋楷" panose="02000000000000000000" pitchFamily="2" charset="-122"/>
                      </a:rPr>
                      <m:t>𝑓</m:t>
                    </m:r>
                    <m:d>
                      <m:dPr>
                        <m:ctrlPr>
                          <a:rPr lang="en-US" altLang="zh-CN" sz="1700" b="0" i="1" smtClean="0">
                            <a:latin typeface="Cambria Math" panose="02040503050406030204" pitchFamily="18" charset="0"/>
                            <a:ea typeface="字魂36号-正文宋楷" panose="02000000000000000000" pitchFamily="2" charset="-122"/>
                          </a:rPr>
                        </m:ctrlPr>
                      </m:dPr>
                      <m:e>
                        <m:r>
                          <a:rPr lang="en-US" altLang="zh-CN" sz="1700" b="0" i="1" smtClean="0">
                            <a:latin typeface="Cambria Math" panose="02040503050406030204" pitchFamily="18" charset="0"/>
                            <a:ea typeface="字魂36号-正文宋楷" panose="02000000000000000000" pitchFamily="2" charset="-122"/>
                          </a:rPr>
                          <m:t>−</m:t>
                        </m:r>
                        <m:r>
                          <a:rPr lang="zh-CN" altLang="en-US" sz="1700" b="0" i="1" smtClean="0">
                            <a:latin typeface="Cambria Math" panose="02040503050406030204" pitchFamily="18" charset="0"/>
                            <a:ea typeface="字魂36号-正文宋楷" panose="02000000000000000000" pitchFamily="2" charset="-122"/>
                          </a:rPr>
                          <m:t>𝜋</m:t>
                        </m:r>
                      </m:e>
                    </m:d>
                    <m:r>
                      <a:rPr lang="en-US" altLang="zh-CN" sz="1700" b="0" i="1" smtClean="0">
                        <a:latin typeface="Cambria Math" panose="02040503050406030204" pitchFamily="18" charset="0"/>
                        <a:ea typeface="字魂36号-正文宋楷" panose="02000000000000000000" pitchFamily="2" charset="-122"/>
                      </a:rPr>
                      <m:t>=_______</m:t>
                    </m:r>
                  </m:oMath>
                </a14:m>
                <a:endParaRPr lang="en-US" altLang="zh-CN" sz="1700" dirty="0">
                  <a:latin typeface="字魂36号-正文宋楷" panose="02000000000000000000" pitchFamily="2" charset="-122"/>
                  <a:ea typeface="字魂36号-正文宋楷" panose="02000000000000000000" pitchFamily="2" charset="-122"/>
                </a:endParaRPr>
              </a:p>
              <a:p>
                <a:pPr algn="just" hangingPunct="0">
                  <a:lnSpc>
                    <a:spcPct val="150000"/>
                  </a:lnSpc>
                  <a:defRPr/>
                </a:pPr>
                <a:r>
                  <a:rPr lang="zh-CN" altLang="en-US" sz="1700" dirty="0">
                    <a:latin typeface="字魂36号-正文宋楷" panose="02000000000000000000" pitchFamily="2" charset="-122"/>
                    <a:ea typeface="字魂36号-正文宋楷" panose="02000000000000000000" pitchFamily="2" charset="-122"/>
                  </a:rPr>
                  <a:t>答案：</a:t>
                </a:r>
                <a14:m>
                  <m:oMath xmlns:m="http://schemas.openxmlformats.org/officeDocument/2006/math">
                    <m:r>
                      <a:rPr lang="en-US" altLang="zh-CN" sz="1700" b="0" i="1" smtClean="0">
                        <a:latin typeface="Cambria Math" panose="02040503050406030204" pitchFamily="18" charset="0"/>
                        <a:ea typeface="字魂36号-正文宋楷" panose="02000000000000000000" pitchFamily="2" charset="-122"/>
                      </a:rPr>
                      <m:t>𝑓</m:t>
                    </m:r>
                    <m:d>
                      <m:dPr>
                        <m:ctrlPr>
                          <a:rPr lang="en-US" altLang="zh-CN" sz="1700" b="0" i="1" smtClean="0">
                            <a:latin typeface="Cambria Math" panose="02040503050406030204" pitchFamily="18" charset="0"/>
                            <a:ea typeface="字魂36号-正文宋楷" panose="02000000000000000000" pitchFamily="2" charset="-122"/>
                          </a:rPr>
                        </m:ctrlPr>
                      </m:dPr>
                      <m:e>
                        <m:r>
                          <a:rPr lang="en-US" altLang="zh-CN" sz="1700" b="0" i="1" smtClean="0">
                            <a:latin typeface="Cambria Math" panose="02040503050406030204" pitchFamily="18" charset="0"/>
                            <a:ea typeface="字魂36号-正文宋楷" panose="02000000000000000000" pitchFamily="2" charset="-122"/>
                          </a:rPr>
                          <m:t>0</m:t>
                        </m:r>
                      </m:e>
                    </m:d>
                    <m:r>
                      <a:rPr lang="en-US" altLang="zh-CN" sz="1700" b="0" i="1" smtClean="0">
                        <a:latin typeface="Cambria Math" panose="02040503050406030204" pitchFamily="18" charset="0"/>
                        <a:ea typeface="字魂36号-正文宋楷" panose="02000000000000000000" pitchFamily="2" charset="-122"/>
                      </a:rPr>
                      <m:t>=</m:t>
                    </m:r>
                    <m:sSup>
                      <m:sSupPr>
                        <m:ctrlPr>
                          <a:rPr lang="en-US" altLang="zh-CN" sz="1700" b="0" i="1" smtClean="0">
                            <a:latin typeface="Cambria Math" panose="02040503050406030204" pitchFamily="18" charset="0"/>
                            <a:ea typeface="字魂36号-正文宋楷" panose="02000000000000000000" pitchFamily="2" charset="-122"/>
                          </a:rPr>
                        </m:ctrlPr>
                      </m:sSupPr>
                      <m:e>
                        <m:r>
                          <a:rPr lang="en-US" altLang="zh-CN" sz="1700" b="0" i="1" smtClean="0">
                            <a:latin typeface="Cambria Math" panose="02040503050406030204" pitchFamily="18" charset="0"/>
                            <a:ea typeface="字魂36号-正文宋楷" panose="02000000000000000000" pitchFamily="2" charset="-122"/>
                          </a:rPr>
                          <m:t>𝑒</m:t>
                        </m:r>
                      </m:e>
                      <m:sup>
                        <m:r>
                          <a:rPr lang="en-US" altLang="zh-CN" sz="1700" b="0" i="1" smtClean="0">
                            <a:latin typeface="Cambria Math" panose="02040503050406030204" pitchFamily="18" charset="0"/>
                            <a:ea typeface="字魂36号-正文宋楷" panose="02000000000000000000" pitchFamily="2" charset="-122"/>
                          </a:rPr>
                          <m:t>0</m:t>
                        </m:r>
                      </m:sup>
                    </m:sSup>
                    <m:r>
                      <a:rPr lang="en-US" altLang="zh-CN" sz="1700" b="0" i="1" smtClean="0">
                        <a:latin typeface="Cambria Math" panose="02040503050406030204" pitchFamily="18" charset="0"/>
                        <a:ea typeface="字魂36号-正文宋楷" panose="02000000000000000000" pitchFamily="2" charset="-122"/>
                      </a:rPr>
                      <m:t>=1,</m:t>
                    </m:r>
                    <m:r>
                      <a:rPr lang="en-US" altLang="zh-CN" sz="1700" b="0" i="1" smtClean="0">
                        <a:latin typeface="Cambria Math" panose="02040503050406030204" pitchFamily="18" charset="0"/>
                        <a:ea typeface="字魂36号-正文宋楷" panose="02000000000000000000" pitchFamily="2" charset="-122"/>
                      </a:rPr>
                      <m:t>𝑓</m:t>
                    </m:r>
                    <m:d>
                      <m:dPr>
                        <m:ctrlPr>
                          <a:rPr lang="en-US" altLang="zh-CN" sz="1700" b="0" i="1" smtClean="0">
                            <a:latin typeface="Cambria Math" panose="02040503050406030204" pitchFamily="18" charset="0"/>
                            <a:ea typeface="字魂36号-正文宋楷" panose="02000000000000000000" pitchFamily="2" charset="-122"/>
                          </a:rPr>
                        </m:ctrlPr>
                      </m:dPr>
                      <m:e>
                        <m:r>
                          <a:rPr lang="en-US" altLang="zh-CN" sz="1700" b="0" i="1" smtClean="0">
                            <a:latin typeface="Cambria Math" panose="02040503050406030204" pitchFamily="18" charset="0"/>
                            <a:ea typeface="字魂36号-正文宋楷" panose="02000000000000000000" pitchFamily="2" charset="-122"/>
                          </a:rPr>
                          <m:t>1</m:t>
                        </m:r>
                      </m:e>
                    </m:d>
                    <m:r>
                      <a:rPr lang="en-US" altLang="zh-CN" sz="1700" b="0" i="1" smtClean="0">
                        <a:latin typeface="Cambria Math" panose="02040503050406030204" pitchFamily="18" charset="0"/>
                        <a:ea typeface="字魂36号-正文宋楷" panose="02000000000000000000" pitchFamily="2" charset="-122"/>
                      </a:rPr>
                      <m:t>=</m:t>
                    </m:r>
                    <m:r>
                      <a:rPr lang="en-US" altLang="zh-CN" sz="1700" b="0" i="1" smtClean="0">
                        <a:latin typeface="Cambria Math" panose="02040503050406030204" pitchFamily="18" charset="0"/>
                        <a:ea typeface="字魂36号-正文宋楷" panose="02000000000000000000" pitchFamily="2" charset="-122"/>
                      </a:rPr>
                      <m:t>𝑒</m:t>
                    </m:r>
                    <m:r>
                      <a:rPr lang="en-US" altLang="zh-CN" sz="1700" b="0" i="1" smtClean="0">
                        <a:latin typeface="Cambria Math" panose="02040503050406030204" pitchFamily="18" charset="0"/>
                        <a:ea typeface="字魂36号-正文宋楷" panose="02000000000000000000" pitchFamily="2" charset="-122"/>
                      </a:rPr>
                      <m:t>1</m:t>
                    </m:r>
                    <m:r>
                      <a:rPr lang="zh-CN" altLang="en-US" sz="1700" b="0" i="1" smtClean="0">
                        <a:latin typeface="Cambria Math" panose="02040503050406030204" pitchFamily="18" charset="0"/>
                        <a:ea typeface="字魂36号-正文宋楷" panose="02000000000000000000" pitchFamily="2" charset="-122"/>
                      </a:rPr>
                      <m:t>𝜋</m:t>
                    </m:r>
                    <m:r>
                      <a:rPr lang="en-US" altLang="zh-CN" sz="1700" b="0" i="1" smtClean="0">
                        <a:latin typeface="Cambria Math" panose="02040503050406030204" pitchFamily="18" charset="0"/>
                        <a:ea typeface="字魂36号-正文宋楷" panose="02000000000000000000" pitchFamily="2" charset="-122"/>
                      </a:rPr>
                      <m:t>,</m:t>
                    </m:r>
                    <m:r>
                      <a:rPr lang="en-US" altLang="zh-CN" sz="1700" b="0" i="1" smtClean="0">
                        <a:latin typeface="Cambria Math" panose="02040503050406030204" pitchFamily="18" charset="0"/>
                        <a:ea typeface="字魂36号-正文宋楷" panose="02000000000000000000" pitchFamily="2" charset="-122"/>
                      </a:rPr>
                      <m:t>𝑓</m:t>
                    </m:r>
                    <m:d>
                      <m:dPr>
                        <m:ctrlPr>
                          <a:rPr lang="en-US" altLang="zh-CN" sz="1700" b="0" i="1" smtClean="0">
                            <a:latin typeface="Cambria Math" panose="02040503050406030204" pitchFamily="18" charset="0"/>
                            <a:ea typeface="字魂36号-正文宋楷" panose="02000000000000000000" pitchFamily="2" charset="-122"/>
                          </a:rPr>
                        </m:ctrlPr>
                      </m:dPr>
                      <m:e>
                        <m:r>
                          <a:rPr lang="en-US" altLang="zh-CN" sz="1700" b="0" i="1" smtClean="0">
                            <a:latin typeface="Cambria Math" panose="02040503050406030204" pitchFamily="18" charset="0"/>
                            <a:ea typeface="字魂36号-正文宋楷" panose="02000000000000000000" pitchFamily="2" charset="-122"/>
                          </a:rPr>
                          <m:t>−</m:t>
                        </m:r>
                        <m:r>
                          <a:rPr lang="zh-CN" altLang="en-US" sz="1700" b="0" i="1" smtClean="0">
                            <a:latin typeface="Cambria Math" panose="02040503050406030204" pitchFamily="18" charset="0"/>
                            <a:ea typeface="字魂36号-正文宋楷" panose="02000000000000000000" pitchFamily="2" charset="-122"/>
                          </a:rPr>
                          <m:t>𝜋</m:t>
                        </m:r>
                      </m:e>
                    </m:d>
                    <m:r>
                      <a:rPr lang="en-US" altLang="zh-CN" sz="1700" b="0" i="1" smtClean="0">
                        <a:latin typeface="Cambria Math" panose="02040503050406030204" pitchFamily="18" charset="0"/>
                        <a:ea typeface="字魂36号-正文宋楷" panose="02000000000000000000" pitchFamily="2" charset="-122"/>
                      </a:rPr>
                      <m:t>=</m:t>
                    </m:r>
                    <m:sSup>
                      <m:sSupPr>
                        <m:ctrlPr>
                          <a:rPr lang="en-US" altLang="zh-CN" sz="1700" b="0" i="1" smtClean="0">
                            <a:latin typeface="Cambria Math" panose="02040503050406030204" pitchFamily="18" charset="0"/>
                            <a:ea typeface="字魂36号-正文宋楷" panose="02000000000000000000" pitchFamily="2" charset="-122"/>
                          </a:rPr>
                        </m:ctrlPr>
                      </m:sSupPr>
                      <m:e>
                        <m:r>
                          <a:rPr lang="en-US" altLang="zh-CN" sz="1700" b="0" i="1" smtClean="0">
                            <a:latin typeface="Cambria Math" panose="02040503050406030204" pitchFamily="18" charset="0"/>
                            <a:ea typeface="字魂36号-正文宋楷" panose="02000000000000000000" pitchFamily="2" charset="-122"/>
                          </a:rPr>
                          <m:t>𝑒</m:t>
                        </m:r>
                      </m:e>
                      <m:sup>
                        <m:r>
                          <a:rPr lang="en-US" altLang="zh-CN" sz="1700" b="0" i="1" smtClean="0">
                            <a:latin typeface="Cambria Math" panose="02040503050406030204" pitchFamily="18" charset="0"/>
                            <a:ea typeface="字魂36号-正文宋楷" panose="02000000000000000000" pitchFamily="2" charset="-122"/>
                          </a:rPr>
                          <m:t>−1</m:t>
                        </m:r>
                      </m:sup>
                    </m:sSup>
                    <m:r>
                      <a:rPr lang="en-US" altLang="zh-CN" sz="1700" b="0" i="1" smtClean="0">
                        <a:latin typeface="Cambria Math" panose="02040503050406030204" pitchFamily="18" charset="0"/>
                        <a:ea typeface="字魂36号-正文宋楷" panose="02000000000000000000" pitchFamily="2" charset="-122"/>
                      </a:rPr>
                      <m:t>=1</m:t>
                    </m:r>
                    <m:r>
                      <a:rPr lang="en-US" altLang="zh-CN" sz="1700" b="0" i="1" smtClean="0">
                        <a:latin typeface="Cambria Math" panose="02040503050406030204" pitchFamily="18" charset="0"/>
                        <a:ea typeface="字魂36号-正文宋楷" panose="02000000000000000000" pitchFamily="2" charset="-122"/>
                      </a:rPr>
                      <m:t>𝑒</m:t>
                    </m:r>
                  </m:oMath>
                </a14:m>
                <a:endParaRPr lang="en-US" altLang="zh-CN" sz="1700" dirty="0">
                  <a:latin typeface="字魂36号-正文宋楷" panose="02000000000000000000" pitchFamily="2" charset="-122"/>
                  <a:ea typeface="字魂36号-正文宋楷" panose="02000000000000000000" pitchFamily="2" charset="-122"/>
                </a:endParaRPr>
              </a:p>
              <a:p>
                <a:pPr algn="just" hangingPunct="0">
                  <a:lnSpc>
                    <a:spcPct val="150000"/>
                  </a:lnSpc>
                  <a:defRPr/>
                </a:pPr>
                <a:endParaRPr lang="en-US" altLang="zh-CN" sz="1700" dirty="0">
                  <a:latin typeface="字魂36号-正文宋楷" panose="02000000000000000000" pitchFamily="2" charset="-122"/>
                  <a:ea typeface="字魂36号-正文宋楷" panose="02000000000000000000" pitchFamily="2" charset="-122"/>
                </a:endParaRPr>
              </a:p>
            </p:txBody>
          </p:sp>
        </mc:Choice>
        <mc:Fallback>
          <p:sp>
            <p:nvSpPr>
              <p:cNvPr id="19" name="MH_Text_2">
                <a:extLst>
                  <a:ext uri="{FF2B5EF4-FFF2-40B4-BE49-F238E27FC236}">
                    <a16:creationId xmlns:a16="http://schemas.microsoft.com/office/drawing/2014/main" xmlns="" xmlns:a14="http://schemas.microsoft.com/office/drawing/2010/main" id="{41A4A8DF-696A-4B55-B3B5-C35F92258E5E}"/>
                  </a:ext>
                </a:extLst>
              </p:cNvPr>
              <p:cNvSpPr txBox="1">
                <a:spLocks noRot="1" noChangeAspect="1" noMove="1" noResize="1" noEditPoints="1" noAdjustHandles="1" noChangeArrowheads="1" noChangeShapeType="1" noTextEdit="1"/>
              </p:cNvSpPr>
              <p:nvPr>
                <p:custDataLst>
                  <p:tags r:id="rId1"/>
                </p:custDataLst>
              </p:nvPr>
            </p:nvSpPr>
            <p:spPr bwMode="auto">
              <a:xfrm>
                <a:off x="5336524" y="1565667"/>
                <a:ext cx="6122405" cy="4676235"/>
              </a:xfrm>
              <a:prstGeom prst="rect">
                <a:avLst/>
              </a:prstGeom>
              <a:blipFill>
                <a:blip r:embed="rId23"/>
                <a:stretch>
                  <a:fillRect l="-1294" r="-597"/>
                </a:stretch>
              </a:blip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12" name="文本框 11">
                <a:extLst>
                  <a:ext uri="{FF2B5EF4-FFF2-40B4-BE49-F238E27FC236}">
                    <a16:creationId xmlns:a16="http://schemas.microsoft.com/office/drawing/2014/main" id="{AB6F8E2B-3747-48DB-92F4-912F02D77586}"/>
                  </a:ext>
                </a:extLst>
              </p:cNvPr>
              <p:cNvSpPr txBox="1"/>
              <p:nvPr/>
            </p:nvSpPr>
            <p:spPr>
              <a:xfrm>
                <a:off x="359304" y="616098"/>
                <a:ext cx="8449029" cy="738664"/>
              </a:xfrm>
              <a:prstGeom prst="rect">
                <a:avLst/>
              </a:prstGeom>
              <a:noFill/>
            </p:spPr>
            <p:txBody>
              <a:bodyPr wrap="squar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指数函数</a:t>
                </a:r>
                <a14:m>
                  <m:oMath xmlns:m="http://schemas.openxmlformats.org/officeDocument/2006/math">
                    <m:r>
                      <a:rPr lang="en-US" altLang="zh-CN" sz="25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t>𝒚</m:t>
                    </m:r>
                    <m:r>
                      <a:rPr lang="en-US" altLang="zh-CN" sz="25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t>=</m:t>
                    </m:r>
                    <m:sSup>
                      <m:sSupPr>
                        <m:ctrlPr>
                          <a:rPr lang="en-US" altLang="zh-CN" sz="25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ctrlPr>
                      </m:sSupPr>
                      <m:e>
                        <m:r>
                          <a:rPr lang="en-US" altLang="zh-CN" sz="25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t>𝒂</m:t>
                        </m:r>
                      </m:e>
                      <m:sup>
                        <m:r>
                          <a:rPr lang="en-US" altLang="zh-CN" sz="25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t>𝒙</m:t>
                        </m:r>
                      </m:sup>
                    </m:sSup>
                    <m:d>
                      <m:dPr>
                        <m:ctrlPr>
                          <a:rPr lang="en-US" altLang="zh-CN" sz="25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ctrlPr>
                      </m:dPr>
                      <m:e>
                        <m:r>
                          <a:rPr lang="en-US" altLang="zh-CN" sz="2500" b="1" i="1" dirty="0" smtClean="0">
                            <a:solidFill>
                              <a:schemeClr val="tx1">
                                <a:lumMod val="85000"/>
                                <a:lumOff val="15000"/>
                              </a:schemeClr>
                            </a:solidFill>
                            <a:latin typeface="Cambria Math" panose="02040503050406030204" pitchFamily="18" charset="0"/>
                            <a:ea typeface="字魂87号-乾坤手书" panose="00000500000000000000" pitchFamily="2" charset="-122"/>
                          </a:rPr>
                          <m:t>𝒂</m:t>
                        </m:r>
                        <m:r>
                          <a:rPr lang="en-US" altLang="zh-CN" sz="2500" b="1" i="1" dirty="0" smtClean="0">
                            <a:solidFill>
                              <a:schemeClr val="tx1">
                                <a:lumMod val="85000"/>
                                <a:lumOff val="15000"/>
                              </a:schemeClr>
                            </a:solidFill>
                            <a:latin typeface="Cambria Math" panose="02040503050406030204" pitchFamily="18" charset="0"/>
                            <a:ea typeface="Cambria Math" panose="02040503050406030204" pitchFamily="18" charset="0"/>
                          </a:rPr>
                          <m:t>&gt;</m:t>
                        </m:r>
                        <m:r>
                          <a:rPr lang="en-US" altLang="zh-CN" sz="2500" b="1" i="1" dirty="0" smtClean="0">
                            <a:solidFill>
                              <a:schemeClr val="tx1">
                                <a:lumMod val="85000"/>
                                <a:lumOff val="15000"/>
                              </a:schemeClr>
                            </a:solidFill>
                            <a:latin typeface="Cambria Math" panose="02040503050406030204" pitchFamily="18" charset="0"/>
                            <a:ea typeface="Cambria Math" panose="02040503050406030204" pitchFamily="18" charset="0"/>
                          </a:rPr>
                          <m:t>𝟎</m:t>
                        </m:r>
                        <m:r>
                          <a:rPr lang="en-US" altLang="zh-CN" sz="2500" b="1" i="1" dirty="0" smtClean="0">
                            <a:solidFill>
                              <a:schemeClr val="tx1">
                                <a:lumMod val="85000"/>
                                <a:lumOff val="15000"/>
                              </a:schemeClr>
                            </a:solidFill>
                            <a:latin typeface="Cambria Math" panose="02040503050406030204" pitchFamily="18" charset="0"/>
                            <a:ea typeface="Cambria Math" panose="02040503050406030204" pitchFamily="18" charset="0"/>
                          </a:rPr>
                          <m:t>,</m:t>
                        </m:r>
                        <m:r>
                          <a:rPr lang="en-US" altLang="zh-CN" sz="2500" b="1" i="1" dirty="0" smtClean="0">
                            <a:solidFill>
                              <a:schemeClr val="tx1">
                                <a:lumMod val="85000"/>
                                <a:lumOff val="15000"/>
                              </a:schemeClr>
                            </a:solidFill>
                            <a:latin typeface="Cambria Math" panose="02040503050406030204" pitchFamily="18" charset="0"/>
                            <a:ea typeface="Cambria Math" panose="02040503050406030204" pitchFamily="18" charset="0"/>
                          </a:rPr>
                          <m:t>𝒂</m:t>
                        </m:r>
                        <m:r>
                          <a:rPr lang="en-US" altLang="zh-CN" sz="2500" b="1" i="1" dirty="0" smtClean="0">
                            <a:solidFill>
                              <a:schemeClr val="tx1">
                                <a:lumMod val="85000"/>
                                <a:lumOff val="15000"/>
                              </a:schemeClr>
                            </a:solidFill>
                            <a:latin typeface="Cambria Math" panose="02040503050406030204" pitchFamily="18" charset="0"/>
                            <a:ea typeface="Cambria Math" panose="02040503050406030204" pitchFamily="18" charset="0"/>
                          </a:rPr>
                          <m:t>≠</m:t>
                        </m:r>
                        <m:r>
                          <a:rPr lang="en-US" altLang="zh-CN" sz="2500" b="1" i="1" dirty="0" smtClean="0">
                            <a:solidFill>
                              <a:schemeClr val="tx1">
                                <a:lumMod val="85000"/>
                                <a:lumOff val="15000"/>
                              </a:schemeClr>
                            </a:solidFill>
                            <a:latin typeface="Cambria Math" panose="02040503050406030204" pitchFamily="18" charset="0"/>
                            <a:ea typeface="Cambria Math" panose="02040503050406030204" pitchFamily="18" charset="0"/>
                          </a:rPr>
                          <m:t>𝟏</m:t>
                        </m:r>
                      </m:e>
                    </m:d>
                  </m:oMath>
                </a14:m>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性质列表</a:t>
                </a:r>
              </a:p>
            </p:txBody>
          </p:sp>
        </mc:Choice>
        <mc:Fallback>
          <p:sp>
            <p:nvSpPr>
              <p:cNvPr id="12" name="文本框 11">
                <a:extLst>
                  <a:ext uri="{FF2B5EF4-FFF2-40B4-BE49-F238E27FC236}">
                    <a16:creationId xmlns:a16="http://schemas.microsoft.com/office/drawing/2014/main" xmlns="" xmlns:a14="http://schemas.microsoft.com/office/drawing/2010/main" id="{AB6F8E2B-3747-48DB-92F4-912F02D77586}"/>
                  </a:ext>
                </a:extLst>
              </p:cNvPr>
              <p:cNvSpPr txBox="1">
                <a:spLocks noRot="1" noChangeAspect="1" noMove="1" noResize="1" noEditPoints="1" noAdjustHandles="1" noChangeArrowheads="1" noChangeShapeType="1" noTextEdit="1"/>
              </p:cNvSpPr>
              <p:nvPr/>
            </p:nvSpPr>
            <p:spPr>
              <a:xfrm>
                <a:off x="359304" y="616098"/>
                <a:ext cx="8449029" cy="738664"/>
              </a:xfrm>
              <a:prstGeom prst="rect">
                <a:avLst/>
              </a:prstGeom>
              <a:blipFill>
                <a:blip r:embed="rId24"/>
                <a:stretch>
                  <a:fillRect l="-2814" t="-15702" b="-38017"/>
                </a:stretch>
              </a:blipFill>
            </p:spPr>
            <p:txBody>
              <a:bodyPr/>
              <a:lstStyle/>
              <a:p>
                <a:r>
                  <a:rPr lang="zh-CN" altLang="en-US">
                    <a:noFill/>
                  </a:rPr>
                  <a:t> </a:t>
                </a:r>
              </a:p>
            </p:txBody>
          </p:sp>
        </mc:Fallback>
      </mc:AlternateContent>
      <p:grpSp>
        <p:nvGrpSpPr>
          <p:cNvPr id="13" name="PA-education-research_classroom-38553">
            <a:extLst>
              <a:ext uri="{FF2B5EF4-FFF2-40B4-BE49-F238E27FC236}">
                <a16:creationId xmlns:a16="http://schemas.microsoft.com/office/drawing/2014/main" xmlns="" id="{6814E4D4-D9CA-4ECB-B1D1-FD7F9A1907D6}"/>
              </a:ext>
            </a:extLst>
          </p:cNvPr>
          <p:cNvGrpSpPr>
            <a:grpSpLocks noChangeAspect="1"/>
          </p:cNvGrpSpPr>
          <p:nvPr>
            <p:custDataLst>
              <p:tags r:id="rId2"/>
            </p:custDataLst>
          </p:nvPr>
        </p:nvGrpSpPr>
        <p:grpSpPr bwMode="auto">
          <a:xfrm>
            <a:off x="996025" y="2061388"/>
            <a:ext cx="3959986" cy="3960000"/>
            <a:chOff x="3645" y="1965"/>
            <a:chExt cx="390" cy="390"/>
          </a:xfrm>
          <a:solidFill>
            <a:schemeClr val="tx2"/>
          </a:solidFill>
        </p:grpSpPr>
        <p:sp>
          <p:nvSpPr>
            <p:cNvPr id="14" name="PA-任意多边形 254">
              <a:extLst>
                <a:ext uri="{FF2B5EF4-FFF2-40B4-BE49-F238E27FC236}">
                  <a16:creationId xmlns:a16="http://schemas.microsoft.com/office/drawing/2014/main" xmlns="" id="{EFD0591D-D0A7-4787-831A-E8F2203F7772}"/>
                </a:ext>
              </a:extLst>
            </p:cNvPr>
            <p:cNvSpPr>
              <a:spLocks noEditPoints="1"/>
            </p:cNvSpPr>
            <p:nvPr>
              <p:custDataLst>
                <p:tags r:id="rId3"/>
              </p:custDataLst>
            </p:nvPr>
          </p:nvSpPr>
          <p:spPr bwMode="auto">
            <a:xfrm>
              <a:off x="3663" y="2252"/>
              <a:ext cx="61" cy="60"/>
            </a:xfrm>
            <a:custGeom>
              <a:avLst/>
              <a:gdLst>
                <a:gd name="T0" fmla="*/ 80 w 160"/>
                <a:gd name="T1" fmla="*/ 160 h 160"/>
                <a:gd name="T2" fmla="*/ 0 w 160"/>
                <a:gd name="T3" fmla="*/ 80 h 160"/>
                <a:gd name="T4" fmla="*/ 80 w 160"/>
                <a:gd name="T5" fmla="*/ 0 h 160"/>
                <a:gd name="T6" fmla="*/ 160 w 160"/>
                <a:gd name="T7" fmla="*/ 80 h 160"/>
                <a:gd name="T8" fmla="*/ 80 w 160"/>
                <a:gd name="T9" fmla="*/ 160 h 160"/>
                <a:gd name="T10" fmla="*/ 80 w 160"/>
                <a:gd name="T11" fmla="*/ 32 h 160"/>
                <a:gd name="T12" fmla="*/ 32 w 160"/>
                <a:gd name="T13" fmla="*/ 80 h 160"/>
                <a:gd name="T14" fmla="*/ 80 w 160"/>
                <a:gd name="T15" fmla="*/ 128 h 160"/>
                <a:gd name="T16" fmla="*/ 128 w 160"/>
                <a:gd name="T17" fmla="*/ 80 h 160"/>
                <a:gd name="T18" fmla="*/ 80 w 160"/>
                <a:gd name="T19"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160"/>
                  </a:moveTo>
                  <a:cubicBezTo>
                    <a:pt x="36" y="160"/>
                    <a:pt x="0" y="125"/>
                    <a:pt x="0" y="80"/>
                  </a:cubicBezTo>
                  <a:cubicBezTo>
                    <a:pt x="0" y="36"/>
                    <a:pt x="36" y="0"/>
                    <a:pt x="80" y="0"/>
                  </a:cubicBezTo>
                  <a:cubicBezTo>
                    <a:pt x="125" y="0"/>
                    <a:pt x="160" y="36"/>
                    <a:pt x="160" y="80"/>
                  </a:cubicBezTo>
                  <a:cubicBezTo>
                    <a:pt x="160" y="125"/>
                    <a:pt x="125" y="160"/>
                    <a:pt x="80" y="160"/>
                  </a:cubicBezTo>
                  <a:close/>
                  <a:moveTo>
                    <a:pt x="80" y="32"/>
                  </a:moveTo>
                  <a:cubicBezTo>
                    <a:pt x="54" y="32"/>
                    <a:pt x="32" y="54"/>
                    <a:pt x="32" y="80"/>
                  </a:cubicBezTo>
                  <a:cubicBezTo>
                    <a:pt x="32" y="107"/>
                    <a:pt x="54" y="128"/>
                    <a:pt x="80" y="128"/>
                  </a:cubicBezTo>
                  <a:cubicBezTo>
                    <a:pt x="107" y="128"/>
                    <a:pt x="128" y="107"/>
                    <a:pt x="128" y="80"/>
                  </a:cubicBezTo>
                  <a:cubicBezTo>
                    <a:pt x="128" y="54"/>
                    <a:pt x="107" y="32"/>
                    <a:pt x="80" y="32"/>
                  </a:cubicBezTo>
                  <a:close/>
                </a:path>
              </a:pathLst>
            </a:custGeom>
            <a:solidFill>
              <a:srgbClr val="7B5340"/>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15" name="PA-任意多边形 255">
              <a:extLst>
                <a:ext uri="{FF2B5EF4-FFF2-40B4-BE49-F238E27FC236}">
                  <a16:creationId xmlns:a16="http://schemas.microsoft.com/office/drawing/2014/main" xmlns="" id="{A891C548-313E-4E0A-977F-60659A8CB96D}"/>
                </a:ext>
              </a:extLst>
            </p:cNvPr>
            <p:cNvSpPr>
              <a:spLocks/>
            </p:cNvSpPr>
            <p:nvPr>
              <p:custDataLst>
                <p:tags r:id="rId4"/>
              </p:custDataLst>
            </p:nvPr>
          </p:nvSpPr>
          <p:spPr bwMode="auto">
            <a:xfrm>
              <a:off x="3645" y="2300"/>
              <a:ext cx="98" cy="55"/>
            </a:xfrm>
            <a:custGeom>
              <a:avLst/>
              <a:gdLst>
                <a:gd name="T0" fmla="*/ 240 w 256"/>
                <a:gd name="T1" fmla="*/ 144 h 144"/>
                <a:gd name="T2" fmla="*/ 224 w 256"/>
                <a:gd name="T3" fmla="*/ 128 h 144"/>
                <a:gd name="T4" fmla="*/ 196 w 256"/>
                <a:gd name="T5" fmla="*/ 61 h 144"/>
                <a:gd name="T6" fmla="*/ 128 w 256"/>
                <a:gd name="T7" fmla="*/ 32 h 144"/>
                <a:gd name="T8" fmla="*/ 32 w 256"/>
                <a:gd name="T9" fmla="*/ 128 h 144"/>
                <a:gd name="T10" fmla="*/ 16 w 256"/>
                <a:gd name="T11" fmla="*/ 144 h 144"/>
                <a:gd name="T12" fmla="*/ 0 w 256"/>
                <a:gd name="T13" fmla="*/ 128 h 144"/>
                <a:gd name="T14" fmla="*/ 128 w 256"/>
                <a:gd name="T15" fmla="*/ 0 h 144"/>
                <a:gd name="T16" fmla="*/ 219 w 256"/>
                <a:gd name="T17" fmla="*/ 38 h 144"/>
                <a:gd name="T18" fmla="*/ 256 w 256"/>
                <a:gd name="T19" fmla="*/ 128 h 144"/>
                <a:gd name="T20" fmla="*/ 240 w 256"/>
                <a:gd name="T21"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144">
                  <a:moveTo>
                    <a:pt x="240" y="144"/>
                  </a:moveTo>
                  <a:cubicBezTo>
                    <a:pt x="232" y="144"/>
                    <a:pt x="224" y="137"/>
                    <a:pt x="224" y="128"/>
                  </a:cubicBezTo>
                  <a:cubicBezTo>
                    <a:pt x="224" y="103"/>
                    <a:pt x="214" y="79"/>
                    <a:pt x="196" y="61"/>
                  </a:cubicBezTo>
                  <a:cubicBezTo>
                    <a:pt x="178" y="42"/>
                    <a:pt x="154" y="32"/>
                    <a:pt x="128" y="32"/>
                  </a:cubicBezTo>
                  <a:cubicBezTo>
                    <a:pt x="76" y="32"/>
                    <a:pt x="32" y="76"/>
                    <a:pt x="32" y="128"/>
                  </a:cubicBezTo>
                  <a:cubicBezTo>
                    <a:pt x="32" y="137"/>
                    <a:pt x="25" y="144"/>
                    <a:pt x="16" y="144"/>
                  </a:cubicBezTo>
                  <a:cubicBezTo>
                    <a:pt x="8" y="144"/>
                    <a:pt x="0" y="137"/>
                    <a:pt x="0" y="128"/>
                  </a:cubicBezTo>
                  <a:cubicBezTo>
                    <a:pt x="0" y="58"/>
                    <a:pt x="58" y="0"/>
                    <a:pt x="128" y="0"/>
                  </a:cubicBezTo>
                  <a:cubicBezTo>
                    <a:pt x="163" y="0"/>
                    <a:pt x="195" y="14"/>
                    <a:pt x="219" y="38"/>
                  </a:cubicBezTo>
                  <a:cubicBezTo>
                    <a:pt x="243" y="62"/>
                    <a:pt x="256" y="94"/>
                    <a:pt x="256" y="128"/>
                  </a:cubicBezTo>
                  <a:cubicBezTo>
                    <a:pt x="256" y="137"/>
                    <a:pt x="249" y="144"/>
                    <a:pt x="240" y="144"/>
                  </a:cubicBezTo>
                </a:path>
              </a:pathLst>
            </a:custGeom>
            <a:solidFill>
              <a:srgbClr val="503427"/>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16" name="PA-任意多边形 256">
              <a:extLst>
                <a:ext uri="{FF2B5EF4-FFF2-40B4-BE49-F238E27FC236}">
                  <a16:creationId xmlns:a16="http://schemas.microsoft.com/office/drawing/2014/main" xmlns="" id="{BDE49867-7EEA-4D16-BAB2-E4BD71B78EF6}"/>
                </a:ext>
              </a:extLst>
            </p:cNvPr>
            <p:cNvSpPr>
              <a:spLocks noEditPoints="1"/>
            </p:cNvSpPr>
            <p:nvPr>
              <p:custDataLst>
                <p:tags r:id="rId5"/>
              </p:custDataLst>
            </p:nvPr>
          </p:nvSpPr>
          <p:spPr bwMode="auto">
            <a:xfrm>
              <a:off x="3761" y="2252"/>
              <a:ext cx="61" cy="60"/>
            </a:xfrm>
            <a:custGeom>
              <a:avLst/>
              <a:gdLst>
                <a:gd name="T0" fmla="*/ 80 w 160"/>
                <a:gd name="T1" fmla="*/ 160 h 160"/>
                <a:gd name="T2" fmla="*/ 0 w 160"/>
                <a:gd name="T3" fmla="*/ 80 h 160"/>
                <a:gd name="T4" fmla="*/ 80 w 160"/>
                <a:gd name="T5" fmla="*/ 0 h 160"/>
                <a:gd name="T6" fmla="*/ 160 w 160"/>
                <a:gd name="T7" fmla="*/ 80 h 160"/>
                <a:gd name="T8" fmla="*/ 80 w 160"/>
                <a:gd name="T9" fmla="*/ 160 h 160"/>
                <a:gd name="T10" fmla="*/ 80 w 160"/>
                <a:gd name="T11" fmla="*/ 32 h 160"/>
                <a:gd name="T12" fmla="*/ 32 w 160"/>
                <a:gd name="T13" fmla="*/ 80 h 160"/>
                <a:gd name="T14" fmla="*/ 80 w 160"/>
                <a:gd name="T15" fmla="*/ 128 h 160"/>
                <a:gd name="T16" fmla="*/ 128 w 160"/>
                <a:gd name="T17" fmla="*/ 80 h 160"/>
                <a:gd name="T18" fmla="*/ 80 w 160"/>
                <a:gd name="T19"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160"/>
                  </a:moveTo>
                  <a:cubicBezTo>
                    <a:pt x="36" y="160"/>
                    <a:pt x="0" y="125"/>
                    <a:pt x="0" y="80"/>
                  </a:cubicBezTo>
                  <a:cubicBezTo>
                    <a:pt x="0" y="36"/>
                    <a:pt x="36" y="0"/>
                    <a:pt x="80" y="0"/>
                  </a:cubicBezTo>
                  <a:cubicBezTo>
                    <a:pt x="125" y="0"/>
                    <a:pt x="160" y="36"/>
                    <a:pt x="160" y="80"/>
                  </a:cubicBezTo>
                  <a:cubicBezTo>
                    <a:pt x="160" y="125"/>
                    <a:pt x="125" y="160"/>
                    <a:pt x="80" y="160"/>
                  </a:cubicBezTo>
                  <a:close/>
                  <a:moveTo>
                    <a:pt x="80" y="32"/>
                  </a:moveTo>
                  <a:cubicBezTo>
                    <a:pt x="54" y="32"/>
                    <a:pt x="32" y="54"/>
                    <a:pt x="32" y="80"/>
                  </a:cubicBezTo>
                  <a:cubicBezTo>
                    <a:pt x="32" y="107"/>
                    <a:pt x="54" y="128"/>
                    <a:pt x="80" y="128"/>
                  </a:cubicBezTo>
                  <a:cubicBezTo>
                    <a:pt x="107" y="128"/>
                    <a:pt x="128" y="107"/>
                    <a:pt x="128" y="80"/>
                  </a:cubicBezTo>
                  <a:cubicBezTo>
                    <a:pt x="128" y="54"/>
                    <a:pt x="107" y="32"/>
                    <a:pt x="80" y="32"/>
                  </a:cubicBezTo>
                  <a:close/>
                </a:path>
              </a:pathLst>
            </a:custGeom>
            <a:solidFill>
              <a:srgbClr val="7B5340"/>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17" name="PA-任意多边形 257">
              <a:extLst>
                <a:ext uri="{FF2B5EF4-FFF2-40B4-BE49-F238E27FC236}">
                  <a16:creationId xmlns:a16="http://schemas.microsoft.com/office/drawing/2014/main" xmlns="" id="{5D0FCAB4-E977-490E-8084-8C92C4A55406}"/>
                </a:ext>
              </a:extLst>
            </p:cNvPr>
            <p:cNvSpPr>
              <a:spLocks/>
            </p:cNvSpPr>
            <p:nvPr>
              <p:custDataLst>
                <p:tags r:id="rId6"/>
              </p:custDataLst>
            </p:nvPr>
          </p:nvSpPr>
          <p:spPr bwMode="auto">
            <a:xfrm>
              <a:off x="3743" y="2300"/>
              <a:ext cx="97" cy="55"/>
            </a:xfrm>
            <a:custGeom>
              <a:avLst/>
              <a:gdLst>
                <a:gd name="T0" fmla="*/ 240 w 256"/>
                <a:gd name="T1" fmla="*/ 144 h 144"/>
                <a:gd name="T2" fmla="*/ 224 w 256"/>
                <a:gd name="T3" fmla="*/ 128 h 144"/>
                <a:gd name="T4" fmla="*/ 196 w 256"/>
                <a:gd name="T5" fmla="*/ 61 h 144"/>
                <a:gd name="T6" fmla="*/ 128 w 256"/>
                <a:gd name="T7" fmla="*/ 32 h 144"/>
                <a:gd name="T8" fmla="*/ 32 w 256"/>
                <a:gd name="T9" fmla="*/ 128 h 144"/>
                <a:gd name="T10" fmla="*/ 16 w 256"/>
                <a:gd name="T11" fmla="*/ 144 h 144"/>
                <a:gd name="T12" fmla="*/ 0 w 256"/>
                <a:gd name="T13" fmla="*/ 128 h 144"/>
                <a:gd name="T14" fmla="*/ 128 w 256"/>
                <a:gd name="T15" fmla="*/ 0 h 144"/>
                <a:gd name="T16" fmla="*/ 219 w 256"/>
                <a:gd name="T17" fmla="*/ 38 h 144"/>
                <a:gd name="T18" fmla="*/ 256 w 256"/>
                <a:gd name="T19" fmla="*/ 128 h 144"/>
                <a:gd name="T20" fmla="*/ 240 w 256"/>
                <a:gd name="T21"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144">
                  <a:moveTo>
                    <a:pt x="240" y="144"/>
                  </a:moveTo>
                  <a:cubicBezTo>
                    <a:pt x="232" y="144"/>
                    <a:pt x="224" y="137"/>
                    <a:pt x="224" y="128"/>
                  </a:cubicBezTo>
                  <a:cubicBezTo>
                    <a:pt x="224" y="103"/>
                    <a:pt x="214" y="79"/>
                    <a:pt x="196" y="61"/>
                  </a:cubicBezTo>
                  <a:cubicBezTo>
                    <a:pt x="178" y="42"/>
                    <a:pt x="154" y="32"/>
                    <a:pt x="128" y="32"/>
                  </a:cubicBezTo>
                  <a:cubicBezTo>
                    <a:pt x="76" y="32"/>
                    <a:pt x="32" y="76"/>
                    <a:pt x="32" y="128"/>
                  </a:cubicBezTo>
                  <a:cubicBezTo>
                    <a:pt x="32" y="137"/>
                    <a:pt x="25" y="144"/>
                    <a:pt x="16" y="144"/>
                  </a:cubicBezTo>
                  <a:cubicBezTo>
                    <a:pt x="8" y="144"/>
                    <a:pt x="0" y="137"/>
                    <a:pt x="0" y="128"/>
                  </a:cubicBezTo>
                  <a:cubicBezTo>
                    <a:pt x="0" y="58"/>
                    <a:pt x="58" y="0"/>
                    <a:pt x="128" y="0"/>
                  </a:cubicBezTo>
                  <a:cubicBezTo>
                    <a:pt x="163" y="0"/>
                    <a:pt x="195" y="14"/>
                    <a:pt x="219" y="38"/>
                  </a:cubicBezTo>
                  <a:cubicBezTo>
                    <a:pt x="243" y="62"/>
                    <a:pt x="256" y="94"/>
                    <a:pt x="256" y="128"/>
                  </a:cubicBezTo>
                  <a:cubicBezTo>
                    <a:pt x="256" y="137"/>
                    <a:pt x="249" y="144"/>
                    <a:pt x="240" y="144"/>
                  </a:cubicBezTo>
                </a:path>
              </a:pathLst>
            </a:custGeom>
            <a:solidFill>
              <a:srgbClr val="503427"/>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20" name="PA-任意多边形 258">
              <a:extLst>
                <a:ext uri="{FF2B5EF4-FFF2-40B4-BE49-F238E27FC236}">
                  <a16:creationId xmlns:a16="http://schemas.microsoft.com/office/drawing/2014/main" xmlns="" id="{62A09408-3E8D-4925-874F-6BF81F4FF17D}"/>
                </a:ext>
              </a:extLst>
            </p:cNvPr>
            <p:cNvSpPr>
              <a:spLocks noEditPoints="1"/>
            </p:cNvSpPr>
            <p:nvPr>
              <p:custDataLst>
                <p:tags r:id="rId7"/>
              </p:custDataLst>
            </p:nvPr>
          </p:nvSpPr>
          <p:spPr bwMode="auto">
            <a:xfrm>
              <a:off x="3858" y="2252"/>
              <a:ext cx="61" cy="60"/>
            </a:xfrm>
            <a:custGeom>
              <a:avLst/>
              <a:gdLst>
                <a:gd name="T0" fmla="*/ 80 w 160"/>
                <a:gd name="T1" fmla="*/ 160 h 160"/>
                <a:gd name="T2" fmla="*/ 0 w 160"/>
                <a:gd name="T3" fmla="*/ 80 h 160"/>
                <a:gd name="T4" fmla="*/ 80 w 160"/>
                <a:gd name="T5" fmla="*/ 0 h 160"/>
                <a:gd name="T6" fmla="*/ 160 w 160"/>
                <a:gd name="T7" fmla="*/ 80 h 160"/>
                <a:gd name="T8" fmla="*/ 80 w 160"/>
                <a:gd name="T9" fmla="*/ 160 h 160"/>
                <a:gd name="T10" fmla="*/ 80 w 160"/>
                <a:gd name="T11" fmla="*/ 32 h 160"/>
                <a:gd name="T12" fmla="*/ 32 w 160"/>
                <a:gd name="T13" fmla="*/ 80 h 160"/>
                <a:gd name="T14" fmla="*/ 80 w 160"/>
                <a:gd name="T15" fmla="*/ 128 h 160"/>
                <a:gd name="T16" fmla="*/ 128 w 160"/>
                <a:gd name="T17" fmla="*/ 80 h 160"/>
                <a:gd name="T18" fmla="*/ 80 w 160"/>
                <a:gd name="T19"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160"/>
                  </a:moveTo>
                  <a:cubicBezTo>
                    <a:pt x="36" y="160"/>
                    <a:pt x="0" y="125"/>
                    <a:pt x="0" y="80"/>
                  </a:cubicBezTo>
                  <a:cubicBezTo>
                    <a:pt x="0" y="36"/>
                    <a:pt x="36" y="0"/>
                    <a:pt x="80" y="0"/>
                  </a:cubicBezTo>
                  <a:cubicBezTo>
                    <a:pt x="125" y="0"/>
                    <a:pt x="160" y="36"/>
                    <a:pt x="160" y="80"/>
                  </a:cubicBezTo>
                  <a:cubicBezTo>
                    <a:pt x="160" y="125"/>
                    <a:pt x="125" y="160"/>
                    <a:pt x="80" y="160"/>
                  </a:cubicBezTo>
                  <a:close/>
                  <a:moveTo>
                    <a:pt x="80" y="32"/>
                  </a:moveTo>
                  <a:cubicBezTo>
                    <a:pt x="54" y="32"/>
                    <a:pt x="32" y="54"/>
                    <a:pt x="32" y="80"/>
                  </a:cubicBezTo>
                  <a:cubicBezTo>
                    <a:pt x="32" y="107"/>
                    <a:pt x="54" y="128"/>
                    <a:pt x="80" y="128"/>
                  </a:cubicBezTo>
                  <a:cubicBezTo>
                    <a:pt x="107" y="128"/>
                    <a:pt x="128" y="107"/>
                    <a:pt x="128" y="80"/>
                  </a:cubicBezTo>
                  <a:cubicBezTo>
                    <a:pt x="128" y="54"/>
                    <a:pt x="107" y="32"/>
                    <a:pt x="80" y="32"/>
                  </a:cubicBezTo>
                  <a:close/>
                </a:path>
              </a:pathLst>
            </a:custGeom>
            <a:solidFill>
              <a:srgbClr val="7B5340"/>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21" name="PA-任意多边形 259">
              <a:extLst>
                <a:ext uri="{FF2B5EF4-FFF2-40B4-BE49-F238E27FC236}">
                  <a16:creationId xmlns:a16="http://schemas.microsoft.com/office/drawing/2014/main" xmlns="" id="{85AF9FF7-3F99-41AC-9D1A-DA56CA303179}"/>
                </a:ext>
              </a:extLst>
            </p:cNvPr>
            <p:cNvSpPr>
              <a:spLocks/>
            </p:cNvSpPr>
            <p:nvPr>
              <p:custDataLst>
                <p:tags r:id="rId8"/>
              </p:custDataLst>
            </p:nvPr>
          </p:nvSpPr>
          <p:spPr bwMode="auto">
            <a:xfrm>
              <a:off x="3840" y="2300"/>
              <a:ext cx="98" cy="55"/>
            </a:xfrm>
            <a:custGeom>
              <a:avLst/>
              <a:gdLst>
                <a:gd name="T0" fmla="*/ 240 w 256"/>
                <a:gd name="T1" fmla="*/ 144 h 144"/>
                <a:gd name="T2" fmla="*/ 224 w 256"/>
                <a:gd name="T3" fmla="*/ 128 h 144"/>
                <a:gd name="T4" fmla="*/ 196 w 256"/>
                <a:gd name="T5" fmla="*/ 61 h 144"/>
                <a:gd name="T6" fmla="*/ 128 w 256"/>
                <a:gd name="T7" fmla="*/ 32 h 144"/>
                <a:gd name="T8" fmla="*/ 32 w 256"/>
                <a:gd name="T9" fmla="*/ 128 h 144"/>
                <a:gd name="T10" fmla="*/ 16 w 256"/>
                <a:gd name="T11" fmla="*/ 144 h 144"/>
                <a:gd name="T12" fmla="*/ 0 w 256"/>
                <a:gd name="T13" fmla="*/ 128 h 144"/>
                <a:gd name="T14" fmla="*/ 128 w 256"/>
                <a:gd name="T15" fmla="*/ 0 h 144"/>
                <a:gd name="T16" fmla="*/ 219 w 256"/>
                <a:gd name="T17" fmla="*/ 38 h 144"/>
                <a:gd name="T18" fmla="*/ 256 w 256"/>
                <a:gd name="T19" fmla="*/ 128 h 144"/>
                <a:gd name="T20" fmla="*/ 240 w 256"/>
                <a:gd name="T21"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144">
                  <a:moveTo>
                    <a:pt x="240" y="144"/>
                  </a:moveTo>
                  <a:cubicBezTo>
                    <a:pt x="232" y="144"/>
                    <a:pt x="224" y="137"/>
                    <a:pt x="224" y="128"/>
                  </a:cubicBezTo>
                  <a:cubicBezTo>
                    <a:pt x="224" y="103"/>
                    <a:pt x="214" y="79"/>
                    <a:pt x="196" y="61"/>
                  </a:cubicBezTo>
                  <a:cubicBezTo>
                    <a:pt x="178" y="42"/>
                    <a:pt x="154" y="32"/>
                    <a:pt x="128" y="32"/>
                  </a:cubicBezTo>
                  <a:cubicBezTo>
                    <a:pt x="76" y="32"/>
                    <a:pt x="32" y="76"/>
                    <a:pt x="32" y="128"/>
                  </a:cubicBezTo>
                  <a:cubicBezTo>
                    <a:pt x="32" y="137"/>
                    <a:pt x="25" y="144"/>
                    <a:pt x="16" y="144"/>
                  </a:cubicBezTo>
                  <a:cubicBezTo>
                    <a:pt x="8" y="144"/>
                    <a:pt x="0" y="137"/>
                    <a:pt x="0" y="128"/>
                  </a:cubicBezTo>
                  <a:cubicBezTo>
                    <a:pt x="0" y="58"/>
                    <a:pt x="58" y="0"/>
                    <a:pt x="128" y="0"/>
                  </a:cubicBezTo>
                  <a:cubicBezTo>
                    <a:pt x="163" y="0"/>
                    <a:pt x="195" y="14"/>
                    <a:pt x="219" y="38"/>
                  </a:cubicBezTo>
                  <a:cubicBezTo>
                    <a:pt x="243" y="62"/>
                    <a:pt x="256" y="94"/>
                    <a:pt x="256" y="128"/>
                  </a:cubicBezTo>
                  <a:cubicBezTo>
                    <a:pt x="256" y="137"/>
                    <a:pt x="249" y="144"/>
                    <a:pt x="240" y="144"/>
                  </a:cubicBezTo>
                </a:path>
              </a:pathLst>
            </a:custGeom>
            <a:solidFill>
              <a:srgbClr val="503427"/>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22" name="PA-任意多边形 260">
              <a:extLst>
                <a:ext uri="{FF2B5EF4-FFF2-40B4-BE49-F238E27FC236}">
                  <a16:creationId xmlns:a16="http://schemas.microsoft.com/office/drawing/2014/main" xmlns="" id="{7B6C26FF-35AC-4DB2-9F67-B41923FA0E96}"/>
                </a:ext>
              </a:extLst>
            </p:cNvPr>
            <p:cNvSpPr>
              <a:spLocks noEditPoints="1"/>
            </p:cNvSpPr>
            <p:nvPr>
              <p:custDataLst>
                <p:tags r:id="rId9"/>
              </p:custDataLst>
            </p:nvPr>
          </p:nvSpPr>
          <p:spPr bwMode="auto">
            <a:xfrm>
              <a:off x="3956" y="2252"/>
              <a:ext cx="61" cy="60"/>
            </a:xfrm>
            <a:custGeom>
              <a:avLst/>
              <a:gdLst>
                <a:gd name="T0" fmla="*/ 80 w 160"/>
                <a:gd name="T1" fmla="*/ 160 h 160"/>
                <a:gd name="T2" fmla="*/ 0 w 160"/>
                <a:gd name="T3" fmla="*/ 80 h 160"/>
                <a:gd name="T4" fmla="*/ 80 w 160"/>
                <a:gd name="T5" fmla="*/ 0 h 160"/>
                <a:gd name="T6" fmla="*/ 160 w 160"/>
                <a:gd name="T7" fmla="*/ 80 h 160"/>
                <a:gd name="T8" fmla="*/ 80 w 160"/>
                <a:gd name="T9" fmla="*/ 160 h 160"/>
                <a:gd name="T10" fmla="*/ 80 w 160"/>
                <a:gd name="T11" fmla="*/ 32 h 160"/>
                <a:gd name="T12" fmla="*/ 32 w 160"/>
                <a:gd name="T13" fmla="*/ 80 h 160"/>
                <a:gd name="T14" fmla="*/ 80 w 160"/>
                <a:gd name="T15" fmla="*/ 128 h 160"/>
                <a:gd name="T16" fmla="*/ 128 w 160"/>
                <a:gd name="T17" fmla="*/ 80 h 160"/>
                <a:gd name="T18" fmla="*/ 80 w 160"/>
                <a:gd name="T19"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160"/>
                  </a:moveTo>
                  <a:cubicBezTo>
                    <a:pt x="36" y="160"/>
                    <a:pt x="0" y="125"/>
                    <a:pt x="0" y="80"/>
                  </a:cubicBezTo>
                  <a:cubicBezTo>
                    <a:pt x="0" y="36"/>
                    <a:pt x="36" y="0"/>
                    <a:pt x="80" y="0"/>
                  </a:cubicBezTo>
                  <a:cubicBezTo>
                    <a:pt x="125" y="0"/>
                    <a:pt x="160" y="36"/>
                    <a:pt x="160" y="80"/>
                  </a:cubicBezTo>
                  <a:cubicBezTo>
                    <a:pt x="160" y="125"/>
                    <a:pt x="125" y="160"/>
                    <a:pt x="80" y="160"/>
                  </a:cubicBezTo>
                  <a:close/>
                  <a:moveTo>
                    <a:pt x="80" y="32"/>
                  </a:moveTo>
                  <a:cubicBezTo>
                    <a:pt x="54" y="32"/>
                    <a:pt x="32" y="54"/>
                    <a:pt x="32" y="80"/>
                  </a:cubicBezTo>
                  <a:cubicBezTo>
                    <a:pt x="32" y="107"/>
                    <a:pt x="54" y="128"/>
                    <a:pt x="80" y="128"/>
                  </a:cubicBezTo>
                  <a:cubicBezTo>
                    <a:pt x="107" y="128"/>
                    <a:pt x="128" y="107"/>
                    <a:pt x="128" y="80"/>
                  </a:cubicBezTo>
                  <a:cubicBezTo>
                    <a:pt x="128" y="54"/>
                    <a:pt x="107" y="32"/>
                    <a:pt x="80" y="32"/>
                  </a:cubicBezTo>
                  <a:close/>
                </a:path>
              </a:pathLst>
            </a:custGeom>
            <a:solidFill>
              <a:srgbClr val="7B5340"/>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23" name="PA-任意多边形 261">
              <a:extLst>
                <a:ext uri="{FF2B5EF4-FFF2-40B4-BE49-F238E27FC236}">
                  <a16:creationId xmlns:a16="http://schemas.microsoft.com/office/drawing/2014/main" xmlns="" id="{C26B871B-D8D3-4524-B7B7-7BF3E8A831F4}"/>
                </a:ext>
              </a:extLst>
            </p:cNvPr>
            <p:cNvSpPr>
              <a:spLocks/>
            </p:cNvSpPr>
            <p:nvPr>
              <p:custDataLst>
                <p:tags r:id="rId10"/>
              </p:custDataLst>
            </p:nvPr>
          </p:nvSpPr>
          <p:spPr bwMode="auto">
            <a:xfrm>
              <a:off x="3938" y="2300"/>
              <a:ext cx="97" cy="55"/>
            </a:xfrm>
            <a:custGeom>
              <a:avLst/>
              <a:gdLst>
                <a:gd name="T0" fmla="*/ 240 w 256"/>
                <a:gd name="T1" fmla="*/ 144 h 144"/>
                <a:gd name="T2" fmla="*/ 224 w 256"/>
                <a:gd name="T3" fmla="*/ 128 h 144"/>
                <a:gd name="T4" fmla="*/ 196 w 256"/>
                <a:gd name="T5" fmla="*/ 61 h 144"/>
                <a:gd name="T6" fmla="*/ 128 w 256"/>
                <a:gd name="T7" fmla="*/ 32 h 144"/>
                <a:gd name="T8" fmla="*/ 32 w 256"/>
                <a:gd name="T9" fmla="*/ 128 h 144"/>
                <a:gd name="T10" fmla="*/ 16 w 256"/>
                <a:gd name="T11" fmla="*/ 144 h 144"/>
                <a:gd name="T12" fmla="*/ 0 w 256"/>
                <a:gd name="T13" fmla="*/ 128 h 144"/>
                <a:gd name="T14" fmla="*/ 128 w 256"/>
                <a:gd name="T15" fmla="*/ 0 h 144"/>
                <a:gd name="T16" fmla="*/ 219 w 256"/>
                <a:gd name="T17" fmla="*/ 38 h 144"/>
                <a:gd name="T18" fmla="*/ 256 w 256"/>
                <a:gd name="T19" fmla="*/ 128 h 144"/>
                <a:gd name="T20" fmla="*/ 240 w 256"/>
                <a:gd name="T21"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144">
                  <a:moveTo>
                    <a:pt x="240" y="144"/>
                  </a:moveTo>
                  <a:cubicBezTo>
                    <a:pt x="232" y="144"/>
                    <a:pt x="224" y="137"/>
                    <a:pt x="224" y="128"/>
                  </a:cubicBezTo>
                  <a:cubicBezTo>
                    <a:pt x="224" y="103"/>
                    <a:pt x="214" y="79"/>
                    <a:pt x="196" y="61"/>
                  </a:cubicBezTo>
                  <a:cubicBezTo>
                    <a:pt x="178" y="42"/>
                    <a:pt x="154" y="32"/>
                    <a:pt x="128" y="32"/>
                  </a:cubicBezTo>
                  <a:cubicBezTo>
                    <a:pt x="76" y="32"/>
                    <a:pt x="32" y="76"/>
                    <a:pt x="32" y="128"/>
                  </a:cubicBezTo>
                  <a:cubicBezTo>
                    <a:pt x="32" y="137"/>
                    <a:pt x="25" y="144"/>
                    <a:pt x="16" y="144"/>
                  </a:cubicBezTo>
                  <a:cubicBezTo>
                    <a:pt x="8" y="144"/>
                    <a:pt x="0" y="137"/>
                    <a:pt x="0" y="128"/>
                  </a:cubicBezTo>
                  <a:cubicBezTo>
                    <a:pt x="0" y="58"/>
                    <a:pt x="58" y="0"/>
                    <a:pt x="128" y="0"/>
                  </a:cubicBezTo>
                  <a:cubicBezTo>
                    <a:pt x="163" y="0"/>
                    <a:pt x="195" y="14"/>
                    <a:pt x="219" y="38"/>
                  </a:cubicBezTo>
                  <a:cubicBezTo>
                    <a:pt x="243" y="62"/>
                    <a:pt x="256" y="94"/>
                    <a:pt x="256" y="128"/>
                  </a:cubicBezTo>
                  <a:cubicBezTo>
                    <a:pt x="256" y="137"/>
                    <a:pt x="249" y="144"/>
                    <a:pt x="240" y="144"/>
                  </a:cubicBezTo>
                </a:path>
              </a:pathLst>
            </a:custGeom>
            <a:solidFill>
              <a:srgbClr val="503427"/>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24" name="PA-任意多边形 262">
              <a:extLst>
                <a:ext uri="{FF2B5EF4-FFF2-40B4-BE49-F238E27FC236}">
                  <a16:creationId xmlns:a16="http://schemas.microsoft.com/office/drawing/2014/main" xmlns="" id="{2C332001-AC8F-4CCC-9776-2C716F1F33C7}"/>
                </a:ext>
              </a:extLst>
            </p:cNvPr>
            <p:cNvSpPr>
              <a:spLocks noEditPoints="1"/>
            </p:cNvSpPr>
            <p:nvPr>
              <p:custDataLst>
                <p:tags r:id="rId11"/>
              </p:custDataLst>
            </p:nvPr>
          </p:nvSpPr>
          <p:spPr bwMode="auto">
            <a:xfrm>
              <a:off x="3663" y="2160"/>
              <a:ext cx="61" cy="61"/>
            </a:xfrm>
            <a:custGeom>
              <a:avLst/>
              <a:gdLst>
                <a:gd name="T0" fmla="*/ 80 w 160"/>
                <a:gd name="T1" fmla="*/ 160 h 160"/>
                <a:gd name="T2" fmla="*/ 0 w 160"/>
                <a:gd name="T3" fmla="*/ 80 h 160"/>
                <a:gd name="T4" fmla="*/ 80 w 160"/>
                <a:gd name="T5" fmla="*/ 0 h 160"/>
                <a:gd name="T6" fmla="*/ 160 w 160"/>
                <a:gd name="T7" fmla="*/ 80 h 160"/>
                <a:gd name="T8" fmla="*/ 80 w 160"/>
                <a:gd name="T9" fmla="*/ 160 h 160"/>
                <a:gd name="T10" fmla="*/ 80 w 160"/>
                <a:gd name="T11" fmla="*/ 32 h 160"/>
                <a:gd name="T12" fmla="*/ 32 w 160"/>
                <a:gd name="T13" fmla="*/ 80 h 160"/>
                <a:gd name="T14" fmla="*/ 80 w 160"/>
                <a:gd name="T15" fmla="*/ 128 h 160"/>
                <a:gd name="T16" fmla="*/ 128 w 160"/>
                <a:gd name="T17" fmla="*/ 80 h 160"/>
                <a:gd name="T18" fmla="*/ 80 w 160"/>
                <a:gd name="T19"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160"/>
                  </a:moveTo>
                  <a:cubicBezTo>
                    <a:pt x="36" y="160"/>
                    <a:pt x="0" y="125"/>
                    <a:pt x="0" y="80"/>
                  </a:cubicBezTo>
                  <a:cubicBezTo>
                    <a:pt x="0" y="36"/>
                    <a:pt x="36" y="0"/>
                    <a:pt x="80" y="0"/>
                  </a:cubicBezTo>
                  <a:cubicBezTo>
                    <a:pt x="125" y="0"/>
                    <a:pt x="160" y="36"/>
                    <a:pt x="160" y="80"/>
                  </a:cubicBezTo>
                  <a:cubicBezTo>
                    <a:pt x="160" y="125"/>
                    <a:pt x="125" y="160"/>
                    <a:pt x="80" y="160"/>
                  </a:cubicBezTo>
                  <a:close/>
                  <a:moveTo>
                    <a:pt x="80" y="32"/>
                  </a:moveTo>
                  <a:cubicBezTo>
                    <a:pt x="54" y="32"/>
                    <a:pt x="32" y="54"/>
                    <a:pt x="32" y="80"/>
                  </a:cubicBezTo>
                  <a:cubicBezTo>
                    <a:pt x="32" y="107"/>
                    <a:pt x="54" y="128"/>
                    <a:pt x="80" y="128"/>
                  </a:cubicBezTo>
                  <a:cubicBezTo>
                    <a:pt x="107" y="128"/>
                    <a:pt x="128" y="107"/>
                    <a:pt x="128" y="80"/>
                  </a:cubicBezTo>
                  <a:cubicBezTo>
                    <a:pt x="128" y="54"/>
                    <a:pt x="107" y="32"/>
                    <a:pt x="80" y="32"/>
                  </a:cubicBezTo>
                  <a:close/>
                </a:path>
              </a:pathLst>
            </a:custGeom>
            <a:solidFill>
              <a:srgbClr val="7B5340"/>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25" name="PA-任意多边形 263">
              <a:extLst>
                <a:ext uri="{FF2B5EF4-FFF2-40B4-BE49-F238E27FC236}">
                  <a16:creationId xmlns:a16="http://schemas.microsoft.com/office/drawing/2014/main" xmlns="" id="{9DA7B1A0-1197-4EC3-BD83-D5DFCC57E959}"/>
                </a:ext>
              </a:extLst>
            </p:cNvPr>
            <p:cNvSpPr>
              <a:spLocks/>
            </p:cNvSpPr>
            <p:nvPr>
              <p:custDataLst>
                <p:tags r:id="rId12"/>
              </p:custDataLst>
            </p:nvPr>
          </p:nvSpPr>
          <p:spPr bwMode="auto">
            <a:xfrm>
              <a:off x="3645" y="2209"/>
              <a:ext cx="98" cy="55"/>
            </a:xfrm>
            <a:custGeom>
              <a:avLst/>
              <a:gdLst>
                <a:gd name="T0" fmla="*/ 240 w 256"/>
                <a:gd name="T1" fmla="*/ 144 h 144"/>
                <a:gd name="T2" fmla="*/ 224 w 256"/>
                <a:gd name="T3" fmla="*/ 128 h 144"/>
                <a:gd name="T4" fmla="*/ 196 w 256"/>
                <a:gd name="T5" fmla="*/ 61 h 144"/>
                <a:gd name="T6" fmla="*/ 128 w 256"/>
                <a:gd name="T7" fmla="*/ 32 h 144"/>
                <a:gd name="T8" fmla="*/ 32 w 256"/>
                <a:gd name="T9" fmla="*/ 128 h 144"/>
                <a:gd name="T10" fmla="*/ 16 w 256"/>
                <a:gd name="T11" fmla="*/ 144 h 144"/>
                <a:gd name="T12" fmla="*/ 0 w 256"/>
                <a:gd name="T13" fmla="*/ 128 h 144"/>
                <a:gd name="T14" fmla="*/ 128 w 256"/>
                <a:gd name="T15" fmla="*/ 0 h 144"/>
                <a:gd name="T16" fmla="*/ 219 w 256"/>
                <a:gd name="T17" fmla="*/ 38 h 144"/>
                <a:gd name="T18" fmla="*/ 256 w 256"/>
                <a:gd name="T19" fmla="*/ 128 h 144"/>
                <a:gd name="T20" fmla="*/ 240 w 256"/>
                <a:gd name="T21"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144">
                  <a:moveTo>
                    <a:pt x="240" y="144"/>
                  </a:moveTo>
                  <a:cubicBezTo>
                    <a:pt x="232" y="144"/>
                    <a:pt x="224" y="137"/>
                    <a:pt x="224" y="128"/>
                  </a:cubicBezTo>
                  <a:cubicBezTo>
                    <a:pt x="224" y="103"/>
                    <a:pt x="214" y="79"/>
                    <a:pt x="196" y="61"/>
                  </a:cubicBezTo>
                  <a:cubicBezTo>
                    <a:pt x="178" y="42"/>
                    <a:pt x="154" y="32"/>
                    <a:pt x="128" y="32"/>
                  </a:cubicBezTo>
                  <a:cubicBezTo>
                    <a:pt x="76" y="32"/>
                    <a:pt x="32" y="76"/>
                    <a:pt x="32" y="128"/>
                  </a:cubicBezTo>
                  <a:cubicBezTo>
                    <a:pt x="32" y="137"/>
                    <a:pt x="25" y="144"/>
                    <a:pt x="16" y="144"/>
                  </a:cubicBezTo>
                  <a:cubicBezTo>
                    <a:pt x="8" y="144"/>
                    <a:pt x="0" y="137"/>
                    <a:pt x="0" y="128"/>
                  </a:cubicBezTo>
                  <a:cubicBezTo>
                    <a:pt x="0" y="58"/>
                    <a:pt x="58" y="0"/>
                    <a:pt x="128" y="0"/>
                  </a:cubicBezTo>
                  <a:cubicBezTo>
                    <a:pt x="163" y="0"/>
                    <a:pt x="195" y="14"/>
                    <a:pt x="219" y="38"/>
                  </a:cubicBezTo>
                  <a:cubicBezTo>
                    <a:pt x="243" y="62"/>
                    <a:pt x="256" y="94"/>
                    <a:pt x="256" y="128"/>
                  </a:cubicBezTo>
                  <a:cubicBezTo>
                    <a:pt x="256" y="137"/>
                    <a:pt x="249" y="144"/>
                    <a:pt x="240" y="144"/>
                  </a:cubicBezTo>
                </a:path>
              </a:pathLst>
            </a:custGeom>
            <a:solidFill>
              <a:srgbClr val="503427"/>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26" name="PA-任意多边形 264">
              <a:extLst>
                <a:ext uri="{FF2B5EF4-FFF2-40B4-BE49-F238E27FC236}">
                  <a16:creationId xmlns:a16="http://schemas.microsoft.com/office/drawing/2014/main" xmlns="" id="{BD74F4BA-6ECA-47CA-BE9C-3ABF602FDBE6}"/>
                </a:ext>
              </a:extLst>
            </p:cNvPr>
            <p:cNvSpPr>
              <a:spLocks noEditPoints="1"/>
            </p:cNvSpPr>
            <p:nvPr>
              <p:custDataLst>
                <p:tags r:id="rId13"/>
              </p:custDataLst>
            </p:nvPr>
          </p:nvSpPr>
          <p:spPr bwMode="auto">
            <a:xfrm>
              <a:off x="3761" y="2160"/>
              <a:ext cx="61" cy="61"/>
            </a:xfrm>
            <a:custGeom>
              <a:avLst/>
              <a:gdLst>
                <a:gd name="T0" fmla="*/ 80 w 160"/>
                <a:gd name="T1" fmla="*/ 160 h 160"/>
                <a:gd name="T2" fmla="*/ 0 w 160"/>
                <a:gd name="T3" fmla="*/ 80 h 160"/>
                <a:gd name="T4" fmla="*/ 80 w 160"/>
                <a:gd name="T5" fmla="*/ 0 h 160"/>
                <a:gd name="T6" fmla="*/ 160 w 160"/>
                <a:gd name="T7" fmla="*/ 80 h 160"/>
                <a:gd name="T8" fmla="*/ 80 w 160"/>
                <a:gd name="T9" fmla="*/ 160 h 160"/>
                <a:gd name="T10" fmla="*/ 80 w 160"/>
                <a:gd name="T11" fmla="*/ 32 h 160"/>
                <a:gd name="T12" fmla="*/ 32 w 160"/>
                <a:gd name="T13" fmla="*/ 80 h 160"/>
                <a:gd name="T14" fmla="*/ 80 w 160"/>
                <a:gd name="T15" fmla="*/ 128 h 160"/>
                <a:gd name="T16" fmla="*/ 128 w 160"/>
                <a:gd name="T17" fmla="*/ 80 h 160"/>
                <a:gd name="T18" fmla="*/ 80 w 160"/>
                <a:gd name="T19"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160"/>
                  </a:moveTo>
                  <a:cubicBezTo>
                    <a:pt x="36" y="160"/>
                    <a:pt x="0" y="125"/>
                    <a:pt x="0" y="80"/>
                  </a:cubicBezTo>
                  <a:cubicBezTo>
                    <a:pt x="0" y="36"/>
                    <a:pt x="36" y="0"/>
                    <a:pt x="80" y="0"/>
                  </a:cubicBezTo>
                  <a:cubicBezTo>
                    <a:pt x="125" y="0"/>
                    <a:pt x="160" y="36"/>
                    <a:pt x="160" y="80"/>
                  </a:cubicBezTo>
                  <a:cubicBezTo>
                    <a:pt x="160" y="125"/>
                    <a:pt x="125" y="160"/>
                    <a:pt x="80" y="160"/>
                  </a:cubicBezTo>
                  <a:close/>
                  <a:moveTo>
                    <a:pt x="80" y="32"/>
                  </a:moveTo>
                  <a:cubicBezTo>
                    <a:pt x="54" y="32"/>
                    <a:pt x="32" y="54"/>
                    <a:pt x="32" y="80"/>
                  </a:cubicBezTo>
                  <a:cubicBezTo>
                    <a:pt x="32" y="107"/>
                    <a:pt x="54" y="128"/>
                    <a:pt x="80" y="128"/>
                  </a:cubicBezTo>
                  <a:cubicBezTo>
                    <a:pt x="107" y="128"/>
                    <a:pt x="128" y="107"/>
                    <a:pt x="128" y="80"/>
                  </a:cubicBezTo>
                  <a:cubicBezTo>
                    <a:pt x="128" y="54"/>
                    <a:pt x="107" y="32"/>
                    <a:pt x="80" y="32"/>
                  </a:cubicBezTo>
                  <a:close/>
                </a:path>
              </a:pathLst>
            </a:custGeom>
            <a:solidFill>
              <a:srgbClr val="7B5340"/>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27" name="PA-任意多边形 265">
              <a:extLst>
                <a:ext uri="{FF2B5EF4-FFF2-40B4-BE49-F238E27FC236}">
                  <a16:creationId xmlns:a16="http://schemas.microsoft.com/office/drawing/2014/main" xmlns="" id="{CFE3E418-A014-470E-AD07-27E0AC2B1F81}"/>
                </a:ext>
              </a:extLst>
            </p:cNvPr>
            <p:cNvSpPr>
              <a:spLocks/>
            </p:cNvSpPr>
            <p:nvPr>
              <p:custDataLst>
                <p:tags r:id="rId14"/>
              </p:custDataLst>
            </p:nvPr>
          </p:nvSpPr>
          <p:spPr bwMode="auto">
            <a:xfrm>
              <a:off x="3743" y="2209"/>
              <a:ext cx="97" cy="55"/>
            </a:xfrm>
            <a:custGeom>
              <a:avLst/>
              <a:gdLst>
                <a:gd name="T0" fmla="*/ 240 w 256"/>
                <a:gd name="T1" fmla="*/ 144 h 144"/>
                <a:gd name="T2" fmla="*/ 224 w 256"/>
                <a:gd name="T3" fmla="*/ 128 h 144"/>
                <a:gd name="T4" fmla="*/ 196 w 256"/>
                <a:gd name="T5" fmla="*/ 61 h 144"/>
                <a:gd name="T6" fmla="*/ 128 w 256"/>
                <a:gd name="T7" fmla="*/ 32 h 144"/>
                <a:gd name="T8" fmla="*/ 32 w 256"/>
                <a:gd name="T9" fmla="*/ 128 h 144"/>
                <a:gd name="T10" fmla="*/ 16 w 256"/>
                <a:gd name="T11" fmla="*/ 144 h 144"/>
                <a:gd name="T12" fmla="*/ 0 w 256"/>
                <a:gd name="T13" fmla="*/ 128 h 144"/>
                <a:gd name="T14" fmla="*/ 128 w 256"/>
                <a:gd name="T15" fmla="*/ 0 h 144"/>
                <a:gd name="T16" fmla="*/ 219 w 256"/>
                <a:gd name="T17" fmla="*/ 38 h 144"/>
                <a:gd name="T18" fmla="*/ 256 w 256"/>
                <a:gd name="T19" fmla="*/ 128 h 144"/>
                <a:gd name="T20" fmla="*/ 240 w 256"/>
                <a:gd name="T21"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144">
                  <a:moveTo>
                    <a:pt x="240" y="144"/>
                  </a:moveTo>
                  <a:cubicBezTo>
                    <a:pt x="232" y="144"/>
                    <a:pt x="224" y="137"/>
                    <a:pt x="224" y="128"/>
                  </a:cubicBezTo>
                  <a:cubicBezTo>
                    <a:pt x="224" y="103"/>
                    <a:pt x="214" y="79"/>
                    <a:pt x="196" y="61"/>
                  </a:cubicBezTo>
                  <a:cubicBezTo>
                    <a:pt x="178" y="42"/>
                    <a:pt x="154" y="32"/>
                    <a:pt x="128" y="32"/>
                  </a:cubicBezTo>
                  <a:cubicBezTo>
                    <a:pt x="76" y="32"/>
                    <a:pt x="32" y="76"/>
                    <a:pt x="32" y="128"/>
                  </a:cubicBezTo>
                  <a:cubicBezTo>
                    <a:pt x="32" y="137"/>
                    <a:pt x="25" y="144"/>
                    <a:pt x="16" y="144"/>
                  </a:cubicBezTo>
                  <a:cubicBezTo>
                    <a:pt x="8" y="144"/>
                    <a:pt x="0" y="137"/>
                    <a:pt x="0" y="128"/>
                  </a:cubicBezTo>
                  <a:cubicBezTo>
                    <a:pt x="0" y="58"/>
                    <a:pt x="58" y="0"/>
                    <a:pt x="128" y="0"/>
                  </a:cubicBezTo>
                  <a:cubicBezTo>
                    <a:pt x="163" y="0"/>
                    <a:pt x="195" y="14"/>
                    <a:pt x="219" y="38"/>
                  </a:cubicBezTo>
                  <a:cubicBezTo>
                    <a:pt x="243" y="62"/>
                    <a:pt x="256" y="94"/>
                    <a:pt x="256" y="128"/>
                  </a:cubicBezTo>
                  <a:cubicBezTo>
                    <a:pt x="256" y="137"/>
                    <a:pt x="249" y="144"/>
                    <a:pt x="240" y="144"/>
                  </a:cubicBezTo>
                </a:path>
              </a:pathLst>
            </a:custGeom>
            <a:solidFill>
              <a:srgbClr val="503427"/>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28" name="PA-任意多边形 266">
              <a:extLst>
                <a:ext uri="{FF2B5EF4-FFF2-40B4-BE49-F238E27FC236}">
                  <a16:creationId xmlns:a16="http://schemas.microsoft.com/office/drawing/2014/main" xmlns="" id="{6BBA6928-E7D8-4C29-9D98-D2CDD151E6A4}"/>
                </a:ext>
              </a:extLst>
            </p:cNvPr>
            <p:cNvSpPr>
              <a:spLocks noEditPoints="1"/>
            </p:cNvSpPr>
            <p:nvPr>
              <p:custDataLst>
                <p:tags r:id="rId15"/>
              </p:custDataLst>
            </p:nvPr>
          </p:nvSpPr>
          <p:spPr bwMode="auto">
            <a:xfrm>
              <a:off x="3858" y="2160"/>
              <a:ext cx="61" cy="61"/>
            </a:xfrm>
            <a:custGeom>
              <a:avLst/>
              <a:gdLst>
                <a:gd name="T0" fmla="*/ 80 w 160"/>
                <a:gd name="T1" fmla="*/ 160 h 160"/>
                <a:gd name="T2" fmla="*/ 0 w 160"/>
                <a:gd name="T3" fmla="*/ 80 h 160"/>
                <a:gd name="T4" fmla="*/ 80 w 160"/>
                <a:gd name="T5" fmla="*/ 0 h 160"/>
                <a:gd name="T6" fmla="*/ 160 w 160"/>
                <a:gd name="T7" fmla="*/ 80 h 160"/>
                <a:gd name="T8" fmla="*/ 80 w 160"/>
                <a:gd name="T9" fmla="*/ 160 h 160"/>
                <a:gd name="T10" fmla="*/ 80 w 160"/>
                <a:gd name="T11" fmla="*/ 32 h 160"/>
                <a:gd name="T12" fmla="*/ 32 w 160"/>
                <a:gd name="T13" fmla="*/ 80 h 160"/>
                <a:gd name="T14" fmla="*/ 80 w 160"/>
                <a:gd name="T15" fmla="*/ 128 h 160"/>
                <a:gd name="T16" fmla="*/ 128 w 160"/>
                <a:gd name="T17" fmla="*/ 80 h 160"/>
                <a:gd name="T18" fmla="*/ 80 w 160"/>
                <a:gd name="T19"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160"/>
                  </a:moveTo>
                  <a:cubicBezTo>
                    <a:pt x="36" y="160"/>
                    <a:pt x="0" y="125"/>
                    <a:pt x="0" y="80"/>
                  </a:cubicBezTo>
                  <a:cubicBezTo>
                    <a:pt x="0" y="36"/>
                    <a:pt x="36" y="0"/>
                    <a:pt x="80" y="0"/>
                  </a:cubicBezTo>
                  <a:cubicBezTo>
                    <a:pt x="125" y="0"/>
                    <a:pt x="160" y="36"/>
                    <a:pt x="160" y="80"/>
                  </a:cubicBezTo>
                  <a:cubicBezTo>
                    <a:pt x="160" y="125"/>
                    <a:pt x="125" y="160"/>
                    <a:pt x="80" y="160"/>
                  </a:cubicBezTo>
                  <a:close/>
                  <a:moveTo>
                    <a:pt x="80" y="32"/>
                  </a:moveTo>
                  <a:cubicBezTo>
                    <a:pt x="54" y="32"/>
                    <a:pt x="32" y="54"/>
                    <a:pt x="32" y="80"/>
                  </a:cubicBezTo>
                  <a:cubicBezTo>
                    <a:pt x="32" y="107"/>
                    <a:pt x="54" y="128"/>
                    <a:pt x="80" y="128"/>
                  </a:cubicBezTo>
                  <a:cubicBezTo>
                    <a:pt x="107" y="128"/>
                    <a:pt x="128" y="107"/>
                    <a:pt x="128" y="80"/>
                  </a:cubicBezTo>
                  <a:cubicBezTo>
                    <a:pt x="128" y="54"/>
                    <a:pt x="107" y="32"/>
                    <a:pt x="80" y="32"/>
                  </a:cubicBezTo>
                  <a:close/>
                </a:path>
              </a:pathLst>
            </a:custGeom>
            <a:solidFill>
              <a:srgbClr val="7B5340"/>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29" name="PA-任意多边形 267">
              <a:extLst>
                <a:ext uri="{FF2B5EF4-FFF2-40B4-BE49-F238E27FC236}">
                  <a16:creationId xmlns:a16="http://schemas.microsoft.com/office/drawing/2014/main" xmlns="" id="{F6268E76-1F2D-40DD-A672-093860D081C5}"/>
                </a:ext>
              </a:extLst>
            </p:cNvPr>
            <p:cNvSpPr>
              <a:spLocks/>
            </p:cNvSpPr>
            <p:nvPr>
              <p:custDataLst>
                <p:tags r:id="rId16"/>
              </p:custDataLst>
            </p:nvPr>
          </p:nvSpPr>
          <p:spPr bwMode="auto">
            <a:xfrm>
              <a:off x="3840" y="2209"/>
              <a:ext cx="98" cy="55"/>
            </a:xfrm>
            <a:custGeom>
              <a:avLst/>
              <a:gdLst>
                <a:gd name="T0" fmla="*/ 240 w 256"/>
                <a:gd name="T1" fmla="*/ 144 h 144"/>
                <a:gd name="T2" fmla="*/ 224 w 256"/>
                <a:gd name="T3" fmla="*/ 128 h 144"/>
                <a:gd name="T4" fmla="*/ 196 w 256"/>
                <a:gd name="T5" fmla="*/ 61 h 144"/>
                <a:gd name="T6" fmla="*/ 128 w 256"/>
                <a:gd name="T7" fmla="*/ 32 h 144"/>
                <a:gd name="T8" fmla="*/ 32 w 256"/>
                <a:gd name="T9" fmla="*/ 128 h 144"/>
                <a:gd name="T10" fmla="*/ 16 w 256"/>
                <a:gd name="T11" fmla="*/ 144 h 144"/>
                <a:gd name="T12" fmla="*/ 0 w 256"/>
                <a:gd name="T13" fmla="*/ 128 h 144"/>
                <a:gd name="T14" fmla="*/ 128 w 256"/>
                <a:gd name="T15" fmla="*/ 0 h 144"/>
                <a:gd name="T16" fmla="*/ 219 w 256"/>
                <a:gd name="T17" fmla="*/ 38 h 144"/>
                <a:gd name="T18" fmla="*/ 256 w 256"/>
                <a:gd name="T19" fmla="*/ 128 h 144"/>
                <a:gd name="T20" fmla="*/ 240 w 256"/>
                <a:gd name="T21"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144">
                  <a:moveTo>
                    <a:pt x="240" y="144"/>
                  </a:moveTo>
                  <a:cubicBezTo>
                    <a:pt x="232" y="144"/>
                    <a:pt x="224" y="137"/>
                    <a:pt x="224" y="128"/>
                  </a:cubicBezTo>
                  <a:cubicBezTo>
                    <a:pt x="224" y="103"/>
                    <a:pt x="214" y="79"/>
                    <a:pt x="196" y="61"/>
                  </a:cubicBezTo>
                  <a:cubicBezTo>
                    <a:pt x="178" y="42"/>
                    <a:pt x="154" y="32"/>
                    <a:pt x="128" y="32"/>
                  </a:cubicBezTo>
                  <a:cubicBezTo>
                    <a:pt x="76" y="32"/>
                    <a:pt x="32" y="76"/>
                    <a:pt x="32" y="128"/>
                  </a:cubicBezTo>
                  <a:cubicBezTo>
                    <a:pt x="32" y="137"/>
                    <a:pt x="25" y="144"/>
                    <a:pt x="16" y="144"/>
                  </a:cubicBezTo>
                  <a:cubicBezTo>
                    <a:pt x="8" y="144"/>
                    <a:pt x="0" y="137"/>
                    <a:pt x="0" y="128"/>
                  </a:cubicBezTo>
                  <a:cubicBezTo>
                    <a:pt x="0" y="58"/>
                    <a:pt x="58" y="0"/>
                    <a:pt x="128" y="0"/>
                  </a:cubicBezTo>
                  <a:cubicBezTo>
                    <a:pt x="163" y="0"/>
                    <a:pt x="195" y="14"/>
                    <a:pt x="219" y="38"/>
                  </a:cubicBezTo>
                  <a:cubicBezTo>
                    <a:pt x="243" y="62"/>
                    <a:pt x="256" y="94"/>
                    <a:pt x="256" y="128"/>
                  </a:cubicBezTo>
                  <a:cubicBezTo>
                    <a:pt x="256" y="137"/>
                    <a:pt x="249" y="144"/>
                    <a:pt x="240" y="144"/>
                  </a:cubicBezTo>
                </a:path>
              </a:pathLst>
            </a:custGeom>
            <a:solidFill>
              <a:srgbClr val="503427"/>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30" name="PA-任意多边形 268">
              <a:extLst>
                <a:ext uri="{FF2B5EF4-FFF2-40B4-BE49-F238E27FC236}">
                  <a16:creationId xmlns:a16="http://schemas.microsoft.com/office/drawing/2014/main" xmlns="" id="{51663746-E714-4071-9105-797E4C5A8F81}"/>
                </a:ext>
              </a:extLst>
            </p:cNvPr>
            <p:cNvSpPr>
              <a:spLocks noEditPoints="1"/>
            </p:cNvSpPr>
            <p:nvPr>
              <p:custDataLst>
                <p:tags r:id="rId17"/>
              </p:custDataLst>
            </p:nvPr>
          </p:nvSpPr>
          <p:spPr bwMode="auto">
            <a:xfrm>
              <a:off x="3956" y="2160"/>
              <a:ext cx="61" cy="61"/>
            </a:xfrm>
            <a:custGeom>
              <a:avLst/>
              <a:gdLst>
                <a:gd name="T0" fmla="*/ 80 w 160"/>
                <a:gd name="T1" fmla="*/ 160 h 160"/>
                <a:gd name="T2" fmla="*/ 0 w 160"/>
                <a:gd name="T3" fmla="*/ 80 h 160"/>
                <a:gd name="T4" fmla="*/ 80 w 160"/>
                <a:gd name="T5" fmla="*/ 0 h 160"/>
                <a:gd name="T6" fmla="*/ 160 w 160"/>
                <a:gd name="T7" fmla="*/ 80 h 160"/>
                <a:gd name="T8" fmla="*/ 80 w 160"/>
                <a:gd name="T9" fmla="*/ 160 h 160"/>
                <a:gd name="T10" fmla="*/ 80 w 160"/>
                <a:gd name="T11" fmla="*/ 32 h 160"/>
                <a:gd name="T12" fmla="*/ 32 w 160"/>
                <a:gd name="T13" fmla="*/ 80 h 160"/>
                <a:gd name="T14" fmla="*/ 80 w 160"/>
                <a:gd name="T15" fmla="*/ 128 h 160"/>
                <a:gd name="T16" fmla="*/ 128 w 160"/>
                <a:gd name="T17" fmla="*/ 80 h 160"/>
                <a:gd name="T18" fmla="*/ 80 w 160"/>
                <a:gd name="T19"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160"/>
                  </a:moveTo>
                  <a:cubicBezTo>
                    <a:pt x="36" y="160"/>
                    <a:pt x="0" y="125"/>
                    <a:pt x="0" y="80"/>
                  </a:cubicBezTo>
                  <a:cubicBezTo>
                    <a:pt x="0" y="36"/>
                    <a:pt x="36" y="0"/>
                    <a:pt x="80" y="0"/>
                  </a:cubicBezTo>
                  <a:cubicBezTo>
                    <a:pt x="125" y="0"/>
                    <a:pt x="160" y="36"/>
                    <a:pt x="160" y="80"/>
                  </a:cubicBezTo>
                  <a:cubicBezTo>
                    <a:pt x="160" y="125"/>
                    <a:pt x="125" y="160"/>
                    <a:pt x="80" y="160"/>
                  </a:cubicBezTo>
                  <a:close/>
                  <a:moveTo>
                    <a:pt x="80" y="32"/>
                  </a:moveTo>
                  <a:cubicBezTo>
                    <a:pt x="54" y="32"/>
                    <a:pt x="32" y="54"/>
                    <a:pt x="32" y="80"/>
                  </a:cubicBezTo>
                  <a:cubicBezTo>
                    <a:pt x="32" y="107"/>
                    <a:pt x="54" y="128"/>
                    <a:pt x="80" y="128"/>
                  </a:cubicBezTo>
                  <a:cubicBezTo>
                    <a:pt x="107" y="128"/>
                    <a:pt x="128" y="107"/>
                    <a:pt x="128" y="80"/>
                  </a:cubicBezTo>
                  <a:cubicBezTo>
                    <a:pt x="128" y="54"/>
                    <a:pt x="107" y="32"/>
                    <a:pt x="80" y="32"/>
                  </a:cubicBezTo>
                  <a:close/>
                </a:path>
              </a:pathLst>
            </a:custGeom>
            <a:solidFill>
              <a:srgbClr val="7B5340"/>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31" name="PA-任意多边形 269">
              <a:extLst>
                <a:ext uri="{FF2B5EF4-FFF2-40B4-BE49-F238E27FC236}">
                  <a16:creationId xmlns:a16="http://schemas.microsoft.com/office/drawing/2014/main" xmlns="" id="{3B4F22AB-D2D7-4943-8A8E-33F2F6FF5A15}"/>
                </a:ext>
              </a:extLst>
            </p:cNvPr>
            <p:cNvSpPr>
              <a:spLocks/>
            </p:cNvSpPr>
            <p:nvPr>
              <p:custDataLst>
                <p:tags r:id="rId18"/>
              </p:custDataLst>
            </p:nvPr>
          </p:nvSpPr>
          <p:spPr bwMode="auto">
            <a:xfrm>
              <a:off x="3938" y="2209"/>
              <a:ext cx="97" cy="55"/>
            </a:xfrm>
            <a:custGeom>
              <a:avLst/>
              <a:gdLst>
                <a:gd name="T0" fmla="*/ 240 w 256"/>
                <a:gd name="T1" fmla="*/ 144 h 144"/>
                <a:gd name="T2" fmla="*/ 224 w 256"/>
                <a:gd name="T3" fmla="*/ 128 h 144"/>
                <a:gd name="T4" fmla="*/ 196 w 256"/>
                <a:gd name="T5" fmla="*/ 61 h 144"/>
                <a:gd name="T6" fmla="*/ 128 w 256"/>
                <a:gd name="T7" fmla="*/ 32 h 144"/>
                <a:gd name="T8" fmla="*/ 32 w 256"/>
                <a:gd name="T9" fmla="*/ 128 h 144"/>
                <a:gd name="T10" fmla="*/ 16 w 256"/>
                <a:gd name="T11" fmla="*/ 144 h 144"/>
                <a:gd name="T12" fmla="*/ 0 w 256"/>
                <a:gd name="T13" fmla="*/ 128 h 144"/>
                <a:gd name="T14" fmla="*/ 128 w 256"/>
                <a:gd name="T15" fmla="*/ 0 h 144"/>
                <a:gd name="T16" fmla="*/ 219 w 256"/>
                <a:gd name="T17" fmla="*/ 38 h 144"/>
                <a:gd name="T18" fmla="*/ 256 w 256"/>
                <a:gd name="T19" fmla="*/ 128 h 144"/>
                <a:gd name="T20" fmla="*/ 240 w 256"/>
                <a:gd name="T21"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144">
                  <a:moveTo>
                    <a:pt x="240" y="144"/>
                  </a:moveTo>
                  <a:cubicBezTo>
                    <a:pt x="232" y="144"/>
                    <a:pt x="224" y="137"/>
                    <a:pt x="224" y="128"/>
                  </a:cubicBezTo>
                  <a:cubicBezTo>
                    <a:pt x="224" y="103"/>
                    <a:pt x="214" y="79"/>
                    <a:pt x="196" y="61"/>
                  </a:cubicBezTo>
                  <a:cubicBezTo>
                    <a:pt x="178" y="42"/>
                    <a:pt x="154" y="32"/>
                    <a:pt x="128" y="32"/>
                  </a:cubicBezTo>
                  <a:cubicBezTo>
                    <a:pt x="76" y="32"/>
                    <a:pt x="32" y="76"/>
                    <a:pt x="32" y="128"/>
                  </a:cubicBezTo>
                  <a:cubicBezTo>
                    <a:pt x="32" y="137"/>
                    <a:pt x="25" y="144"/>
                    <a:pt x="16" y="144"/>
                  </a:cubicBezTo>
                  <a:cubicBezTo>
                    <a:pt x="8" y="144"/>
                    <a:pt x="0" y="137"/>
                    <a:pt x="0" y="128"/>
                  </a:cubicBezTo>
                  <a:cubicBezTo>
                    <a:pt x="0" y="58"/>
                    <a:pt x="58" y="0"/>
                    <a:pt x="128" y="0"/>
                  </a:cubicBezTo>
                  <a:cubicBezTo>
                    <a:pt x="163" y="0"/>
                    <a:pt x="195" y="14"/>
                    <a:pt x="219" y="38"/>
                  </a:cubicBezTo>
                  <a:cubicBezTo>
                    <a:pt x="243" y="62"/>
                    <a:pt x="256" y="94"/>
                    <a:pt x="256" y="128"/>
                  </a:cubicBezTo>
                  <a:cubicBezTo>
                    <a:pt x="256" y="137"/>
                    <a:pt x="249" y="144"/>
                    <a:pt x="240" y="144"/>
                  </a:cubicBezTo>
                </a:path>
              </a:pathLst>
            </a:custGeom>
            <a:solidFill>
              <a:srgbClr val="503427"/>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32" name="PA-任意多边形 270">
              <a:extLst>
                <a:ext uri="{FF2B5EF4-FFF2-40B4-BE49-F238E27FC236}">
                  <a16:creationId xmlns:a16="http://schemas.microsoft.com/office/drawing/2014/main" xmlns="" id="{3CEC8CE3-9391-4612-BD36-426FD10B5E64}"/>
                </a:ext>
              </a:extLst>
            </p:cNvPr>
            <p:cNvSpPr>
              <a:spLocks noEditPoints="1"/>
            </p:cNvSpPr>
            <p:nvPr>
              <p:custDataLst>
                <p:tags r:id="rId19"/>
              </p:custDataLst>
            </p:nvPr>
          </p:nvSpPr>
          <p:spPr bwMode="auto">
            <a:xfrm>
              <a:off x="3682" y="1965"/>
              <a:ext cx="317" cy="183"/>
            </a:xfrm>
            <a:custGeom>
              <a:avLst/>
              <a:gdLst>
                <a:gd name="T0" fmla="*/ 816 w 832"/>
                <a:gd name="T1" fmla="*/ 480 h 480"/>
                <a:gd name="T2" fmla="*/ 16 w 832"/>
                <a:gd name="T3" fmla="*/ 480 h 480"/>
                <a:gd name="T4" fmla="*/ 0 w 832"/>
                <a:gd name="T5" fmla="*/ 464 h 480"/>
                <a:gd name="T6" fmla="*/ 0 w 832"/>
                <a:gd name="T7" fmla="*/ 16 h 480"/>
                <a:gd name="T8" fmla="*/ 16 w 832"/>
                <a:gd name="T9" fmla="*/ 0 h 480"/>
                <a:gd name="T10" fmla="*/ 816 w 832"/>
                <a:gd name="T11" fmla="*/ 0 h 480"/>
                <a:gd name="T12" fmla="*/ 832 w 832"/>
                <a:gd name="T13" fmla="*/ 16 h 480"/>
                <a:gd name="T14" fmla="*/ 832 w 832"/>
                <a:gd name="T15" fmla="*/ 464 h 480"/>
                <a:gd name="T16" fmla="*/ 816 w 832"/>
                <a:gd name="T17" fmla="*/ 480 h 480"/>
                <a:gd name="T18" fmla="*/ 32 w 832"/>
                <a:gd name="T19" fmla="*/ 448 h 480"/>
                <a:gd name="T20" fmla="*/ 800 w 832"/>
                <a:gd name="T21" fmla="*/ 448 h 480"/>
                <a:gd name="T22" fmla="*/ 800 w 832"/>
                <a:gd name="T23" fmla="*/ 32 h 480"/>
                <a:gd name="T24" fmla="*/ 32 w 832"/>
                <a:gd name="T25" fmla="*/ 32 h 480"/>
                <a:gd name="T26" fmla="*/ 32 w 832"/>
                <a:gd name="T27" fmla="*/ 448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2" h="480">
                  <a:moveTo>
                    <a:pt x="816" y="480"/>
                  </a:moveTo>
                  <a:lnTo>
                    <a:pt x="16" y="480"/>
                  </a:lnTo>
                  <a:cubicBezTo>
                    <a:pt x="8" y="480"/>
                    <a:pt x="0" y="473"/>
                    <a:pt x="0" y="464"/>
                  </a:cubicBezTo>
                  <a:lnTo>
                    <a:pt x="0" y="16"/>
                  </a:lnTo>
                  <a:cubicBezTo>
                    <a:pt x="0" y="8"/>
                    <a:pt x="8" y="0"/>
                    <a:pt x="16" y="0"/>
                  </a:cubicBezTo>
                  <a:lnTo>
                    <a:pt x="816" y="0"/>
                  </a:lnTo>
                  <a:cubicBezTo>
                    <a:pt x="825" y="0"/>
                    <a:pt x="832" y="8"/>
                    <a:pt x="832" y="16"/>
                  </a:cubicBezTo>
                  <a:lnTo>
                    <a:pt x="832" y="464"/>
                  </a:lnTo>
                  <a:cubicBezTo>
                    <a:pt x="832" y="473"/>
                    <a:pt x="825" y="480"/>
                    <a:pt x="816" y="480"/>
                  </a:cubicBezTo>
                  <a:close/>
                  <a:moveTo>
                    <a:pt x="32" y="448"/>
                  </a:moveTo>
                  <a:lnTo>
                    <a:pt x="800" y="448"/>
                  </a:lnTo>
                  <a:lnTo>
                    <a:pt x="800" y="32"/>
                  </a:lnTo>
                  <a:lnTo>
                    <a:pt x="32" y="32"/>
                  </a:lnTo>
                  <a:lnTo>
                    <a:pt x="32" y="448"/>
                  </a:lnTo>
                  <a:close/>
                </a:path>
              </a:pathLst>
            </a:custGeom>
            <a:solidFill>
              <a:srgbClr val="2A6B6E"/>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grpSp>
      <mc:AlternateContent xmlns:mc="http://schemas.openxmlformats.org/markup-compatibility/2006">
        <mc:Choice xmlns:a14="http://schemas.microsoft.com/office/drawing/2010/main" xmlns="" Requires="a14">
          <p:sp>
            <p:nvSpPr>
              <p:cNvPr id="10" name="矩形 9">
                <a:extLst>
                  <a:ext uri="{FF2B5EF4-FFF2-40B4-BE49-F238E27FC236}">
                    <a16:creationId xmlns:a16="http://schemas.microsoft.com/office/drawing/2014/main" id="{73957416-EE24-4310-8DAC-EDDC8B660FFA}"/>
                  </a:ext>
                </a:extLst>
              </p:cNvPr>
              <p:cNvSpPr/>
              <p:nvPr/>
            </p:nvSpPr>
            <p:spPr>
              <a:xfrm>
                <a:off x="3439411" y="2450441"/>
                <a:ext cx="93641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1" i="1" dirty="0">
                          <a:solidFill>
                            <a:schemeClr val="tx1">
                              <a:lumMod val="85000"/>
                              <a:lumOff val="15000"/>
                            </a:schemeClr>
                          </a:solidFill>
                          <a:latin typeface="Cambria Math" panose="02040503050406030204" pitchFamily="18" charset="0"/>
                          <a:ea typeface="字魂87号-乾坤手书" panose="00000500000000000000" pitchFamily="2" charset="-122"/>
                        </a:rPr>
                        <m:t>𝒚</m:t>
                      </m:r>
                      <m:r>
                        <a:rPr lang="en-US" altLang="zh-CN" b="1" i="1" dirty="0">
                          <a:solidFill>
                            <a:schemeClr val="tx1">
                              <a:lumMod val="85000"/>
                              <a:lumOff val="15000"/>
                            </a:schemeClr>
                          </a:solidFill>
                          <a:latin typeface="Cambria Math" panose="02040503050406030204" pitchFamily="18" charset="0"/>
                          <a:ea typeface="字魂87号-乾坤手书" panose="00000500000000000000" pitchFamily="2" charset="-122"/>
                        </a:rPr>
                        <m:t>=</m:t>
                      </m:r>
                      <m:sSup>
                        <m:sSupPr>
                          <m:ctrlPr>
                            <a:rPr lang="en-US" altLang="zh-CN" b="1" i="1" dirty="0">
                              <a:solidFill>
                                <a:schemeClr val="tx1">
                                  <a:lumMod val="85000"/>
                                  <a:lumOff val="15000"/>
                                </a:schemeClr>
                              </a:solidFill>
                              <a:latin typeface="Cambria Math" panose="02040503050406030204" pitchFamily="18" charset="0"/>
                              <a:ea typeface="字魂87号-乾坤手书" panose="00000500000000000000" pitchFamily="2" charset="-122"/>
                            </a:rPr>
                          </m:ctrlPr>
                        </m:sSupPr>
                        <m:e>
                          <m:r>
                            <a:rPr lang="en-US" altLang="zh-CN" b="1" i="1" dirty="0">
                              <a:solidFill>
                                <a:schemeClr val="tx1">
                                  <a:lumMod val="85000"/>
                                  <a:lumOff val="15000"/>
                                </a:schemeClr>
                              </a:solidFill>
                              <a:latin typeface="Cambria Math" panose="02040503050406030204" pitchFamily="18" charset="0"/>
                              <a:ea typeface="字魂87号-乾坤手书" panose="00000500000000000000" pitchFamily="2" charset="-122"/>
                            </a:rPr>
                            <m:t>𝒂</m:t>
                          </m:r>
                        </m:e>
                        <m:sup>
                          <m:r>
                            <a:rPr lang="en-US" altLang="zh-CN" b="1" i="1" dirty="0">
                              <a:solidFill>
                                <a:schemeClr val="tx1">
                                  <a:lumMod val="85000"/>
                                  <a:lumOff val="15000"/>
                                </a:schemeClr>
                              </a:solidFill>
                              <a:latin typeface="Cambria Math" panose="02040503050406030204" pitchFamily="18" charset="0"/>
                              <a:ea typeface="字魂87号-乾坤手书" panose="00000500000000000000" pitchFamily="2" charset="-122"/>
                            </a:rPr>
                            <m:t>𝒙</m:t>
                          </m:r>
                        </m:sup>
                      </m:sSup>
                    </m:oMath>
                  </m:oMathPara>
                </a14:m>
                <a:endParaRPr lang="zh-CN" altLang="en-US" dirty="0"/>
              </a:p>
            </p:txBody>
          </p:sp>
        </mc:Choice>
        <mc:Fallback>
          <p:sp>
            <p:nvSpPr>
              <p:cNvPr id="10" name="矩形 9">
                <a:extLst>
                  <a:ext uri="{FF2B5EF4-FFF2-40B4-BE49-F238E27FC236}">
                    <a16:creationId xmlns:a16="http://schemas.microsoft.com/office/drawing/2014/main" xmlns="" xmlns:a14="http://schemas.microsoft.com/office/drawing/2010/main" id="{73957416-EE24-4310-8DAC-EDDC8B660FFA}"/>
                  </a:ext>
                </a:extLst>
              </p:cNvPr>
              <p:cNvSpPr>
                <a:spLocks noRot="1" noChangeAspect="1" noMove="1" noResize="1" noEditPoints="1" noAdjustHandles="1" noChangeArrowheads="1" noChangeShapeType="1" noTextEdit="1"/>
              </p:cNvSpPr>
              <p:nvPr/>
            </p:nvSpPr>
            <p:spPr>
              <a:xfrm>
                <a:off x="3439411" y="2450441"/>
                <a:ext cx="936410" cy="369332"/>
              </a:xfrm>
              <a:prstGeom prst="rect">
                <a:avLst/>
              </a:prstGeom>
              <a:blipFill>
                <a:blip r:embed="rId25"/>
                <a:stretch>
                  <a:fillRect b="-4918"/>
                </a:stretch>
              </a:blipFill>
            </p:spPr>
            <p:txBody>
              <a:bodyPr/>
              <a:lstStyle/>
              <a:p>
                <a:r>
                  <a:rPr lang="zh-CN" altLang="en-US">
                    <a:noFill/>
                  </a:rPr>
                  <a:t> </a:t>
                </a:r>
              </a:p>
            </p:txBody>
          </p:sp>
        </mc:Fallback>
      </mc:AlternateContent>
      <p:cxnSp>
        <p:nvCxnSpPr>
          <p:cNvPr id="37" name="直接箭头连接符 36">
            <a:extLst>
              <a:ext uri="{FF2B5EF4-FFF2-40B4-BE49-F238E27FC236}">
                <a16:creationId xmlns:a16="http://schemas.microsoft.com/office/drawing/2014/main" xmlns="" id="{6FC22056-F080-4AE0-B5C9-0112732D92D8}"/>
              </a:ext>
            </a:extLst>
          </p:cNvPr>
          <p:cNvCxnSpPr/>
          <p:nvPr/>
        </p:nvCxnSpPr>
        <p:spPr>
          <a:xfrm>
            <a:off x="2243799" y="3412856"/>
            <a:ext cx="1724628" cy="0"/>
          </a:xfrm>
          <a:prstGeom prst="straightConnector1">
            <a:avLst/>
          </a:prstGeom>
          <a:ln>
            <a:solidFill>
              <a:srgbClr val="0A1413"/>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接箭头连接符 37">
            <a:extLst>
              <a:ext uri="{FF2B5EF4-FFF2-40B4-BE49-F238E27FC236}">
                <a16:creationId xmlns:a16="http://schemas.microsoft.com/office/drawing/2014/main" xmlns="" id="{99749CE7-97CE-435E-9927-0CAA4E3E5EFE}"/>
              </a:ext>
            </a:extLst>
          </p:cNvPr>
          <p:cNvCxnSpPr/>
          <p:nvPr/>
        </p:nvCxnSpPr>
        <p:spPr>
          <a:xfrm flipV="1">
            <a:off x="2822533" y="2255387"/>
            <a:ext cx="0" cy="1469984"/>
          </a:xfrm>
          <a:prstGeom prst="straightConnector1">
            <a:avLst/>
          </a:prstGeom>
          <a:ln>
            <a:solidFill>
              <a:srgbClr val="0A1413"/>
            </a:solidFill>
            <a:tailEnd type="triangle"/>
          </a:ln>
        </p:spPr>
        <p:style>
          <a:lnRef idx="1">
            <a:schemeClr val="accent1"/>
          </a:lnRef>
          <a:fillRef idx="0">
            <a:schemeClr val="accent1"/>
          </a:fillRef>
          <a:effectRef idx="0">
            <a:schemeClr val="accent1"/>
          </a:effectRef>
          <a:fontRef idx="minor">
            <a:schemeClr val="tx1"/>
          </a:fontRef>
        </p:style>
      </p:cxnSp>
      <p:sp>
        <p:nvSpPr>
          <p:cNvPr id="39" name="弧形 38">
            <a:extLst>
              <a:ext uri="{FF2B5EF4-FFF2-40B4-BE49-F238E27FC236}">
                <a16:creationId xmlns:a16="http://schemas.microsoft.com/office/drawing/2014/main" xmlns="" id="{EE142EB7-115D-4BA7-A6DA-76801D7D5035}"/>
              </a:ext>
            </a:extLst>
          </p:cNvPr>
          <p:cNvSpPr/>
          <p:nvPr/>
        </p:nvSpPr>
        <p:spPr>
          <a:xfrm rot="5400000">
            <a:off x="1272447" y="1205172"/>
            <a:ext cx="1857481" cy="2400353"/>
          </a:xfrm>
          <a:prstGeom prst="arc">
            <a:avLst>
              <a:gd name="adj1" fmla="val 16055840"/>
              <a:gd name="adj2" fmla="val 376973"/>
            </a:avLst>
          </a:prstGeom>
          <a:ln>
            <a:solidFill>
              <a:srgbClr val="0A141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mc:AlternateContent xmlns:mc="http://schemas.openxmlformats.org/markup-compatibility/2006">
        <mc:Choice xmlns:a14="http://schemas.microsoft.com/office/drawing/2010/main" xmlns="" Requires="a14">
          <p:sp>
            <p:nvSpPr>
              <p:cNvPr id="40" name="矩形 39">
                <a:extLst>
                  <a:ext uri="{FF2B5EF4-FFF2-40B4-BE49-F238E27FC236}">
                    <a16:creationId xmlns:a16="http://schemas.microsoft.com/office/drawing/2014/main" id="{917649B7-F439-4EA1-A5BA-B94F914B70D2}"/>
                  </a:ext>
                </a:extLst>
              </p:cNvPr>
              <p:cNvSpPr/>
              <p:nvPr/>
            </p:nvSpPr>
            <p:spPr>
              <a:xfrm>
                <a:off x="2518329" y="3323677"/>
                <a:ext cx="37568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dirty="0" smtClean="0">
                          <a:solidFill>
                            <a:srgbClr val="0A1413"/>
                          </a:solidFill>
                          <a:latin typeface="Cambria Math" panose="02040503050406030204" pitchFamily="18" charset="0"/>
                          <a:ea typeface="字魂36号-正文宋楷" panose="02000000000000000000" pitchFamily="2" charset="-122"/>
                        </a:rPr>
                        <m:t>𝑜</m:t>
                      </m:r>
                    </m:oMath>
                  </m:oMathPara>
                </a14:m>
                <a:endParaRPr lang="zh-CN" altLang="en-US" dirty="0"/>
              </a:p>
            </p:txBody>
          </p:sp>
        </mc:Choice>
        <mc:Fallback>
          <p:sp>
            <p:nvSpPr>
              <p:cNvPr id="40" name="矩形 39">
                <a:extLst>
                  <a:ext uri="{FF2B5EF4-FFF2-40B4-BE49-F238E27FC236}">
                    <a16:creationId xmlns:a16="http://schemas.microsoft.com/office/drawing/2014/main" xmlns="" xmlns:a14="http://schemas.microsoft.com/office/drawing/2010/main" id="{917649B7-F439-4EA1-A5BA-B94F914B70D2}"/>
                  </a:ext>
                </a:extLst>
              </p:cNvPr>
              <p:cNvSpPr>
                <a:spLocks noRot="1" noChangeAspect="1" noMove="1" noResize="1" noEditPoints="1" noAdjustHandles="1" noChangeArrowheads="1" noChangeShapeType="1" noTextEdit="1"/>
              </p:cNvSpPr>
              <p:nvPr/>
            </p:nvSpPr>
            <p:spPr>
              <a:xfrm>
                <a:off x="2518329" y="3323677"/>
                <a:ext cx="375680" cy="369332"/>
              </a:xfrm>
              <a:prstGeom prst="rect">
                <a:avLst/>
              </a:prstGeom>
              <a:blipFill>
                <a:blip r:embed="rId26"/>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41" name="矩形 40">
                <a:extLst>
                  <a:ext uri="{FF2B5EF4-FFF2-40B4-BE49-F238E27FC236}">
                    <a16:creationId xmlns:a16="http://schemas.microsoft.com/office/drawing/2014/main" id="{283AD67B-454B-4DEC-B4A3-4C3993563767}"/>
                  </a:ext>
                </a:extLst>
              </p:cNvPr>
              <p:cNvSpPr/>
              <p:nvPr/>
            </p:nvSpPr>
            <p:spPr>
              <a:xfrm>
                <a:off x="3527254" y="3383483"/>
                <a:ext cx="37568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dirty="0" smtClean="0">
                          <a:solidFill>
                            <a:srgbClr val="0A1413"/>
                          </a:solidFill>
                          <a:latin typeface="Cambria Math" panose="02040503050406030204" pitchFamily="18" charset="0"/>
                          <a:ea typeface="字魂36号-正文宋楷" panose="02000000000000000000" pitchFamily="2" charset="-122"/>
                        </a:rPr>
                        <m:t>𝑥</m:t>
                      </m:r>
                    </m:oMath>
                  </m:oMathPara>
                </a14:m>
                <a:endParaRPr lang="zh-CN" altLang="en-US" dirty="0"/>
              </a:p>
            </p:txBody>
          </p:sp>
        </mc:Choice>
        <mc:Fallback>
          <p:sp>
            <p:nvSpPr>
              <p:cNvPr id="41" name="矩形 40">
                <a:extLst>
                  <a:ext uri="{FF2B5EF4-FFF2-40B4-BE49-F238E27FC236}">
                    <a16:creationId xmlns:a16="http://schemas.microsoft.com/office/drawing/2014/main" xmlns="" xmlns:a14="http://schemas.microsoft.com/office/drawing/2010/main" id="{283AD67B-454B-4DEC-B4A3-4C3993563767}"/>
                  </a:ext>
                </a:extLst>
              </p:cNvPr>
              <p:cNvSpPr>
                <a:spLocks noRot="1" noChangeAspect="1" noMove="1" noResize="1" noEditPoints="1" noAdjustHandles="1" noChangeArrowheads="1" noChangeShapeType="1" noTextEdit="1"/>
              </p:cNvSpPr>
              <p:nvPr/>
            </p:nvSpPr>
            <p:spPr>
              <a:xfrm>
                <a:off x="3527254" y="3383483"/>
                <a:ext cx="375680" cy="369332"/>
              </a:xfrm>
              <a:prstGeom prst="rect">
                <a:avLst/>
              </a:prstGeom>
              <a:blipFill>
                <a:blip r:embed="rId27"/>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xmlns="" Requires="a14">
          <p:sp>
            <p:nvSpPr>
              <p:cNvPr id="42" name="矩形 41">
                <a:extLst>
                  <a:ext uri="{FF2B5EF4-FFF2-40B4-BE49-F238E27FC236}">
                    <a16:creationId xmlns:a16="http://schemas.microsoft.com/office/drawing/2014/main" id="{82BFCC3D-1FD3-42F2-83C1-9AF6AB9CE544}"/>
                  </a:ext>
                </a:extLst>
              </p:cNvPr>
              <p:cNvSpPr/>
              <p:nvPr/>
            </p:nvSpPr>
            <p:spPr>
              <a:xfrm>
                <a:off x="2799978" y="2146917"/>
                <a:ext cx="38100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dirty="0" smtClean="0">
                          <a:solidFill>
                            <a:srgbClr val="0A1413"/>
                          </a:solidFill>
                          <a:latin typeface="Cambria Math" panose="02040503050406030204" pitchFamily="18" charset="0"/>
                          <a:ea typeface="字魂36号-正文宋楷" panose="02000000000000000000" pitchFamily="2" charset="-122"/>
                        </a:rPr>
                        <m:t>𝑦</m:t>
                      </m:r>
                    </m:oMath>
                  </m:oMathPara>
                </a14:m>
                <a:endParaRPr lang="zh-CN" altLang="en-US" dirty="0"/>
              </a:p>
            </p:txBody>
          </p:sp>
        </mc:Choice>
        <mc:Fallback>
          <p:sp>
            <p:nvSpPr>
              <p:cNvPr id="42" name="矩形 41">
                <a:extLst>
                  <a:ext uri="{FF2B5EF4-FFF2-40B4-BE49-F238E27FC236}">
                    <a16:creationId xmlns:a16="http://schemas.microsoft.com/office/drawing/2014/main" xmlns="" xmlns:a14="http://schemas.microsoft.com/office/drawing/2010/main" id="{82BFCC3D-1FD3-42F2-83C1-9AF6AB9CE544}"/>
                  </a:ext>
                </a:extLst>
              </p:cNvPr>
              <p:cNvSpPr>
                <a:spLocks noRot="1" noChangeAspect="1" noMove="1" noResize="1" noEditPoints="1" noAdjustHandles="1" noChangeArrowheads="1" noChangeShapeType="1" noTextEdit="1"/>
              </p:cNvSpPr>
              <p:nvPr/>
            </p:nvSpPr>
            <p:spPr>
              <a:xfrm>
                <a:off x="2799978" y="2146917"/>
                <a:ext cx="381002" cy="369332"/>
              </a:xfrm>
              <a:prstGeom prst="rect">
                <a:avLst/>
              </a:prstGeom>
              <a:blipFill>
                <a:blip r:embed="rId28"/>
                <a:stretch>
                  <a:fillRect b="-6557"/>
                </a:stretch>
              </a:blipFill>
            </p:spPr>
            <p:txBody>
              <a:bodyPr/>
              <a:lstStyle/>
              <a:p>
                <a:r>
                  <a:rPr lang="zh-CN" altLang="en-US">
                    <a:noFill/>
                  </a:rPr>
                  <a:t> </a:t>
                </a:r>
              </a:p>
            </p:txBody>
          </p:sp>
        </mc:Fallback>
      </mc:AlternateContent>
    </p:spTree>
    <p:extLst>
      <p:ext uri="{BB962C8B-B14F-4D97-AF65-F5344CB8AC3E}">
        <p14:creationId xmlns:p14="http://schemas.microsoft.com/office/powerpoint/2010/main" xmlns="" val="2125963060"/>
      </p:ext>
    </p:extLst>
  </p:cSld>
  <p:clrMapOvr>
    <a:masterClrMapping/>
  </p:clrMapOvr>
  <mc:AlternateContent xmlns:mc="http://schemas.openxmlformats.org/markup-compatibility/2006">
    <mc:Choice xmlns:p15="http://schemas.microsoft.com/office/powerpoint/2012/main" xmlns="" Requires="p15">
      <p:transition spd="slow" advClick="0" advTm="2000">
        <p15:prstTrans prst="fractur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4">
            <a:extLst>
              <a:ext uri="{FF2B5EF4-FFF2-40B4-BE49-F238E27FC236}">
                <a16:creationId xmlns:a16="http://schemas.microsoft.com/office/drawing/2014/main" xmlns="" id="{4359766C-26E3-43B2-88BB-38B683633504}"/>
              </a:ext>
            </a:extLst>
          </p:cNvPr>
          <p:cNvSpPr txBox="1">
            <a:spLocks/>
          </p:cNvSpPr>
          <p:nvPr>
            <p:custDataLst>
              <p:tags r:id="rId1"/>
            </p:custDataLst>
          </p:nvPr>
        </p:nvSpPr>
        <p:spPr>
          <a:xfrm>
            <a:off x="3469465" y="2444446"/>
            <a:ext cx="1393200" cy="518772"/>
          </a:xfrm>
          <a:prstGeom prst="rect">
            <a:avLst/>
          </a:prstGeom>
        </p:spPr>
        <p:txBody>
          <a:bodyPr vert="horz" lIns="0" tIns="612000" rIns="0" bIns="0" rtlCol="0" anchor="b" anchorCtr="1">
            <a:noAutofit/>
          </a:bodyPr>
          <a:lstStyle>
            <a:lvl1pPr marL="0" indent="0" algn="just" defTabSz="914400" rtl="0" eaLnBrk="1" latinLnBrk="0" hangingPunct="1">
              <a:lnSpc>
                <a:spcPct val="110000"/>
              </a:lnSpc>
              <a:spcBef>
                <a:spcPts val="1800"/>
              </a:spcBef>
              <a:spcAft>
                <a:spcPts val="0"/>
              </a:spcAft>
              <a:buSzPct val="90000"/>
              <a:buFontTx/>
              <a:buNone/>
              <a:defRPr sz="4800" kern="1200" baseline="0">
                <a:blipFill dpi="0" rotWithShape="1">
                  <a:blip r:embed="rId7"/>
                  <a:srcRect/>
                  <a:tile tx="0" ty="0" sx="100000" sy="100000" flip="none" algn="tl"/>
                </a:blipFill>
                <a:latin typeface="Baskerville Old Face" panose="02020602080505020303" pitchFamily="18" charset="0"/>
                <a:ea typeface="微软雅黑" panose="020B0503020204020204" pitchFamily="34" charset="-122"/>
                <a:cs typeface="+mn-cs"/>
              </a:defRPr>
            </a:lvl1pPr>
            <a:lvl2pPr marL="357188" indent="-357188" algn="just" defTabSz="914400" rtl="0" eaLnBrk="1" latinLnBrk="0" hangingPunct="1">
              <a:lnSpc>
                <a:spcPct val="130000"/>
              </a:lnSpc>
              <a:spcBef>
                <a:spcPts val="0"/>
              </a:spcBef>
              <a:spcAft>
                <a:spcPts val="600"/>
              </a:spcAft>
              <a:buFont typeface="幼圆" panose="02010509060101010101" pitchFamily="49" charset="-122"/>
              <a:buChar char=" "/>
              <a:tabLst>
                <a:tab pos="357188" algn="l"/>
              </a:tabLst>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defRPr/>
            </a:pPr>
            <a:endParaRPr lang="zh-CN" altLang="en-US" sz="3200" dirty="0">
              <a:solidFill>
                <a:srgbClr val="124B34"/>
              </a:solidFill>
              <a:latin typeface="Source Han Sans K Heavy" panose="020B0A00000000000000" pitchFamily="34" charset="-128"/>
              <a:ea typeface="Source Han Sans K Heavy" panose="020B0A00000000000000" pitchFamily="34" charset="-128"/>
            </a:endParaRPr>
          </a:p>
        </p:txBody>
      </p:sp>
      <p:sp>
        <p:nvSpPr>
          <p:cNvPr id="10" name="文本占位符 4">
            <a:extLst>
              <a:ext uri="{FF2B5EF4-FFF2-40B4-BE49-F238E27FC236}">
                <a16:creationId xmlns:a16="http://schemas.microsoft.com/office/drawing/2014/main" xmlns="" id="{50A2DFA4-995D-424C-B0A1-20A3FBBD7BBD}"/>
              </a:ext>
            </a:extLst>
          </p:cNvPr>
          <p:cNvSpPr txBox="1">
            <a:spLocks/>
          </p:cNvSpPr>
          <p:nvPr>
            <p:custDataLst>
              <p:tags r:id="rId2"/>
            </p:custDataLst>
          </p:nvPr>
        </p:nvSpPr>
        <p:spPr>
          <a:xfrm>
            <a:off x="3469465" y="2444446"/>
            <a:ext cx="1393200" cy="518772"/>
          </a:xfrm>
          <a:prstGeom prst="rect">
            <a:avLst/>
          </a:prstGeom>
        </p:spPr>
        <p:txBody>
          <a:bodyPr vert="horz" lIns="0" tIns="612000" rIns="0" bIns="0" rtlCol="0" anchor="b" anchorCtr="1">
            <a:noAutofit/>
          </a:bodyPr>
          <a:lstStyle>
            <a:lvl1pPr marL="0" indent="0" algn="just" defTabSz="914400" rtl="0" eaLnBrk="1" latinLnBrk="0" hangingPunct="1">
              <a:lnSpc>
                <a:spcPct val="110000"/>
              </a:lnSpc>
              <a:spcBef>
                <a:spcPts val="1800"/>
              </a:spcBef>
              <a:spcAft>
                <a:spcPts val="0"/>
              </a:spcAft>
              <a:buSzPct val="90000"/>
              <a:buFontTx/>
              <a:buNone/>
              <a:defRPr sz="4800" kern="1200" baseline="0">
                <a:blipFill dpi="0" rotWithShape="1">
                  <a:blip r:embed="rId7"/>
                  <a:srcRect/>
                  <a:tile tx="0" ty="0" sx="100000" sy="100000" flip="none" algn="tl"/>
                </a:blipFill>
                <a:latin typeface="Baskerville Old Face" panose="02020602080505020303" pitchFamily="18" charset="0"/>
                <a:ea typeface="微软雅黑" panose="020B0503020204020204" pitchFamily="34" charset="-122"/>
                <a:cs typeface="+mn-cs"/>
              </a:defRPr>
            </a:lvl1pPr>
            <a:lvl2pPr marL="357188" indent="-357188" algn="just" defTabSz="914400" rtl="0" eaLnBrk="1" latinLnBrk="0" hangingPunct="1">
              <a:lnSpc>
                <a:spcPct val="130000"/>
              </a:lnSpc>
              <a:spcBef>
                <a:spcPts val="0"/>
              </a:spcBef>
              <a:spcAft>
                <a:spcPts val="600"/>
              </a:spcAft>
              <a:buFont typeface="幼圆" panose="02010509060101010101" pitchFamily="49" charset="-122"/>
              <a:buChar char=" "/>
              <a:tabLst>
                <a:tab pos="357188" algn="l"/>
              </a:tabLst>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defRPr/>
            </a:pPr>
            <a:endParaRPr lang="zh-CN" altLang="en-US" sz="3200" dirty="0">
              <a:solidFill>
                <a:srgbClr val="124B34"/>
              </a:solidFill>
              <a:latin typeface="Source Han Sans K Heavy" panose="020B0A00000000000000" pitchFamily="34" charset="-128"/>
              <a:ea typeface="Source Han Sans K Heavy" panose="020B0A00000000000000" pitchFamily="34" charset="-128"/>
            </a:endParaRPr>
          </a:p>
        </p:txBody>
      </p:sp>
      <p:sp>
        <p:nvSpPr>
          <p:cNvPr id="11" name="文本占位符 6">
            <a:extLst>
              <a:ext uri="{FF2B5EF4-FFF2-40B4-BE49-F238E27FC236}">
                <a16:creationId xmlns:a16="http://schemas.microsoft.com/office/drawing/2014/main" xmlns="" id="{DA995C3D-3DF4-4759-AE05-FCEA1F09ECE9}"/>
              </a:ext>
            </a:extLst>
          </p:cNvPr>
          <p:cNvSpPr txBox="1">
            <a:spLocks/>
          </p:cNvSpPr>
          <p:nvPr>
            <p:custDataLst>
              <p:tags r:id="rId3"/>
            </p:custDataLst>
          </p:nvPr>
        </p:nvSpPr>
        <p:spPr>
          <a:xfrm>
            <a:off x="4095710" y="3417768"/>
            <a:ext cx="5129878" cy="39946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800"/>
              </a:spcBef>
              <a:spcAft>
                <a:spcPts val="0"/>
              </a:spcAft>
              <a:buClr>
                <a:schemeClr val="accent1">
                  <a:lumMod val="50000"/>
                </a:schemeClr>
              </a:buClr>
              <a:buSzPct val="60000"/>
              <a:buFont typeface="Wingdings" panose="05000000000000000000" pitchFamily="2" charset="2"/>
              <a:buNone/>
              <a:defRPr sz="1600" kern="1200" baseline="0">
                <a:solidFill>
                  <a:schemeClr val="tx1">
                    <a:lumMod val="60000"/>
                    <a:lumOff val="40000"/>
                  </a:schemeClr>
                </a:solidFill>
                <a:latin typeface="Baskerville Old Face" panose="02020602080505020303" pitchFamily="18" charset="0"/>
                <a:ea typeface="华文中宋" panose="02010600040101010101" pitchFamily="2" charset="-122"/>
                <a:cs typeface="+mn-cs"/>
              </a:defRPr>
            </a:lvl1pPr>
            <a:lvl2pPr marL="457200" indent="0"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None/>
              <a:defRPr sz="2000" kern="1200" baseline="0">
                <a:solidFill>
                  <a:schemeClr val="tx1">
                    <a:tint val="75000"/>
                  </a:schemeClr>
                </a:solidFill>
                <a:latin typeface="幼圆" panose="02010509060101010101" pitchFamily="49" charset="-122"/>
                <a:ea typeface="幼圆" panose="02010509060101010101" pitchFamily="49" charset="-122"/>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lgn="r">
              <a:buClr>
                <a:srgbClr val="76AA30">
                  <a:lumMod val="50000"/>
                </a:srgbClr>
              </a:buClr>
              <a:defRPr/>
            </a:pPr>
            <a:r>
              <a:rPr lang="da-DK" altLang="zh-CN" sz="1800" dirty="0">
                <a:solidFill>
                  <a:srgbClr val="2A6B6E"/>
                </a:solidFill>
                <a:latin typeface="Source Han Sans K Heavy" panose="020B0A00000000000000" pitchFamily="34" charset="-128"/>
                <a:ea typeface="Source Han Sans K Heavy" panose="020B0A00000000000000" pitchFamily="34" charset="-128"/>
              </a:rPr>
              <a:t>Consolidate and improve</a:t>
            </a:r>
            <a:endParaRPr lang="en-US" altLang="zh-CN" sz="1800" dirty="0">
              <a:solidFill>
                <a:srgbClr val="2A6B6E"/>
              </a:solidFill>
              <a:latin typeface="Source Han Sans K Heavy" panose="020B0A00000000000000" pitchFamily="34" charset="-128"/>
              <a:ea typeface="Source Han Sans K Heavy" panose="020B0A00000000000000" pitchFamily="34" charset="-128"/>
            </a:endParaRPr>
          </a:p>
        </p:txBody>
      </p:sp>
      <p:sp>
        <p:nvSpPr>
          <p:cNvPr id="13" name="矩形 12">
            <a:extLst>
              <a:ext uri="{FF2B5EF4-FFF2-40B4-BE49-F238E27FC236}">
                <a16:creationId xmlns:a16="http://schemas.microsoft.com/office/drawing/2014/main" xmlns="" id="{F41A8665-C294-46B1-B730-AE794B094B07}"/>
              </a:ext>
            </a:extLst>
          </p:cNvPr>
          <p:cNvSpPr/>
          <p:nvPr/>
        </p:nvSpPr>
        <p:spPr>
          <a:xfrm>
            <a:off x="5791656" y="2178422"/>
            <a:ext cx="3781805" cy="1169551"/>
          </a:xfrm>
          <a:prstGeom prst="rect">
            <a:avLst/>
          </a:prstGeom>
        </p:spPr>
        <p:txBody>
          <a:bodyPr wrap="none">
            <a:spAutoFit/>
          </a:bodyPr>
          <a:lstStyle/>
          <a:p>
            <a:r>
              <a:rPr lang="zh-CN" altLang="en-US" sz="7000" b="1" dirty="0">
                <a:solidFill>
                  <a:srgbClr val="0A1413"/>
                </a:solidFill>
                <a:latin typeface="字魂87号-乾坤手书" panose="00000500000000000000" pitchFamily="2" charset="-122"/>
                <a:ea typeface="字魂87号-乾坤手书" panose="00000500000000000000" pitchFamily="2" charset="-122"/>
              </a:rPr>
              <a:t>巩固提高</a:t>
            </a:r>
            <a:endParaRPr lang="zh-CN" altLang="en-US" sz="7000" dirty="0">
              <a:solidFill>
                <a:srgbClr val="0A1413"/>
              </a:solidFill>
              <a:latin typeface="字魂87号-乾坤手书" panose="00000500000000000000" pitchFamily="2" charset="-122"/>
              <a:ea typeface="字魂87号-乾坤手书" panose="00000500000000000000" pitchFamily="2" charset="-122"/>
            </a:endParaRPr>
          </a:p>
        </p:txBody>
      </p:sp>
      <p:sp>
        <p:nvSpPr>
          <p:cNvPr id="7" name="文本框 6">
            <a:extLst>
              <a:ext uri="{FF2B5EF4-FFF2-40B4-BE49-F238E27FC236}">
                <a16:creationId xmlns:a16="http://schemas.microsoft.com/office/drawing/2014/main" xmlns="" id="{16854BCB-7E2B-4989-A645-AB500138E2A9}"/>
              </a:ext>
            </a:extLst>
          </p:cNvPr>
          <p:cNvSpPr txBox="1"/>
          <p:nvPr>
            <p:custDataLst>
              <p:tags r:id="rId4"/>
            </p:custDataLst>
          </p:nvPr>
        </p:nvSpPr>
        <p:spPr>
          <a:xfrm>
            <a:off x="2641116" y="2229609"/>
            <a:ext cx="1636713" cy="400050"/>
          </a:xfrm>
          <a:prstGeom prst="rect">
            <a:avLst/>
          </a:prstGeom>
          <a:noFill/>
        </p:spPr>
        <p:txBody>
          <a:bodyPr lIns="0" rIns="0"/>
          <a:lstStyle/>
          <a:p>
            <a:pPr algn="r">
              <a:defRPr/>
            </a:pPr>
            <a:r>
              <a:rPr lang="en-US" altLang="zh-CN" sz="2000" spc="500" dirty="0">
                <a:solidFill>
                  <a:srgbClr val="FCFCFC"/>
                </a:solidFill>
                <a:latin typeface="Source Han Sans K Medium" panose="020B0600000000000000" pitchFamily="34" charset="-128"/>
                <a:ea typeface="Source Han Sans K Medium" panose="020B0600000000000000" pitchFamily="34" charset="-128"/>
              </a:rPr>
              <a:t>PART</a:t>
            </a:r>
            <a:endParaRPr lang="zh-CN" altLang="en-US" sz="2000" spc="500" dirty="0">
              <a:solidFill>
                <a:srgbClr val="FCFCFC"/>
              </a:solidFill>
              <a:latin typeface="Source Han Sans K Medium" panose="020B0600000000000000" pitchFamily="34" charset="-128"/>
              <a:ea typeface="Source Han Sans K Medium" panose="020B0600000000000000" pitchFamily="34" charset="-128"/>
            </a:endParaRPr>
          </a:p>
        </p:txBody>
      </p:sp>
      <p:sp>
        <p:nvSpPr>
          <p:cNvPr id="8" name="矩形 7">
            <a:extLst>
              <a:ext uri="{FF2B5EF4-FFF2-40B4-BE49-F238E27FC236}">
                <a16:creationId xmlns:a16="http://schemas.microsoft.com/office/drawing/2014/main" xmlns="" id="{DFDF9D27-96A1-4B2E-ACE3-F635066E2BCF}"/>
              </a:ext>
            </a:extLst>
          </p:cNvPr>
          <p:cNvSpPr/>
          <p:nvPr/>
        </p:nvSpPr>
        <p:spPr>
          <a:xfrm>
            <a:off x="3297422" y="2589578"/>
            <a:ext cx="915635" cy="861774"/>
          </a:xfrm>
          <a:prstGeom prst="rect">
            <a:avLst/>
          </a:prstGeom>
        </p:spPr>
        <p:txBody>
          <a:bodyPr wrap="none">
            <a:spAutoFit/>
          </a:bodyPr>
          <a:lstStyle/>
          <a:p>
            <a:r>
              <a:rPr lang="en-US" altLang="zh-CN" sz="5000" dirty="0">
                <a:solidFill>
                  <a:schemeClr val="bg1"/>
                </a:solidFill>
                <a:latin typeface="Source Han Sans K Medium" panose="020B0600000000000000" pitchFamily="34" charset="-128"/>
                <a:ea typeface="Source Han Sans K Medium" panose="020B0600000000000000" pitchFamily="34" charset="-128"/>
              </a:rPr>
              <a:t>04</a:t>
            </a:r>
            <a:endParaRPr lang="zh-CN" altLang="en-US" sz="5000" dirty="0">
              <a:solidFill>
                <a:schemeClr val="bg1"/>
              </a:solidFill>
              <a:latin typeface="Source Han Sans K Medium" panose="020B0600000000000000" pitchFamily="34" charset="-128"/>
              <a:ea typeface="Source Han Sans K Medium" panose="020B0600000000000000" pitchFamily="34" charset="-128"/>
            </a:endParaRPr>
          </a:p>
        </p:txBody>
      </p:sp>
    </p:spTree>
    <p:extLst>
      <p:ext uri="{BB962C8B-B14F-4D97-AF65-F5344CB8AC3E}">
        <p14:creationId xmlns:p14="http://schemas.microsoft.com/office/powerpoint/2010/main" xmlns="" val="89504166"/>
      </p:ext>
    </p:extLst>
  </p:cSld>
  <p:clrMapOvr>
    <a:masterClrMapping/>
  </p:clrMapOvr>
  <mc:AlternateContent xmlns:mc="http://schemas.openxmlformats.org/markup-compatibility/2006">
    <mc:Choice xmlns:p15="http://schemas.microsoft.com/office/powerpoint/2012/main" xmlns="" Requires="p15">
      <p:transition spd="slow" advClick="0" advTm="2000">
        <p15:prstTrans prst="cru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xmlns="" id="{F2D7C81C-C146-4413-96E1-95DF0EBA7999}"/>
              </a:ext>
            </a:extLst>
          </p:cNvPr>
          <p:cNvSpPr txBox="1"/>
          <p:nvPr/>
        </p:nvSpPr>
        <p:spPr>
          <a:xfrm>
            <a:off x="638512" y="734419"/>
            <a:ext cx="5570756" cy="738664"/>
          </a:xfrm>
          <a:prstGeom prst="rect">
            <a:avLst/>
          </a:prstGeom>
          <a:noFill/>
        </p:spPr>
        <p:txBody>
          <a:bodyPr wrap="non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组织学生交流学习成果</a:t>
            </a:r>
          </a:p>
        </p:txBody>
      </p:sp>
      <p:grpSp>
        <p:nvGrpSpPr>
          <p:cNvPr id="37" name="PA-47-47815-Businessman working behind a desk of office-531680">
            <a:extLst>
              <a:ext uri="{FF2B5EF4-FFF2-40B4-BE49-F238E27FC236}">
                <a16:creationId xmlns:a16="http://schemas.microsoft.com/office/drawing/2014/main" xmlns="" id="{B566D49D-E7E3-4E2A-8C12-F9A006D51757}"/>
              </a:ext>
            </a:extLst>
          </p:cNvPr>
          <p:cNvGrpSpPr/>
          <p:nvPr>
            <p:custDataLst>
              <p:tags r:id="rId1"/>
            </p:custDataLst>
          </p:nvPr>
        </p:nvGrpSpPr>
        <p:grpSpPr>
          <a:xfrm>
            <a:off x="8229138" y="2118079"/>
            <a:ext cx="1525905" cy="1030605"/>
            <a:chOff x="16762571" y="24344471"/>
            <a:chExt cx="1525905" cy="1030605"/>
          </a:xfrm>
          <a:solidFill>
            <a:srgbClr val="7B5340"/>
          </a:solidFill>
        </p:grpSpPr>
        <p:sp>
          <p:nvSpPr>
            <p:cNvPr id="38" name="PA-任意多边形: 形状 882">
              <a:extLst>
                <a:ext uri="{FF2B5EF4-FFF2-40B4-BE49-F238E27FC236}">
                  <a16:creationId xmlns:a16="http://schemas.microsoft.com/office/drawing/2014/main" xmlns="" id="{FD0856BF-A8F4-44D5-9D46-93F678ADA681}"/>
                </a:ext>
              </a:extLst>
            </p:cNvPr>
            <p:cNvSpPr/>
            <p:nvPr>
              <p:custDataLst>
                <p:tags r:id="rId14"/>
              </p:custDataLst>
            </p:nvPr>
          </p:nvSpPr>
          <p:spPr>
            <a:xfrm>
              <a:off x="16762571" y="24344471"/>
              <a:ext cx="1525905" cy="1030605"/>
            </a:xfrm>
            <a:custGeom>
              <a:avLst/>
              <a:gdLst>
                <a:gd name="connsiteX0" fmla="*/ 163485 w 1525905"/>
                <a:gd name="connsiteY0" fmla="*/ 486333 h 1030605"/>
                <a:gd name="connsiteX1" fmla="*/ 163485 w 1525905"/>
                <a:gd name="connsiteY1" fmla="*/ 764623 h 1030605"/>
                <a:gd name="connsiteX2" fmla="*/ 616254 w 1525905"/>
                <a:gd name="connsiteY2" fmla="*/ 764623 h 1030605"/>
                <a:gd name="connsiteX3" fmla="*/ 616254 w 1525905"/>
                <a:gd name="connsiteY3" fmla="*/ 486333 h 1030605"/>
                <a:gd name="connsiteX4" fmla="*/ 163485 w 1525905"/>
                <a:gd name="connsiteY4" fmla="*/ 486333 h 1030605"/>
                <a:gd name="connsiteX5" fmla="*/ 396320 w 1525905"/>
                <a:gd name="connsiteY5" fmla="*/ 682522 h 1030605"/>
                <a:gd name="connsiteX6" fmla="*/ 341088 w 1525905"/>
                <a:gd name="connsiteY6" fmla="*/ 627078 h 1030605"/>
                <a:gd name="connsiteX7" fmla="*/ 396320 w 1525905"/>
                <a:gd name="connsiteY7" fmla="*/ 571637 h 1030605"/>
                <a:gd name="connsiteX8" fmla="*/ 451552 w 1525905"/>
                <a:gd name="connsiteY8" fmla="*/ 627078 h 1030605"/>
                <a:gd name="connsiteX9" fmla="*/ 396320 w 1525905"/>
                <a:gd name="connsiteY9" fmla="*/ 682522 h 1030605"/>
                <a:gd name="connsiteX10" fmla="*/ 1525429 w 1525905"/>
                <a:gd name="connsiteY10" fmla="*/ 1030129 h 1030605"/>
                <a:gd name="connsiteX11" fmla="*/ 1429 w 1525905"/>
                <a:gd name="connsiteY11" fmla="*/ 1030129 h 1030605"/>
                <a:gd name="connsiteX12" fmla="*/ 1429 w 1525905"/>
                <a:gd name="connsiteY12" fmla="*/ 812595 h 1030605"/>
                <a:gd name="connsiteX13" fmla="*/ 1525429 w 1525905"/>
                <a:gd name="connsiteY13" fmla="*/ 812595 h 1030605"/>
                <a:gd name="connsiteX14" fmla="*/ 1525429 w 1525905"/>
                <a:gd name="connsiteY14" fmla="*/ 1030129 h 1030605"/>
                <a:gd name="connsiteX15" fmla="*/ 889726 w 1525905"/>
                <a:gd name="connsiteY15" fmla="*/ 163148 h 1030605"/>
                <a:gd name="connsiteX16" fmla="*/ 1049306 w 1525905"/>
                <a:gd name="connsiteY16" fmla="*/ 1429 h 1030605"/>
                <a:gd name="connsiteX17" fmla="*/ 1208966 w 1525905"/>
                <a:gd name="connsiteY17" fmla="*/ 163148 h 1030605"/>
                <a:gd name="connsiteX18" fmla="*/ 1049306 w 1525905"/>
                <a:gd name="connsiteY18" fmla="*/ 324846 h 1030605"/>
                <a:gd name="connsiteX19" fmla="*/ 889726 w 1525905"/>
                <a:gd name="connsiteY19" fmla="*/ 163148 h 1030605"/>
                <a:gd name="connsiteX20" fmla="*/ 731680 w 1525905"/>
                <a:gd name="connsiteY20" fmla="*/ 764623 h 1030605"/>
                <a:gd name="connsiteX21" fmla="*/ 861532 w 1525905"/>
                <a:gd name="connsiteY21" fmla="*/ 410968 h 1030605"/>
                <a:gd name="connsiteX22" fmla="*/ 913166 w 1525905"/>
                <a:gd name="connsiteY22" fmla="*/ 372269 h 1030605"/>
                <a:gd name="connsiteX23" fmla="*/ 946484 w 1525905"/>
                <a:gd name="connsiteY23" fmla="*/ 356827 h 1030605"/>
                <a:gd name="connsiteX24" fmla="*/ 1034419 w 1525905"/>
                <a:gd name="connsiteY24" fmla="*/ 340772 h 1030605"/>
                <a:gd name="connsiteX25" fmla="*/ 984561 w 1525905"/>
                <a:gd name="connsiteY25" fmla="*/ 764625 h 1030605"/>
                <a:gd name="connsiteX26" fmla="*/ 901505 w 1525905"/>
                <a:gd name="connsiteY26" fmla="*/ 764625 h 1030605"/>
                <a:gd name="connsiteX27" fmla="*/ 912792 w 1525905"/>
                <a:gd name="connsiteY27" fmla="*/ 523378 h 1030605"/>
                <a:gd name="connsiteX28" fmla="*/ 844456 w 1525905"/>
                <a:gd name="connsiteY28" fmla="*/ 764625 h 1030605"/>
                <a:gd name="connsiteX29" fmla="*/ 731680 w 1525905"/>
                <a:gd name="connsiteY29" fmla="*/ 764623 h 1030605"/>
                <a:gd name="connsiteX30" fmla="*/ 731680 w 1525905"/>
                <a:gd name="connsiteY30" fmla="*/ 764623 h 1030605"/>
                <a:gd name="connsiteX31" fmla="*/ 1108876 w 1525905"/>
                <a:gd name="connsiteY31" fmla="*/ 764623 h 1030605"/>
                <a:gd name="connsiteX32" fmla="*/ 1069063 w 1525905"/>
                <a:gd name="connsiteY32" fmla="*/ 341397 h 1030605"/>
                <a:gd name="connsiteX33" fmla="*/ 1149641 w 1525905"/>
                <a:gd name="connsiteY33" fmla="*/ 357492 h 1030605"/>
                <a:gd name="connsiteX34" fmla="*/ 1224879 w 1525905"/>
                <a:gd name="connsiteY34" fmla="*/ 401086 h 1030605"/>
                <a:gd name="connsiteX35" fmla="*/ 1363334 w 1525905"/>
                <a:gd name="connsiteY35" fmla="*/ 764623 h 1030605"/>
                <a:gd name="connsiteX36" fmla="*/ 1250844 w 1525905"/>
                <a:gd name="connsiteY36" fmla="*/ 764623 h 1030605"/>
                <a:gd name="connsiteX37" fmla="*/ 1185773 w 1525905"/>
                <a:gd name="connsiteY37" fmla="*/ 523460 h 1030605"/>
                <a:gd name="connsiteX38" fmla="*/ 1202600 w 1525905"/>
                <a:gd name="connsiteY38" fmla="*/ 764623 h 1030605"/>
                <a:gd name="connsiteX39" fmla="*/ 1108876 w 1525905"/>
                <a:gd name="connsiteY39" fmla="*/ 764623 h 103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5905" h="1030605">
                  <a:moveTo>
                    <a:pt x="163485" y="486333"/>
                  </a:moveTo>
                  <a:lnTo>
                    <a:pt x="163485" y="764623"/>
                  </a:lnTo>
                  <a:lnTo>
                    <a:pt x="616254" y="764623"/>
                  </a:lnTo>
                  <a:lnTo>
                    <a:pt x="616254" y="486333"/>
                  </a:lnTo>
                  <a:lnTo>
                    <a:pt x="163485" y="486333"/>
                  </a:lnTo>
                  <a:close/>
                  <a:moveTo>
                    <a:pt x="396320" y="682522"/>
                  </a:moveTo>
                  <a:cubicBezTo>
                    <a:pt x="365810" y="682522"/>
                    <a:pt x="341088" y="657677"/>
                    <a:pt x="341088" y="627078"/>
                  </a:cubicBezTo>
                  <a:cubicBezTo>
                    <a:pt x="341088" y="596461"/>
                    <a:pt x="365810" y="571637"/>
                    <a:pt x="396320" y="571637"/>
                  </a:cubicBezTo>
                  <a:cubicBezTo>
                    <a:pt x="426831" y="571637"/>
                    <a:pt x="451552" y="596457"/>
                    <a:pt x="451552" y="627078"/>
                  </a:cubicBezTo>
                  <a:cubicBezTo>
                    <a:pt x="451552" y="657677"/>
                    <a:pt x="426831" y="682522"/>
                    <a:pt x="396320" y="682522"/>
                  </a:cubicBezTo>
                  <a:close/>
                  <a:moveTo>
                    <a:pt x="1525429" y="1030129"/>
                  </a:moveTo>
                  <a:lnTo>
                    <a:pt x="1429" y="1030129"/>
                  </a:lnTo>
                  <a:lnTo>
                    <a:pt x="1429" y="812595"/>
                  </a:lnTo>
                  <a:lnTo>
                    <a:pt x="1525429" y="812595"/>
                  </a:lnTo>
                  <a:lnTo>
                    <a:pt x="1525429" y="1030129"/>
                  </a:lnTo>
                  <a:close/>
                  <a:moveTo>
                    <a:pt x="889726" y="163148"/>
                  </a:moveTo>
                  <a:cubicBezTo>
                    <a:pt x="889726" y="73802"/>
                    <a:pt x="961162" y="1429"/>
                    <a:pt x="1049306" y="1429"/>
                  </a:cubicBezTo>
                  <a:cubicBezTo>
                    <a:pt x="1137447" y="1429"/>
                    <a:pt x="1208966" y="73800"/>
                    <a:pt x="1208966" y="163148"/>
                  </a:cubicBezTo>
                  <a:cubicBezTo>
                    <a:pt x="1208966" y="252513"/>
                    <a:pt x="1137447" y="324846"/>
                    <a:pt x="1049306" y="324846"/>
                  </a:cubicBezTo>
                  <a:cubicBezTo>
                    <a:pt x="961162" y="324844"/>
                    <a:pt x="889726" y="252513"/>
                    <a:pt x="889726" y="163148"/>
                  </a:cubicBezTo>
                  <a:close/>
                  <a:moveTo>
                    <a:pt x="731680" y="764623"/>
                  </a:moveTo>
                  <a:cubicBezTo>
                    <a:pt x="743462" y="595246"/>
                    <a:pt x="785753" y="478946"/>
                    <a:pt x="861532" y="410968"/>
                  </a:cubicBezTo>
                  <a:cubicBezTo>
                    <a:pt x="877613" y="396484"/>
                    <a:pt x="894647" y="383237"/>
                    <a:pt x="913166" y="372269"/>
                  </a:cubicBezTo>
                  <a:cubicBezTo>
                    <a:pt x="923752" y="366013"/>
                    <a:pt x="934993" y="360969"/>
                    <a:pt x="946484" y="356827"/>
                  </a:cubicBezTo>
                  <a:cubicBezTo>
                    <a:pt x="974598" y="346632"/>
                    <a:pt x="1004613" y="341797"/>
                    <a:pt x="1034419" y="340772"/>
                  </a:cubicBezTo>
                  <a:lnTo>
                    <a:pt x="984561" y="764625"/>
                  </a:lnTo>
                  <a:lnTo>
                    <a:pt x="901505" y="764625"/>
                  </a:lnTo>
                  <a:cubicBezTo>
                    <a:pt x="905723" y="667767"/>
                    <a:pt x="910188" y="576034"/>
                    <a:pt x="912792" y="523378"/>
                  </a:cubicBezTo>
                  <a:cubicBezTo>
                    <a:pt x="876243" y="573857"/>
                    <a:pt x="852971" y="655981"/>
                    <a:pt x="844456" y="764625"/>
                  </a:cubicBezTo>
                  <a:lnTo>
                    <a:pt x="731680" y="764623"/>
                  </a:lnTo>
                  <a:lnTo>
                    <a:pt x="731680" y="764623"/>
                  </a:lnTo>
                  <a:close/>
                  <a:moveTo>
                    <a:pt x="1108876" y="764623"/>
                  </a:moveTo>
                  <a:lnTo>
                    <a:pt x="1069063" y="341397"/>
                  </a:lnTo>
                  <a:cubicBezTo>
                    <a:pt x="1096394" y="343281"/>
                    <a:pt x="1123718" y="348369"/>
                    <a:pt x="1149641" y="357492"/>
                  </a:cubicBezTo>
                  <a:cubicBezTo>
                    <a:pt x="1177589" y="367288"/>
                    <a:pt x="1201687" y="382859"/>
                    <a:pt x="1224879" y="401086"/>
                  </a:cubicBezTo>
                  <a:cubicBezTo>
                    <a:pt x="1309465" y="467371"/>
                    <a:pt x="1355646" y="590038"/>
                    <a:pt x="1363334" y="764623"/>
                  </a:cubicBezTo>
                  <a:lnTo>
                    <a:pt x="1250844" y="764623"/>
                  </a:lnTo>
                  <a:cubicBezTo>
                    <a:pt x="1245470" y="656086"/>
                    <a:pt x="1223231" y="574234"/>
                    <a:pt x="1185773" y="523460"/>
                  </a:cubicBezTo>
                  <a:cubicBezTo>
                    <a:pt x="1190528" y="582437"/>
                    <a:pt x="1198013" y="680110"/>
                    <a:pt x="1202600" y="764623"/>
                  </a:cubicBezTo>
                  <a:lnTo>
                    <a:pt x="1108876" y="764623"/>
                  </a:ln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grpSp>
        <p:nvGrpSpPr>
          <p:cNvPr id="51" name="PA-10-10416-Man in office-518044">
            <a:extLst>
              <a:ext uri="{FF2B5EF4-FFF2-40B4-BE49-F238E27FC236}">
                <a16:creationId xmlns:a16="http://schemas.microsoft.com/office/drawing/2014/main" xmlns="" id="{8B497394-3581-4A77-9B86-2C87790E0A0C}"/>
              </a:ext>
            </a:extLst>
          </p:cNvPr>
          <p:cNvGrpSpPr/>
          <p:nvPr>
            <p:custDataLst>
              <p:tags r:id="rId2"/>
            </p:custDataLst>
          </p:nvPr>
        </p:nvGrpSpPr>
        <p:grpSpPr>
          <a:xfrm>
            <a:off x="1131965" y="4613569"/>
            <a:ext cx="1549831" cy="1343186"/>
            <a:chOff x="6076627" y="8752319"/>
            <a:chExt cx="1549831" cy="1343186"/>
          </a:xfrm>
          <a:solidFill>
            <a:srgbClr val="503427"/>
          </a:solidFill>
        </p:grpSpPr>
        <p:sp>
          <p:nvSpPr>
            <p:cNvPr id="52" name="PA-任意多边形: 形状 866">
              <a:extLst>
                <a:ext uri="{FF2B5EF4-FFF2-40B4-BE49-F238E27FC236}">
                  <a16:creationId xmlns:a16="http://schemas.microsoft.com/office/drawing/2014/main" xmlns="" id="{77EEC29C-DF4E-4808-92EC-0A29B89F6A3F}"/>
                </a:ext>
              </a:extLst>
            </p:cNvPr>
            <p:cNvSpPr/>
            <p:nvPr>
              <p:custDataLst>
                <p:tags r:id="rId13"/>
              </p:custDataLst>
            </p:nvPr>
          </p:nvSpPr>
          <p:spPr>
            <a:xfrm>
              <a:off x="6076627" y="8752319"/>
              <a:ext cx="1549831" cy="1343186"/>
            </a:xfrm>
            <a:custGeom>
              <a:avLst/>
              <a:gdLst>
                <a:gd name="connsiteX0" fmla="*/ 1445217 w 1549830"/>
                <a:gd name="connsiteY0" fmla="*/ 836599 h 1343186"/>
                <a:gd name="connsiteX1" fmla="*/ 1183761 w 1549830"/>
                <a:gd name="connsiteY1" fmla="*/ 542699 h 1343186"/>
                <a:gd name="connsiteX2" fmla="*/ 1285429 w 1549830"/>
                <a:gd name="connsiteY2" fmla="*/ 479233 h 1343186"/>
                <a:gd name="connsiteX3" fmla="*/ 1528133 w 1549830"/>
                <a:gd name="connsiteY3" fmla="*/ 752856 h 1343186"/>
                <a:gd name="connsiteX4" fmla="*/ 1445217 w 1549830"/>
                <a:gd name="connsiteY4" fmla="*/ 836599 h 1343186"/>
                <a:gd name="connsiteX5" fmla="*/ 1160332 w 1549830"/>
                <a:gd name="connsiteY5" fmla="*/ 475333 h 1343186"/>
                <a:gd name="connsiteX6" fmla="*/ 1236610 w 1549830"/>
                <a:gd name="connsiteY6" fmla="*/ 430956 h 1343186"/>
                <a:gd name="connsiteX7" fmla="*/ 1302710 w 1549830"/>
                <a:gd name="connsiteY7" fmla="*/ 466783 h 1343186"/>
                <a:gd name="connsiteX8" fmla="*/ 1391412 w 1549830"/>
                <a:gd name="connsiteY8" fmla="*/ 581496 h 1343186"/>
                <a:gd name="connsiteX9" fmla="*/ 1391412 w 1549830"/>
                <a:gd name="connsiteY9" fmla="*/ 454643 h 1343186"/>
                <a:gd name="connsiteX10" fmla="*/ 1256112 w 1549830"/>
                <a:gd name="connsiteY10" fmla="*/ 319343 h 1343186"/>
                <a:gd name="connsiteX11" fmla="*/ 1120812 w 1549830"/>
                <a:gd name="connsiteY11" fmla="*/ 454643 h 1343186"/>
                <a:gd name="connsiteX12" fmla="*/ 1120812 w 1549830"/>
                <a:gd name="connsiteY12" fmla="*/ 633984 h 1343186"/>
                <a:gd name="connsiteX13" fmla="*/ 986932 w 1549830"/>
                <a:gd name="connsiteY13" fmla="*/ 733431 h 1343186"/>
                <a:gd name="connsiteX14" fmla="*/ 1052283 w 1549830"/>
                <a:gd name="connsiteY14" fmla="*/ 844813 h 1343186"/>
                <a:gd name="connsiteX15" fmla="*/ 1114018 w 1549830"/>
                <a:gd name="connsiteY15" fmla="*/ 804620 h 1343186"/>
                <a:gd name="connsiteX16" fmla="*/ 1114018 w 1549830"/>
                <a:gd name="connsiteY16" fmla="*/ 1265979 h 1343186"/>
                <a:gd name="connsiteX17" fmla="*/ 1177355 w 1549830"/>
                <a:gd name="connsiteY17" fmla="*/ 1336419 h 1343186"/>
                <a:gd name="connsiteX18" fmla="*/ 1240691 w 1549830"/>
                <a:gd name="connsiteY18" fmla="*/ 1265979 h 1343186"/>
                <a:gd name="connsiteX19" fmla="*/ 1240691 w 1549830"/>
                <a:gd name="connsiteY19" fmla="*/ 896964 h 1343186"/>
                <a:gd name="connsiteX20" fmla="*/ 1256112 w 1549830"/>
                <a:gd name="connsiteY20" fmla="*/ 897894 h 1343186"/>
                <a:gd name="connsiteX21" fmla="*/ 1257300 w 1549830"/>
                <a:gd name="connsiteY21" fmla="*/ 897843 h 1343186"/>
                <a:gd name="connsiteX22" fmla="*/ 1257300 w 1549830"/>
                <a:gd name="connsiteY22" fmla="*/ 1268278 h 1343186"/>
                <a:gd name="connsiteX23" fmla="*/ 1320585 w 1549830"/>
                <a:gd name="connsiteY23" fmla="*/ 1338718 h 1343186"/>
                <a:gd name="connsiteX24" fmla="*/ 1383947 w 1549830"/>
                <a:gd name="connsiteY24" fmla="*/ 1268278 h 1343186"/>
                <a:gd name="connsiteX25" fmla="*/ 1383947 w 1549830"/>
                <a:gd name="connsiteY25" fmla="*/ 806609 h 1343186"/>
                <a:gd name="connsiteX26" fmla="*/ 1384231 w 1549830"/>
                <a:gd name="connsiteY26" fmla="*/ 805912 h 1343186"/>
                <a:gd name="connsiteX27" fmla="*/ 1166196 w 1549830"/>
                <a:gd name="connsiteY27" fmla="*/ 549208 h 1343186"/>
                <a:gd name="connsiteX28" fmla="*/ 1160332 w 1549830"/>
                <a:gd name="connsiteY28" fmla="*/ 475333 h 1343186"/>
                <a:gd name="connsiteX29" fmla="*/ 1254226 w 1549830"/>
                <a:gd name="connsiteY29" fmla="*/ 285582 h 1343186"/>
                <a:gd name="connsiteX30" fmla="*/ 1387331 w 1549830"/>
                <a:gd name="connsiteY30" fmla="*/ 152477 h 1343186"/>
                <a:gd name="connsiteX31" fmla="*/ 1254226 w 1549830"/>
                <a:gd name="connsiteY31" fmla="*/ 19373 h 1343186"/>
                <a:gd name="connsiteX32" fmla="*/ 1121122 w 1549830"/>
                <a:gd name="connsiteY32" fmla="*/ 152477 h 1343186"/>
                <a:gd name="connsiteX33" fmla="*/ 1254226 w 1549830"/>
                <a:gd name="connsiteY33" fmla="*/ 285582 h 1343186"/>
                <a:gd name="connsiteX34" fmla="*/ 461798 w 1549830"/>
                <a:gd name="connsiteY34" fmla="*/ 734516 h 1343186"/>
                <a:gd name="connsiteX35" fmla="*/ 55432 w 1549830"/>
                <a:gd name="connsiteY35" fmla="*/ 734516 h 1343186"/>
                <a:gd name="connsiteX36" fmla="*/ 19373 w 1549830"/>
                <a:gd name="connsiteY36" fmla="*/ 770576 h 1343186"/>
                <a:gd name="connsiteX37" fmla="*/ 55432 w 1549830"/>
                <a:gd name="connsiteY37" fmla="*/ 806635 h 1343186"/>
                <a:gd name="connsiteX38" fmla="*/ 87204 w 1549830"/>
                <a:gd name="connsiteY38" fmla="*/ 806635 h 1343186"/>
                <a:gd name="connsiteX39" fmla="*/ 87204 w 1549830"/>
                <a:gd name="connsiteY39" fmla="*/ 1294005 h 1343186"/>
                <a:gd name="connsiteX40" fmla="*/ 430026 w 1549830"/>
                <a:gd name="connsiteY40" fmla="*/ 1294005 h 1343186"/>
                <a:gd name="connsiteX41" fmla="*/ 430026 w 1549830"/>
                <a:gd name="connsiteY41" fmla="*/ 806635 h 1343186"/>
                <a:gd name="connsiteX42" fmla="*/ 461798 w 1549830"/>
                <a:gd name="connsiteY42" fmla="*/ 806635 h 1343186"/>
                <a:gd name="connsiteX43" fmla="*/ 497857 w 1549830"/>
                <a:gd name="connsiteY43" fmla="*/ 770576 h 1343186"/>
                <a:gd name="connsiteX44" fmla="*/ 461798 w 1549830"/>
                <a:gd name="connsiteY44" fmla="*/ 734516 h 1343186"/>
                <a:gd name="connsiteX45" fmla="*/ 228574 w 1549830"/>
                <a:gd name="connsiteY45" fmla="*/ 694686 h 1343186"/>
                <a:gd name="connsiteX46" fmla="*/ 197448 w 1549830"/>
                <a:gd name="connsiteY46" fmla="*/ 694686 h 1343186"/>
                <a:gd name="connsiteX47" fmla="*/ 197448 w 1549830"/>
                <a:gd name="connsiteY47" fmla="*/ 725915 h 1343186"/>
                <a:gd name="connsiteX48" fmla="*/ 326343 w 1549830"/>
                <a:gd name="connsiteY48" fmla="*/ 725915 h 1343186"/>
                <a:gd name="connsiteX49" fmla="*/ 326343 w 1549830"/>
                <a:gd name="connsiteY49" fmla="*/ 694686 h 1343186"/>
                <a:gd name="connsiteX50" fmla="*/ 290800 w 1549830"/>
                <a:gd name="connsiteY50" fmla="*/ 694686 h 1343186"/>
                <a:gd name="connsiteX51" fmla="*/ 290800 w 1549830"/>
                <a:gd name="connsiteY51" fmla="*/ 679084 h 1343186"/>
                <a:gd name="connsiteX52" fmla="*/ 383066 w 1549830"/>
                <a:gd name="connsiteY52" fmla="*/ 679084 h 1343186"/>
                <a:gd name="connsiteX53" fmla="*/ 383066 w 1549830"/>
                <a:gd name="connsiteY53" fmla="*/ 486182 h 1343186"/>
                <a:gd name="connsiteX54" fmla="*/ 134164 w 1549830"/>
                <a:gd name="connsiteY54" fmla="*/ 486182 h 1343186"/>
                <a:gd name="connsiteX55" fmla="*/ 134164 w 1549830"/>
                <a:gd name="connsiteY55" fmla="*/ 679084 h 1343186"/>
                <a:gd name="connsiteX56" fmla="*/ 228574 w 1549830"/>
                <a:gd name="connsiteY56" fmla="*/ 679084 h 1343186"/>
                <a:gd name="connsiteX57" fmla="*/ 228574 w 1549830"/>
                <a:gd name="connsiteY57" fmla="*/ 694686 h 1343186"/>
                <a:gd name="connsiteX58" fmla="*/ 809244 w 1549830"/>
                <a:gd name="connsiteY58" fmla="*/ 826628 h 1343186"/>
                <a:gd name="connsiteX59" fmla="*/ 779461 w 1549830"/>
                <a:gd name="connsiteY59" fmla="*/ 878237 h 1343186"/>
                <a:gd name="connsiteX60" fmla="*/ 771222 w 1549830"/>
                <a:gd name="connsiteY60" fmla="*/ 990936 h 1343186"/>
                <a:gd name="connsiteX61" fmla="*/ 726561 w 1549830"/>
                <a:gd name="connsiteY61" fmla="*/ 1007571 h 1343186"/>
                <a:gd name="connsiteX62" fmla="*/ 649534 w 1549830"/>
                <a:gd name="connsiteY62" fmla="*/ 1001836 h 1343186"/>
                <a:gd name="connsiteX63" fmla="*/ 627268 w 1549830"/>
                <a:gd name="connsiteY63" fmla="*/ 1083099 h 1343186"/>
                <a:gd name="connsiteX64" fmla="*/ 655010 w 1549830"/>
                <a:gd name="connsiteY64" fmla="*/ 1088524 h 1343186"/>
                <a:gd name="connsiteX65" fmla="*/ 656586 w 1549830"/>
                <a:gd name="connsiteY65" fmla="*/ 1189211 h 1343186"/>
                <a:gd name="connsiteX66" fmla="*/ 656508 w 1549830"/>
                <a:gd name="connsiteY66" fmla="*/ 1192750 h 1343186"/>
                <a:gd name="connsiteX67" fmla="*/ 589271 w 1549830"/>
                <a:gd name="connsiteY67" fmla="*/ 1257713 h 1343186"/>
                <a:gd name="connsiteX68" fmla="*/ 631323 w 1549830"/>
                <a:gd name="connsiteY68" fmla="*/ 1299791 h 1343186"/>
                <a:gd name="connsiteX69" fmla="*/ 677250 w 1549830"/>
                <a:gd name="connsiteY69" fmla="*/ 1251876 h 1343186"/>
                <a:gd name="connsiteX70" fmla="*/ 693937 w 1549830"/>
                <a:gd name="connsiteY70" fmla="*/ 1313120 h 1343186"/>
                <a:gd name="connsiteX71" fmla="*/ 751306 w 1549830"/>
                <a:gd name="connsiteY71" fmla="*/ 1297286 h 1343186"/>
                <a:gd name="connsiteX72" fmla="*/ 738443 w 1549830"/>
                <a:gd name="connsiteY72" fmla="*/ 1250119 h 1343186"/>
                <a:gd name="connsiteX73" fmla="*/ 784137 w 1549830"/>
                <a:gd name="connsiteY73" fmla="*/ 1267813 h 1343186"/>
                <a:gd name="connsiteX74" fmla="*/ 820739 w 1549830"/>
                <a:gd name="connsiteY74" fmla="*/ 1247019 h 1343186"/>
                <a:gd name="connsiteX75" fmla="*/ 799945 w 1549830"/>
                <a:gd name="connsiteY75" fmla="*/ 1210443 h 1343186"/>
                <a:gd name="connsiteX76" fmla="*/ 736118 w 1549830"/>
                <a:gd name="connsiteY76" fmla="*/ 1186240 h 1343186"/>
                <a:gd name="connsiteX77" fmla="*/ 739166 w 1549830"/>
                <a:gd name="connsiteY77" fmla="*/ 1089738 h 1343186"/>
                <a:gd name="connsiteX78" fmla="*/ 831071 w 1549830"/>
                <a:gd name="connsiteY78" fmla="*/ 1050243 h 1343186"/>
                <a:gd name="connsiteX79" fmla="*/ 860828 w 1549830"/>
                <a:gd name="connsiteY79" fmla="*/ 856436 h 1343186"/>
                <a:gd name="connsiteX80" fmla="*/ 809244 w 1549830"/>
                <a:gd name="connsiteY80" fmla="*/ 826628 h 134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549830" h="1343186">
                  <a:moveTo>
                    <a:pt x="1445217" y="836599"/>
                  </a:moveTo>
                  <a:cubicBezTo>
                    <a:pt x="1349902" y="747742"/>
                    <a:pt x="1256990" y="650877"/>
                    <a:pt x="1183761" y="542699"/>
                  </a:cubicBezTo>
                  <a:cubicBezTo>
                    <a:pt x="1141063" y="479595"/>
                    <a:pt x="1243093" y="416724"/>
                    <a:pt x="1285429" y="479233"/>
                  </a:cubicBezTo>
                  <a:cubicBezTo>
                    <a:pt x="1352821" y="578810"/>
                    <a:pt x="1440387" y="671051"/>
                    <a:pt x="1528133" y="752856"/>
                  </a:cubicBezTo>
                  <a:cubicBezTo>
                    <a:pt x="1583927" y="804827"/>
                    <a:pt x="1500701" y="888285"/>
                    <a:pt x="1445217" y="836599"/>
                  </a:cubicBezTo>
                  <a:close/>
                  <a:moveTo>
                    <a:pt x="1160332" y="475333"/>
                  </a:moveTo>
                  <a:cubicBezTo>
                    <a:pt x="1174410" y="448805"/>
                    <a:pt x="1205071" y="430956"/>
                    <a:pt x="1236610" y="430956"/>
                  </a:cubicBezTo>
                  <a:cubicBezTo>
                    <a:pt x="1263577" y="430956"/>
                    <a:pt x="1287057" y="443691"/>
                    <a:pt x="1302710" y="466783"/>
                  </a:cubicBezTo>
                  <a:cubicBezTo>
                    <a:pt x="1329806" y="506846"/>
                    <a:pt x="1359976" y="545127"/>
                    <a:pt x="1391412" y="581496"/>
                  </a:cubicBezTo>
                  <a:lnTo>
                    <a:pt x="1391412" y="454643"/>
                  </a:lnTo>
                  <a:cubicBezTo>
                    <a:pt x="1391412" y="379915"/>
                    <a:pt x="1330814" y="319343"/>
                    <a:pt x="1256112" y="319343"/>
                  </a:cubicBezTo>
                  <a:cubicBezTo>
                    <a:pt x="1181358" y="319343"/>
                    <a:pt x="1120812" y="379915"/>
                    <a:pt x="1120812" y="454643"/>
                  </a:cubicBezTo>
                  <a:lnTo>
                    <a:pt x="1120812" y="633984"/>
                  </a:lnTo>
                  <a:cubicBezTo>
                    <a:pt x="1080154" y="671903"/>
                    <a:pt x="1034589" y="704760"/>
                    <a:pt x="986932" y="733431"/>
                  </a:cubicBezTo>
                  <a:cubicBezTo>
                    <a:pt x="915666" y="776207"/>
                    <a:pt x="980810" y="887769"/>
                    <a:pt x="1052283" y="844813"/>
                  </a:cubicBezTo>
                  <a:cubicBezTo>
                    <a:pt x="1073258" y="832233"/>
                    <a:pt x="1093845" y="818775"/>
                    <a:pt x="1114018" y="804620"/>
                  </a:cubicBezTo>
                  <a:lnTo>
                    <a:pt x="1114018" y="1265979"/>
                  </a:lnTo>
                  <a:cubicBezTo>
                    <a:pt x="1114018" y="1304880"/>
                    <a:pt x="1142406" y="1336419"/>
                    <a:pt x="1177355" y="1336419"/>
                  </a:cubicBezTo>
                  <a:cubicBezTo>
                    <a:pt x="1212303" y="1336419"/>
                    <a:pt x="1240691" y="1304880"/>
                    <a:pt x="1240691" y="1265979"/>
                  </a:cubicBezTo>
                  <a:lnTo>
                    <a:pt x="1240691" y="896964"/>
                  </a:lnTo>
                  <a:cubicBezTo>
                    <a:pt x="1245754" y="897533"/>
                    <a:pt x="1250868" y="897894"/>
                    <a:pt x="1256112" y="897894"/>
                  </a:cubicBezTo>
                  <a:cubicBezTo>
                    <a:pt x="1256525" y="897894"/>
                    <a:pt x="1256861" y="897843"/>
                    <a:pt x="1257300" y="897843"/>
                  </a:cubicBezTo>
                  <a:lnTo>
                    <a:pt x="1257300" y="1268278"/>
                  </a:lnTo>
                  <a:cubicBezTo>
                    <a:pt x="1257300" y="1307179"/>
                    <a:pt x="1285662" y="1338718"/>
                    <a:pt x="1320585" y="1338718"/>
                  </a:cubicBezTo>
                  <a:cubicBezTo>
                    <a:pt x="1355585" y="1338718"/>
                    <a:pt x="1383947" y="1307179"/>
                    <a:pt x="1383947" y="1268278"/>
                  </a:cubicBezTo>
                  <a:lnTo>
                    <a:pt x="1383947" y="806609"/>
                  </a:lnTo>
                  <a:cubicBezTo>
                    <a:pt x="1383999" y="806351"/>
                    <a:pt x="1384128" y="806144"/>
                    <a:pt x="1384231" y="805912"/>
                  </a:cubicBezTo>
                  <a:cubicBezTo>
                    <a:pt x="1292481" y="714782"/>
                    <a:pt x="1222119" y="631814"/>
                    <a:pt x="1166196" y="549208"/>
                  </a:cubicBezTo>
                  <a:cubicBezTo>
                    <a:pt x="1150155" y="525496"/>
                    <a:pt x="1148037" y="498555"/>
                    <a:pt x="1160332" y="475333"/>
                  </a:cubicBezTo>
                  <a:close/>
                  <a:moveTo>
                    <a:pt x="1254226" y="285582"/>
                  </a:moveTo>
                  <a:cubicBezTo>
                    <a:pt x="1327740" y="285582"/>
                    <a:pt x="1387331" y="225991"/>
                    <a:pt x="1387331" y="152477"/>
                  </a:cubicBezTo>
                  <a:cubicBezTo>
                    <a:pt x="1387331" y="78964"/>
                    <a:pt x="1327740" y="19373"/>
                    <a:pt x="1254226" y="19373"/>
                  </a:cubicBezTo>
                  <a:cubicBezTo>
                    <a:pt x="1180713" y="19373"/>
                    <a:pt x="1121122" y="78964"/>
                    <a:pt x="1121122" y="152477"/>
                  </a:cubicBezTo>
                  <a:cubicBezTo>
                    <a:pt x="1121122" y="225991"/>
                    <a:pt x="1180713" y="285582"/>
                    <a:pt x="1254226" y="285582"/>
                  </a:cubicBezTo>
                  <a:close/>
                  <a:moveTo>
                    <a:pt x="461798" y="734516"/>
                  </a:moveTo>
                  <a:lnTo>
                    <a:pt x="55432" y="734516"/>
                  </a:lnTo>
                  <a:cubicBezTo>
                    <a:pt x="35517" y="734516"/>
                    <a:pt x="19373" y="750686"/>
                    <a:pt x="19373" y="770576"/>
                  </a:cubicBezTo>
                  <a:cubicBezTo>
                    <a:pt x="19373" y="790491"/>
                    <a:pt x="35517" y="806635"/>
                    <a:pt x="55432" y="806635"/>
                  </a:cubicBezTo>
                  <a:lnTo>
                    <a:pt x="87204" y="806635"/>
                  </a:lnTo>
                  <a:lnTo>
                    <a:pt x="87204" y="1294005"/>
                  </a:lnTo>
                  <a:lnTo>
                    <a:pt x="430026" y="1294005"/>
                  </a:lnTo>
                  <a:lnTo>
                    <a:pt x="430026" y="806635"/>
                  </a:lnTo>
                  <a:lnTo>
                    <a:pt x="461798" y="806635"/>
                  </a:lnTo>
                  <a:cubicBezTo>
                    <a:pt x="481713" y="806635"/>
                    <a:pt x="497857" y="790517"/>
                    <a:pt x="497857" y="770576"/>
                  </a:cubicBezTo>
                  <a:cubicBezTo>
                    <a:pt x="497857" y="750686"/>
                    <a:pt x="481713" y="734516"/>
                    <a:pt x="461798" y="734516"/>
                  </a:cubicBezTo>
                  <a:close/>
                  <a:moveTo>
                    <a:pt x="228574" y="694686"/>
                  </a:moveTo>
                  <a:lnTo>
                    <a:pt x="197448" y="694686"/>
                  </a:lnTo>
                  <a:lnTo>
                    <a:pt x="197448" y="725915"/>
                  </a:lnTo>
                  <a:lnTo>
                    <a:pt x="326343" y="725915"/>
                  </a:lnTo>
                  <a:lnTo>
                    <a:pt x="326343" y="694686"/>
                  </a:lnTo>
                  <a:lnTo>
                    <a:pt x="290800" y="694686"/>
                  </a:lnTo>
                  <a:lnTo>
                    <a:pt x="290800" y="679084"/>
                  </a:lnTo>
                  <a:lnTo>
                    <a:pt x="383066" y="679084"/>
                  </a:lnTo>
                  <a:lnTo>
                    <a:pt x="383066" y="486182"/>
                  </a:lnTo>
                  <a:lnTo>
                    <a:pt x="134164" y="486182"/>
                  </a:lnTo>
                  <a:lnTo>
                    <a:pt x="134164" y="679084"/>
                  </a:lnTo>
                  <a:lnTo>
                    <a:pt x="228574" y="679084"/>
                  </a:lnTo>
                  <a:lnTo>
                    <a:pt x="228574" y="694686"/>
                  </a:lnTo>
                  <a:close/>
                  <a:moveTo>
                    <a:pt x="809244" y="826628"/>
                  </a:moveTo>
                  <a:cubicBezTo>
                    <a:pt x="788760" y="832130"/>
                    <a:pt x="771299" y="856746"/>
                    <a:pt x="779461" y="878237"/>
                  </a:cubicBezTo>
                  <a:cubicBezTo>
                    <a:pt x="795786" y="921193"/>
                    <a:pt x="802554" y="963039"/>
                    <a:pt x="771222" y="990936"/>
                  </a:cubicBezTo>
                  <a:cubicBezTo>
                    <a:pt x="763033" y="998220"/>
                    <a:pt x="743221" y="1005556"/>
                    <a:pt x="726561" y="1007571"/>
                  </a:cubicBezTo>
                  <a:cubicBezTo>
                    <a:pt x="700653" y="1010696"/>
                    <a:pt x="674770" y="1007726"/>
                    <a:pt x="649534" y="1001836"/>
                  </a:cubicBezTo>
                  <a:cubicBezTo>
                    <a:pt x="596633" y="989515"/>
                    <a:pt x="574316" y="1070804"/>
                    <a:pt x="627268" y="1083099"/>
                  </a:cubicBezTo>
                  <a:cubicBezTo>
                    <a:pt x="636464" y="1085243"/>
                    <a:pt x="645711" y="1087051"/>
                    <a:pt x="655010" y="1088524"/>
                  </a:cubicBezTo>
                  <a:cubicBezTo>
                    <a:pt x="655398" y="1122129"/>
                    <a:pt x="659401" y="1155709"/>
                    <a:pt x="656586" y="1189211"/>
                  </a:cubicBezTo>
                  <a:cubicBezTo>
                    <a:pt x="656482" y="1190399"/>
                    <a:pt x="656482" y="1191587"/>
                    <a:pt x="656508" y="1192750"/>
                  </a:cubicBezTo>
                  <a:cubicBezTo>
                    <a:pt x="635740" y="1214421"/>
                    <a:pt x="610039" y="1236042"/>
                    <a:pt x="589271" y="1257713"/>
                  </a:cubicBezTo>
                  <a:cubicBezTo>
                    <a:pt x="562743" y="1285404"/>
                    <a:pt x="604770" y="1327507"/>
                    <a:pt x="631323" y="1299791"/>
                  </a:cubicBezTo>
                  <a:cubicBezTo>
                    <a:pt x="646615" y="1283802"/>
                    <a:pt x="661933" y="1267839"/>
                    <a:pt x="677250" y="1251876"/>
                  </a:cubicBezTo>
                  <a:cubicBezTo>
                    <a:pt x="682804" y="1272282"/>
                    <a:pt x="688383" y="1292688"/>
                    <a:pt x="693937" y="1313120"/>
                  </a:cubicBezTo>
                  <a:cubicBezTo>
                    <a:pt x="704036" y="1350083"/>
                    <a:pt x="761406" y="1334352"/>
                    <a:pt x="751306" y="1297286"/>
                  </a:cubicBezTo>
                  <a:cubicBezTo>
                    <a:pt x="747018" y="1281581"/>
                    <a:pt x="742730" y="1265850"/>
                    <a:pt x="738443" y="1250119"/>
                  </a:cubicBezTo>
                  <a:cubicBezTo>
                    <a:pt x="753734" y="1255776"/>
                    <a:pt x="768948" y="1261717"/>
                    <a:pt x="784137" y="1267813"/>
                  </a:cubicBezTo>
                  <a:cubicBezTo>
                    <a:pt x="799196" y="1273832"/>
                    <a:pt x="816787" y="1261355"/>
                    <a:pt x="820739" y="1247019"/>
                  </a:cubicBezTo>
                  <a:cubicBezTo>
                    <a:pt x="825388" y="1230075"/>
                    <a:pt x="814978" y="1216462"/>
                    <a:pt x="799945" y="1210443"/>
                  </a:cubicBezTo>
                  <a:cubicBezTo>
                    <a:pt x="778764" y="1201997"/>
                    <a:pt x="757609" y="1193705"/>
                    <a:pt x="736118" y="1186240"/>
                  </a:cubicBezTo>
                  <a:cubicBezTo>
                    <a:pt x="738649" y="1154107"/>
                    <a:pt x="739114" y="1121974"/>
                    <a:pt x="739166" y="1089738"/>
                  </a:cubicBezTo>
                  <a:cubicBezTo>
                    <a:pt x="772022" y="1084804"/>
                    <a:pt x="803406" y="1072638"/>
                    <a:pt x="831071" y="1050243"/>
                  </a:cubicBezTo>
                  <a:cubicBezTo>
                    <a:pt x="888724" y="1003541"/>
                    <a:pt x="884592" y="918998"/>
                    <a:pt x="860828" y="856436"/>
                  </a:cubicBezTo>
                  <a:cubicBezTo>
                    <a:pt x="852691" y="834971"/>
                    <a:pt x="833111" y="820222"/>
                    <a:pt x="809244" y="826628"/>
                  </a:cubicBezTo>
                  <a:close/>
                </a:path>
              </a:pathLst>
            </a:custGeom>
            <a:grp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sp>
        <p:nvSpPr>
          <p:cNvPr id="53" name="MH_Text_4">
            <a:extLst>
              <a:ext uri="{FF2B5EF4-FFF2-40B4-BE49-F238E27FC236}">
                <a16:creationId xmlns:a16="http://schemas.microsoft.com/office/drawing/2014/main" xmlns="" id="{13906A41-A093-4E5F-99AA-29C20BC1D07D}"/>
              </a:ext>
            </a:extLst>
          </p:cNvPr>
          <p:cNvSpPr txBox="1"/>
          <p:nvPr>
            <p:custDataLst>
              <p:tags r:id="rId3"/>
            </p:custDataLst>
          </p:nvPr>
        </p:nvSpPr>
        <p:spPr>
          <a:xfrm>
            <a:off x="3093964" y="2339850"/>
            <a:ext cx="3397324" cy="1554776"/>
          </a:xfrm>
          <a:prstGeom prst="rect">
            <a:avLst/>
          </a:prstGeom>
          <a:noFill/>
        </p:spPr>
        <p:txBody>
          <a:bodyPr>
            <a:no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本节课的习题练习多为联系实际生活的内容，让学生交流通过学习自己得到哪些提高？让学生把这些提高的经验相互交流相互学习，教师应当适时进行总结和考评</a:t>
            </a:r>
          </a:p>
        </p:txBody>
      </p:sp>
      <p:sp>
        <p:nvSpPr>
          <p:cNvPr id="54" name="MH_Text_4">
            <a:extLst>
              <a:ext uri="{FF2B5EF4-FFF2-40B4-BE49-F238E27FC236}">
                <a16:creationId xmlns:a16="http://schemas.microsoft.com/office/drawing/2014/main" xmlns="" id="{E4B50258-7C6C-4182-AF51-994F0C250B1D}"/>
              </a:ext>
            </a:extLst>
          </p:cNvPr>
          <p:cNvSpPr txBox="1">
            <a:spLocks/>
          </p:cNvSpPr>
          <p:nvPr>
            <p:custDataLst>
              <p:tags r:id="rId4"/>
            </p:custDataLst>
          </p:nvPr>
        </p:nvSpPr>
        <p:spPr bwMode="auto">
          <a:xfrm>
            <a:off x="3176982" y="1884520"/>
            <a:ext cx="1927455" cy="523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defRPr/>
            </a:pPr>
            <a:r>
              <a:rPr lang="zh-CN" altLang="en-US" sz="2500" b="1"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Arial" panose="020B0604020202020204" pitchFamily="34" charset="0"/>
              </a:rPr>
              <a:t>交流练习情况</a:t>
            </a:r>
          </a:p>
        </p:txBody>
      </p:sp>
      <p:sp>
        <p:nvSpPr>
          <p:cNvPr id="55" name="MH_Text_4">
            <a:extLst>
              <a:ext uri="{FF2B5EF4-FFF2-40B4-BE49-F238E27FC236}">
                <a16:creationId xmlns:a16="http://schemas.microsoft.com/office/drawing/2014/main" xmlns="" id="{8D7D4313-D33F-4BF4-BE06-2C254CD71A2E}"/>
              </a:ext>
            </a:extLst>
          </p:cNvPr>
          <p:cNvSpPr txBox="1"/>
          <p:nvPr>
            <p:custDataLst>
              <p:tags r:id="rId5"/>
            </p:custDataLst>
          </p:nvPr>
        </p:nvSpPr>
        <p:spPr>
          <a:xfrm>
            <a:off x="3091987" y="4667237"/>
            <a:ext cx="3397324" cy="1554776"/>
          </a:xfrm>
          <a:prstGeom prst="rect">
            <a:avLst/>
          </a:prstGeom>
          <a:noFill/>
        </p:spPr>
        <p:txBody>
          <a:bodyPr>
            <a:no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在学生学习中由于个人情况不同肯定会存在不同的学习效果让学生交流一下经验。一般来说，学习能力较差的学生不喜欢开口交流，老师应当给予热情的鼓励</a:t>
            </a:r>
          </a:p>
        </p:txBody>
      </p:sp>
      <p:sp>
        <p:nvSpPr>
          <p:cNvPr id="56" name="MH_Text_4">
            <a:extLst>
              <a:ext uri="{FF2B5EF4-FFF2-40B4-BE49-F238E27FC236}">
                <a16:creationId xmlns:a16="http://schemas.microsoft.com/office/drawing/2014/main" xmlns="" id="{1BF9E33C-B7E8-43BD-9A7B-CCA77F6886CC}"/>
              </a:ext>
            </a:extLst>
          </p:cNvPr>
          <p:cNvSpPr txBox="1">
            <a:spLocks/>
          </p:cNvSpPr>
          <p:nvPr>
            <p:custDataLst>
              <p:tags r:id="rId6"/>
            </p:custDataLst>
          </p:nvPr>
        </p:nvSpPr>
        <p:spPr bwMode="auto">
          <a:xfrm>
            <a:off x="3186881" y="4223481"/>
            <a:ext cx="2550306" cy="523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defRPr/>
            </a:pPr>
            <a:r>
              <a:rPr lang="zh-CN" altLang="en-US" sz="2500" b="1"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Arial" panose="020B0604020202020204" pitchFamily="34" charset="0"/>
              </a:rPr>
              <a:t>交流学习情况</a:t>
            </a:r>
          </a:p>
        </p:txBody>
      </p:sp>
      <p:sp>
        <p:nvSpPr>
          <p:cNvPr id="59" name="MH_Desc_1">
            <a:extLst>
              <a:ext uri="{FF2B5EF4-FFF2-40B4-BE49-F238E27FC236}">
                <a16:creationId xmlns:a16="http://schemas.microsoft.com/office/drawing/2014/main" xmlns="" id="{C66CC740-78B3-4279-B994-FF03D2E97BE4}"/>
              </a:ext>
            </a:extLst>
          </p:cNvPr>
          <p:cNvSpPr txBox="1">
            <a:spLocks noChangeArrowheads="1"/>
          </p:cNvSpPr>
          <p:nvPr>
            <p:custDataLst>
              <p:tags r:id="rId7"/>
            </p:custDataLst>
          </p:nvPr>
        </p:nvSpPr>
        <p:spPr bwMode="auto">
          <a:xfrm>
            <a:off x="6924761" y="3313151"/>
            <a:ext cx="4447799" cy="23474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36000" rIns="0" bIns="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a:lnSpc>
                <a:spcPct val="140000"/>
              </a:lnSpc>
              <a:spcBef>
                <a:spcPts val="600"/>
              </a:spcBef>
              <a:spcAft>
                <a:spcPts val="600"/>
              </a:spcAft>
              <a:defRPr/>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rPr>
              <a:t>交流学习经验和学习方法始终是中小学数学学习的好办法，教师可以组织班级的学生根据学习成绩划分交流讨论小组以促进学生们的共同提高。在交流中教师应当进行总结和评价，积极鼓励学生之间的相互学习，这也符合新课程标准的教学要求以及教学目的</a:t>
            </a:r>
            <a:endParaRPr lang="fr-FR"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nvGrpSpPr>
          <p:cNvPr id="60" name="PA-员工-286998">
            <a:extLst>
              <a:ext uri="{FF2B5EF4-FFF2-40B4-BE49-F238E27FC236}">
                <a16:creationId xmlns:a16="http://schemas.microsoft.com/office/drawing/2014/main" xmlns="" id="{538FFB07-56BC-4E8D-8390-0D0EFC4BD38C}"/>
              </a:ext>
            </a:extLst>
          </p:cNvPr>
          <p:cNvGrpSpPr>
            <a:grpSpLocks/>
          </p:cNvGrpSpPr>
          <p:nvPr>
            <p:custDataLst>
              <p:tags r:id="rId8"/>
            </p:custDataLst>
          </p:nvPr>
        </p:nvGrpSpPr>
        <p:grpSpPr bwMode="auto">
          <a:xfrm>
            <a:off x="1166807" y="2274868"/>
            <a:ext cx="1551600" cy="1407331"/>
            <a:chOff x="3352" y="1623"/>
            <a:chExt cx="978" cy="1025"/>
          </a:xfrm>
        </p:grpSpPr>
        <p:sp>
          <p:nvSpPr>
            <p:cNvPr id="61" name="PA-任意多边形 40">
              <a:extLst>
                <a:ext uri="{FF2B5EF4-FFF2-40B4-BE49-F238E27FC236}">
                  <a16:creationId xmlns:a16="http://schemas.microsoft.com/office/drawing/2014/main" xmlns="" id="{B1080F93-4845-4C71-AC29-8D6B89AF0900}"/>
                </a:ext>
              </a:extLst>
            </p:cNvPr>
            <p:cNvSpPr>
              <a:spLocks/>
            </p:cNvSpPr>
            <p:nvPr>
              <p:custDataLst>
                <p:tags r:id="rId9"/>
              </p:custDataLst>
            </p:nvPr>
          </p:nvSpPr>
          <p:spPr bwMode="auto">
            <a:xfrm>
              <a:off x="3352" y="2237"/>
              <a:ext cx="820" cy="301"/>
            </a:xfrm>
            <a:custGeom>
              <a:avLst/>
              <a:gdLst>
                <a:gd name="T0" fmla="*/ 2172 w 2172"/>
                <a:gd name="T1" fmla="*/ 531 h 797"/>
                <a:gd name="T2" fmla="*/ 1086 w 2172"/>
                <a:gd name="T3" fmla="*/ 0 h 797"/>
                <a:gd name="T4" fmla="*/ 0 w 2172"/>
                <a:gd name="T5" fmla="*/ 531 h 797"/>
                <a:gd name="T6" fmla="*/ 0 w 2172"/>
                <a:gd name="T7" fmla="*/ 797 h 797"/>
                <a:gd name="T8" fmla="*/ 2172 w 2172"/>
                <a:gd name="T9" fmla="*/ 797 h 797"/>
                <a:gd name="T10" fmla="*/ 2172 w 2172"/>
                <a:gd name="T11" fmla="*/ 531 h 797"/>
              </a:gdLst>
              <a:ahLst/>
              <a:cxnLst>
                <a:cxn ang="0">
                  <a:pos x="T0" y="T1"/>
                </a:cxn>
                <a:cxn ang="0">
                  <a:pos x="T2" y="T3"/>
                </a:cxn>
                <a:cxn ang="0">
                  <a:pos x="T4" y="T5"/>
                </a:cxn>
                <a:cxn ang="0">
                  <a:pos x="T6" y="T7"/>
                </a:cxn>
                <a:cxn ang="0">
                  <a:pos x="T8" y="T9"/>
                </a:cxn>
                <a:cxn ang="0">
                  <a:pos x="T10" y="T11"/>
                </a:cxn>
              </a:cxnLst>
              <a:rect l="0" t="0" r="r" b="b"/>
              <a:pathLst>
                <a:path w="2172" h="797">
                  <a:moveTo>
                    <a:pt x="2172" y="531"/>
                  </a:moveTo>
                  <a:cubicBezTo>
                    <a:pt x="2172" y="531"/>
                    <a:pt x="1873" y="0"/>
                    <a:pt x="1086" y="0"/>
                  </a:cubicBezTo>
                  <a:cubicBezTo>
                    <a:pt x="298" y="0"/>
                    <a:pt x="0" y="531"/>
                    <a:pt x="0" y="531"/>
                  </a:cubicBezTo>
                  <a:lnTo>
                    <a:pt x="0" y="797"/>
                  </a:lnTo>
                  <a:lnTo>
                    <a:pt x="2172" y="797"/>
                  </a:lnTo>
                  <a:lnTo>
                    <a:pt x="2172" y="531"/>
                  </a:lnTo>
                  <a:close/>
                </a:path>
              </a:pathLst>
            </a:custGeom>
            <a:solidFill>
              <a:srgbClr val="503427"/>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2" name="PA-椭圆 41">
              <a:extLst>
                <a:ext uri="{FF2B5EF4-FFF2-40B4-BE49-F238E27FC236}">
                  <a16:creationId xmlns:a16="http://schemas.microsoft.com/office/drawing/2014/main" xmlns="" id="{57475834-FB84-4D35-BC9C-B004D792783A}"/>
                </a:ext>
              </a:extLst>
            </p:cNvPr>
            <p:cNvSpPr>
              <a:spLocks noChangeArrowheads="1"/>
            </p:cNvSpPr>
            <p:nvPr>
              <p:custDataLst>
                <p:tags r:id="rId10"/>
              </p:custDataLst>
            </p:nvPr>
          </p:nvSpPr>
          <p:spPr bwMode="auto">
            <a:xfrm>
              <a:off x="3509" y="1623"/>
              <a:ext cx="505" cy="570"/>
            </a:xfrm>
            <a:prstGeom prst="ellipse">
              <a:avLst/>
            </a:prstGeom>
            <a:solidFill>
              <a:srgbClr val="C57141"/>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PA-任意多边形 42">
              <a:extLst>
                <a:ext uri="{FF2B5EF4-FFF2-40B4-BE49-F238E27FC236}">
                  <a16:creationId xmlns:a16="http://schemas.microsoft.com/office/drawing/2014/main" xmlns="" id="{DDC5F70F-855E-4144-AA36-1BC3B48F3796}"/>
                </a:ext>
              </a:extLst>
            </p:cNvPr>
            <p:cNvSpPr>
              <a:spLocks/>
            </p:cNvSpPr>
            <p:nvPr>
              <p:custDataLst>
                <p:tags r:id="rId11"/>
              </p:custDataLst>
            </p:nvPr>
          </p:nvSpPr>
          <p:spPr bwMode="auto">
            <a:xfrm>
              <a:off x="3891" y="2209"/>
              <a:ext cx="439" cy="439"/>
            </a:xfrm>
            <a:custGeom>
              <a:avLst/>
              <a:gdLst>
                <a:gd name="T0" fmla="*/ 0 w 1164"/>
                <a:gd name="T1" fmla="*/ 582 h 1165"/>
                <a:gd name="T2" fmla="*/ 581 w 1164"/>
                <a:gd name="T3" fmla="*/ 1164 h 1165"/>
                <a:gd name="T4" fmla="*/ 1164 w 1164"/>
                <a:gd name="T5" fmla="*/ 583 h 1165"/>
                <a:gd name="T6" fmla="*/ 1164 w 1164"/>
                <a:gd name="T7" fmla="*/ 582 h 1165"/>
                <a:gd name="T8" fmla="*/ 582 w 1164"/>
                <a:gd name="T9" fmla="*/ 0 h 1165"/>
                <a:gd name="T10" fmla="*/ 0 w 1164"/>
                <a:gd name="T11" fmla="*/ 581 h 1165"/>
                <a:gd name="T12" fmla="*/ 0 w 1164"/>
                <a:gd name="T13" fmla="*/ 582 h 1165"/>
              </a:gdLst>
              <a:ahLst/>
              <a:cxnLst>
                <a:cxn ang="0">
                  <a:pos x="T0" y="T1"/>
                </a:cxn>
                <a:cxn ang="0">
                  <a:pos x="T2" y="T3"/>
                </a:cxn>
                <a:cxn ang="0">
                  <a:pos x="T4" y="T5"/>
                </a:cxn>
                <a:cxn ang="0">
                  <a:pos x="T6" y="T7"/>
                </a:cxn>
                <a:cxn ang="0">
                  <a:pos x="T8" y="T9"/>
                </a:cxn>
                <a:cxn ang="0">
                  <a:pos x="T10" y="T11"/>
                </a:cxn>
                <a:cxn ang="0">
                  <a:pos x="T12" y="T13"/>
                </a:cxn>
              </a:cxnLst>
              <a:rect l="0" t="0" r="r" b="b"/>
              <a:pathLst>
                <a:path w="1164" h="1165">
                  <a:moveTo>
                    <a:pt x="0" y="582"/>
                  </a:moveTo>
                  <a:cubicBezTo>
                    <a:pt x="0" y="903"/>
                    <a:pt x="260" y="1164"/>
                    <a:pt x="581" y="1164"/>
                  </a:cubicBezTo>
                  <a:cubicBezTo>
                    <a:pt x="903" y="1165"/>
                    <a:pt x="1163" y="904"/>
                    <a:pt x="1164" y="583"/>
                  </a:cubicBezTo>
                  <a:lnTo>
                    <a:pt x="1164" y="582"/>
                  </a:lnTo>
                  <a:cubicBezTo>
                    <a:pt x="1164" y="261"/>
                    <a:pt x="903" y="1"/>
                    <a:pt x="582" y="0"/>
                  </a:cubicBezTo>
                  <a:cubicBezTo>
                    <a:pt x="261" y="0"/>
                    <a:pt x="0" y="260"/>
                    <a:pt x="0" y="581"/>
                  </a:cubicBezTo>
                  <a:lnTo>
                    <a:pt x="0" y="582"/>
                  </a:lnTo>
                  <a:close/>
                </a:path>
              </a:pathLst>
            </a:custGeom>
            <a:solidFill>
              <a:srgbClr val="2A6B6E"/>
            </a:solid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PA-任意多边形 43">
              <a:extLst>
                <a:ext uri="{FF2B5EF4-FFF2-40B4-BE49-F238E27FC236}">
                  <a16:creationId xmlns:a16="http://schemas.microsoft.com/office/drawing/2014/main" xmlns="" id="{7FAF1445-B7D5-4D27-864C-B0297032C174}"/>
                </a:ext>
              </a:extLst>
            </p:cNvPr>
            <p:cNvSpPr>
              <a:spLocks/>
            </p:cNvSpPr>
            <p:nvPr>
              <p:custDataLst>
                <p:tags r:id="rId12"/>
              </p:custDataLst>
            </p:nvPr>
          </p:nvSpPr>
          <p:spPr bwMode="auto">
            <a:xfrm>
              <a:off x="3979" y="2325"/>
              <a:ext cx="277" cy="220"/>
            </a:xfrm>
            <a:custGeom>
              <a:avLst/>
              <a:gdLst>
                <a:gd name="T0" fmla="*/ 231 w 277"/>
                <a:gd name="T1" fmla="*/ 0 h 220"/>
                <a:gd name="T2" fmla="*/ 105 w 277"/>
                <a:gd name="T3" fmla="*/ 125 h 220"/>
                <a:gd name="T4" fmla="*/ 46 w 277"/>
                <a:gd name="T5" fmla="*/ 66 h 220"/>
                <a:gd name="T6" fmla="*/ 0 w 277"/>
                <a:gd name="T7" fmla="*/ 114 h 220"/>
                <a:gd name="T8" fmla="*/ 105 w 277"/>
                <a:gd name="T9" fmla="*/ 220 h 220"/>
                <a:gd name="T10" fmla="*/ 277 w 277"/>
                <a:gd name="T11" fmla="*/ 49 h 220"/>
                <a:gd name="T12" fmla="*/ 231 w 277"/>
                <a:gd name="T13" fmla="*/ 0 h 220"/>
              </a:gdLst>
              <a:ahLst/>
              <a:cxnLst>
                <a:cxn ang="0">
                  <a:pos x="T0" y="T1"/>
                </a:cxn>
                <a:cxn ang="0">
                  <a:pos x="T2" y="T3"/>
                </a:cxn>
                <a:cxn ang="0">
                  <a:pos x="T4" y="T5"/>
                </a:cxn>
                <a:cxn ang="0">
                  <a:pos x="T6" y="T7"/>
                </a:cxn>
                <a:cxn ang="0">
                  <a:pos x="T8" y="T9"/>
                </a:cxn>
                <a:cxn ang="0">
                  <a:pos x="T10" y="T11"/>
                </a:cxn>
                <a:cxn ang="0">
                  <a:pos x="T12" y="T13"/>
                </a:cxn>
              </a:cxnLst>
              <a:rect l="0" t="0" r="r" b="b"/>
              <a:pathLst>
                <a:path w="277" h="220">
                  <a:moveTo>
                    <a:pt x="231" y="0"/>
                  </a:moveTo>
                  <a:lnTo>
                    <a:pt x="105" y="125"/>
                  </a:lnTo>
                  <a:lnTo>
                    <a:pt x="46" y="66"/>
                  </a:lnTo>
                  <a:lnTo>
                    <a:pt x="0" y="114"/>
                  </a:lnTo>
                  <a:lnTo>
                    <a:pt x="105" y="220"/>
                  </a:lnTo>
                  <a:lnTo>
                    <a:pt x="277" y="49"/>
                  </a:lnTo>
                  <a:lnTo>
                    <a:pt x="231" y="0"/>
                  </a:lnTo>
                  <a:close/>
                </a:path>
              </a:pathLst>
            </a:custGeom>
            <a:solidFill>
              <a:srgbClr val="DCEDC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xmlns="" val="2676494240"/>
      </p:ext>
    </p:extLst>
  </p:cSld>
  <p:clrMapOvr>
    <a:masterClrMapping/>
  </p:clrMapOvr>
  <mc:AlternateContent xmlns:mc="http://schemas.openxmlformats.org/markup-compatibility/2006">
    <mc:Choice xmlns:p15="http://schemas.microsoft.com/office/powerpoint/2012/main" xmlns="" Requires="p15">
      <p:transition spd="slow" advClick="0" advTm="2000">
        <p15:prstTrans prst="peelOff"/>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style.rotation</p:attrName>
                                        </p:attrNameLst>
                                      </p:cBhvr>
                                      <p:tavLst>
                                        <p:tav tm="0">
                                          <p:val>
                                            <p:fltVal val="90"/>
                                          </p:val>
                                        </p:tav>
                                        <p:tav tm="100000">
                                          <p:val>
                                            <p:fltVal val="0"/>
                                          </p:val>
                                        </p:tav>
                                      </p:tavLst>
                                    </p:anim>
                                    <p:animEffect transition="in" filter="fade">
                                      <p:cBhvr>
                                        <p:cTn id="10" dur="1000"/>
                                        <p:tgtEl>
                                          <p:spTgt spid="2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1000" fill="hold"/>
                                        <p:tgtEl>
                                          <p:spTgt spid="53"/>
                                        </p:tgtEl>
                                        <p:attrNameLst>
                                          <p:attrName>ppt_w</p:attrName>
                                        </p:attrNameLst>
                                      </p:cBhvr>
                                      <p:tavLst>
                                        <p:tav tm="0">
                                          <p:val>
                                            <p:fltVal val="0"/>
                                          </p:val>
                                        </p:tav>
                                        <p:tav tm="100000">
                                          <p:val>
                                            <p:strVal val="#ppt_w"/>
                                          </p:val>
                                        </p:tav>
                                      </p:tavLst>
                                    </p:anim>
                                    <p:anim calcmode="lin" valueType="num">
                                      <p:cBhvr>
                                        <p:cTn id="14" dur="1000" fill="hold"/>
                                        <p:tgtEl>
                                          <p:spTgt spid="53"/>
                                        </p:tgtEl>
                                        <p:attrNameLst>
                                          <p:attrName>ppt_h</p:attrName>
                                        </p:attrNameLst>
                                      </p:cBhvr>
                                      <p:tavLst>
                                        <p:tav tm="0">
                                          <p:val>
                                            <p:fltVal val="0"/>
                                          </p:val>
                                        </p:tav>
                                        <p:tav tm="100000">
                                          <p:val>
                                            <p:strVal val="#ppt_h"/>
                                          </p:val>
                                        </p:tav>
                                      </p:tavLst>
                                    </p:anim>
                                    <p:anim calcmode="lin" valueType="num">
                                      <p:cBhvr>
                                        <p:cTn id="15" dur="1000" fill="hold"/>
                                        <p:tgtEl>
                                          <p:spTgt spid="53"/>
                                        </p:tgtEl>
                                        <p:attrNameLst>
                                          <p:attrName>style.rotation</p:attrName>
                                        </p:attrNameLst>
                                      </p:cBhvr>
                                      <p:tavLst>
                                        <p:tav tm="0">
                                          <p:val>
                                            <p:fltVal val="90"/>
                                          </p:val>
                                        </p:tav>
                                        <p:tav tm="100000">
                                          <p:val>
                                            <p:fltVal val="0"/>
                                          </p:val>
                                        </p:tav>
                                      </p:tavLst>
                                    </p:anim>
                                    <p:animEffect transition="in" filter="fade">
                                      <p:cBhvr>
                                        <p:cTn id="16" dur="1000"/>
                                        <p:tgtEl>
                                          <p:spTgt spid="5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p:cTn id="19" dur="1000" fill="hold"/>
                                        <p:tgtEl>
                                          <p:spTgt spid="54"/>
                                        </p:tgtEl>
                                        <p:attrNameLst>
                                          <p:attrName>ppt_w</p:attrName>
                                        </p:attrNameLst>
                                      </p:cBhvr>
                                      <p:tavLst>
                                        <p:tav tm="0">
                                          <p:val>
                                            <p:fltVal val="0"/>
                                          </p:val>
                                        </p:tav>
                                        <p:tav tm="100000">
                                          <p:val>
                                            <p:strVal val="#ppt_w"/>
                                          </p:val>
                                        </p:tav>
                                      </p:tavLst>
                                    </p:anim>
                                    <p:anim calcmode="lin" valueType="num">
                                      <p:cBhvr>
                                        <p:cTn id="20" dur="1000" fill="hold"/>
                                        <p:tgtEl>
                                          <p:spTgt spid="54"/>
                                        </p:tgtEl>
                                        <p:attrNameLst>
                                          <p:attrName>ppt_h</p:attrName>
                                        </p:attrNameLst>
                                      </p:cBhvr>
                                      <p:tavLst>
                                        <p:tav tm="0">
                                          <p:val>
                                            <p:fltVal val="0"/>
                                          </p:val>
                                        </p:tav>
                                        <p:tav tm="100000">
                                          <p:val>
                                            <p:strVal val="#ppt_h"/>
                                          </p:val>
                                        </p:tav>
                                      </p:tavLst>
                                    </p:anim>
                                    <p:anim calcmode="lin" valueType="num">
                                      <p:cBhvr>
                                        <p:cTn id="21" dur="1000" fill="hold"/>
                                        <p:tgtEl>
                                          <p:spTgt spid="54"/>
                                        </p:tgtEl>
                                        <p:attrNameLst>
                                          <p:attrName>style.rotation</p:attrName>
                                        </p:attrNameLst>
                                      </p:cBhvr>
                                      <p:tavLst>
                                        <p:tav tm="0">
                                          <p:val>
                                            <p:fltVal val="90"/>
                                          </p:val>
                                        </p:tav>
                                        <p:tav tm="100000">
                                          <p:val>
                                            <p:fltVal val="0"/>
                                          </p:val>
                                        </p:tav>
                                      </p:tavLst>
                                    </p:anim>
                                    <p:animEffect transition="in" filter="fade">
                                      <p:cBhvr>
                                        <p:cTn id="22" dur="1000"/>
                                        <p:tgtEl>
                                          <p:spTgt spid="5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p:cTn id="25" dur="1000" fill="hold"/>
                                        <p:tgtEl>
                                          <p:spTgt spid="55"/>
                                        </p:tgtEl>
                                        <p:attrNameLst>
                                          <p:attrName>ppt_w</p:attrName>
                                        </p:attrNameLst>
                                      </p:cBhvr>
                                      <p:tavLst>
                                        <p:tav tm="0">
                                          <p:val>
                                            <p:fltVal val="0"/>
                                          </p:val>
                                        </p:tav>
                                        <p:tav tm="100000">
                                          <p:val>
                                            <p:strVal val="#ppt_w"/>
                                          </p:val>
                                        </p:tav>
                                      </p:tavLst>
                                    </p:anim>
                                    <p:anim calcmode="lin" valueType="num">
                                      <p:cBhvr>
                                        <p:cTn id="26" dur="1000" fill="hold"/>
                                        <p:tgtEl>
                                          <p:spTgt spid="55"/>
                                        </p:tgtEl>
                                        <p:attrNameLst>
                                          <p:attrName>ppt_h</p:attrName>
                                        </p:attrNameLst>
                                      </p:cBhvr>
                                      <p:tavLst>
                                        <p:tav tm="0">
                                          <p:val>
                                            <p:fltVal val="0"/>
                                          </p:val>
                                        </p:tav>
                                        <p:tav tm="100000">
                                          <p:val>
                                            <p:strVal val="#ppt_h"/>
                                          </p:val>
                                        </p:tav>
                                      </p:tavLst>
                                    </p:anim>
                                    <p:anim calcmode="lin" valueType="num">
                                      <p:cBhvr>
                                        <p:cTn id="27" dur="1000" fill="hold"/>
                                        <p:tgtEl>
                                          <p:spTgt spid="55"/>
                                        </p:tgtEl>
                                        <p:attrNameLst>
                                          <p:attrName>style.rotation</p:attrName>
                                        </p:attrNameLst>
                                      </p:cBhvr>
                                      <p:tavLst>
                                        <p:tav tm="0">
                                          <p:val>
                                            <p:fltVal val="90"/>
                                          </p:val>
                                        </p:tav>
                                        <p:tav tm="100000">
                                          <p:val>
                                            <p:fltVal val="0"/>
                                          </p:val>
                                        </p:tav>
                                      </p:tavLst>
                                    </p:anim>
                                    <p:animEffect transition="in" filter="fade">
                                      <p:cBhvr>
                                        <p:cTn id="28" dur="1000"/>
                                        <p:tgtEl>
                                          <p:spTgt spid="5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p:cTn id="31" dur="1000" fill="hold"/>
                                        <p:tgtEl>
                                          <p:spTgt spid="56"/>
                                        </p:tgtEl>
                                        <p:attrNameLst>
                                          <p:attrName>ppt_w</p:attrName>
                                        </p:attrNameLst>
                                      </p:cBhvr>
                                      <p:tavLst>
                                        <p:tav tm="0">
                                          <p:val>
                                            <p:fltVal val="0"/>
                                          </p:val>
                                        </p:tav>
                                        <p:tav tm="100000">
                                          <p:val>
                                            <p:strVal val="#ppt_w"/>
                                          </p:val>
                                        </p:tav>
                                      </p:tavLst>
                                    </p:anim>
                                    <p:anim calcmode="lin" valueType="num">
                                      <p:cBhvr>
                                        <p:cTn id="32" dur="1000" fill="hold"/>
                                        <p:tgtEl>
                                          <p:spTgt spid="56"/>
                                        </p:tgtEl>
                                        <p:attrNameLst>
                                          <p:attrName>ppt_h</p:attrName>
                                        </p:attrNameLst>
                                      </p:cBhvr>
                                      <p:tavLst>
                                        <p:tav tm="0">
                                          <p:val>
                                            <p:fltVal val="0"/>
                                          </p:val>
                                        </p:tav>
                                        <p:tav tm="100000">
                                          <p:val>
                                            <p:strVal val="#ppt_h"/>
                                          </p:val>
                                        </p:tav>
                                      </p:tavLst>
                                    </p:anim>
                                    <p:anim calcmode="lin" valueType="num">
                                      <p:cBhvr>
                                        <p:cTn id="33" dur="1000" fill="hold"/>
                                        <p:tgtEl>
                                          <p:spTgt spid="56"/>
                                        </p:tgtEl>
                                        <p:attrNameLst>
                                          <p:attrName>style.rotation</p:attrName>
                                        </p:attrNameLst>
                                      </p:cBhvr>
                                      <p:tavLst>
                                        <p:tav tm="0">
                                          <p:val>
                                            <p:fltVal val="90"/>
                                          </p:val>
                                        </p:tav>
                                        <p:tav tm="100000">
                                          <p:val>
                                            <p:fltVal val="0"/>
                                          </p:val>
                                        </p:tav>
                                      </p:tavLst>
                                    </p:anim>
                                    <p:animEffect transition="in" filter="fade">
                                      <p:cBhvr>
                                        <p:cTn id="34" dur="1000"/>
                                        <p:tgtEl>
                                          <p:spTgt spid="5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1000" fill="hold"/>
                                        <p:tgtEl>
                                          <p:spTgt spid="59"/>
                                        </p:tgtEl>
                                        <p:attrNameLst>
                                          <p:attrName>ppt_w</p:attrName>
                                        </p:attrNameLst>
                                      </p:cBhvr>
                                      <p:tavLst>
                                        <p:tav tm="0">
                                          <p:val>
                                            <p:fltVal val="0"/>
                                          </p:val>
                                        </p:tav>
                                        <p:tav tm="100000">
                                          <p:val>
                                            <p:strVal val="#ppt_w"/>
                                          </p:val>
                                        </p:tav>
                                      </p:tavLst>
                                    </p:anim>
                                    <p:anim calcmode="lin" valueType="num">
                                      <p:cBhvr>
                                        <p:cTn id="38" dur="1000" fill="hold"/>
                                        <p:tgtEl>
                                          <p:spTgt spid="59"/>
                                        </p:tgtEl>
                                        <p:attrNameLst>
                                          <p:attrName>ppt_h</p:attrName>
                                        </p:attrNameLst>
                                      </p:cBhvr>
                                      <p:tavLst>
                                        <p:tav tm="0">
                                          <p:val>
                                            <p:fltVal val="0"/>
                                          </p:val>
                                        </p:tav>
                                        <p:tav tm="100000">
                                          <p:val>
                                            <p:strVal val="#ppt_h"/>
                                          </p:val>
                                        </p:tav>
                                      </p:tavLst>
                                    </p:anim>
                                    <p:anim calcmode="lin" valueType="num">
                                      <p:cBhvr>
                                        <p:cTn id="39" dur="1000" fill="hold"/>
                                        <p:tgtEl>
                                          <p:spTgt spid="59"/>
                                        </p:tgtEl>
                                        <p:attrNameLst>
                                          <p:attrName>style.rotation</p:attrName>
                                        </p:attrNameLst>
                                      </p:cBhvr>
                                      <p:tavLst>
                                        <p:tav tm="0">
                                          <p:val>
                                            <p:fltVal val="90"/>
                                          </p:val>
                                        </p:tav>
                                        <p:tav tm="100000">
                                          <p:val>
                                            <p:fltVal val="0"/>
                                          </p:val>
                                        </p:tav>
                                      </p:tavLst>
                                    </p:anim>
                                    <p:animEffect transition="in" filter="fade">
                                      <p:cBhvr>
                                        <p:cTn id="40"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3" grpId="0"/>
      <p:bldP spid="54" grpId="0"/>
      <p:bldP spid="55" grpId="0"/>
      <p:bldP spid="56" grpId="0"/>
      <p:bldP spid="5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a:extLst>
              <a:ext uri="{FF2B5EF4-FFF2-40B4-BE49-F238E27FC236}">
                <a16:creationId xmlns:a16="http://schemas.microsoft.com/office/drawing/2014/main" xmlns="" id="{C02C7D41-34DC-439D-8DB9-00E9FDEDC2A2}"/>
              </a:ext>
            </a:extLst>
          </p:cNvPr>
          <p:cNvSpPr txBox="1"/>
          <p:nvPr/>
        </p:nvSpPr>
        <p:spPr>
          <a:xfrm>
            <a:off x="325994" y="537648"/>
            <a:ext cx="7186583" cy="738664"/>
          </a:xfrm>
          <a:prstGeom prst="rect">
            <a:avLst/>
          </a:prstGeom>
          <a:noFill/>
        </p:spPr>
        <p:txBody>
          <a:bodyPr wrap="non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运用最近发展区原理 提升能力</a:t>
            </a:r>
          </a:p>
        </p:txBody>
      </p:sp>
      <p:cxnSp>
        <p:nvCxnSpPr>
          <p:cNvPr id="18" name="直接连接符 17">
            <a:extLst>
              <a:ext uri="{FF2B5EF4-FFF2-40B4-BE49-F238E27FC236}">
                <a16:creationId xmlns:a16="http://schemas.microsoft.com/office/drawing/2014/main" xmlns="" id="{094716AF-7271-4FA8-91CB-A0D9EDD3954C}"/>
              </a:ext>
            </a:extLst>
          </p:cNvPr>
          <p:cNvCxnSpPr/>
          <p:nvPr/>
        </p:nvCxnSpPr>
        <p:spPr>
          <a:xfrm>
            <a:off x="5132759" y="4476993"/>
            <a:ext cx="10767" cy="1148938"/>
          </a:xfrm>
          <a:prstGeom prst="line">
            <a:avLst/>
          </a:prstGeom>
          <a:ln>
            <a:solidFill>
              <a:srgbClr val="2A6B6E"/>
            </a:solidFill>
            <a:prstDash val="dash"/>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xmlns="" id="{DC981EC9-0526-42ED-A309-E1EDA8337CA4}"/>
              </a:ext>
            </a:extLst>
          </p:cNvPr>
          <p:cNvCxnSpPr/>
          <p:nvPr/>
        </p:nvCxnSpPr>
        <p:spPr>
          <a:xfrm>
            <a:off x="9455370" y="4488869"/>
            <a:ext cx="10767" cy="1148938"/>
          </a:xfrm>
          <a:prstGeom prst="line">
            <a:avLst/>
          </a:prstGeom>
          <a:ln>
            <a:solidFill>
              <a:srgbClr val="2A6B6E"/>
            </a:solidFill>
            <a:prstDash val="dash"/>
          </a:ln>
        </p:spPr>
        <p:style>
          <a:lnRef idx="1">
            <a:schemeClr val="accent1"/>
          </a:lnRef>
          <a:fillRef idx="0">
            <a:schemeClr val="accent1"/>
          </a:fillRef>
          <a:effectRef idx="0">
            <a:schemeClr val="accent1"/>
          </a:effectRef>
          <a:fontRef idx="minor">
            <a:schemeClr val="tx1"/>
          </a:fontRef>
        </p:style>
      </p:cxnSp>
      <p:sp>
        <p:nvSpPr>
          <p:cNvPr id="20" name="KSO_Shape">
            <a:extLst>
              <a:ext uri="{FF2B5EF4-FFF2-40B4-BE49-F238E27FC236}">
                <a16:creationId xmlns:a16="http://schemas.microsoft.com/office/drawing/2014/main" xmlns="" id="{394A0B84-CE7E-482C-BCF8-038A392E0BD7}"/>
              </a:ext>
            </a:extLst>
          </p:cNvPr>
          <p:cNvSpPr/>
          <p:nvPr/>
        </p:nvSpPr>
        <p:spPr>
          <a:xfrm flipV="1">
            <a:off x="1935082" y="3017374"/>
            <a:ext cx="2160000" cy="732538"/>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5034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7" name="KSO_Shape">
            <a:extLst>
              <a:ext uri="{FF2B5EF4-FFF2-40B4-BE49-F238E27FC236}">
                <a16:creationId xmlns:a16="http://schemas.microsoft.com/office/drawing/2014/main" xmlns="" id="{930128D1-FBE7-43EC-A452-708EF8C610EB}"/>
              </a:ext>
            </a:extLst>
          </p:cNvPr>
          <p:cNvSpPr/>
          <p:nvPr/>
        </p:nvSpPr>
        <p:spPr>
          <a:xfrm>
            <a:off x="4089073" y="3737399"/>
            <a:ext cx="2160000" cy="732538"/>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2A6B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9" name="KSO_Shape">
            <a:extLst>
              <a:ext uri="{FF2B5EF4-FFF2-40B4-BE49-F238E27FC236}">
                <a16:creationId xmlns:a16="http://schemas.microsoft.com/office/drawing/2014/main" xmlns="" id="{4BA95F32-6605-42A9-989F-BC7727B438AF}"/>
              </a:ext>
            </a:extLst>
          </p:cNvPr>
          <p:cNvSpPr/>
          <p:nvPr/>
        </p:nvSpPr>
        <p:spPr>
          <a:xfrm flipV="1">
            <a:off x="6226632" y="3011468"/>
            <a:ext cx="2160000" cy="732538"/>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5034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0" name="KSO_Shape">
            <a:extLst>
              <a:ext uri="{FF2B5EF4-FFF2-40B4-BE49-F238E27FC236}">
                <a16:creationId xmlns:a16="http://schemas.microsoft.com/office/drawing/2014/main" xmlns="" id="{E2B274F3-76C4-4D89-9126-A6EE9DF87DCB}"/>
              </a:ext>
            </a:extLst>
          </p:cNvPr>
          <p:cNvSpPr/>
          <p:nvPr/>
        </p:nvSpPr>
        <p:spPr>
          <a:xfrm>
            <a:off x="8374082" y="3735424"/>
            <a:ext cx="2160000" cy="732538"/>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2A6B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31" name="直接连接符 30">
            <a:extLst>
              <a:ext uri="{FF2B5EF4-FFF2-40B4-BE49-F238E27FC236}">
                <a16:creationId xmlns:a16="http://schemas.microsoft.com/office/drawing/2014/main" xmlns="" id="{2572A712-25F0-403C-B9A8-7CA82BA8864A}"/>
              </a:ext>
            </a:extLst>
          </p:cNvPr>
          <p:cNvCxnSpPr/>
          <p:nvPr/>
        </p:nvCxnSpPr>
        <p:spPr>
          <a:xfrm>
            <a:off x="2981345" y="1862441"/>
            <a:ext cx="10767" cy="1148938"/>
          </a:xfrm>
          <a:prstGeom prst="line">
            <a:avLst/>
          </a:prstGeom>
          <a:ln>
            <a:solidFill>
              <a:srgbClr val="503427"/>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xmlns="" id="{02EF87E0-51A5-407A-A422-3DEEA557434B}"/>
              </a:ext>
            </a:extLst>
          </p:cNvPr>
          <p:cNvCxnSpPr/>
          <p:nvPr/>
        </p:nvCxnSpPr>
        <p:spPr>
          <a:xfrm>
            <a:off x="7254479" y="1860462"/>
            <a:ext cx="10767" cy="1148938"/>
          </a:xfrm>
          <a:prstGeom prst="line">
            <a:avLst/>
          </a:prstGeom>
          <a:ln>
            <a:solidFill>
              <a:srgbClr val="503427"/>
            </a:solidFill>
            <a:prstDash val="dash"/>
          </a:ln>
        </p:spPr>
        <p:style>
          <a:lnRef idx="1">
            <a:schemeClr val="accent1"/>
          </a:lnRef>
          <a:fillRef idx="0">
            <a:schemeClr val="accent1"/>
          </a:fillRef>
          <a:effectRef idx="0">
            <a:schemeClr val="accent1"/>
          </a:effectRef>
          <a:fontRef idx="minor">
            <a:schemeClr val="tx1"/>
          </a:fontRef>
        </p:style>
      </p:cxnSp>
      <p:sp>
        <p:nvSpPr>
          <p:cNvPr id="34" name="KSO_Shape">
            <a:extLst>
              <a:ext uri="{FF2B5EF4-FFF2-40B4-BE49-F238E27FC236}">
                <a16:creationId xmlns:a16="http://schemas.microsoft.com/office/drawing/2014/main" xmlns="" id="{1C71DD02-2AD5-435D-96D1-BE6D005E632C}"/>
              </a:ext>
            </a:extLst>
          </p:cNvPr>
          <p:cNvSpPr>
            <a:spLocks noChangeAspect="1"/>
          </p:cNvSpPr>
          <p:nvPr/>
        </p:nvSpPr>
        <p:spPr>
          <a:xfrm>
            <a:off x="2800237" y="1852875"/>
            <a:ext cx="360000" cy="360000"/>
          </a:xfrm>
          <a:prstGeom prst="ellipse">
            <a:avLst/>
          </a:prstGeom>
          <a:solidFill>
            <a:srgbClr val="5034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en-US" altLang="zh-CN" dirty="0">
                <a:solidFill>
                  <a:schemeClr val="bg1"/>
                </a:solidFill>
                <a:latin typeface="Noto Sans S Chinese Medium" panose="020B0600000000000000" pitchFamily="34" charset="-122"/>
                <a:ea typeface="Noto Sans S Chinese Medium" panose="020B0600000000000000" pitchFamily="34" charset="-122"/>
              </a:rPr>
              <a:t>1</a:t>
            </a:r>
            <a:endParaRPr lang="zh-CN" altLang="en-US" dirty="0">
              <a:solidFill>
                <a:schemeClr val="bg1"/>
              </a:solidFill>
              <a:latin typeface="Noto Sans S Chinese Medium" panose="020B0600000000000000" pitchFamily="34" charset="-122"/>
              <a:ea typeface="Noto Sans S Chinese Medium" panose="020B0600000000000000" pitchFamily="34" charset="-122"/>
            </a:endParaRPr>
          </a:p>
        </p:txBody>
      </p:sp>
      <p:sp>
        <p:nvSpPr>
          <p:cNvPr id="35" name="KSO_Shape">
            <a:extLst>
              <a:ext uri="{FF2B5EF4-FFF2-40B4-BE49-F238E27FC236}">
                <a16:creationId xmlns:a16="http://schemas.microsoft.com/office/drawing/2014/main" xmlns="" id="{9C29745B-D3C6-4CC4-BACC-BB3DC6FD04D5}"/>
              </a:ext>
            </a:extLst>
          </p:cNvPr>
          <p:cNvSpPr>
            <a:spLocks noChangeAspect="1"/>
          </p:cNvSpPr>
          <p:nvPr/>
        </p:nvSpPr>
        <p:spPr>
          <a:xfrm>
            <a:off x="7085246" y="1850900"/>
            <a:ext cx="360000" cy="360000"/>
          </a:xfrm>
          <a:prstGeom prst="ellipse">
            <a:avLst/>
          </a:prstGeom>
          <a:solidFill>
            <a:srgbClr val="5034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en-US" altLang="zh-CN" dirty="0">
                <a:solidFill>
                  <a:schemeClr val="bg1"/>
                </a:solidFill>
                <a:latin typeface="Noto Sans S Chinese Medium" panose="020B0600000000000000" pitchFamily="34" charset="-122"/>
                <a:ea typeface="Noto Sans S Chinese Medium" panose="020B0600000000000000" pitchFamily="34" charset="-122"/>
              </a:rPr>
              <a:t>3</a:t>
            </a:r>
            <a:endParaRPr lang="zh-CN" altLang="en-US" dirty="0">
              <a:solidFill>
                <a:schemeClr val="bg1"/>
              </a:solidFill>
              <a:latin typeface="Noto Sans S Chinese Medium" panose="020B0600000000000000" pitchFamily="34" charset="-122"/>
              <a:ea typeface="Noto Sans S Chinese Medium" panose="020B0600000000000000" pitchFamily="34" charset="-122"/>
            </a:endParaRPr>
          </a:p>
        </p:txBody>
      </p:sp>
      <p:sp>
        <p:nvSpPr>
          <p:cNvPr id="36" name="KSO_Shape">
            <a:extLst>
              <a:ext uri="{FF2B5EF4-FFF2-40B4-BE49-F238E27FC236}">
                <a16:creationId xmlns:a16="http://schemas.microsoft.com/office/drawing/2014/main" xmlns="" id="{85F46025-6E7D-4191-B21F-25460FDCB61F}"/>
              </a:ext>
            </a:extLst>
          </p:cNvPr>
          <p:cNvSpPr>
            <a:spLocks noChangeAspect="1"/>
          </p:cNvSpPr>
          <p:nvPr/>
        </p:nvSpPr>
        <p:spPr>
          <a:xfrm>
            <a:off x="4969458" y="5304636"/>
            <a:ext cx="360000" cy="360000"/>
          </a:xfrm>
          <a:prstGeom prst="ellipse">
            <a:avLst/>
          </a:prstGeom>
          <a:solidFill>
            <a:srgbClr val="2A6B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en-US" altLang="zh-CN" dirty="0">
                <a:solidFill>
                  <a:schemeClr val="bg1"/>
                </a:solidFill>
                <a:latin typeface="Noto Sans S Chinese Medium" panose="020B0600000000000000" pitchFamily="34" charset="-122"/>
                <a:ea typeface="Noto Sans S Chinese Medium" panose="020B0600000000000000" pitchFamily="34" charset="-122"/>
              </a:rPr>
              <a:t>2</a:t>
            </a:r>
            <a:endParaRPr lang="zh-CN" altLang="en-US" dirty="0">
              <a:solidFill>
                <a:schemeClr val="bg1"/>
              </a:solidFill>
              <a:latin typeface="Noto Sans S Chinese Medium" panose="020B0600000000000000" pitchFamily="34" charset="-122"/>
              <a:ea typeface="Noto Sans S Chinese Medium" panose="020B0600000000000000" pitchFamily="34" charset="-122"/>
            </a:endParaRPr>
          </a:p>
        </p:txBody>
      </p:sp>
      <p:sp>
        <p:nvSpPr>
          <p:cNvPr id="37" name="KSO_Shape">
            <a:extLst>
              <a:ext uri="{FF2B5EF4-FFF2-40B4-BE49-F238E27FC236}">
                <a16:creationId xmlns:a16="http://schemas.microsoft.com/office/drawing/2014/main" xmlns="" id="{7E82334A-22B1-46DA-8EAF-044D7E360016}"/>
              </a:ext>
            </a:extLst>
          </p:cNvPr>
          <p:cNvSpPr>
            <a:spLocks noChangeAspect="1"/>
          </p:cNvSpPr>
          <p:nvPr/>
        </p:nvSpPr>
        <p:spPr>
          <a:xfrm>
            <a:off x="9278217" y="5302661"/>
            <a:ext cx="360000" cy="360000"/>
          </a:xfrm>
          <a:prstGeom prst="ellipse">
            <a:avLst/>
          </a:prstGeom>
          <a:solidFill>
            <a:srgbClr val="2A6B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en-US" altLang="zh-CN" dirty="0">
                <a:solidFill>
                  <a:schemeClr val="bg1"/>
                </a:solidFill>
                <a:latin typeface="Noto Sans S Chinese Medium" panose="020B0600000000000000" pitchFamily="34" charset="-122"/>
                <a:ea typeface="Noto Sans S Chinese Medium" panose="020B0600000000000000" pitchFamily="34" charset="-122"/>
              </a:rPr>
              <a:t>4</a:t>
            </a:r>
            <a:endParaRPr lang="zh-CN" altLang="en-US" dirty="0">
              <a:solidFill>
                <a:schemeClr val="bg1"/>
              </a:solidFill>
              <a:latin typeface="Noto Sans S Chinese Medium" panose="020B0600000000000000" pitchFamily="34" charset="-122"/>
              <a:ea typeface="Noto Sans S Chinese Medium" panose="020B0600000000000000" pitchFamily="34" charset="-122"/>
            </a:endParaRPr>
          </a:p>
        </p:txBody>
      </p:sp>
      <p:sp>
        <p:nvSpPr>
          <p:cNvPr id="38" name="MH_Text_4">
            <a:extLst>
              <a:ext uri="{FF2B5EF4-FFF2-40B4-BE49-F238E27FC236}">
                <a16:creationId xmlns:a16="http://schemas.microsoft.com/office/drawing/2014/main" xmlns="" id="{321178CF-A8B7-46C3-838A-35BB899C2CFB}"/>
              </a:ext>
            </a:extLst>
          </p:cNvPr>
          <p:cNvSpPr txBox="1">
            <a:spLocks/>
          </p:cNvSpPr>
          <p:nvPr>
            <p:custDataLst>
              <p:tags r:id="rId1"/>
            </p:custDataLst>
          </p:nvPr>
        </p:nvSpPr>
        <p:spPr bwMode="auto">
          <a:xfrm>
            <a:off x="2289498" y="3224393"/>
            <a:ext cx="1423989" cy="523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defRPr/>
            </a:pPr>
            <a:r>
              <a:rPr lang="zh-CN" altLang="en-US" sz="2200" b="1" dirty="0">
                <a:solidFill>
                  <a:schemeClr val="bg1"/>
                </a:solidFill>
                <a:latin typeface="字魂87号-乾坤手书" panose="00000500000000000000" pitchFamily="2" charset="-122"/>
                <a:ea typeface="字魂87号-乾坤手书" panose="00000500000000000000" pitchFamily="2" charset="-122"/>
                <a:cs typeface="Arial" panose="020B0604020202020204" pitchFamily="34" charset="0"/>
              </a:rPr>
              <a:t>发挥潜能</a:t>
            </a:r>
          </a:p>
        </p:txBody>
      </p:sp>
      <p:sp>
        <p:nvSpPr>
          <p:cNvPr id="39" name="MH_Text_4">
            <a:extLst>
              <a:ext uri="{FF2B5EF4-FFF2-40B4-BE49-F238E27FC236}">
                <a16:creationId xmlns:a16="http://schemas.microsoft.com/office/drawing/2014/main" xmlns="" id="{93B56B74-6CDC-4369-84AA-AEC1514463B4}"/>
              </a:ext>
            </a:extLst>
          </p:cNvPr>
          <p:cNvSpPr txBox="1">
            <a:spLocks/>
          </p:cNvSpPr>
          <p:nvPr>
            <p:custDataLst>
              <p:tags r:id="rId2"/>
            </p:custDataLst>
          </p:nvPr>
        </p:nvSpPr>
        <p:spPr bwMode="auto">
          <a:xfrm>
            <a:off x="4448826" y="3756804"/>
            <a:ext cx="1423989" cy="523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defRPr/>
            </a:pPr>
            <a:r>
              <a:rPr lang="zh-CN" altLang="en-US" sz="2200" b="1" dirty="0">
                <a:solidFill>
                  <a:schemeClr val="bg1"/>
                </a:solidFill>
                <a:latin typeface="字魂87号-乾坤手书" panose="00000500000000000000" pitchFamily="2" charset="-122"/>
                <a:ea typeface="字魂87号-乾坤手书" panose="00000500000000000000" pitchFamily="2" charset="-122"/>
                <a:cs typeface="Arial" panose="020B0604020202020204" pitchFamily="34" charset="0"/>
              </a:rPr>
              <a:t>概念理解</a:t>
            </a:r>
          </a:p>
        </p:txBody>
      </p:sp>
      <p:sp>
        <p:nvSpPr>
          <p:cNvPr id="40" name="MH_Text_4">
            <a:extLst>
              <a:ext uri="{FF2B5EF4-FFF2-40B4-BE49-F238E27FC236}">
                <a16:creationId xmlns:a16="http://schemas.microsoft.com/office/drawing/2014/main" xmlns="" id="{20C89F70-9969-4E65-97A6-B15B654AF8D8}"/>
              </a:ext>
            </a:extLst>
          </p:cNvPr>
          <p:cNvSpPr txBox="1">
            <a:spLocks/>
          </p:cNvSpPr>
          <p:nvPr>
            <p:custDataLst>
              <p:tags r:id="rId3"/>
            </p:custDataLst>
          </p:nvPr>
        </p:nvSpPr>
        <p:spPr bwMode="auto">
          <a:xfrm>
            <a:off x="6598259" y="3210542"/>
            <a:ext cx="1423989" cy="523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defRPr/>
            </a:pPr>
            <a:r>
              <a:rPr lang="zh-CN" altLang="en-US" sz="2200" b="1" dirty="0">
                <a:solidFill>
                  <a:schemeClr val="bg1"/>
                </a:solidFill>
                <a:latin typeface="字魂87号-乾坤手书" panose="00000500000000000000" pitchFamily="2" charset="-122"/>
                <a:ea typeface="字魂87号-乾坤手书" panose="00000500000000000000" pitchFamily="2" charset="-122"/>
                <a:cs typeface="Arial" panose="020B0604020202020204" pitchFamily="34" charset="0"/>
              </a:rPr>
              <a:t>培养能力</a:t>
            </a:r>
          </a:p>
        </p:txBody>
      </p:sp>
      <p:sp>
        <p:nvSpPr>
          <p:cNvPr id="41" name="MH_Text_4">
            <a:extLst>
              <a:ext uri="{FF2B5EF4-FFF2-40B4-BE49-F238E27FC236}">
                <a16:creationId xmlns:a16="http://schemas.microsoft.com/office/drawing/2014/main" xmlns="" id="{16E1190D-8388-4644-A9E3-0DDBA9057816}"/>
              </a:ext>
            </a:extLst>
          </p:cNvPr>
          <p:cNvSpPr txBox="1">
            <a:spLocks/>
          </p:cNvSpPr>
          <p:nvPr>
            <p:custDataLst>
              <p:tags r:id="rId4"/>
            </p:custDataLst>
          </p:nvPr>
        </p:nvSpPr>
        <p:spPr bwMode="auto">
          <a:xfrm>
            <a:off x="8759564" y="3756801"/>
            <a:ext cx="1423989" cy="523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defRPr/>
            </a:pPr>
            <a:r>
              <a:rPr lang="zh-CN" altLang="en-US" sz="2200" b="1" dirty="0">
                <a:solidFill>
                  <a:schemeClr val="bg1"/>
                </a:solidFill>
                <a:latin typeface="字魂87号-乾坤手书" panose="00000500000000000000" pitchFamily="2" charset="-122"/>
                <a:ea typeface="字魂87号-乾坤手书" panose="00000500000000000000" pitchFamily="2" charset="-122"/>
                <a:cs typeface="Arial" panose="020B0604020202020204" pitchFamily="34" charset="0"/>
              </a:rPr>
              <a:t>识图能力</a:t>
            </a:r>
          </a:p>
        </p:txBody>
      </p:sp>
      <p:sp>
        <p:nvSpPr>
          <p:cNvPr id="42" name="MH_SubTitle_1">
            <a:extLst>
              <a:ext uri="{FF2B5EF4-FFF2-40B4-BE49-F238E27FC236}">
                <a16:creationId xmlns:a16="http://schemas.microsoft.com/office/drawing/2014/main" xmlns="" id="{9C76EDEC-96A1-4FB1-BCCD-0E94826560DC}"/>
              </a:ext>
            </a:extLst>
          </p:cNvPr>
          <p:cNvSpPr>
            <a:spLocks noChangeArrowheads="1"/>
          </p:cNvSpPr>
          <p:nvPr>
            <p:custDataLst>
              <p:tags r:id="rId5"/>
            </p:custDataLst>
          </p:nvPr>
        </p:nvSpPr>
        <p:spPr bwMode="auto">
          <a:xfrm>
            <a:off x="1807350" y="4836592"/>
            <a:ext cx="2438011" cy="1645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defRPr/>
            </a:pPr>
            <a:r>
              <a:rPr lang="zh-CN" altLang="en-US" sz="1700" dirty="0">
                <a:solidFill>
                  <a:srgbClr val="0A1413"/>
                </a:solidFill>
                <a:latin typeface="字魂36号-正文宋楷" panose="02000000000000000000" pitchFamily="2" charset="-122"/>
                <a:ea typeface="字魂36号-正文宋楷" panose="02000000000000000000" pitchFamily="2" charset="-122"/>
              </a:rPr>
              <a:t>着眼于最近发展区提供带有难度的内容，调动学生积极性发挥其潜能</a:t>
            </a:r>
          </a:p>
        </p:txBody>
      </p:sp>
      <p:sp>
        <p:nvSpPr>
          <p:cNvPr id="44" name="MH_SubTitle_1">
            <a:extLst>
              <a:ext uri="{FF2B5EF4-FFF2-40B4-BE49-F238E27FC236}">
                <a16:creationId xmlns:a16="http://schemas.microsoft.com/office/drawing/2014/main" xmlns="" id="{35FA577E-8C5E-4D3C-9245-02FEC7472500}"/>
              </a:ext>
            </a:extLst>
          </p:cNvPr>
          <p:cNvSpPr>
            <a:spLocks noChangeArrowheads="1"/>
          </p:cNvSpPr>
          <p:nvPr>
            <p:custDataLst>
              <p:tags r:id="rId6"/>
            </p:custDataLst>
          </p:nvPr>
        </p:nvSpPr>
        <p:spPr bwMode="auto">
          <a:xfrm>
            <a:off x="6127982" y="5206817"/>
            <a:ext cx="2438011" cy="8955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hangingPunct="0">
              <a:lnSpc>
                <a:spcPct val="130000"/>
              </a:lnSpc>
              <a:defRPr/>
            </a:pPr>
            <a:r>
              <a:rPr lang="zh-CN" altLang="en-US" sz="1700" dirty="0">
                <a:solidFill>
                  <a:srgbClr val="0A1413"/>
                </a:solidFill>
                <a:latin typeface="字魂36号-正文宋楷" panose="02000000000000000000" pitchFamily="2" charset="-122"/>
                <a:ea typeface="字魂36号-正文宋楷" panose="02000000000000000000" pitchFamily="2" charset="-122"/>
              </a:rPr>
              <a:t>重点培养学生应用指数函数性质解决问题的能力，着眼于实质性提升</a:t>
            </a:r>
          </a:p>
        </p:txBody>
      </p:sp>
      <p:sp>
        <p:nvSpPr>
          <p:cNvPr id="45" name="MH_SubTitle_1">
            <a:extLst>
              <a:ext uri="{FF2B5EF4-FFF2-40B4-BE49-F238E27FC236}">
                <a16:creationId xmlns:a16="http://schemas.microsoft.com/office/drawing/2014/main" xmlns="" id="{2014EC82-8800-4BA5-A4AD-8A6269B423EC}"/>
              </a:ext>
            </a:extLst>
          </p:cNvPr>
          <p:cNvSpPr>
            <a:spLocks noChangeArrowheads="1"/>
          </p:cNvSpPr>
          <p:nvPr>
            <p:custDataLst>
              <p:tags r:id="rId7"/>
            </p:custDataLst>
          </p:nvPr>
        </p:nvSpPr>
        <p:spPr bwMode="auto">
          <a:xfrm>
            <a:off x="8443023" y="1705226"/>
            <a:ext cx="2438011" cy="1079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defRPr/>
            </a:pPr>
            <a:r>
              <a:rPr lang="zh-CN" altLang="en-US" sz="1700" dirty="0">
                <a:solidFill>
                  <a:srgbClr val="0A1413"/>
                </a:solidFill>
                <a:latin typeface="字魂36号-正文宋楷" panose="02000000000000000000" pitchFamily="2" charset="-122"/>
                <a:ea typeface="字魂36号-正文宋楷" panose="02000000000000000000" pitchFamily="2" charset="-122"/>
              </a:rPr>
              <a:t>强化学生识图能力，加深对指数函数图象性质的理解，开发思维能力</a:t>
            </a:r>
          </a:p>
        </p:txBody>
      </p:sp>
      <p:sp>
        <p:nvSpPr>
          <p:cNvPr id="46" name="KSO_Shape">
            <a:extLst>
              <a:ext uri="{FF2B5EF4-FFF2-40B4-BE49-F238E27FC236}">
                <a16:creationId xmlns:a16="http://schemas.microsoft.com/office/drawing/2014/main" xmlns="" id="{4FDB8379-670E-4436-8ECA-6CCBC9099FDE}"/>
              </a:ext>
            </a:extLst>
          </p:cNvPr>
          <p:cNvSpPr>
            <a:spLocks noChangeAspect="1"/>
          </p:cNvSpPr>
          <p:nvPr/>
        </p:nvSpPr>
        <p:spPr bwMode="auto">
          <a:xfrm flipH="1">
            <a:off x="2852224" y="4101693"/>
            <a:ext cx="270000" cy="720000"/>
          </a:xfrm>
          <a:custGeom>
            <a:avLst/>
            <a:gdLst/>
            <a:ahLst/>
            <a:cxnLst/>
            <a:rect l="0" t="0" r="r" b="b"/>
            <a:pathLst>
              <a:path w="1235075" h="3292476">
                <a:moveTo>
                  <a:pt x="1011238" y="1751013"/>
                </a:moveTo>
                <a:lnTo>
                  <a:pt x="1011238" y="1860823"/>
                </a:lnTo>
                <a:lnTo>
                  <a:pt x="1011238" y="3112528"/>
                </a:lnTo>
                <a:lnTo>
                  <a:pt x="1010920" y="3121731"/>
                </a:lnTo>
                <a:lnTo>
                  <a:pt x="1010284" y="3130618"/>
                </a:lnTo>
                <a:lnTo>
                  <a:pt x="1009330" y="3139822"/>
                </a:lnTo>
                <a:lnTo>
                  <a:pt x="1007422" y="3148708"/>
                </a:lnTo>
                <a:lnTo>
                  <a:pt x="1005513" y="3157277"/>
                </a:lnTo>
                <a:lnTo>
                  <a:pt x="1002969" y="3165846"/>
                </a:lnTo>
                <a:lnTo>
                  <a:pt x="1000106" y="3174097"/>
                </a:lnTo>
                <a:lnTo>
                  <a:pt x="996925" y="3182666"/>
                </a:lnTo>
                <a:lnTo>
                  <a:pt x="993109" y="3190601"/>
                </a:lnTo>
                <a:lnTo>
                  <a:pt x="989292" y="3198217"/>
                </a:lnTo>
                <a:lnTo>
                  <a:pt x="984839" y="3205834"/>
                </a:lnTo>
                <a:lnTo>
                  <a:pt x="980386" y="3213134"/>
                </a:lnTo>
                <a:lnTo>
                  <a:pt x="975297" y="3220116"/>
                </a:lnTo>
                <a:lnTo>
                  <a:pt x="969890" y="3227098"/>
                </a:lnTo>
                <a:lnTo>
                  <a:pt x="964165" y="3233445"/>
                </a:lnTo>
                <a:lnTo>
                  <a:pt x="958440" y="3239793"/>
                </a:lnTo>
                <a:lnTo>
                  <a:pt x="952079" y="3245506"/>
                </a:lnTo>
                <a:lnTo>
                  <a:pt x="945718" y="3251218"/>
                </a:lnTo>
                <a:lnTo>
                  <a:pt x="938720" y="3256613"/>
                </a:lnTo>
                <a:lnTo>
                  <a:pt x="931723" y="3261691"/>
                </a:lnTo>
                <a:lnTo>
                  <a:pt x="924408" y="3266135"/>
                </a:lnTo>
                <a:lnTo>
                  <a:pt x="916774" y="3270578"/>
                </a:lnTo>
                <a:lnTo>
                  <a:pt x="909141" y="3274386"/>
                </a:lnTo>
                <a:lnTo>
                  <a:pt x="901189" y="3278195"/>
                </a:lnTo>
                <a:lnTo>
                  <a:pt x="892602" y="3281368"/>
                </a:lnTo>
                <a:lnTo>
                  <a:pt x="884332" y="3284225"/>
                </a:lnTo>
                <a:lnTo>
                  <a:pt x="876062" y="3286764"/>
                </a:lnTo>
                <a:lnTo>
                  <a:pt x="867157" y="3288668"/>
                </a:lnTo>
                <a:lnTo>
                  <a:pt x="858569" y="3290255"/>
                </a:lnTo>
                <a:lnTo>
                  <a:pt x="849345" y="3291524"/>
                </a:lnTo>
                <a:lnTo>
                  <a:pt x="840121" y="3292159"/>
                </a:lnTo>
                <a:lnTo>
                  <a:pt x="830898" y="3292476"/>
                </a:lnTo>
                <a:lnTo>
                  <a:pt x="821356" y="3292159"/>
                </a:lnTo>
                <a:lnTo>
                  <a:pt x="812450" y="3291524"/>
                </a:lnTo>
                <a:lnTo>
                  <a:pt x="803544" y="3290255"/>
                </a:lnTo>
                <a:lnTo>
                  <a:pt x="794639" y="3288668"/>
                </a:lnTo>
                <a:lnTo>
                  <a:pt x="785733" y="3286764"/>
                </a:lnTo>
                <a:lnTo>
                  <a:pt x="777145" y="3284225"/>
                </a:lnTo>
                <a:lnTo>
                  <a:pt x="768876" y="3281368"/>
                </a:lnTo>
                <a:lnTo>
                  <a:pt x="760606" y="3278195"/>
                </a:lnTo>
                <a:lnTo>
                  <a:pt x="752655" y="3274386"/>
                </a:lnTo>
                <a:lnTo>
                  <a:pt x="745021" y="3270578"/>
                </a:lnTo>
                <a:lnTo>
                  <a:pt x="737388" y="3266135"/>
                </a:lnTo>
                <a:lnTo>
                  <a:pt x="730072" y="3261691"/>
                </a:lnTo>
                <a:lnTo>
                  <a:pt x="723075" y="3256613"/>
                </a:lnTo>
                <a:lnTo>
                  <a:pt x="716396" y="3251218"/>
                </a:lnTo>
                <a:lnTo>
                  <a:pt x="709717" y="3245506"/>
                </a:lnTo>
                <a:lnTo>
                  <a:pt x="703355" y="3239793"/>
                </a:lnTo>
                <a:lnTo>
                  <a:pt x="697312" y="3233445"/>
                </a:lnTo>
                <a:lnTo>
                  <a:pt x="691587" y="3227098"/>
                </a:lnTo>
                <a:lnTo>
                  <a:pt x="686498" y="3220116"/>
                </a:lnTo>
                <a:lnTo>
                  <a:pt x="681409" y="3213134"/>
                </a:lnTo>
                <a:lnTo>
                  <a:pt x="676638" y="3205834"/>
                </a:lnTo>
                <a:lnTo>
                  <a:pt x="672503" y="3198217"/>
                </a:lnTo>
                <a:lnTo>
                  <a:pt x="668369" y="3190601"/>
                </a:lnTo>
                <a:lnTo>
                  <a:pt x="664870" y="3182666"/>
                </a:lnTo>
                <a:lnTo>
                  <a:pt x="661371" y="3174097"/>
                </a:lnTo>
                <a:lnTo>
                  <a:pt x="658827" y="3165846"/>
                </a:lnTo>
                <a:lnTo>
                  <a:pt x="656282" y="3157277"/>
                </a:lnTo>
                <a:lnTo>
                  <a:pt x="654374" y="3148708"/>
                </a:lnTo>
                <a:lnTo>
                  <a:pt x="652784" y="3139822"/>
                </a:lnTo>
                <a:lnTo>
                  <a:pt x="651511" y="3130618"/>
                </a:lnTo>
                <a:lnTo>
                  <a:pt x="650875" y="3121731"/>
                </a:lnTo>
                <a:lnTo>
                  <a:pt x="650875" y="3112528"/>
                </a:lnTo>
                <a:lnTo>
                  <a:pt x="650875" y="2028711"/>
                </a:lnTo>
                <a:lnTo>
                  <a:pt x="658509" y="2027125"/>
                </a:lnTo>
                <a:lnTo>
                  <a:pt x="666142" y="2025220"/>
                </a:lnTo>
                <a:lnTo>
                  <a:pt x="673776" y="2022999"/>
                </a:lnTo>
                <a:lnTo>
                  <a:pt x="681091" y="2019825"/>
                </a:lnTo>
                <a:lnTo>
                  <a:pt x="688406" y="2016651"/>
                </a:lnTo>
                <a:lnTo>
                  <a:pt x="695722" y="2012843"/>
                </a:lnTo>
                <a:lnTo>
                  <a:pt x="702401" y="2009035"/>
                </a:lnTo>
                <a:lnTo>
                  <a:pt x="709398" y="2004591"/>
                </a:lnTo>
                <a:lnTo>
                  <a:pt x="731027" y="1989040"/>
                </a:lnTo>
                <a:lnTo>
                  <a:pt x="752655" y="1973489"/>
                </a:lnTo>
                <a:lnTo>
                  <a:pt x="771102" y="1959525"/>
                </a:lnTo>
                <a:lnTo>
                  <a:pt x="789868" y="1945561"/>
                </a:lnTo>
                <a:lnTo>
                  <a:pt x="808315" y="1931596"/>
                </a:lnTo>
                <a:lnTo>
                  <a:pt x="825809" y="1917632"/>
                </a:lnTo>
                <a:lnTo>
                  <a:pt x="843620" y="1903668"/>
                </a:lnTo>
                <a:lnTo>
                  <a:pt x="860477" y="1889704"/>
                </a:lnTo>
                <a:lnTo>
                  <a:pt x="877017" y="1875739"/>
                </a:lnTo>
                <a:lnTo>
                  <a:pt x="893238" y="1861775"/>
                </a:lnTo>
                <a:lnTo>
                  <a:pt x="909459" y="1848128"/>
                </a:lnTo>
                <a:lnTo>
                  <a:pt x="925044" y="1834164"/>
                </a:lnTo>
                <a:lnTo>
                  <a:pt x="940311" y="1820200"/>
                </a:lnTo>
                <a:lnTo>
                  <a:pt x="955260" y="1806236"/>
                </a:lnTo>
                <a:lnTo>
                  <a:pt x="969572" y="1792589"/>
                </a:lnTo>
                <a:lnTo>
                  <a:pt x="983885" y="1778624"/>
                </a:lnTo>
                <a:lnTo>
                  <a:pt x="997562" y="1764660"/>
                </a:lnTo>
                <a:lnTo>
                  <a:pt x="1011238" y="1751013"/>
                </a:lnTo>
                <a:close/>
                <a:moveTo>
                  <a:pt x="223837" y="1751013"/>
                </a:moveTo>
                <a:lnTo>
                  <a:pt x="237454" y="1764660"/>
                </a:lnTo>
                <a:lnTo>
                  <a:pt x="251070" y="1778624"/>
                </a:lnTo>
                <a:lnTo>
                  <a:pt x="265320" y="1792589"/>
                </a:lnTo>
                <a:lnTo>
                  <a:pt x="279569" y="1806236"/>
                </a:lnTo>
                <a:lnTo>
                  <a:pt x="294452" y="1820200"/>
                </a:lnTo>
                <a:lnTo>
                  <a:pt x="309652" y="1834164"/>
                </a:lnTo>
                <a:lnTo>
                  <a:pt x="325168" y="1848128"/>
                </a:lnTo>
                <a:lnTo>
                  <a:pt x="341001" y="1861775"/>
                </a:lnTo>
                <a:lnTo>
                  <a:pt x="357467" y="1875739"/>
                </a:lnTo>
                <a:lnTo>
                  <a:pt x="373934" y="1889704"/>
                </a:lnTo>
                <a:lnTo>
                  <a:pt x="390717" y="1903668"/>
                </a:lnTo>
                <a:lnTo>
                  <a:pt x="408450" y="1917632"/>
                </a:lnTo>
                <a:lnTo>
                  <a:pt x="425866" y="1931596"/>
                </a:lnTo>
                <a:lnTo>
                  <a:pt x="444232" y="1945561"/>
                </a:lnTo>
                <a:lnTo>
                  <a:pt x="462598" y="1959525"/>
                </a:lnTo>
                <a:lnTo>
                  <a:pt x="481281" y="1973489"/>
                </a:lnTo>
                <a:lnTo>
                  <a:pt x="502814" y="1989040"/>
                </a:lnTo>
                <a:lnTo>
                  <a:pt x="524347" y="2004591"/>
                </a:lnTo>
                <a:lnTo>
                  <a:pt x="531313" y="2009035"/>
                </a:lnTo>
                <a:lnTo>
                  <a:pt x="537963" y="2012843"/>
                </a:lnTo>
                <a:lnTo>
                  <a:pt x="545246" y="2016651"/>
                </a:lnTo>
                <a:lnTo>
                  <a:pt x="552530" y="2019825"/>
                </a:lnTo>
                <a:lnTo>
                  <a:pt x="559813" y="2022999"/>
                </a:lnTo>
                <a:lnTo>
                  <a:pt x="567413" y="2025220"/>
                </a:lnTo>
                <a:lnTo>
                  <a:pt x="575012" y="2027125"/>
                </a:lnTo>
                <a:lnTo>
                  <a:pt x="582612" y="2028711"/>
                </a:lnTo>
                <a:lnTo>
                  <a:pt x="582612" y="3112528"/>
                </a:lnTo>
                <a:lnTo>
                  <a:pt x="582612" y="3121731"/>
                </a:lnTo>
                <a:lnTo>
                  <a:pt x="581979" y="3130618"/>
                </a:lnTo>
                <a:lnTo>
                  <a:pt x="580712" y="3139822"/>
                </a:lnTo>
                <a:lnTo>
                  <a:pt x="579129" y="3148708"/>
                </a:lnTo>
                <a:lnTo>
                  <a:pt x="576912" y="3157277"/>
                </a:lnTo>
                <a:lnTo>
                  <a:pt x="574696" y="3165846"/>
                </a:lnTo>
                <a:lnTo>
                  <a:pt x="572162" y="3174097"/>
                </a:lnTo>
                <a:lnTo>
                  <a:pt x="568679" y="3182666"/>
                </a:lnTo>
                <a:lnTo>
                  <a:pt x="565196" y="3190601"/>
                </a:lnTo>
                <a:lnTo>
                  <a:pt x="561079" y="3198217"/>
                </a:lnTo>
                <a:lnTo>
                  <a:pt x="556963" y="3205834"/>
                </a:lnTo>
                <a:lnTo>
                  <a:pt x="552213" y="3213134"/>
                </a:lnTo>
                <a:lnTo>
                  <a:pt x="547146" y="3220116"/>
                </a:lnTo>
                <a:lnTo>
                  <a:pt x="541763" y="3227098"/>
                </a:lnTo>
                <a:lnTo>
                  <a:pt x="536380" y="3233445"/>
                </a:lnTo>
                <a:lnTo>
                  <a:pt x="530363" y="3239793"/>
                </a:lnTo>
                <a:lnTo>
                  <a:pt x="524030" y="3245506"/>
                </a:lnTo>
                <a:lnTo>
                  <a:pt x="517380" y="3251218"/>
                </a:lnTo>
                <a:lnTo>
                  <a:pt x="510731" y="3256613"/>
                </a:lnTo>
                <a:lnTo>
                  <a:pt x="503764" y="3261691"/>
                </a:lnTo>
                <a:lnTo>
                  <a:pt x="496481" y="3266135"/>
                </a:lnTo>
                <a:lnTo>
                  <a:pt x="488881" y="3270578"/>
                </a:lnTo>
                <a:lnTo>
                  <a:pt x="481281" y="3274386"/>
                </a:lnTo>
                <a:lnTo>
                  <a:pt x="473365" y="3278195"/>
                </a:lnTo>
                <a:lnTo>
                  <a:pt x="465132" y="3281368"/>
                </a:lnTo>
                <a:lnTo>
                  <a:pt x="456898" y="3284225"/>
                </a:lnTo>
                <a:lnTo>
                  <a:pt x="448032" y="3286764"/>
                </a:lnTo>
                <a:lnTo>
                  <a:pt x="439482" y="3288668"/>
                </a:lnTo>
                <a:lnTo>
                  <a:pt x="430616" y="3290255"/>
                </a:lnTo>
                <a:lnTo>
                  <a:pt x="421749" y="3291524"/>
                </a:lnTo>
                <a:lnTo>
                  <a:pt x="412566" y="3292159"/>
                </a:lnTo>
                <a:lnTo>
                  <a:pt x="403383" y="3292476"/>
                </a:lnTo>
                <a:lnTo>
                  <a:pt x="394200" y="3292159"/>
                </a:lnTo>
                <a:lnTo>
                  <a:pt x="384700" y="3291524"/>
                </a:lnTo>
                <a:lnTo>
                  <a:pt x="375834" y="3290255"/>
                </a:lnTo>
                <a:lnTo>
                  <a:pt x="367284" y="3288668"/>
                </a:lnTo>
                <a:lnTo>
                  <a:pt x="358417" y="3286764"/>
                </a:lnTo>
                <a:lnTo>
                  <a:pt x="350184" y="3284225"/>
                </a:lnTo>
                <a:lnTo>
                  <a:pt x="341635" y="3281368"/>
                </a:lnTo>
                <a:lnTo>
                  <a:pt x="333401" y="3278195"/>
                </a:lnTo>
                <a:lnTo>
                  <a:pt x="325485" y="3274386"/>
                </a:lnTo>
                <a:lnTo>
                  <a:pt x="317885" y="3270578"/>
                </a:lnTo>
                <a:lnTo>
                  <a:pt x="310285" y="3266135"/>
                </a:lnTo>
                <a:lnTo>
                  <a:pt x="303002" y="3261691"/>
                </a:lnTo>
                <a:lnTo>
                  <a:pt x="296036" y="3256613"/>
                </a:lnTo>
                <a:lnTo>
                  <a:pt x="289069" y="3251218"/>
                </a:lnTo>
                <a:lnTo>
                  <a:pt x="282736" y="3245506"/>
                </a:lnTo>
                <a:lnTo>
                  <a:pt x="276403" y="3239793"/>
                </a:lnTo>
                <a:lnTo>
                  <a:pt x="270386" y="3233445"/>
                </a:lnTo>
                <a:lnTo>
                  <a:pt x="265003" y="3227098"/>
                </a:lnTo>
                <a:lnTo>
                  <a:pt x="259620" y="3220116"/>
                </a:lnTo>
                <a:lnTo>
                  <a:pt x="254553" y="3213134"/>
                </a:lnTo>
                <a:lnTo>
                  <a:pt x="250120" y="3205834"/>
                </a:lnTo>
                <a:lnTo>
                  <a:pt x="245687" y="3198217"/>
                </a:lnTo>
                <a:lnTo>
                  <a:pt x="241570" y="3190601"/>
                </a:lnTo>
                <a:lnTo>
                  <a:pt x="238087" y="3182666"/>
                </a:lnTo>
                <a:lnTo>
                  <a:pt x="234604" y="3174097"/>
                </a:lnTo>
                <a:lnTo>
                  <a:pt x="232070" y="3165846"/>
                </a:lnTo>
                <a:lnTo>
                  <a:pt x="229537" y="3157277"/>
                </a:lnTo>
                <a:lnTo>
                  <a:pt x="227321" y="3148708"/>
                </a:lnTo>
                <a:lnTo>
                  <a:pt x="225737" y="3139822"/>
                </a:lnTo>
                <a:lnTo>
                  <a:pt x="224787" y="3130618"/>
                </a:lnTo>
                <a:lnTo>
                  <a:pt x="224154" y="3121731"/>
                </a:lnTo>
                <a:lnTo>
                  <a:pt x="223837" y="3112528"/>
                </a:lnTo>
                <a:lnTo>
                  <a:pt x="223837" y="1860823"/>
                </a:lnTo>
                <a:lnTo>
                  <a:pt x="223837" y="1751013"/>
                </a:lnTo>
                <a:close/>
                <a:moveTo>
                  <a:pt x="330518" y="752475"/>
                </a:moveTo>
                <a:lnTo>
                  <a:pt x="336550" y="752475"/>
                </a:lnTo>
                <a:lnTo>
                  <a:pt x="898525" y="752475"/>
                </a:lnTo>
                <a:lnTo>
                  <a:pt x="904558" y="752475"/>
                </a:lnTo>
                <a:lnTo>
                  <a:pt x="910590" y="752793"/>
                </a:lnTo>
                <a:lnTo>
                  <a:pt x="916623" y="753745"/>
                </a:lnTo>
                <a:lnTo>
                  <a:pt x="922020" y="755015"/>
                </a:lnTo>
                <a:lnTo>
                  <a:pt x="928053" y="755650"/>
                </a:lnTo>
                <a:lnTo>
                  <a:pt x="934403" y="756920"/>
                </a:lnTo>
                <a:lnTo>
                  <a:pt x="940435" y="758190"/>
                </a:lnTo>
                <a:lnTo>
                  <a:pt x="946468" y="760095"/>
                </a:lnTo>
                <a:lnTo>
                  <a:pt x="952500" y="762318"/>
                </a:lnTo>
                <a:lnTo>
                  <a:pt x="958533" y="764858"/>
                </a:lnTo>
                <a:lnTo>
                  <a:pt x="964248" y="767398"/>
                </a:lnTo>
                <a:lnTo>
                  <a:pt x="969963" y="770890"/>
                </a:lnTo>
                <a:lnTo>
                  <a:pt x="975043" y="773748"/>
                </a:lnTo>
                <a:lnTo>
                  <a:pt x="984250" y="780098"/>
                </a:lnTo>
                <a:lnTo>
                  <a:pt x="997903" y="789305"/>
                </a:lnTo>
                <a:lnTo>
                  <a:pt x="1005523" y="795338"/>
                </a:lnTo>
                <a:lnTo>
                  <a:pt x="1014413" y="802005"/>
                </a:lnTo>
                <a:lnTo>
                  <a:pt x="1023938" y="809625"/>
                </a:lnTo>
                <a:lnTo>
                  <a:pt x="1033780" y="817880"/>
                </a:lnTo>
                <a:lnTo>
                  <a:pt x="1044575" y="827088"/>
                </a:lnTo>
                <a:lnTo>
                  <a:pt x="1055370" y="836930"/>
                </a:lnTo>
                <a:lnTo>
                  <a:pt x="1066800" y="848043"/>
                </a:lnTo>
                <a:lnTo>
                  <a:pt x="1078230" y="859473"/>
                </a:lnTo>
                <a:lnTo>
                  <a:pt x="1090295" y="872173"/>
                </a:lnTo>
                <a:lnTo>
                  <a:pt x="1102360" y="885508"/>
                </a:lnTo>
                <a:lnTo>
                  <a:pt x="1114108" y="899795"/>
                </a:lnTo>
                <a:lnTo>
                  <a:pt x="1126173" y="915035"/>
                </a:lnTo>
                <a:lnTo>
                  <a:pt x="1138238" y="930910"/>
                </a:lnTo>
                <a:lnTo>
                  <a:pt x="1149668" y="948373"/>
                </a:lnTo>
                <a:lnTo>
                  <a:pt x="1155700" y="956945"/>
                </a:lnTo>
                <a:lnTo>
                  <a:pt x="1161415" y="966153"/>
                </a:lnTo>
                <a:lnTo>
                  <a:pt x="1166813" y="975678"/>
                </a:lnTo>
                <a:lnTo>
                  <a:pt x="1172210" y="985203"/>
                </a:lnTo>
                <a:lnTo>
                  <a:pt x="1177608" y="995045"/>
                </a:lnTo>
                <a:lnTo>
                  <a:pt x="1182688" y="1005205"/>
                </a:lnTo>
                <a:lnTo>
                  <a:pt x="1187768" y="1015365"/>
                </a:lnTo>
                <a:lnTo>
                  <a:pt x="1192530" y="1026160"/>
                </a:lnTo>
                <a:lnTo>
                  <a:pt x="1197293" y="1036955"/>
                </a:lnTo>
                <a:lnTo>
                  <a:pt x="1201420" y="1048068"/>
                </a:lnTo>
                <a:lnTo>
                  <a:pt x="1205865" y="1059180"/>
                </a:lnTo>
                <a:lnTo>
                  <a:pt x="1209993" y="1070610"/>
                </a:lnTo>
                <a:lnTo>
                  <a:pt x="1213485" y="1082358"/>
                </a:lnTo>
                <a:lnTo>
                  <a:pt x="1217295" y="1094105"/>
                </a:lnTo>
                <a:lnTo>
                  <a:pt x="1220153" y="1106488"/>
                </a:lnTo>
                <a:lnTo>
                  <a:pt x="1223328" y="1118870"/>
                </a:lnTo>
                <a:lnTo>
                  <a:pt x="1225868" y="1131253"/>
                </a:lnTo>
                <a:lnTo>
                  <a:pt x="1228090" y="1144270"/>
                </a:lnTo>
                <a:lnTo>
                  <a:pt x="1229995" y="1157288"/>
                </a:lnTo>
                <a:lnTo>
                  <a:pt x="1232218" y="1170623"/>
                </a:lnTo>
                <a:lnTo>
                  <a:pt x="1233488" y="1183958"/>
                </a:lnTo>
                <a:lnTo>
                  <a:pt x="1234440" y="1197610"/>
                </a:lnTo>
                <a:lnTo>
                  <a:pt x="1234758" y="1211580"/>
                </a:lnTo>
                <a:lnTo>
                  <a:pt x="1235075" y="1225868"/>
                </a:lnTo>
                <a:lnTo>
                  <a:pt x="1235075" y="1236028"/>
                </a:lnTo>
                <a:lnTo>
                  <a:pt x="1234758" y="1246505"/>
                </a:lnTo>
                <a:lnTo>
                  <a:pt x="1234123" y="1256665"/>
                </a:lnTo>
                <a:lnTo>
                  <a:pt x="1233488" y="1267460"/>
                </a:lnTo>
                <a:lnTo>
                  <a:pt x="1232535" y="1277938"/>
                </a:lnTo>
                <a:lnTo>
                  <a:pt x="1231265" y="1288733"/>
                </a:lnTo>
                <a:lnTo>
                  <a:pt x="1229678" y="1299210"/>
                </a:lnTo>
                <a:lnTo>
                  <a:pt x="1228090" y="1310323"/>
                </a:lnTo>
                <a:lnTo>
                  <a:pt x="1226185" y="1320800"/>
                </a:lnTo>
                <a:lnTo>
                  <a:pt x="1223963" y="1331913"/>
                </a:lnTo>
                <a:lnTo>
                  <a:pt x="1221423" y="1342708"/>
                </a:lnTo>
                <a:lnTo>
                  <a:pt x="1218883" y="1353820"/>
                </a:lnTo>
                <a:lnTo>
                  <a:pt x="1215708" y="1364933"/>
                </a:lnTo>
                <a:lnTo>
                  <a:pt x="1212850" y="1376045"/>
                </a:lnTo>
                <a:lnTo>
                  <a:pt x="1209675" y="1387158"/>
                </a:lnTo>
                <a:lnTo>
                  <a:pt x="1205865" y="1398270"/>
                </a:lnTo>
                <a:lnTo>
                  <a:pt x="1202055" y="1409700"/>
                </a:lnTo>
                <a:lnTo>
                  <a:pt x="1197610" y="1420813"/>
                </a:lnTo>
                <a:lnTo>
                  <a:pt x="1193165" y="1432243"/>
                </a:lnTo>
                <a:lnTo>
                  <a:pt x="1188720" y="1443673"/>
                </a:lnTo>
                <a:lnTo>
                  <a:pt x="1183640" y="1455103"/>
                </a:lnTo>
                <a:lnTo>
                  <a:pt x="1178560" y="1466533"/>
                </a:lnTo>
                <a:lnTo>
                  <a:pt x="1172845" y="1477963"/>
                </a:lnTo>
                <a:lnTo>
                  <a:pt x="1167448" y="1489711"/>
                </a:lnTo>
                <a:lnTo>
                  <a:pt x="1161415" y="1500823"/>
                </a:lnTo>
                <a:lnTo>
                  <a:pt x="1155065" y="1512571"/>
                </a:lnTo>
                <a:lnTo>
                  <a:pt x="1148398" y="1524318"/>
                </a:lnTo>
                <a:lnTo>
                  <a:pt x="1141730" y="1535748"/>
                </a:lnTo>
                <a:lnTo>
                  <a:pt x="1134428" y="1547496"/>
                </a:lnTo>
                <a:lnTo>
                  <a:pt x="1127125" y="1559561"/>
                </a:lnTo>
                <a:lnTo>
                  <a:pt x="1119505" y="1570991"/>
                </a:lnTo>
                <a:lnTo>
                  <a:pt x="1111568" y="1582738"/>
                </a:lnTo>
                <a:lnTo>
                  <a:pt x="1100773" y="1597978"/>
                </a:lnTo>
                <a:lnTo>
                  <a:pt x="1089978" y="1613218"/>
                </a:lnTo>
                <a:lnTo>
                  <a:pt x="1078230" y="1628458"/>
                </a:lnTo>
                <a:lnTo>
                  <a:pt x="1066483" y="1643698"/>
                </a:lnTo>
                <a:lnTo>
                  <a:pt x="1053465" y="1659891"/>
                </a:lnTo>
                <a:lnTo>
                  <a:pt x="1039813" y="1675766"/>
                </a:lnTo>
                <a:lnTo>
                  <a:pt x="1025843" y="1691958"/>
                </a:lnTo>
                <a:lnTo>
                  <a:pt x="1011238" y="1707833"/>
                </a:lnTo>
                <a:lnTo>
                  <a:pt x="997903" y="1722756"/>
                </a:lnTo>
                <a:lnTo>
                  <a:pt x="983933" y="1737043"/>
                </a:lnTo>
                <a:lnTo>
                  <a:pt x="969645" y="1751331"/>
                </a:lnTo>
                <a:lnTo>
                  <a:pt x="955040" y="1765936"/>
                </a:lnTo>
                <a:lnTo>
                  <a:pt x="940118" y="1780541"/>
                </a:lnTo>
                <a:lnTo>
                  <a:pt x="924560" y="1795146"/>
                </a:lnTo>
                <a:lnTo>
                  <a:pt x="908368" y="1809751"/>
                </a:lnTo>
                <a:lnTo>
                  <a:pt x="891858" y="1824673"/>
                </a:lnTo>
                <a:lnTo>
                  <a:pt x="874713" y="1839278"/>
                </a:lnTo>
                <a:lnTo>
                  <a:pt x="857250" y="1854201"/>
                </a:lnTo>
                <a:lnTo>
                  <a:pt x="839470" y="1869123"/>
                </a:lnTo>
                <a:lnTo>
                  <a:pt x="820738" y="1884046"/>
                </a:lnTo>
                <a:lnTo>
                  <a:pt x="802005" y="1899286"/>
                </a:lnTo>
                <a:lnTo>
                  <a:pt x="782638" y="1914208"/>
                </a:lnTo>
                <a:lnTo>
                  <a:pt x="762318" y="1929766"/>
                </a:lnTo>
                <a:lnTo>
                  <a:pt x="741998" y="1945006"/>
                </a:lnTo>
                <a:lnTo>
                  <a:pt x="744220" y="1939926"/>
                </a:lnTo>
                <a:lnTo>
                  <a:pt x="746125" y="1934846"/>
                </a:lnTo>
                <a:lnTo>
                  <a:pt x="749300" y="1924686"/>
                </a:lnTo>
                <a:lnTo>
                  <a:pt x="752158" y="1914208"/>
                </a:lnTo>
                <a:lnTo>
                  <a:pt x="752793" y="1909128"/>
                </a:lnTo>
                <a:lnTo>
                  <a:pt x="753745" y="1903731"/>
                </a:lnTo>
                <a:lnTo>
                  <a:pt x="754380" y="1898333"/>
                </a:lnTo>
                <a:lnTo>
                  <a:pt x="754698" y="1892936"/>
                </a:lnTo>
                <a:lnTo>
                  <a:pt x="754698" y="1887856"/>
                </a:lnTo>
                <a:lnTo>
                  <a:pt x="754698" y="1882458"/>
                </a:lnTo>
                <a:lnTo>
                  <a:pt x="754380" y="1876743"/>
                </a:lnTo>
                <a:lnTo>
                  <a:pt x="754063" y="1871346"/>
                </a:lnTo>
                <a:lnTo>
                  <a:pt x="753428" y="1866266"/>
                </a:lnTo>
                <a:lnTo>
                  <a:pt x="752793" y="1860551"/>
                </a:lnTo>
                <a:lnTo>
                  <a:pt x="751523" y="1853566"/>
                </a:lnTo>
                <a:lnTo>
                  <a:pt x="749300" y="1846581"/>
                </a:lnTo>
                <a:lnTo>
                  <a:pt x="747395" y="1839596"/>
                </a:lnTo>
                <a:lnTo>
                  <a:pt x="745173" y="1832928"/>
                </a:lnTo>
                <a:lnTo>
                  <a:pt x="742315" y="1826261"/>
                </a:lnTo>
                <a:lnTo>
                  <a:pt x="739458" y="1819911"/>
                </a:lnTo>
                <a:lnTo>
                  <a:pt x="735965" y="1813561"/>
                </a:lnTo>
                <a:lnTo>
                  <a:pt x="732473" y="1807528"/>
                </a:lnTo>
                <a:lnTo>
                  <a:pt x="728345" y="1801813"/>
                </a:lnTo>
                <a:lnTo>
                  <a:pt x="724218" y="1796098"/>
                </a:lnTo>
                <a:lnTo>
                  <a:pt x="719773" y="1790383"/>
                </a:lnTo>
                <a:lnTo>
                  <a:pt x="715010" y="1784986"/>
                </a:lnTo>
                <a:lnTo>
                  <a:pt x="709930" y="1780223"/>
                </a:lnTo>
                <a:lnTo>
                  <a:pt x="704533" y="1775461"/>
                </a:lnTo>
                <a:lnTo>
                  <a:pt x="698818" y="1770698"/>
                </a:lnTo>
                <a:lnTo>
                  <a:pt x="693103" y="1766571"/>
                </a:lnTo>
                <a:lnTo>
                  <a:pt x="672783" y="1751966"/>
                </a:lnTo>
                <a:lnTo>
                  <a:pt x="651510" y="1736091"/>
                </a:lnTo>
                <a:lnTo>
                  <a:pt x="641350" y="1728788"/>
                </a:lnTo>
                <a:lnTo>
                  <a:pt x="651510" y="1721486"/>
                </a:lnTo>
                <a:lnTo>
                  <a:pt x="672783" y="1704341"/>
                </a:lnTo>
                <a:lnTo>
                  <a:pt x="693738" y="1687831"/>
                </a:lnTo>
                <a:lnTo>
                  <a:pt x="713105" y="1671003"/>
                </a:lnTo>
                <a:lnTo>
                  <a:pt x="732473" y="1654493"/>
                </a:lnTo>
                <a:lnTo>
                  <a:pt x="750888" y="1638301"/>
                </a:lnTo>
                <a:lnTo>
                  <a:pt x="768033" y="1622108"/>
                </a:lnTo>
                <a:lnTo>
                  <a:pt x="784860" y="1606551"/>
                </a:lnTo>
                <a:lnTo>
                  <a:pt x="801053" y="1590993"/>
                </a:lnTo>
                <a:lnTo>
                  <a:pt x="815975" y="1575753"/>
                </a:lnTo>
                <a:lnTo>
                  <a:pt x="830580" y="1560513"/>
                </a:lnTo>
                <a:lnTo>
                  <a:pt x="844233" y="1545591"/>
                </a:lnTo>
                <a:lnTo>
                  <a:pt x="857250" y="1530986"/>
                </a:lnTo>
                <a:lnTo>
                  <a:pt x="869633" y="1516698"/>
                </a:lnTo>
                <a:lnTo>
                  <a:pt x="881380" y="1502411"/>
                </a:lnTo>
                <a:lnTo>
                  <a:pt x="892175" y="1488441"/>
                </a:lnTo>
                <a:lnTo>
                  <a:pt x="902970" y="1474788"/>
                </a:lnTo>
                <a:lnTo>
                  <a:pt x="890270" y="1486218"/>
                </a:lnTo>
                <a:lnTo>
                  <a:pt x="876935" y="1498601"/>
                </a:lnTo>
                <a:lnTo>
                  <a:pt x="848678" y="1524001"/>
                </a:lnTo>
                <a:lnTo>
                  <a:pt x="818515" y="1550353"/>
                </a:lnTo>
                <a:lnTo>
                  <a:pt x="786130" y="1577341"/>
                </a:lnTo>
                <a:lnTo>
                  <a:pt x="753110" y="1604963"/>
                </a:lnTo>
                <a:lnTo>
                  <a:pt x="719138" y="1632268"/>
                </a:lnTo>
                <a:lnTo>
                  <a:pt x="684848" y="1659573"/>
                </a:lnTo>
                <a:lnTo>
                  <a:pt x="651510" y="1685291"/>
                </a:lnTo>
                <a:lnTo>
                  <a:pt x="617538" y="1711326"/>
                </a:lnTo>
                <a:lnTo>
                  <a:pt x="583565" y="1685291"/>
                </a:lnTo>
                <a:lnTo>
                  <a:pt x="549910" y="1659573"/>
                </a:lnTo>
                <a:lnTo>
                  <a:pt x="515938" y="1632268"/>
                </a:lnTo>
                <a:lnTo>
                  <a:pt x="481965" y="1604963"/>
                </a:lnTo>
                <a:lnTo>
                  <a:pt x="448628" y="1577341"/>
                </a:lnTo>
                <a:lnTo>
                  <a:pt x="416560" y="1550353"/>
                </a:lnTo>
                <a:lnTo>
                  <a:pt x="386398" y="1524001"/>
                </a:lnTo>
                <a:lnTo>
                  <a:pt x="358140" y="1498601"/>
                </a:lnTo>
                <a:lnTo>
                  <a:pt x="344805" y="1486218"/>
                </a:lnTo>
                <a:lnTo>
                  <a:pt x="332105" y="1474788"/>
                </a:lnTo>
                <a:lnTo>
                  <a:pt x="342900" y="1488441"/>
                </a:lnTo>
                <a:lnTo>
                  <a:pt x="353695" y="1502411"/>
                </a:lnTo>
                <a:lnTo>
                  <a:pt x="365443" y="1516698"/>
                </a:lnTo>
                <a:lnTo>
                  <a:pt x="377508" y="1530986"/>
                </a:lnTo>
                <a:lnTo>
                  <a:pt x="390843" y="1545591"/>
                </a:lnTo>
                <a:lnTo>
                  <a:pt x="404495" y="1560513"/>
                </a:lnTo>
                <a:lnTo>
                  <a:pt x="419100" y="1575753"/>
                </a:lnTo>
                <a:lnTo>
                  <a:pt x="434023" y="1590993"/>
                </a:lnTo>
                <a:lnTo>
                  <a:pt x="450215" y="1606551"/>
                </a:lnTo>
                <a:lnTo>
                  <a:pt x="467043" y="1622108"/>
                </a:lnTo>
                <a:lnTo>
                  <a:pt x="484188" y="1638301"/>
                </a:lnTo>
                <a:lnTo>
                  <a:pt x="502603" y="1654493"/>
                </a:lnTo>
                <a:lnTo>
                  <a:pt x="521970" y="1671003"/>
                </a:lnTo>
                <a:lnTo>
                  <a:pt x="541338" y="1687831"/>
                </a:lnTo>
                <a:lnTo>
                  <a:pt x="562293" y="1704341"/>
                </a:lnTo>
                <a:lnTo>
                  <a:pt x="583565" y="1721486"/>
                </a:lnTo>
                <a:lnTo>
                  <a:pt x="593725" y="1728788"/>
                </a:lnTo>
                <a:lnTo>
                  <a:pt x="617538" y="1747203"/>
                </a:lnTo>
                <a:lnTo>
                  <a:pt x="651510" y="1771968"/>
                </a:lnTo>
                <a:lnTo>
                  <a:pt x="676275" y="1790066"/>
                </a:lnTo>
                <a:lnTo>
                  <a:pt x="681355" y="1793558"/>
                </a:lnTo>
                <a:lnTo>
                  <a:pt x="685483" y="1797686"/>
                </a:lnTo>
                <a:lnTo>
                  <a:pt x="689928" y="1801813"/>
                </a:lnTo>
                <a:lnTo>
                  <a:pt x="694373" y="1805623"/>
                </a:lnTo>
                <a:lnTo>
                  <a:pt x="697865" y="1810068"/>
                </a:lnTo>
                <a:lnTo>
                  <a:pt x="701675" y="1814196"/>
                </a:lnTo>
                <a:lnTo>
                  <a:pt x="704850" y="1818958"/>
                </a:lnTo>
                <a:lnTo>
                  <a:pt x="708343" y="1824038"/>
                </a:lnTo>
                <a:lnTo>
                  <a:pt x="710883" y="1828483"/>
                </a:lnTo>
                <a:lnTo>
                  <a:pt x="713423" y="1833563"/>
                </a:lnTo>
                <a:lnTo>
                  <a:pt x="715963" y="1838961"/>
                </a:lnTo>
                <a:lnTo>
                  <a:pt x="718185" y="1844041"/>
                </a:lnTo>
                <a:lnTo>
                  <a:pt x="719773" y="1849121"/>
                </a:lnTo>
                <a:lnTo>
                  <a:pt x="721360" y="1854518"/>
                </a:lnTo>
                <a:lnTo>
                  <a:pt x="722948" y="1860233"/>
                </a:lnTo>
                <a:lnTo>
                  <a:pt x="723900" y="1865631"/>
                </a:lnTo>
                <a:lnTo>
                  <a:pt x="724853" y="1871028"/>
                </a:lnTo>
                <a:lnTo>
                  <a:pt x="725488" y="1876743"/>
                </a:lnTo>
                <a:lnTo>
                  <a:pt x="725488" y="1882141"/>
                </a:lnTo>
                <a:lnTo>
                  <a:pt x="725488" y="1887856"/>
                </a:lnTo>
                <a:lnTo>
                  <a:pt x="725488" y="1893253"/>
                </a:lnTo>
                <a:lnTo>
                  <a:pt x="724853" y="1898968"/>
                </a:lnTo>
                <a:lnTo>
                  <a:pt x="724218" y="1904683"/>
                </a:lnTo>
                <a:lnTo>
                  <a:pt x="723265" y="1910398"/>
                </a:lnTo>
                <a:lnTo>
                  <a:pt x="721360" y="1915796"/>
                </a:lnTo>
                <a:lnTo>
                  <a:pt x="720090" y="1921193"/>
                </a:lnTo>
                <a:lnTo>
                  <a:pt x="718185" y="1926591"/>
                </a:lnTo>
                <a:lnTo>
                  <a:pt x="715963" y="1931988"/>
                </a:lnTo>
                <a:lnTo>
                  <a:pt x="713423" y="1937386"/>
                </a:lnTo>
                <a:lnTo>
                  <a:pt x="710883" y="1942466"/>
                </a:lnTo>
                <a:lnTo>
                  <a:pt x="707390" y="1947546"/>
                </a:lnTo>
                <a:lnTo>
                  <a:pt x="704215" y="1952626"/>
                </a:lnTo>
                <a:lnTo>
                  <a:pt x="700088" y="1958341"/>
                </a:lnTo>
                <a:lnTo>
                  <a:pt x="695643" y="1963421"/>
                </a:lnTo>
                <a:lnTo>
                  <a:pt x="690563" y="1968501"/>
                </a:lnTo>
                <a:lnTo>
                  <a:pt x="685483" y="1973263"/>
                </a:lnTo>
                <a:lnTo>
                  <a:pt x="681673" y="1976438"/>
                </a:lnTo>
                <a:lnTo>
                  <a:pt x="677545" y="1979613"/>
                </a:lnTo>
                <a:lnTo>
                  <a:pt x="673735" y="1982471"/>
                </a:lnTo>
                <a:lnTo>
                  <a:pt x="669290" y="1985011"/>
                </a:lnTo>
                <a:lnTo>
                  <a:pt x="665163" y="1987551"/>
                </a:lnTo>
                <a:lnTo>
                  <a:pt x="660400" y="1989773"/>
                </a:lnTo>
                <a:lnTo>
                  <a:pt x="655638" y="1991996"/>
                </a:lnTo>
                <a:lnTo>
                  <a:pt x="651510" y="1993901"/>
                </a:lnTo>
                <a:lnTo>
                  <a:pt x="642938" y="1996758"/>
                </a:lnTo>
                <a:lnTo>
                  <a:pt x="634683" y="1998663"/>
                </a:lnTo>
                <a:lnTo>
                  <a:pt x="626110" y="2000568"/>
                </a:lnTo>
                <a:lnTo>
                  <a:pt x="617538" y="2001521"/>
                </a:lnTo>
                <a:lnTo>
                  <a:pt x="613093" y="2001838"/>
                </a:lnTo>
                <a:lnTo>
                  <a:pt x="609283" y="2001838"/>
                </a:lnTo>
                <a:lnTo>
                  <a:pt x="602933" y="2001838"/>
                </a:lnTo>
                <a:lnTo>
                  <a:pt x="596265" y="2001203"/>
                </a:lnTo>
                <a:lnTo>
                  <a:pt x="589915" y="1999933"/>
                </a:lnTo>
                <a:lnTo>
                  <a:pt x="583565" y="1998663"/>
                </a:lnTo>
                <a:lnTo>
                  <a:pt x="578168" y="1997393"/>
                </a:lnTo>
                <a:lnTo>
                  <a:pt x="573088" y="1995806"/>
                </a:lnTo>
                <a:lnTo>
                  <a:pt x="567690" y="1993901"/>
                </a:lnTo>
                <a:lnTo>
                  <a:pt x="562293" y="1991678"/>
                </a:lnTo>
                <a:lnTo>
                  <a:pt x="556895" y="1989456"/>
                </a:lnTo>
                <a:lnTo>
                  <a:pt x="552133" y="1986916"/>
                </a:lnTo>
                <a:lnTo>
                  <a:pt x="547053" y="1983741"/>
                </a:lnTo>
                <a:lnTo>
                  <a:pt x="541973" y="1980566"/>
                </a:lnTo>
                <a:lnTo>
                  <a:pt x="531813" y="1973263"/>
                </a:lnTo>
                <a:lnTo>
                  <a:pt x="512128" y="1958976"/>
                </a:lnTo>
                <a:lnTo>
                  <a:pt x="493078" y="1945006"/>
                </a:lnTo>
                <a:lnTo>
                  <a:pt x="472758" y="1929766"/>
                </a:lnTo>
                <a:lnTo>
                  <a:pt x="452755" y="1914208"/>
                </a:lnTo>
                <a:lnTo>
                  <a:pt x="433070" y="1899286"/>
                </a:lnTo>
                <a:lnTo>
                  <a:pt x="414338" y="1884046"/>
                </a:lnTo>
                <a:lnTo>
                  <a:pt x="395605" y="1869123"/>
                </a:lnTo>
                <a:lnTo>
                  <a:pt x="377508" y="1854201"/>
                </a:lnTo>
                <a:lnTo>
                  <a:pt x="360363" y="1839278"/>
                </a:lnTo>
                <a:lnTo>
                  <a:pt x="343218" y="1824673"/>
                </a:lnTo>
                <a:lnTo>
                  <a:pt x="326708" y="1809751"/>
                </a:lnTo>
                <a:lnTo>
                  <a:pt x="310515" y="1795146"/>
                </a:lnTo>
                <a:lnTo>
                  <a:pt x="294958" y="1780541"/>
                </a:lnTo>
                <a:lnTo>
                  <a:pt x="280035" y="1765936"/>
                </a:lnTo>
                <a:lnTo>
                  <a:pt x="265430" y="1751331"/>
                </a:lnTo>
                <a:lnTo>
                  <a:pt x="251143" y="1737043"/>
                </a:lnTo>
                <a:lnTo>
                  <a:pt x="237173" y="1722756"/>
                </a:lnTo>
                <a:lnTo>
                  <a:pt x="223838" y="1707833"/>
                </a:lnTo>
                <a:lnTo>
                  <a:pt x="209233" y="1691958"/>
                </a:lnTo>
                <a:lnTo>
                  <a:pt x="195263" y="1675766"/>
                </a:lnTo>
                <a:lnTo>
                  <a:pt x="181610" y="1659891"/>
                </a:lnTo>
                <a:lnTo>
                  <a:pt x="168593" y="1643698"/>
                </a:lnTo>
                <a:lnTo>
                  <a:pt x="156845" y="1628458"/>
                </a:lnTo>
                <a:lnTo>
                  <a:pt x="145098" y="1613218"/>
                </a:lnTo>
                <a:lnTo>
                  <a:pt x="133985" y="1597978"/>
                </a:lnTo>
                <a:lnTo>
                  <a:pt x="123508" y="1582738"/>
                </a:lnTo>
                <a:lnTo>
                  <a:pt x="115570" y="1570991"/>
                </a:lnTo>
                <a:lnTo>
                  <a:pt x="107950" y="1559561"/>
                </a:lnTo>
                <a:lnTo>
                  <a:pt x="100648" y="1547496"/>
                </a:lnTo>
                <a:lnTo>
                  <a:pt x="93345" y="1535748"/>
                </a:lnTo>
                <a:lnTo>
                  <a:pt x="86678" y="1524318"/>
                </a:lnTo>
                <a:lnTo>
                  <a:pt x="80010" y="1512571"/>
                </a:lnTo>
                <a:lnTo>
                  <a:pt x="73660" y="1500823"/>
                </a:lnTo>
                <a:lnTo>
                  <a:pt x="67628" y="1489711"/>
                </a:lnTo>
                <a:lnTo>
                  <a:pt x="61913" y="1477963"/>
                </a:lnTo>
                <a:lnTo>
                  <a:pt x="56515" y="1466533"/>
                </a:lnTo>
                <a:lnTo>
                  <a:pt x="51435" y="1455103"/>
                </a:lnTo>
                <a:lnTo>
                  <a:pt x="46355" y="1443673"/>
                </a:lnTo>
                <a:lnTo>
                  <a:pt x="41593" y="1432243"/>
                </a:lnTo>
                <a:lnTo>
                  <a:pt x="37465" y="1420813"/>
                </a:lnTo>
                <a:lnTo>
                  <a:pt x="33020" y="1409700"/>
                </a:lnTo>
                <a:lnTo>
                  <a:pt x="29210" y="1398270"/>
                </a:lnTo>
                <a:lnTo>
                  <a:pt x="25400" y="1387158"/>
                </a:lnTo>
                <a:lnTo>
                  <a:pt x="22225" y="1376045"/>
                </a:lnTo>
                <a:lnTo>
                  <a:pt x="19050" y="1364933"/>
                </a:lnTo>
                <a:lnTo>
                  <a:pt x="16193" y="1353820"/>
                </a:lnTo>
                <a:lnTo>
                  <a:pt x="13653" y="1342708"/>
                </a:lnTo>
                <a:lnTo>
                  <a:pt x="11113" y="1331913"/>
                </a:lnTo>
                <a:lnTo>
                  <a:pt x="8890" y="1320800"/>
                </a:lnTo>
                <a:lnTo>
                  <a:pt x="6985" y="1310323"/>
                </a:lnTo>
                <a:lnTo>
                  <a:pt x="5080" y="1299210"/>
                </a:lnTo>
                <a:lnTo>
                  <a:pt x="3810" y="1288733"/>
                </a:lnTo>
                <a:lnTo>
                  <a:pt x="2540" y="1277938"/>
                </a:lnTo>
                <a:lnTo>
                  <a:pt x="1588" y="1267460"/>
                </a:lnTo>
                <a:lnTo>
                  <a:pt x="953" y="1256665"/>
                </a:lnTo>
                <a:lnTo>
                  <a:pt x="318" y="1246505"/>
                </a:lnTo>
                <a:lnTo>
                  <a:pt x="0" y="1236028"/>
                </a:lnTo>
                <a:lnTo>
                  <a:pt x="0" y="1225868"/>
                </a:lnTo>
                <a:lnTo>
                  <a:pt x="318" y="1211580"/>
                </a:lnTo>
                <a:lnTo>
                  <a:pt x="635" y="1197610"/>
                </a:lnTo>
                <a:lnTo>
                  <a:pt x="1588" y="1183958"/>
                </a:lnTo>
                <a:lnTo>
                  <a:pt x="2858" y="1170623"/>
                </a:lnTo>
                <a:lnTo>
                  <a:pt x="4763" y="1157288"/>
                </a:lnTo>
                <a:lnTo>
                  <a:pt x="6985" y="1144270"/>
                </a:lnTo>
                <a:lnTo>
                  <a:pt x="9208" y="1131253"/>
                </a:lnTo>
                <a:lnTo>
                  <a:pt x="11748" y="1118870"/>
                </a:lnTo>
                <a:lnTo>
                  <a:pt x="14923" y="1106488"/>
                </a:lnTo>
                <a:lnTo>
                  <a:pt x="17780" y="1094105"/>
                </a:lnTo>
                <a:lnTo>
                  <a:pt x="21590" y="1082358"/>
                </a:lnTo>
                <a:lnTo>
                  <a:pt x="25083" y="1070610"/>
                </a:lnTo>
                <a:lnTo>
                  <a:pt x="29210" y="1059180"/>
                </a:lnTo>
                <a:lnTo>
                  <a:pt x="33338" y="1048068"/>
                </a:lnTo>
                <a:lnTo>
                  <a:pt x="37783" y="1036955"/>
                </a:lnTo>
                <a:lnTo>
                  <a:pt x="42545" y="1026160"/>
                </a:lnTo>
                <a:lnTo>
                  <a:pt x="47308" y="1015365"/>
                </a:lnTo>
                <a:lnTo>
                  <a:pt x="52388" y="1005205"/>
                </a:lnTo>
                <a:lnTo>
                  <a:pt x="57468" y="995045"/>
                </a:lnTo>
                <a:lnTo>
                  <a:pt x="62548" y="985203"/>
                </a:lnTo>
                <a:lnTo>
                  <a:pt x="68263" y="975678"/>
                </a:lnTo>
                <a:lnTo>
                  <a:pt x="73660" y="966153"/>
                </a:lnTo>
                <a:lnTo>
                  <a:pt x="79375" y="956945"/>
                </a:lnTo>
                <a:lnTo>
                  <a:pt x="85408" y="948373"/>
                </a:lnTo>
                <a:lnTo>
                  <a:pt x="96838" y="930910"/>
                </a:lnTo>
                <a:lnTo>
                  <a:pt x="108903" y="915035"/>
                </a:lnTo>
                <a:lnTo>
                  <a:pt x="120968" y="899795"/>
                </a:lnTo>
                <a:lnTo>
                  <a:pt x="132715" y="885508"/>
                </a:lnTo>
                <a:lnTo>
                  <a:pt x="144780" y="872173"/>
                </a:lnTo>
                <a:lnTo>
                  <a:pt x="156845" y="859473"/>
                </a:lnTo>
                <a:lnTo>
                  <a:pt x="168275" y="848043"/>
                </a:lnTo>
                <a:lnTo>
                  <a:pt x="179705" y="836930"/>
                </a:lnTo>
                <a:lnTo>
                  <a:pt x="190500" y="827088"/>
                </a:lnTo>
                <a:lnTo>
                  <a:pt x="201295" y="817880"/>
                </a:lnTo>
                <a:lnTo>
                  <a:pt x="211138" y="809625"/>
                </a:lnTo>
                <a:lnTo>
                  <a:pt x="220345" y="802005"/>
                </a:lnTo>
                <a:lnTo>
                  <a:pt x="229553" y="795338"/>
                </a:lnTo>
                <a:lnTo>
                  <a:pt x="237490" y="789305"/>
                </a:lnTo>
                <a:lnTo>
                  <a:pt x="250825" y="780098"/>
                </a:lnTo>
                <a:lnTo>
                  <a:pt x="260033" y="773748"/>
                </a:lnTo>
                <a:lnTo>
                  <a:pt x="265113" y="770890"/>
                </a:lnTo>
                <a:lnTo>
                  <a:pt x="270510" y="767398"/>
                </a:lnTo>
                <a:lnTo>
                  <a:pt x="276543" y="764858"/>
                </a:lnTo>
                <a:lnTo>
                  <a:pt x="282575" y="762318"/>
                </a:lnTo>
                <a:lnTo>
                  <a:pt x="288608" y="760095"/>
                </a:lnTo>
                <a:lnTo>
                  <a:pt x="294640" y="758190"/>
                </a:lnTo>
                <a:lnTo>
                  <a:pt x="300673" y="756920"/>
                </a:lnTo>
                <a:lnTo>
                  <a:pt x="307023" y="755650"/>
                </a:lnTo>
                <a:lnTo>
                  <a:pt x="312738" y="755015"/>
                </a:lnTo>
                <a:lnTo>
                  <a:pt x="318453" y="753745"/>
                </a:lnTo>
                <a:lnTo>
                  <a:pt x="324485" y="752793"/>
                </a:lnTo>
                <a:lnTo>
                  <a:pt x="330518" y="752475"/>
                </a:lnTo>
                <a:close/>
                <a:moveTo>
                  <a:pt x="609121" y="0"/>
                </a:moveTo>
                <a:lnTo>
                  <a:pt x="617062" y="0"/>
                </a:lnTo>
                <a:lnTo>
                  <a:pt x="625321" y="0"/>
                </a:lnTo>
                <a:lnTo>
                  <a:pt x="633262" y="317"/>
                </a:lnTo>
                <a:lnTo>
                  <a:pt x="641521" y="951"/>
                </a:lnTo>
                <a:lnTo>
                  <a:pt x="650098" y="1585"/>
                </a:lnTo>
                <a:lnTo>
                  <a:pt x="658039" y="2536"/>
                </a:lnTo>
                <a:lnTo>
                  <a:pt x="666298" y="3487"/>
                </a:lnTo>
                <a:lnTo>
                  <a:pt x="674557" y="4755"/>
                </a:lnTo>
                <a:lnTo>
                  <a:pt x="682816" y="6658"/>
                </a:lnTo>
                <a:lnTo>
                  <a:pt x="691075" y="8243"/>
                </a:lnTo>
                <a:lnTo>
                  <a:pt x="699017" y="10462"/>
                </a:lnTo>
                <a:lnTo>
                  <a:pt x="707593" y="12364"/>
                </a:lnTo>
                <a:lnTo>
                  <a:pt x="715535" y="14901"/>
                </a:lnTo>
                <a:lnTo>
                  <a:pt x="723476" y="17437"/>
                </a:lnTo>
                <a:lnTo>
                  <a:pt x="731100" y="20607"/>
                </a:lnTo>
                <a:lnTo>
                  <a:pt x="738723" y="23461"/>
                </a:lnTo>
                <a:lnTo>
                  <a:pt x="746347" y="26314"/>
                </a:lnTo>
                <a:lnTo>
                  <a:pt x="753653" y="29801"/>
                </a:lnTo>
                <a:lnTo>
                  <a:pt x="761277" y="33289"/>
                </a:lnTo>
                <a:lnTo>
                  <a:pt x="768265" y="37093"/>
                </a:lnTo>
                <a:lnTo>
                  <a:pt x="775571" y="40581"/>
                </a:lnTo>
                <a:lnTo>
                  <a:pt x="782560" y="44702"/>
                </a:lnTo>
                <a:lnTo>
                  <a:pt x="796219" y="53262"/>
                </a:lnTo>
                <a:lnTo>
                  <a:pt x="809560" y="62139"/>
                </a:lnTo>
                <a:lnTo>
                  <a:pt x="822266" y="71968"/>
                </a:lnTo>
                <a:lnTo>
                  <a:pt x="834020" y="82113"/>
                </a:lnTo>
                <a:lnTo>
                  <a:pt x="845773" y="92892"/>
                </a:lnTo>
                <a:lnTo>
                  <a:pt x="856573" y="103988"/>
                </a:lnTo>
                <a:lnTo>
                  <a:pt x="867056" y="116036"/>
                </a:lnTo>
                <a:lnTo>
                  <a:pt x="876903" y="128400"/>
                </a:lnTo>
                <a:lnTo>
                  <a:pt x="886433" y="140765"/>
                </a:lnTo>
                <a:lnTo>
                  <a:pt x="895009" y="154080"/>
                </a:lnTo>
                <a:lnTo>
                  <a:pt x="902951" y="167396"/>
                </a:lnTo>
                <a:lnTo>
                  <a:pt x="910257" y="181346"/>
                </a:lnTo>
                <a:lnTo>
                  <a:pt x="916927" y="195612"/>
                </a:lnTo>
                <a:lnTo>
                  <a:pt x="922963" y="210196"/>
                </a:lnTo>
                <a:lnTo>
                  <a:pt x="928045" y="225097"/>
                </a:lnTo>
                <a:lnTo>
                  <a:pt x="932810" y="239998"/>
                </a:lnTo>
                <a:lnTo>
                  <a:pt x="936622" y="255850"/>
                </a:lnTo>
                <a:lnTo>
                  <a:pt x="939481" y="271385"/>
                </a:lnTo>
                <a:lnTo>
                  <a:pt x="941704" y="286920"/>
                </a:lnTo>
                <a:lnTo>
                  <a:pt x="943610" y="302771"/>
                </a:lnTo>
                <a:lnTo>
                  <a:pt x="944246" y="311014"/>
                </a:lnTo>
                <a:lnTo>
                  <a:pt x="944246" y="318940"/>
                </a:lnTo>
                <a:lnTo>
                  <a:pt x="944563" y="327183"/>
                </a:lnTo>
                <a:lnTo>
                  <a:pt x="944246" y="335426"/>
                </a:lnTo>
                <a:lnTo>
                  <a:pt x="943928" y="343352"/>
                </a:lnTo>
                <a:lnTo>
                  <a:pt x="943610" y="351595"/>
                </a:lnTo>
                <a:lnTo>
                  <a:pt x="942657" y="359838"/>
                </a:lnTo>
                <a:lnTo>
                  <a:pt x="941704" y="368081"/>
                </a:lnTo>
                <a:lnTo>
                  <a:pt x="940434" y="376324"/>
                </a:lnTo>
                <a:lnTo>
                  <a:pt x="939163" y="384567"/>
                </a:lnTo>
                <a:lnTo>
                  <a:pt x="937575" y="392810"/>
                </a:lnTo>
                <a:lnTo>
                  <a:pt x="935669" y="401053"/>
                </a:lnTo>
                <a:lnTo>
                  <a:pt x="933763" y="408979"/>
                </a:lnTo>
                <a:lnTo>
                  <a:pt x="931539" y="417222"/>
                </a:lnTo>
                <a:lnTo>
                  <a:pt x="929316" y="425148"/>
                </a:lnTo>
                <a:lnTo>
                  <a:pt x="926457" y="433391"/>
                </a:lnTo>
                <a:lnTo>
                  <a:pt x="923916" y="441000"/>
                </a:lnTo>
                <a:lnTo>
                  <a:pt x="920739" y="448609"/>
                </a:lnTo>
                <a:lnTo>
                  <a:pt x="917563" y="456218"/>
                </a:lnTo>
                <a:lnTo>
                  <a:pt x="914068" y="463827"/>
                </a:lnTo>
                <a:lnTo>
                  <a:pt x="910892" y="471119"/>
                </a:lnTo>
                <a:lnTo>
                  <a:pt x="907080" y="478411"/>
                </a:lnTo>
                <a:lnTo>
                  <a:pt x="903268" y="485385"/>
                </a:lnTo>
                <a:lnTo>
                  <a:pt x="899139" y="492360"/>
                </a:lnTo>
                <a:lnTo>
                  <a:pt x="890880" y="505993"/>
                </a:lnTo>
                <a:lnTo>
                  <a:pt x="881668" y="519309"/>
                </a:lnTo>
                <a:lnTo>
                  <a:pt x="872138" y="531673"/>
                </a:lnTo>
                <a:lnTo>
                  <a:pt x="861656" y="543721"/>
                </a:lnTo>
                <a:lnTo>
                  <a:pt x="851173" y="555451"/>
                </a:lnTo>
                <a:lnTo>
                  <a:pt x="839737" y="566230"/>
                </a:lnTo>
                <a:lnTo>
                  <a:pt x="827667" y="577010"/>
                </a:lnTo>
                <a:lnTo>
                  <a:pt x="815596" y="586521"/>
                </a:lnTo>
                <a:lnTo>
                  <a:pt x="802890" y="595715"/>
                </a:lnTo>
                <a:lnTo>
                  <a:pt x="789866" y="604592"/>
                </a:lnTo>
                <a:lnTo>
                  <a:pt x="776207" y="612518"/>
                </a:lnTo>
                <a:lnTo>
                  <a:pt x="762230" y="619810"/>
                </a:lnTo>
                <a:lnTo>
                  <a:pt x="747935" y="626468"/>
                </a:lnTo>
                <a:lnTo>
                  <a:pt x="733323" y="632491"/>
                </a:lnTo>
                <a:lnTo>
                  <a:pt x="718711" y="637564"/>
                </a:lnTo>
                <a:lnTo>
                  <a:pt x="703464" y="642319"/>
                </a:lnTo>
                <a:lnTo>
                  <a:pt x="688216" y="645807"/>
                </a:lnTo>
                <a:lnTo>
                  <a:pt x="672651" y="649294"/>
                </a:lnTo>
                <a:lnTo>
                  <a:pt x="656451" y="651513"/>
                </a:lnTo>
                <a:lnTo>
                  <a:pt x="640568" y="652782"/>
                </a:lnTo>
                <a:lnTo>
                  <a:pt x="632627" y="653733"/>
                </a:lnTo>
                <a:lnTo>
                  <a:pt x="624368" y="654050"/>
                </a:lnTo>
                <a:lnTo>
                  <a:pt x="616427" y="654050"/>
                </a:lnTo>
                <a:lnTo>
                  <a:pt x="608485" y="654050"/>
                </a:lnTo>
                <a:lnTo>
                  <a:pt x="600226" y="653733"/>
                </a:lnTo>
                <a:lnTo>
                  <a:pt x="591650" y="652782"/>
                </a:lnTo>
                <a:lnTo>
                  <a:pt x="583708" y="652148"/>
                </a:lnTo>
                <a:lnTo>
                  <a:pt x="575449" y="651196"/>
                </a:lnTo>
                <a:lnTo>
                  <a:pt x="567190" y="650245"/>
                </a:lnTo>
                <a:lnTo>
                  <a:pt x="558931" y="648660"/>
                </a:lnTo>
                <a:lnTo>
                  <a:pt x="550672" y="647392"/>
                </a:lnTo>
                <a:lnTo>
                  <a:pt x="542731" y="645173"/>
                </a:lnTo>
                <a:lnTo>
                  <a:pt x="534154" y="643270"/>
                </a:lnTo>
                <a:lnTo>
                  <a:pt x="525895" y="641051"/>
                </a:lnTo>
                <a:lnTo>
                  <a:pt x="517954" y="638515"/>
                </a:lnTo>
                <a:lnTo>
                  <a:pt x="510330" y="635979"/>
                </a:lnTo>
                <a:lnTo>
                  <a:pt x="502389" y="633442"/>
                </a:lnTo>
                <a:lnTo>
                  <a:pt x="494765" y="630272"/>
                </a:lnTo>
                <a:lnTo>
                  <a:pt x="487141" y="627419"/>
                </a:lnTo>
                <a:lnTo>
                  <a:pt x="479835" y="623931"/>
                </a:lnTo>
                <a:lnTo>
                  <a:pt x="472529" y="620444"/>
                </a:lnTo>
                <a:lnTo>
                  <a:pt x="465223" y="616639"/>
                </a:lnTo>
                <a:lnTo>
                  <a:pt x="457917" y="613152"/>
                </a:lnTo>
                <a:lnTo>
                  <a:pt x="450929" y="609030"/>
                </a:lnTo>
                <a:lnTo>
                  <a:pt x="437270" y="600470"/>
                </a:lnTo>
                <a:lnTo>
                  <a:pt x="423928" y="591593"/>
                </a:lnTo>
                <a:lnTo>
                  <a:pt x="411222" y="581765"/>
                </a:lnTo>
                <a:lnTo>
                  <a:pt x="399469" y="571620"/>
                </a:lnTo>
                <a:lnTo>
                  <a:pt x="387716" y="560524"/>
                </a:lnTo>
                <a:lnTo>
                  <a:pt x="376598" y="549427"/>
                </a:lnTo>
                <a:lnTo>
                  <a:pt x="366433" y="537697"/>
                </a:lnTo>
                <a:lnTo>
                  <a:pt x="356586" y="525649"/>
                </a:lnTo>
                <a:lnTo>
                  <a:pt x="347056" y="512968"/>
                </a:lnTo>
                <a:lnTo>
                  <a:pt x="338479" y="499652"/>
                </a:lnTo>
                <a:lnTo>
                  <a:pt x="330538" y="486020"/>
                </a:lnTo>
                <a:lnTo>
                  <a:pt x="323232" y="472070"/>
                </a:lnTo>
                <a:lnTo>
                  <a:pt x="316561" y="457803"/>
                </a:lnTo>
                <a:lnTo>
                  <a:pt x="310526" y="443536"/>
                </a:lnTo>
                <a:lnTo>
                  <a:pt x="305126" y="428636"/>
                </a:lnTo>
                <a:lnTo>
                  <a:pt x="300678" y="413418"/>
                </a:lnTo>
                <a:lnTo>
                  <a:pt x="296867" y="398200"/>
                </a:lnTo>
                <a:lnTo>
                  <a:pt x="294008" y="382348"/>
                </a:lnTo>
                <a:lnTo>
                  <a:pt x="291784" y="366496"/>
                </a:lnTo>
                <a:lnTo>
                  <a:pt x="289878" y="350644"/>
                </a:lnTo>
                <a:lnTo>
                  <a:pt x="289243" y="342718"/>
                </a:lnTo>
                <a:lnTo>
                  <a:pt x="289243" y="334792"/>
                </a:lnTo>
                <a:lnTo>
                  <a:pt x="288925" y="326549"/>
                </a:lnTo>
                <a:lnTo>
                  <a:pt x="289243" y="318306"/>
                </a:lnTo>
                <a:lnTo>
                  <a:pt x="289561" y="310063"/>
                </a:lnTo>
                <a:lnTo>
                  <a:pt x="289878" y="302137"/>
                </a:lnTo>
                <a:lnTo>
                  <a:pt x="290514" y="293894"/>
                </a:lnTo>
                <a:lnTo>
                  <a:pt x="291784" y="285651"/>
                </a:lnTo>
                <a:lnTo>
                  <a:pt x="293055" y="277408"/>
                </a:lnTo>
                <a:lnTo>
                  <a:pt x="294325" y="268848"/>
                </a:lnTo>
                <a:lnTo>
                  <a:pt x="295914" y="260922"/>
                </a:lnTo>
                <a:lnTo>
                  <a:pt x="297502" y="252679"/>
                </a:lnTo>
                <a:lnTo>
                  <a:pt x="299725" y="244436"/>
                </a:lnTo>
                <a:lnTo>
                  <a:pt x="301949" y="236510"/>
                </a:lnTo>
                <a:lnTo>
                  <a:pt x="304173" y="228584"/>
                </a:lnTo>
                <a:lnTo>
                  <a:pt x="307032" y="220659"/>
                </a:lnTo>
                <a:lnTo>
                  <a:pt x="309573" y="212733"/>
                </a:lnTo>
                <a:lnTo>
                  <a:pt x="312432" y="204807"/>
                </a:lnTo>
                <a:lnTo>
                  <a:pt x="315926" y="197198"/>
                </a:lnTo>
                <a:lnTo>
                  <a:pt x="319102" y="189906"/>
                </a:lnTo>
                <a:lnTo>
                  <a:pt x="322597" y="182614"/>
                </a:lnTo>
                <a:lnTo>
                  <a:pt x="326091" y="175322"/>
                </a:lnTo>
                <a:lnTo>
                  <a:pt x="330220" y="168347"/>
                </a:lnTo>
                <a:lnTo>
                  <a:pt x="334032" y="161055"/>
                </a:lnTo>
                <a:lnTo>
                  <a:pt x="342609" y="147423"/>
                </a:lnTo>
                <a:lnTo>
                  <a:pt x="351821" y="134741"/>
                </a:lnTo>
                <a:lnTo>
                  <a:pt x="361350" y="122060"/>
                </a:lnTo>
                <a:lnTo>
                  <a:pt x="371833" y="109695"/>
                </a:lnTo>
                <a:lnTo>
                  <a:pt x="382316" y="97965"/>
                </a:lnTo>
                <a:lnTo>
                  <a:pt x="393751" y="87185"/>
                </a:lnTo>
                <a:lnTo>
                  <a:pt x="405504" y="76723"/>
                </a:lnTo>
                <a:lnTo>
                  <a:pt x="417893" y="66895"/>
                </a:lnTo>
                <a:lnTo>
                  <a:pt x="430599" y="58018"/>
                </a:lnTo>
                <a:lnTo>
                  <a:pt x="443623" y="49458"/>
                </a:lnTo>
                <a:lnTo>
                  <a:pt x="457282" y="41215"/>
                </a:lnTo>
                <a:lnTo>
                  <a:pt x="471259" y="33606"/>
                </a:lnTo>
                <a:lnTo>
                  <a:pt x="485553" y="26948"/>
                </a:lnTo>
                <a:lnTo>
                  <a:pt x="500165" y="21241"/>
                </a:lnTo>
                <a:lnTo>
                  <a:pt x="514777" y="16169"/>
                </a:lnTo>
                <a:lnTo>
                  <a:pt x="530025" y="11413"/>
                </a:lnTo>
                <a:lnTo>
                  <a:pt x="545272" y="7609"/>
                </a:lnTo>
                <a:lnTo>
                  <a:pt x="560837" y="4438"/>
                </a:lnTo>
                <a:lnTo>
                  <a:pt x="576720" y="2219"/>
                </a:lnTo>
                <a:lnTo>
                  <a:pt x="592920" y="634"/>
                </a:lnTo>
                <a:lnTo>
                  <a:pt x="600862" y="317"/>
                </a:lnTo>
                <a:lnTo>
                  <a:pt x="609121" y="0"/>
                </a:lnTo>
                <a:close/>
              </a:path>
            </a:pathLst>
          </a:custGeom>
          <a:solidFill>
            <a:srgbClr val="503427"/>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7" name="KSO_Shape">
            <a:extLst>
              <a:ext uri="{FF2B5EF4-FFF2-40B4-BE49-F238E27FC236}">
                <a16:creationId xmlns:a16="http://schemas.microsoft.com/office/drawing/2014/main" xmlns="" id="{70EC9A04-8406-409A-8C82-7326DBEF2BEF}"/>
              </a:ext>
            </a:extLst>
          </p:cNvPr>
          <p:cNvSpPr>
            <a:spLocks noChangeAspect="1"/>
          </p:cNvSpPr>
          <p:nvPr/>
        </p:nvSpPr>
        <p:spPr bwMode="auto">
          <a:xfrm flipH="1">
            <a:off x="4975928" y="2776746"/>
            <a:ext cx="270000" cy="720000"/>
          </a:xfrm>
          <a:custGeom>
            <a:avLst/>
            <a:gdLst/>
            <a:ahLst/>
            <a:cxnLst/>
            <a:rect l="0" t="0" r="r" b="b"/>
            <a:pathLst>
              <a:path w="1235075" h="3292476">
                <a:moveTo>
                  <a:pt x="1011238" y="1751013"/>
                </a:moveTo>
                <a:lnTo>
                  <a:pt x="1011238" y="1860823"/>
                </a:lnTo>
                <a:lnTo>
                  <a:pt x="1011238" y="3112528"/>
                </a:lnTo>
                <a:lnTo>
                  <a:pt x="1010920" y="3121731"/>
                </a:lnTo>
                <a:lnTo>
                  <a:pt x="1010284" y="3130618"/>
                </a:lnTo>
                <a:lnTo>
                  <a:pt x="1009330" y="3139822"/>
                </a:lnTo>
                <a:lnTo>
                  <a:pt x="1007422" y="3148708"/>
                </a:lnTo>
                <a:lnTo>
                  <a:pt x="1005513" y="3157277"/>
                </a:lnTo>
                <a:lnTo>
                  <a:pt x="1002969" y="3165846"/>
                </a:lnTo>
                <a:lnTo>
                  <a:pt x="1000106" y="3174097"/>
                </a:lnTo>
                <a:lnTo>
                  <a:pt x="996925" y="3182666"/>
                </a:lnTo>
                <a:lnTo>
                  <a:pt x="993109" y="3190601"/>
                </a:lnTo>
                <a:lnTo>
                  <a:pt x="989292" y="3198217"/>
                </a:lnTo>
                <a:lnTo>
                  <a:pt x="984839" y="3205834"/>
                </a:lnTo>
                <a:lnTo>
                  <a:pt x="980386" y="3213134"/>
                </a:lnTo>
                <a:lnTo>
                  <a:pt x="975297" y="3220116"/>
                </a:lnTo>
                <a:lnTo>
                  <a:pt x="969890" y="3227098"/>
                </a:lnTo>
                <a:lnTo>
                  <a:pt x="964165" y="3233445"/>
                </a:lnTo>
                <a:lnTo>
                  <a:pt x="958440" y="3239793"/>
                </a:lnTo>
                <a:lnTo>
                  <a:pt x="952079" y="3245506"/>
                </a:lnTo>
                <a:lnTo>
                  <a:pt x="945718" y="3251218"/>
                </a:lnTo>
                <a:lnTo>
                  <a:pt x="938720" y="3256613"/>
                </a:lnTo>
                <a:lnTo>
                  <a:pt x="931723" y="3261691"/>
                </a:lnTo>
                <a:lnTo>
                  <a:pt x="924408" y="3266135"/>
                </a:lnTo>
                <a:lnTo>
                  <a:pt x="916774" y="3270578"/>
                </a:lnTo>
                <a:lnTo>
                  <a:pt x="909141" y="3274386"/>
                </a:lnTo>
                <a:lnTo>
                  <a:pt x="901189" y="3278195"/>
                </a:lnTo>
                <a:lnTo>
                  <a:pt x="892602" y="3281368"/>
                </a:lnTo>
                <a:lnTo>
                  <a:pt x="884332" y="3284225"/>
                </a:lnTo>
                <a:lnTo>
                  <a:pt x="876062" y="3286764"/>
                </a:lnTo>
                <a:lnTo>
                  <a:pt x="867157" y="3288668"/>
                </a:lnTo>
                <a:lnTo>
                  <a:pt x="858569" y="3290255"/>
                </a:lnTo>
                <a:lnTo>
                  <a:pt x="849345" y="3291524"/>
                </a:lnTo>
                <a:lnTo>
                  <a:pt x="840121" y="3292159"/>
                </a:lnTo>
                <a:lnTo>
                  <a:pt x="830898" y="3292476"/>
                </a:lnTo>
                <a:lnTo>
                  <a:pt x="821356" y="3292159"/>
                </a:lnTo>
                <a:lnTo>
                  <a:pt x="812450" y="3291524"/>
                </a:lnTo>
                <a:lnTo>
                  <a:pt x="803544" y="3290255"/>
                </a:lnTo>
                <a:lnTo>
                  <a:pt x="794639" y="3288668"/>
                </a:lnTo>
                <a:lnTo>
                  <a:pt x="785733" y="3286764"/>
                </a:lnTo>
                <a:lnTo>
                  <a:pt x="777145" y="3284225"/>
                </a:lnTo>
                <a:lnTo>
                  <a:pt x="768876" y="3281368"/>
                </a:lnTo>
                <a:lnTo>
                  <a:pt x="760606" y="3278195"/>
                </a:lnTo>
                <a:lnTo>
                  <a:pt x="752655" y="3274386"/>
                </a:lnTo>
                <a:lnTo>
                  <a:pt x="745021" y="3270578"/>
                </a:lnTo>
                <a:lnTo>
                  <a:pt x="737388" y="3266135"/>
                </a:lnTo>
                <a:lnTo>
                  <a:pt x="730072" y="3261691"/>
                </a:lnTo>
                <a:lnTo>
                  <a:pt x="723075" y="3256613"/>
                </a:lnTo>
                <a:lnTo>
                  <a:pt x="716396" y="3251218"/>
                </a:lnTo>
                <a:lnTo>
                  <a:pt x="709717" y="3245506"/>
                </a:lnTo>
                <a:lnTo>
                  <a:pt x="703355" y="3239793"/>
                </a:lnTo>
                <a:lnTo>
                  <a:pt x="697312" y="3233445"/>
                </a:lnTo>
                <a:lnTo>
                  <a:pt x="691587" y="3227098"/>
                </a:lnTo>
                <a:lnTo>
                  <a:pt x="686498" y="3220116"/>
                </a:lnTo>
                <a:lnTo>
                  <a:pt x="681409" y="3213134"/>
                </a:lnTo>
                <a:lnTo>
                  <a:pt x="676638" y="3205834"/>
                </a:lnTo>
                <a:lnTo>
                  <a:pt x="672503" y="3198217"/>
                </a:lnTo>
                <a:lnTo>
                  <a:pt x="668369" y="3190601"/>
                </a:lnTo>
                <a:lnTo>
                  <a:pt x="664870" y="3182666"/>
                </a:lnTo>
                <a:lnTo>
                  <a:pt x="661371" y="3174097"/>
                </a:lnTo>
                <a:lnTo>
                  <a:pt x="658827" y="3165846"/>
                </a:lnTo>
                <a:lnTo>
                  <a:pt x="656282" y="3157277"/>
                </a:lnTo>
                <a:lnTo>
                  <a:pt x="654374" y="3148708"/>
                </a:lnTo>
                <a:lnTo>
                  <a:pt x="652784" y="3139822"/>
                </a:lnTo>
                <a:lnTo>
                  <a:pt x="651511" y="3130618"/>
                </a:lnTo>
                <a:lnTo>
                  <a:pt x="650875" y="3121731"/>
                </a:lnTo>
                <a:lnTo>
                  <a:pt x="650875" y="3112528"/>
                </a:lnTo>
                <a:lnTo>
                  <a:pt x="650875" y="2028711"/>
                </a:lnTo>
                <a:lnTo>
                  <a:pt x="658509" y="2027125"/>
                </a:lnTo>
                <a:lnTo>
                  <a:pt x="666142" y="2025220"/>
                </a:lnTo>
                <a:lnTo>
                  <a:pt x="673776" y="2022999"/>
                </a:lnTo>
                <a:lnTo>
                  <a:pt x="681091" y="2019825"/>
                </a:lnTo>
                <a:lnTo>
                  <a:pt x="688406" y="2016651"/>
                </a:lnTo>
                <a:lnTo>
                  <a:pt x="695722" y="2012843"/>
                </a:lnTo>
                <a:lnTo>
                  <a:pt x="702401" y="2009035"/>
                </a:lnTo>
                <a:lnTo>
                  <a:pt x="709398" y="2004591"/>
                </a:lnTo>
                <a:lnTo>
                  <a:pt x="731027" y="1989040"/>
                </a:lnTo>
                <a:lnTo>
                  <a:pt x="752655" y="1973489"/>
                </a:lnTo>
                <a:lnTo>
                  <a:pt x="771102" y="1959525"/>
                </a:lnTo>
                <a:lnTo>
                  <a:pt x="789868" y="1945561"/>
                </a:lnTo>
                <a:lnTo>
                  <a:pt x="808315" y="1931596"/>
                </a:lnTo>
                <a:lnTo>
                  <a:pt x="825809" y="1917632"/>
                </a:lnTo>
                <a:lnTo>
                  <a:pt x="843620" y="1903668"/>
                </a:lnTo>
                <a:lnTo>
                  <a:pt x="860477" y="1889704"/>
                </a:lnTo>
                <a:lnTo>
                  <a:pt x="877017" y="1875739"/>
                </a:lnTo>
                <a:lnTo>
                  <a:pt x="893238" y="1861775"/>
                </a:lnTo>
                <a:lnTo>
                  <a:pt x="909459" y="1848128"/>
                </a:lnTo>
                <a:lnTo>
                  <a:pt x="925044" y="1834164"/>
                </a:lnTo>
                <a:lnTo>
                  <a:pt x="940311" y="1820200"/>
                </a:lnTo>
                <a:lnTo>
                  <a:pt x="955260" y="1806236"/>
                </a:lnTo>
                <a:lnTo>
                  <a:pt x="969572" y="1792589"/>
                </a:lnTo>
                <a:lnTo>
                  <a:pt x="983885" y="1778624"/>
                </a:lnTo>
                <a:lnTo>
                  <a:pt x="997562" y="1764660"/>
                </a:lnTo>
                <a:lnTo>
                  <a:pt x="1011238" y="1751013"/>
                </a:lnTo>
                <a:close/>
                <a:moveTo>
                  <a:pt x="223837" y="1751013"/>
                </a:moveTo>
                <a:lnTo>
                  <a:pt x="237454" y="1764660"/>
                </a:lnTo>
                <a:lnTo>
                  <a:pt x="251070" y="1778624"/>
                </a:lnTo>
                <a:lnTo>
                  <a:pt x="265320" y="1792589"/>
                </a:lnTo>
                <a:lnTo>
                  <a:pt x="279569" y="1806236"/>
                </a:lnTo>
                <a:lnTo>
                  <a:pt x="294452" y="1820200"/>
                </a:lnTo>
                <a:lnTo>
                  <a:pt x="309652" y="1834164"/>
                </a:lnTo>
                <a:lnTo>
                  <a:pt x="325168" y="1848128"/>
                </a:lnTo>
                <a:lnTo>
                  <a:pt x="341001" y="1861775"/>
                </a:lnTo>
                <a:lnTo>
                  <a:pt x="357467" y="1875739"/>
                </a:lnTo>
                <a:lnTo>
                  <a:pt x="373934" y="1889704"/>
                </a:lnTo>
                <a:lnTo>
                  <a:pt x="390717" y="1903668"/>
                </a:lnTo>
                <a:lnTo>
                  <a:pt x="408450" y="1917632"/>
                </a:lnTo>
                <a:lnTo>
                  <a:pt x="425866" y="1931596"/>
                </a:lnTo>
                <a:lnTo>
                  <a:pt x="444232" y="1945561"/>
                </a:lnTo>
                <a:lnTo>
                  <a:pt x="462598" y="1959525"/>
                </a:lnTo>
                <a:lnTo>
                  <a:pt x="481281" y="1973489"/>
                </a:lnTo>
                <a:lnTo>
                  <a:pt x="502814" y="1989040"/>
                </a:lnTo>
                <a:lnTo>
                  <a:pt x="524347" y="2004591"/>
                </a:lnTo>
                <a:lnTo>
                  <a:pt x="531313" y="2009035"/>
                </a:lnTo>
                <a:lnTo>
                  <a:pt x="537963" y="2012843"/>
                </a:lnTo>
                <a:lnTo>
                  <a:pt x="545246" y="2016651"/>
                </a:lnTo>
                <a:lnTo>
                  <a:pt x="552530" y="2019825"/>
                </a:lnTo>
                <a:lnTo>
                  <a:pt x="559813" y="2022999"/>
                </a:lnTo>
                <a:lnTo>
                  <a:pt x="567413" y="2025220"/>
                </a:lnTo>
                <a:lnTo>
                  <a:pt x="575012" y="2027125"/>
                </a:lnTo>
                <a:lnTo>
                  <a:pt x="582612" y="2028711"/>
                </a:lnTo>
                <a:lnTo>
                  <a:pt x="582612" y="3112528"/>
                </a:lnTo>
                <a:lnTo>
                  <a:pt x="582612" y="3121731"/>
                </a:lnTo>
                <a:lnTo>
                  <a:pt x="581979" y="3130618"/>
                </a:lnTo>
                <a:lnTo>
                  <a:pt x="580712" y="3139822"/>
                </a:lnTo>
                <a:lnTo>
                  <a:pt x="579129" y="3148708"/>
                </a:lnTo>
                <a:lnTo>
                  <a:pt x="576912" y="3157277"/>
                </a:lnTo>
                <a:lnTo>
                  <a:pt x="574696" y="3165846"/>
                </a:lnTo>
                <a:lnTo>
                  <a:pt x="572162" y="3174097"/>
                </a:lnTo>
                <a:lnTo>
                  <a:pt x="568679" y="3182666"/>
                </a:lnTo>
                <a:lnTo>
                  <a:pt x="565196" y="3190601"/>
                </a:lnTo>
                <a:lnTo>
                  <a:pt x="561079" y="3198217"/>
                </a:lnTo>
                <a:lnTo>
                  <a:pt x="556963" y="3205834"/>
                </a:lnTo>
                <a:lnTo>
                  <a:pt x="552213" y="3213134"/>
                </a:lnTo>
                <a:lnTo>
                  <a:pt x="547146" y="3220116"/>
                </a:lnTo>
                <a:lnTo>
                  <a:pt x="541763" y="3227098"/>
                </a:lnTo>
                <a:lnTo>
                  <a:pt x="536380" y="3233445"/>
                </a:lnTo>
                <a:lnTo>
                  <a:pt x="530363" y="3239793"/>
                </a:lnTo>
                <a:lnTo>
                  <a:pt x="524030" y="3245506"/>
                </a:lnTo>
                <a:lnTo>
                  <a:pt x="517380" y="3251218"/>
                </a:lnTo>
                <a:lnTo>
                  <a:pt x="510731" y="3256613"/>
                </a:lnTo>
                <a:lnTo>
                  <a:pt x="503764" y="3261691"/>
                </a:lnTo>
                <a:lnTo>
                  <a:pt x="496481" y="3266135"/>
                </a:lnTo>
                <a:lnTo>
                  <a:pt x="488881" y="3270578"/>
                </a:lnTo>
                <a:lnTo>
                  <a:pt x="481281" y="3274386"/>
                </a:lnTo>
                <a:lnTo>
                  <a:pt x="473365" y="3278195"/>
                </a:lnTo>
                <a:lnTo>
                  <a:pt x="465132" y="3281368"/>
                </a:lnTo>
                <a:lnTo>
                  <a:pt x="456898" y="3284225"/>
                </a:lnTo>
                <a:lnTo>
                  <a:pt x="448032" y="3286764"/>
                </a:lnTo>
                <a:lnTo>
                  <a:pt x="439482" y="3288668"/>
                </a:lnTo>
                <a:lnTo>
                  <a:pt x="430616" y="3290255"/>
                </a:lnTo>
                <a:lnTo>
                  <a:pt x="421749" y="3291524"/>
                </a:lnTo>
                <a:lnTo>
                  <a:pt x="412566" y="3292159"/>
                </a:lnTo>
                <a:lnTo>
                  <a:pt x="403383" y="3292476"/>
                </a:lnTo>
                <a:lnTo>
                  <a:pt x="394200" y="3292159"/>
                </a:lnTo>
                <a:lnTo>
                  <a:pt x="384700" y="3291524"/>
                </a:lnTo>
                <a:lnTo>
                  <a:pt x="375834" y="3290255"/>
                </a:lnTo>
                <a:lnTo>
                  <a:pt x="367284" y="3288668"/>
                </a:lnTo>
                <a:lnTo>
                  <a:pt x="358417" y="3286764"/>
                </a:lnTo>
                <a:lnTo>
                  <a:pt x="350184" y="3284225"/>
                </a:lnTo>
                <a:lnTo>
                  <a:pt x="341635" y="3281368"/>
                </a:lnTo>
                <a:lnTo>
                  <a:pt x="333401" y="3278195"/>
                </a:lnTo>
                <a:lnTo>
                  <a:pt x="325485" y="3274386"/>
                </a:lnTo>
                <a:lnTo>
                  <a:pt x="317885" y="3270578"/>
                </a:lnTo>
                <a:lnTo>
                  <a:pt x="310285" y="3266135"/>
                </a:lnTo>
                <a:lnTo>
                  <a:pt x="303002" y="3261691"/>
                </a:lnTo>
                <a:lnTo>
                  <a:pt x="296036" y="3256613"/>
                </a:lnTo>
                <a:lnTo>
                  <a:pt x="289069" y="3251218"/>
                </a:lnTo>
                <a:lnTo>
                  <a:pt x="282736" y="3245506"/>
                </a:lnTo>
                <a:lnTo>
                  <a:pt x="276403" y="3239793"/>
                </a:lnTo>
                <a:lnTo>
                  <a:pt x="270386" y="3233445"/>
                </a:lnTo>
                <a:lnTo>
                  <a:pt x="265003" y="3227098"/>
                </a:lnTo>
                <a:lnTo>
                  <a:pt x="259620" y="3220116"/>
                </a:lnTo>
                <a:lnTo>
                  <a:pt x="254553" y="3213134"/>
                </a:lnTo>
                <a:lnTo>
                  <a:pt x="250120" y="3205834"/>
                </a:lnTo>
                <a:lnTo>
                  <a:pt x="245687" y="3198217"/>
                </a:lnTo>
                <a:lnTo>
                  <a:pt x="241570" y="3190601"/>
                </a:lnTo>
                <a:lnTo>
                  <a:pt x="238087" y="3182666"/>
                </a:lnTo>
                <a:lnTo>
                  <a:pt x="234604" y="3174097"/>
                </a:lnTo>
                <a:lnTo>
                  <a:pt x="232070" y="3165846"/>
                </a:lnTo>
                <a:lnTo>
                  <a:pt x="229537" y="3157277"/>
                </a:lnTo>
                <a:lnTo>
                  <a:pt x="227321" y="3148708"/>
                </a:lnTo>
                <a:lnTo>
                  <a:pt x="225737" y="3139822"/>
                </a:lnTo>
                <a:lnTo>
                  <a:pt x="224787" y="3130618"/>
                </a:lnTo>
                <a:lnTo>
                  <a:pt x="224154" y="3121731"/>
                </a:lnTo>
                <a:lnTo>
                  <a:pt x="223837" y="3112528"/>
                </a:lnTo>
                <a:lnTo>
                  <a:pt x="223837" y="1860823"/>
                </a:lnTo>
                <a:lnTo>
                  <a:pt x="223837" y="1751013"/>
                </a:lnTo>
                <a:close/>
                <a:moveTo>
                  <a:pt x="330518" y="752475"/>
                </a:moveTo>
                <a:lnTo>
                  <a:pt x="336550" y="752475"/>
                </a:lnTo>
                <a:lnTo>
                  <a:pt x="898525" y="752475"/>
                </a:lnTo>
                <a:lnTo>
                  <a:pt x="904558" y="752475"/>
                </a:lnTo>
                <a:lnTo>
                  <a:pt x="910590" y="752793"/>
                </a:lnTo>
                <a:lnTo>
                  <a:pt x="916623" y="753745"/>
                </a:lnTo>
                <a:lnTo>
                  <a:pt x="922020" y="755015"/>
                </a:lnTo>
                <a:lnTo>
                  <a:pt x="928053" y="755650"/>
                </a:lnTo>
                <a:lnTo>
                  <a:pt x="934403" y="756920"/>
                </a:lnTo>
                <a:lnTo>
                  <a:pt x="940435" y="758190"/>
                </a:lnTo>
                <a:lnTo>
                  <a:pt x="946468" y="760095"/>
                </a:lnTo>
                <a:lnTo>
                  <a:pt x="952500" y="762318"/>
                </a:lnTo>
                <a:lnTo>
                  <a:pt x="958533" y="764858"/>
                </a:lnTo>
                <a:lnTo>
                  <a:pt x="964248" y="767398"/>
                </a:lnTo>
                <a:lnTo>
                  <a:pt x="969963" y="770890"/>
                </a:lnTo>
                <a:lnTo>
                  <a:pt x="975043" y="773748"/>
                </a:lnTo>
                <a:lnTo>
                  <a:pt x="984250" y="780098"/>
                </a:lnTo>
                <a:lnTo>
                  <a:pt x="997903" y="789305"/>
                </a:lnTo>
                <a:lnTo>
                  <a:pt x="1005523" y="795338"/>
                </a:lnTo>
                <a:lnTo>
                  <a:pt x="1014413" y="802005"/>
                </a:lnTo>
                <a:lnTo>
                  <a:pt x="1023938" y="809625"/>
                </a:lnTo>
                <a:lnTo>
                  <a:pt x="1033780" y="817880"/>
                </a:lnTo>
                <a:lnTo>
                  <a:pt x="1044575" y="827088"/>
                </a:lnTo>
                <a:lnTo>
                  <a:pt x="1055370" y="836930"/>
                </a:lnTo>
                <a:lnTo>
                  <a:pt x="1066800" y="848043"/>
                </a:lnTo>
                <a:lnTo>
                  <a:pt x="1078230" y="859473"/>
                </a:lnTo>
                <a:lnTo>
                  <a:pt x="1090295" y="872173"/>
                </a:lnTo>
                <a:lnTo>
                  <a:pt x="1102360" y="885508"/>
                </a:lnTo>
                <a:lnTo>
                  <a:pt x="1114108" y="899795"/>
                </a:lnTo>
                <a:lnTo>
                  <a:pt x="1126173" y="915035"/>
                </a:lnTo>
                <a:lnTo>
                  <a:pt x="1138238" y="930910"/>
                </a:lnTo>
                <a:lnTo>
                  <a:pt x="1149668" y="948373"/>
                </a:lnTo>
                <a:lnTo>
                  <a:pt x="1155700" y="956945"/>
                </a:lnTo>
                <a:lnTo>
                  <a:pt x="1161415" y="966153"/>
                </a:lnTo>
                <a:lnTo>
                  <a:pt x="1166813" y="975678"/>
                </a:lnTo>
                <a:lnTo>
                  <a:pt x="1172210" y="985203"/>
                </a:lnTo>
                <a:lnTo>
                  <a:pt x="1177608" y="995045"/>
                </a:lnTo>
                <a:lnTo>
                  <a:pt x="1182688" y="1005205"/>
                </a:lnTo>
                <a:lnTo>
                  <a:pt x="1187768" y="1015365"/>
                </a:lnTo>
                <a:lnTo>
                  <a:pt x="1192530" y="1026160"/>
                </a:lnTo>
                <a:lnTo>
                  <a:pt x="1197293" y="1036955"/>
                </a:lnTo>
                <a:lnTo>
                  <a:pt x="1201420" y="1048068"/>
                </a:lnTo>
                <a:lnTo>
                  <a:pt x="1205865" y="1059180"/>
                </a:lnTo>
                <a:lnTo>
                  <a:pt x="1209993" y="1070610"/>
                </a:lnTo>
                <a:lnTo>
                  <a:pt x="1213485" y="1082358"/>
                </a:lnTo>
                <a:lnTo>
                  <a:pt x="1217295" y="1094105"/>
                </a:lnTo>
                <a:lnTo>
                  <a:pt x="1220153" y="1106488"/>
                </a:lnTo>
                <a:lnTo>
                  <a:pt x="1223328" y="1118870"/>
                </a:lnTo>
                <a:lnTo>
                  <a:pt x="1225868" y="1131253"/>
                </a:lnTo>
                <a:lnTo>
                  <a:pt x="1228090" y="1144270"/>
                </a:lnTo>
                <a:lnTo>
                  <a:pt x="1229995" y="1157288"/>
                </a:lnTo>
                <a:lnTo>
                  <a:pt x="1232218" y="1170623"/>
                </a:lnTo>
                <a:lnTo>
                  <a:pt x="1233488" y="1183958"/>
                </a:lnTo>
                <a:lnTo>
                  <a:pt x="1234440" y="1197610"/>
                </a:lnTo>
                <a:lnTo>
                  <a:pt x="1234758" y="1211580"/>
                </a:lnTo>
                <a:lnTo>
                  <a:pt x="1235075" y="1225868"/>
                </a:lnTo>
                <a:lnTo>
                  <a:pt x="1235075" y="1236028"/>
                </a:lnTo>
                <a:lnTo>
                  <a:pt x="1234758" y="1246505"/>
                </a:lnTo>
                <a:lnTo>
                  <a:pt x="1234123" y="1256665"/>
                </a:lnTo>
                <a:lnTo>
                  <a:pt x="1233488" y="1267460"/>
                </a:lnTo>
                <a:lnTo>
                  <a:pt x="1232535" y="1277938"/>
                </a:lnTo>
                <a:lnTo>
                  <a:pt x="1231265" y="1288733"/>
                </a:lnTo>
                <a:lnTo>
                  <a:pt x="1229678" y="1299210"/>
                </a:lnTo>
                <a:lnTo>
                  <a:pt x="1228090" y="1310323"/>
                </a:lnTo>
                <a:lnTo>
                  <a:pt x="1226185" y="1320800"/>
                </a:lnTo>
                <a:lnTo>
                  <a:pt x="1223963" y="1331913"/>
                </a:lnTo>
                <a:lnTo>
                  <a:pt x="1221423" y="1342708"/>
                </a:lnTo>
                <a:lnTo>
                  <a:pt x="1218883" y="1353820"/>
                </a:lnTo>
                <a:lnTo>
                  <a:pt x="1215708" y="1364933"/>
                </a:lnTo>
                <a:lnTo>
                  <a:pt x="1212850" y="1376045"/>
                </a:lnTo>
                <a:lnTo>
                  <a:pt x="1209675" y="1387158"/>
                </a:lnTo>
                <a:lnTo>
                  <a:pt x="1205865" y="1398270"/>
                </a:lnTo>
                <a:lnTo>
                  <a:pt x="1202055" y="1409700"/>
                </a:lnTo>
                <a:lnTo>
                  <a:pt x="1197610" y="1420813"/>
                </a:lnTo>
                <a:lnTo>
                  <a:pt x="1193165" y="1432243"/>
                </a:lnTo>
                <a:lnTo>
                  <a:pt x="1188720" y="1443673"/>
                </a:lnTo>
                <a:lnTo>
                  <a:pt x="1183640" y="1455103"/>
                </a:lnTo>
                <a:lnTo>
                  <a:pt x="1178560" y="1466533"/>
                </a:lnTo>
                <a:lnTo>
                  <a:pt x="1172845" y="1477963"/>
                </a:lnTo>
                <a:lnTo>
                  <a:pt x="1167448" y="1489711"/>
                </a:lnTo>
                <a:lnTo>
                  <a:pt x="1161415" y="1500823"/>
                </a:lnTo>
                <a:lnTo>
                  <a:pt x="1155065" y="1512571"/>
                </a:lnTo>
                <a:lnTo>
                  <a:pt x="1148398" y="1524318"/>
                </a:lnTo>
                <a:lnTo>
                  <a:pt x="1141730" y="1535748"/>
                </a:lnTo>
                <a:lnTo>
                  <a:pt x="1134428" y="1547496"/>
                </a:lnTo>
                <a:lnTo>
                  <a:pt x="1127125" y="1559561"/>
                </a:lnTo>
                <a:lnTo>
                  <a:pt x="1119505" y="1570991"/>
                </a:lnTo>
                <a:lnTo>
                  <a:pt x="1111568" y="1582738"/>
                </a:lnTo>
                <a:lnTo>
                  <a:pt x="1100773" y="1597978"/>
                </a:lnTo>
                <a:lnTo>
                  <a:pt x="1089978" y="1613218"/>
                </a:lnTo>
                <a:lnTo>
                  <a:pt x="1078230" y="1628458"/>
                </a:lnTo>
                <a:lnTo>
                  <a:pt x="1066483" y="1643698"/>
                </a:lnTo>
                <a:lnTo>
                  <a:pt x="1053465" y="1659891"/>
                </a:lnTo>
                <a:lnTo>
                  <a:pt x="1039813" y="1675766"/>
                </a:lnTo>
                <a:lnTo>
                  <a:pt x="1025843" y="1691958"/>
                </a:lnTo>
                <a:lnTo>
                  <a:pt x="1011238" y="1707833"/>
                </a:lnTo>
                <a:lnTo>
                  <a:pt x="997903" y="1722756"/>
                </a:lnTo>
                <a:lnTo>
                  <a:pt x="983933" y="1737043"/>
                </a:lnTo>
                <a:lnTo>
                  <a:pt x="969645" y="1751331"/>
                </a:lnTo>
                <a:lnTo>
                  <a:pt x="955040" y="1765936"/>
                </a:lnTo>
                <a:lnTo>
                  <a:pt x="940118" y="1780541"/>
                </a:lnTo>
                <a:lnTo>
                  <a:pt x="924560" y="1795146"/>
                </a:lnTo>
                <a:lnTo>
                  <a:pt x="908368" y="1809751"/>
                </a:lnTo>
                <a:lnTo>
                  <a:pt x="891858" y="1824673"/>
                </a:lnTo>
                <a:lnTo>
                  <a:pt x="874713" y="1839278"/>
                </a:lnTo>
                <a:lnTo>
                  <a:pt x="857250" y="1854201"/>
                </a:lnTo>
                <a:lnTo>
                  <a:pt x="839470" y="1869123"/>
                </a:lnTo>
                <a:lnTo>
                  <a:pt x="820738" y="1884046"/>
                </a:lnTo>
                <a:lnTo>
                  <a:pt x="802005" y="1899286"/>
                </a:lnTo>
                <a:lnTo>
                  <a:pt x="782638" y="1914208"/>
                </a:lnTo>
                <a:lnTo>
                  <a:pt x="762318" y="1929766"/>
                </a:lnTo>
                <a:lnTo>
                  <a:pt x="741998" y="1945006"/>
                </a:lnTo>
                <a:lnTo>
                  <a:pt x="744220" y="1939926"/>
                </a:lnTo>
                <a:lnTo>
                  <a:pt x="746125" y="1934846"/>
                </a:lnTo>
                <a:lnTo>
                  <a:pt x="749300" y="1924686"/>
                </a:lnTo>
                <a:lnTo>
                  <a:pt x="752158" y="1914208"/>
                </a:lnTo>
                <a:lnTo>
                  <a:pt x="752793" y="1909128"/>
                </a:lnTo>
                <a:lnTo>
                  <a:pt x="753745" y="1903731"/>
                </a:lnTo>
                <a:lnTo>
                  <a:pt x="754380" y="1898333"/>
                </a:lnTo>
                <a:lnTo>
                  <a:pt x="754698" y="1892936"/>
                </a:lnTo>
                <a:lnTo>
                  <a:pt x="754698" y="1887856"/>
                </a:lnTo>
                <a:lnTo>
                  <a:pt x="754698" y="1882458"/>
                </a:lnTo>
                <a:lnTo>
                  <a:pt x="754380" y="1876743"/>
                </a:lnTo>
                <a:lnTo>
                  <a:pt x="754063" y="1871346"/>
                </a:lnTo>
                <a:lnTo>
                  <a:pt x="753428" y="1866266"/>
                </a:lnTo>
                <a:lnTo>
                  <a:pt x="752793" y="1860551"/>
                </a:lnTo>
                <a:lnTo>
                  <a:pt x="751523" y="1853566"/>
                </a:lnTo>
                <a:lnTo>
                  <a:pt x="749300" y="1846581"/>
                </a:lnTo>
                <a:lnTo>
                  <a:pt x="747395" y="1839596"/>
                </a:lnTo>
                <a:lnTo>
                  <a:pt x="745173" y="1832928"/>
                </a:lnTo>
                <a:lnTo>
                  <a:pt x="742315" y="1826261"/>
                </a:lnTo>
                <a:lnTo>
                  <a:pt x="739458" y="1819911"/>
                </a:lnTo>
                <a:lnTo>
                  <a:pt x="735965" y="1813561"/>
                </a:lnTo>
                <a:lnTo>
                  <a:pt x="732473" y="1807528"/>
                </a:lnTo>
                <a:lnTo>
                  <a:pt x="728345" y="1801813"/>
                </a:lnTo>
                <a:lnTo>
                  <a:pt x="724218" y="1796098"/>
                </a:lnTo>
                <a:lnTo>
                  <a:pt x="719773" y="1790383"/>
                </a:lnTo>
                <a:lnTo>
                  <a:pt x="715010" y="1784986"/>
                </a:lnTo>
                <a:lnTo>
                  <a:pt x="709930" y="1780223"/>
                </a:lnTo>
                <a:lnTo>
                  <a:pt x="704533" y="1775461"/>
                </a:lnTo>
                <a:lnTo>
                  <a:pt x="698818" y="1770698"/>
                </a:lnTo>
                <a:lnTo>
                  <a:pt x="693103" y="1766571"/>
                </a:lnTo>
                <a:lnTo>
                  <a:pt x="672783" y="1751966"/>
                </a:lnTo>
                <a:lnTo>
                  <a:pt x="651510" y="1736091"/>
                </a:lnTo>
                <a:lnTo>
                  <a:pt x="641350" y="1728788"/>
                </a:lnTo>
                <a:lnTo>
                  <a:pt x="651510" y="1721486"/>
                </a:lnTo>
                <a:lnTo>
                  <a:pt x="672783" y="1704341"/>
                </a:lnTo>
                <a:lnTo>
                  <a:pt x="693738" y="1687831"/>
                </a:lnTo>
                <a:lnTo>
                  <a:pt x="713105" y="1671003"/>
                </a:lnTo>
                <a:lnTo>
                  <a:pt x="732473" y="1654493"/>
                </a:lnTo>
                <a:lnTo>
                  <a:pt x="750888" y="1638301"/>
                </a:lnTo>
                <a:lnTo>
                  <a:pt x="768033" y="1622108"/>
                </a:lnTo>
                <a:lnTo>
                  <a:pt x="784860" y="1606551"/>
                </a:lnTo>
                <a:lnTo>
                  <a:pt x="801053" y="1590993"/>
                </a:lnTo>
                <a:lnTo>
                  <a:pt x="815975" y="1575753"/>
                </a:lnTo>
                <a:lnTo>
                  <a:pt x="830580" y="1560513"/>
                </a:lnTo>
                <a:lnTo>
                  <a:pt x="844233" y="1545591"/>
                </a:lnTo>
                <a:lnTo>
                  <a:pt x="857250" y="1530986"/>
                </a:lnTo>
                <a:lnTo>
                  <a:pt x="869633" y="1516698"/>
                </a:lnTo>
                <a:lnTo>
                  <a:pt x="881380" y="1502411"/>
                </a:lnTo>
                <a:lnTo>
                  <a:pt x="892175" y="1488441"/>
                </a:lnTo>
                <a:lnTo>
                  <a:pt x="902970" y="1474788"/>
                </a:lnTo>
                <a:lnTo>
                  <a:pt x="890270" y="1486218"/>
                </a:lnTo>
                <a:lnTo>
                  <a:pt x="876935" y="1498601"/>
                </a:lnTo>
                <a:lnTo>
                  <a:pt x="848678" y="1524001"/>
                </a:lnTo>
                <a:lnTo>
                  <a:pt x="818515" y="1550353"/>
                </a:lnTo>
                <a:lnTo>
                  <a:pt x="786130" y="1577341"/>
                </a:lnTo>
                <a:lnTo>
                  <a:pt x="753110" y="1604963"/>
                </a:lnTo>
                <a:lnTo>
                  <a:pt x="719138" y="1632268"/>
                </a:lnTo>
                <a:lnTo>
                  <a:pt x="684848" y="1659573"/>
                </a:lnTo>
                <a:lnTo>
                  <a:pt x="651510" y="1685291"/>
                </a:lnTo>
                <a:lnTo>
                  <a:pt x="617538" y="1711326"/>
                </a:lnTo>
                <a:lnTo>
                  <a:pt x="583565" y="1685291"/>
                </a:lnTo>
                <a:lnTo>
                  <a:pt x="549910" y="1659573"/>
                </a:lnTo>
                <a:lnTo>
                  <a:pt x="515938" y="1632268"/>
                </a:lnTo>
                <a:lnTo>
                  <a:pt x="481965" y="1604963"/>
                </a:lnTo>
                <a:lnTo>
                  <a:pt x="448628" y="1577341"/>
                </a:lnTo>
                <a:lnTo>
                  <a:pt x="416560" y="1550353"/>
                </a:lnTo>
                <a:lnTo>
                  <a:pt x="386398" y="1524001"/>
                </a:lnTo>
                <a:lnTo>
                  <a:pt x="358140" y="1498601"/>
                </a:lnTo>
                <a:lnTo>
                  <a:pt x="344805" y="1486218"/>
                </a:lnTo>
                <a:lnTo>
                  <a:pt x="332105" y="1474788"/>
                </a:lnTo>
                <a:lnTo>
                  <a:pt x="342900" y="1488441"/>
                </a:lnTo>
                <a:lnTo>
                  <a:pt x="353695" y="1502411"/>
                </a:lnTo>
                <a:lnTo>
                  <a:pt x="365443" y="1516698"/>
                </a:lnTo>
                <a:lnTo>
                  <a:pt x="377508" y="1530986"/>
                </a:lnTo>
                <a:lnTo>
                  <a:pt x="390843" y="1545591"/>
                </a:lnTo>
                <a:lnTo>
                  <a:pt x="404495" y="1560513"/>
                </a:lnTo>
                <a:lnTo>
                  <a:pt x="419100" y="1575753"/>
                </a:lnTo>
                <a:lnTo>
                  <a:pt x="434023" y="1590993"/>
                </a:lnTo>
                <a:lnTo>
                  <a:pt x="450215" y="1606551"/>
                </a:lnTo>
                <a:lnTo>
                  <a:pt x="467043" y="1622108"/>
                </a:lnTo>
                <a:lnTo>
                  <a:pt x="484188" y="1638301"/>
                </a:lnTo>
                <a:lnTo>
                  <a:pt x="502603" y="1654493"/>
                </a:lnTo>
                <a:lnTo>
                  <a:pt x="521970" y="1671003"/>
                </a:lnTo>
                <a:lnTo>
                  <a:pt x="541338" y="1687831"/>
                </a:lnTo>
                <a:lnTo>
                  <a:pt x="562293" y="1704341"/>
                </a:lnTo>
                <a:lnTo>
                  <a:pt x="583565" y="1721486"/>
                </a:lnTo>
                <a:lnTo>
                  <a:pt x="593725" y="1728788"/>
                </a:lnTo>
                <a:lnTo>
                  <a:pt x="617538" y="1747203"/>
                </a:lnTo>
                <a:lnTo>
                  <a:pt x="651510" y="1771968"/>
                </a:lnTo>
                <a:lnTo>
                  <a:pt x="676275" y="1790066"/>
                </a:lnTo>
                <a:lnTo>
                  <a:pt x="681355" y="1793558"/>
                </a:lnTo>
                <a:lnTo>
                  <a:pt x="685483" y="1797686"/>
                </a:lnTo>
                <a:lnTo>
                  <a:pt x="689928" y="1801813"/>
                </a:lnTo>
                <a:lnTo>
                  <a:pt x="694373" y="1805623"/>
                </a:lnTo>
                <a:lnTo>
                  <a:pt x="697865" y="1810068"/>
                </a:lnTo>
                <a:lnTo>
                  <a:pt x="701675" y="1814196"/>
                </a:lnTo>
                <a:lnTo>
                  <a:pt x="704850" y="1818958"/>
                </a:lnTo>
                <a:lnTo>
                  <a:pt x="708343" y="1824038"/>
                </a:lnTo>
                <a:lnTo>
                  <a:pt x="710883" y="1828483"/>
                </a:lnTo>
                <a:lnTo>
                  <a:pt x="713423" y="1833563"/>
                </a:lnTo>
                <a:lnTo>
                  <a:pt x="715963" y="1838961"/>
                </a:lnTo>
                <a:lnTo>
                  <a:pt x="718185" y="1844041"/>
                </a:lnTo>
                <a:lnTo>
                  <a:pt x="719773" y="1849121"/>
                </a:lnTo>
                <a:lnTo>
                  <a:pt x="721360" y="1854518"/>
                </a:lnTo>
                <a:lnTo>
                  <a:pt x="722948" y="1860233"/>
                </a:lnTo>
                <a:lnTo>
                  <a:pt x="723900" y="1865631"/>
                </a:lnTo>
                <a:lnTo>
                  <a:pt x="724853" y="1871028"/>
                </a:lnTo>
                <a:lnTo>
                  <a:pt x="725488" y="1876743"/>
                </a:lnTo>
                <a:lnTo>
                  <a:pt x="725488" y="1882141"/>
                </a:lnTo>
                <a:lnTo>
                  <a:pt x="725488" y="1887856"/>
                </a:lnTo>
                <a:lnTo>
                  <a:pt x="725488" y="1893253"/>
                </a:lnTo>
                <a:lnTo>
                  <a:pt x="724853" y="1898968"/>
                </a:lnTo>
                <a:lnTo>
                  <a:pt x="724218" y="1904683"/>
                </a:lnTo>
                <a:lnTo>
                  <a:pt x="723265" y="1910398"/>
                </a:lnTo>
                <a:lnTo>
                  <a:pt x="721360" y="1915796"/>
                </a:lnTo>
                <a:lnTo>
                  <a:pt x="720090" y="1921193"/>
                </a:lnTo>
                <a:lnTo>
                  <a:pt x="718185" y="1926591"/>
                </a:lnTo>
                <a:lnTo>
                  <a:pt x="715963" y="1931988"/>
                </a:lnTo>
                <a:lnTo>
                  <a:pt x="713423" y="1937386"/>
                </a:lnTo>
                <a:lnTo>
                  <a:pt x="710883" y="1942466"/>
                </a:lnTo>
                <a:lnTo>
                  <a:pt x="707390" y="1947546"/>
                </a:lnTo>
                <a:lnTo>
                  <a:pt x="704215" y="1952626"/>
                </a:lnTo>
                <a:lnTo>
                  <a:pt x="700088" y="1958341"/>
                </a:lnTo>
                <a:lnTo>
                  <a:pt x="695643" y="1963421"/>
                </a:lnTo>
                <a:lnTo>
                  <a:pt x="690563" y="1968501"/>
                </a:lnTo>
                <a:lnTo>
                  <a:pt x="685483" y="1973263"/>
                </a:lnTo>
                <a:lnTo>
                  <a:pt x="681673" y="1976438"/>
                </a:lnTo>
                <a:lnTo>
                  <a:pt x="677545" y="1979613"/>
                </a:lnTo>
                <a:lnTo>
                  <a:pt x="673735" y="1982471"/>
                </a:lnTo>
                <a:lnTo>
                  <a:pt x="669290" y="1985011"/>
                </a:lnTo>
                <a:lnTo>
                  <a:pt x="665163" y="1987551"/>
                </a:lnTo>
                <a:lnTo>
                  <a:pt x="660400" y="1989773"/>
                </a:lnTo>
                <a:lnTo>
                  <a:pt x="655638" y="1991996"/>
                </a:lnTo>
                <a:lnTo>
                  <a:pt x="651510" y="1993901"/>
                </a:lnTo>
                <a:lnTo>
                  <a:pt x="642938" y="1996758"/>
                </a:lnTo>
                <a:lnTo>
                  <a:pt x="634683" y="1998663"/>
                </a:lnTo>
                <a:lnTo>
                  <a:pt x="626110" y="2000568"/>
                </a:lnTo>
                <a:lnTo>
                  <a:pt x="617538" y="2001521"/>
                </a:lnTo>
                <a:lnTo>
                  <a:pt x="613093" y="2001838"/>
                </a:lnTo>
                <a:lnTo>
                  <a:pt x="609283" y="2001838"/>
                </a:lnTo>
                <a:lnTo>
                  <a:pt x="602933" y="2001838"/>
                </a:lnTo>
                <a:lnTo>
                  <a:pt x="596265" y="2001203"/>
                </a:lnTo>
                <a:lnTo>
                  <a:pt x="589915" y="1999933"/>
                </a:lnTo>
                <a:lnTo>
                  <a:pt x="583565" y="1998663"/>
                </a:lnTo>
                <a:lnTo>
                  <a:pt x="578168" y="1997393"/>
                </a:lnTo>
                <a:lnTo>
                  <a:pt x="573088" y="1995806"/>
                </a:lnTo>
                <a:lnTo>
                  <a:pt x="567690" y="1993901"/>
                </a:lnTo>
                <a:lnTo>
                  <a:pt x="562293" y="1991678"/>
                </a:lnTo>
                <a:lnTo>
                  <a:pt x="556895" y="1989456"/>
                </a:lnTo>
                <a:lnTo>
                  <a:pt x="552133" y="1986916"/>
                </a:lnTo>
                <a:lnTo>
                  <a:pt x="547053" y="1983741"/>
                </a:lnTo>
                <a:lnTo>
                  <a:pt x="541973" y="1980566"/>
                </a:lnTo>
                <a:lnTo>
                  <a:pt x="531813" y="1973263"/>
                </a:lnTo>
                <a:lnTo>
                  <a:pt x="512128" y="1958976"/>
                </a:lnTo>
                <a:lnTo>
                  <a:pt x="493078" y="1945006"/>
                </a:lnTo>
                <a:lnTo>
                  <a:pt x="472758" y="1929766"/>
                </a:lnTo>
                <a:lnTo>
                  <a:pt x="452755" y="1914208"/>
                </a:lnTo>
                <a:lnTo>
                  <a:pt x="433070" y="1899286"/>
                </a:lnTo>
                <a:lnTo>
                  <a:pt x="414338" y="1884046"/>
                </a:lnTo>
                <a:lnTo>
                  <a:pt x="395605" y="1869123"/>
                </a:lnTo>
                <a:lnTo>
                  <a:pt x="377508" y="1854201"/>
                </a:lnTo>
                <a:lnTo>
                  <a:pt x="360363" y="1839278"/>
                </a:lnTo>
                <a:lnTo>
                  <a:pt x="343218" y="1824673"/>
                </a:lnTo>
                <a:lnTo>
                  <a:pt x="326708" y="1809751"/>
                </a:lnTo>
                <a:lnTo>
                  <a:pt x="310515" y="1795146"/>
                </a:lnTo>
                <a:lnTo>
                  <a:pt x="294958" y="1780541"/>
                </a:lnTo>
                <a:lnTo>
                  <a:pt x="280035" y="1765936"/>
                </a:lnTo>
                <a:lnTo>
                  <a:pt x="265430" y="1751331"/>
                </a:lnTo>
                <a:lnTo>
                  <a:pt x="251143" y="1737043"/>
                </a:lnTo>
                <a:lnTo>
                  <a:pt x="237173" y="1722756"/>
                </a:lnTo>
                <a:lnTo>
                  <a:pt x="223838" y="1707833"/>
                </a:lnTo>
                <a:lnTo>
                  <a:pt x="209233" y="1691958"/>
                </a:lnTo>
                <a:lnTo>
                  <a:pt x="195263" y="1675766"/>
                </a:lnTo>
                <a:lnTo>
                  <a:pt x="181610" y="1659891"/>
                </a:lnTo>
                <a:lnTo>
                  <a:pt x="168593" y="1643698"/>
                </a:lnTo>
                <a:lnTo>
                  <a:pt x="156845" y="1628458"/>
                </a:lnTo>
                <a:lnTo>
                  <a:pt x="145098" y="1613218"/>
                </a:lnTo>
                <a:lnTo>
                  <a:pt x="133985" y="1597978"/>
                </a:lnTo>
                <a:lnTo>
                  <a:pt x="123508" y="1582738"/>
                </a:lnTo>
                <a:lnTo>
                  <a:pt x="115570" y="1570991"/>
                </a:lnTo>
                <a:lnTo>
                  <a:pt x="107950" y="1559561"/>
                </a:lnTo>
                <a:lnTo>
                  <a:pt x="100648" y="1547496"/>
                </a:lnTo>
                <a:lnTo>
                  <a:pt x="93345" y="1535748"/>
                </a:lnTo>
                <a:lnTo>
                  <a:pt x="86678" y="1524318"/>
                </a:lnTo>
                <a:lnTo>
                  <a:pt x="80010" y="1512571"/>
                </a:lnTo>
                <a:lnTo>
                  <a:pt x="73660" y="1500823"/>
                </a:lnTo>
                <a:lnTo>
                  <a:pt x="67628" y="1489711"/>
                </a:lnTo>
                <a:lnTo>
                  <a:pt x="61913" y="1477963"/>
                </a:lnTo>
                <a:lnTo>
                  <a:pt x="56515" y="1466533"/>
                </a:lnTo>
                <a:lnTo>
                  <a:pt x="51435" y="1455103"/>
                </a:lnTo>
                <a:lnTo>
                  <a:pt x="46355" y="1443673"/>
                </a:lnTo>
                <a:lnTo>
                  <a:pt x="41593" y="1432243"/>
                </a:lnTo>
                <a:lnTo>
                  <a:pt x="37465" y="1420813"/>
                </a:lnTo>
                <a:lnTo>
                  <a:pt x="33020" y="1409700"/>
                </a:lnTo>
                <a:lnTo>
                  <a:pt x="29210" y="1398270"/>
                </a:lnTo>
                <a:lnTo>
                  <a:pt x="25400" y="1387158"/>
                </a:lnTo>
                <a:lnTo>
                  <a:pt x="22225" y="1376045"/>
                </a:lnTo>
                <a:lnTo>
                  <a:pt x="19050" y="1364933"/>
                </a:lnTo>
                <a:lnTo>
                  <a:pt x="16193" y="1353820"/>
                </a:lnTo>
                <a:lnTo>
                  <a:pt x="13653" y="1342708"/>
                </a:lnTo>
                <a:lnTo>
                  <a:pt x="11113" y="1331913"/>
                </a:lnTo>
                <a:lnTo>
                  <a:pt x="8890" y="1320800"/>
                </a:lnTo>
                <a:lnTo>
                  <a:pt x="6985" y="1310323"/>
                </a:lnTo>
                <a:lnTo>
                  <a:pt x="5080" y="1299210"/>
                </a:lnTo>
                <a:lnTo>
                  <a:pt x="3810" y="1288733"/>
                </a:lnTo>
                <a:lnTo>
                  <a:pt x="2540" y="1277938"/>
                </a:lnTo>
                <a:lnTo>
                  <a:pt x="1588" y="1267460"/>
                </a:lnTo>
                <a:lnTo>
                  <a:pt x="953" y="1256665"/>
                </a:lnTo>
                <a:lnTo>
                  <a:pt x="318" y="1246505"/>
                </a:lnTo>
                <a:lnTo>
                  <a:pt x="0" y="1236028"/>
                </a:lnTo>
                <a:lnTo>
                  <a:pt x="0" y="1225868"/>
                </a:lnTo>
                <a:lnTo>
                  <a:pt x="318" y="1211580"/>
                </a:lnTo>
                <a:lnTo>
                  <a:pt x="635" y="1197610"/>
                </a:lnTo>
                <a:lnTo>
                  <a:pt x="1588" y="1183958"/>
                </a:lnTo>
                <a:lnTo>
                  <a:pt x="2858" y="1170623"/>
                </a:lnTo>
                <a:lnTo>
                  <a:pt x="4763" y="1157288"/>
                </a:lnTo>
                <a:lnTo>
                  <a:pt x="6985" y="1144270"/>
                </a:lnTo>
                <a:lnTo>
                  <a:pt x="9208" y="1131253"/>
                </a:lnTo>
                <a:lnTo>
                  <a:pt x="11748" y="1118870"/>
                </a:lnTo>
                <a:lnTo>
                  <a:pt x="14923" y="1106488"/>
                </a:lnTo>
                <a:lnTo>
                  <a:pt x="17780" y="1094105"/>
                </a:lnTo>
                <a:lnTo>
                  <a:pt x="21590" y="1082358"/>
                </a:lnTo>
                <a:lnTo>
                  <a:pt x="25083" y="1070610"/>
                </a:lnTo>
                <a:lnTo>
                  <a:pt x="29210" y="1059180"/>
                </a:lnTo>
                <a:lnTo>
                  <a:pt x="33338" y="1048068"/>
                </a:lnTo>
                <a:lnTo>
                  <a:pt x="37783" y="1036955"/>
                </a:lnTo>
                <a:lnTo>
                  <a:pt x="42545" y="1026160"/>
                </a:lnTo>
                <a:lnTo>
                  <a:pt x="47308" y="1015365"/>
                </a:lnTo>
                <a:lnTo>
                  <a:pt x="52388" y="1005205"/>
                </a:lnTo>
                <a:lnTo>
                  <a:pt x="57468" y="995045"/>
                </a:lnTo>
                <a:lnTo>
                  <a:pt x="62548" y="985203"/>
                </a:lnTo>
                <a:lnTo>
                  <a:pt x="68263" y="975678"/>
                </a:lnTo>
                <a:lnTo>
                  <a:pt x="73660" y="966153"/>
                </a:lnTo>
                <a:lnTo>
                  <a:pt x="79375" y="956945"/>
                </a:lnTo>
                <a:lnTo>
                  <a:pt x="85408" y="948373"/>
                </a:lnTo>
                <a:lnTo>
                  <a:pt x="96838" y="930910"/>
                </a:lnTo>
                <a:lnTo>
                  <a:pt x="108903" y="915035"/>
                </a:lnTo>
                <a:lnTo>
                  <a:pt x="120968" y="899795"/>
                </a:lnTo>
                <a:lnTo>
                  <a:pt x="132715" y="885508"/>
                </a:lnTo>
                <a:lnTo>
                  <a:pt x="144780" y="872173"/>
                </a:lnTo>
                <a:lnTo>
                  <a:pt x="156845" y="859473"/>
                </a:lnTo>
                <a:lnTo>
                  <a:pt x="168275" y="848043"/>
                </a:lnTo>
                <a:lnTo>
                  <a:pt x="179705" y="836930"/>
                </a:lnTo>
                <a:lnTo>
                  <a:pt x="190500" y="827088"/>
                </a:lnTo>
                <a:lnTo>
                  <a:pt x="201295" y="817880"/>
                </a:lnTo>
                <a:lnTo>
                  <a:pt x="211138" y="809625"/>
                </a:lnTo>
                <a:lnTo>
                  <a:pt x="220345" y="802005"/>
                </a:lnTo>
                <a:lnTo>
                  <a:pt x="229553" y="795338"/>
                </a:lnTo>
                <a:lnTo>
                  <a:pt x="237490" y="789305"/>
                </a:lnTo>
                <a:lnTo>
                  <a:pt x="250825" y="780098"/>
                </a:lnTo>
                <a:lnTo>
                  <a:pt x="260033" y="773748"/>
                </a:lnTo>
                <a:lnTo>
                  <a:pt x="265113" y="770890"/>
                </a:lnTo>
                <a:lnTo>
                  <a:pt x="270510" y="767398"/>
                </a:lnTo>
                <a:lnTo>
                  <a:pt x="276543" y="764858"/>
                </a:lnTo>
                <a:lnTo>
                  <a:pt x="282575" y="762318"/>
                </a:lnTo>
                <a:lnTo>
                  <a:pt x="288608" y="760095"/>
                </a:lnTo>
                <a:lnTo>
                  <a:pt x="294640" y="758190"/>
                </a:lnTo>
                <a:lnTo>
                  <a:pt x="300673" y="756920"/>
                </a:lnTo>
                <a:lnTo>
                  <a:pt x="307023" y="755650"/>
                </a:lnTo>
                <a:lnTo>
                  <a:pt x="312738" y="755015"/>
                </a:lnTo>
                <a:lnTo>
                  <a:pt x="318453" y="753745"/>
                </a:lnTo>
                <a:lnTo>
                  <a:pt x="324485" y="752793"/>
                </a:lnTo>
                <a:lnTo>
                  <a:pt x="330518" y="752475"/>
                </a:lnTo>
                <a:close/>
                <a:moveTo>
                  <a:pt x="609121" y="0"/>
                </a:moveTo>
                <a:lnTo>
                  <a:pt x="617062" y="0"/>
                </a:lnTo>
                <a:lnTo>
                  <a:pt x="625321" y="0"/>
                </a:lnTo>
                <a:lnTo>
                  <a:pt x="633262" y="317"/>
                </a:lnTo>
                <a:lnTo>
                  <a:pt x="641521" y="951"/>
                </a:lnTo>
                <a:lnTo>
                  <a:pt x="650098" y="1585"/>
                </a:lnTo>
                <a:lnTo>
                  <a:pt x="658039" y="2536"/>
                </a:lnTo>
                <a:lnTo>
                  <a:pt x="666298" y="3487"/>
                </a:lnTo>
                <a:lnTo>
                  <a:pt x="674557" y="4755"/>
                </a:lnTo>
                <a:lnTo>
                  <a:pt x="682816" y="6658"/>
                </a:lnTo>
                <a:lnTo>
                  <a:pt x="691075" y="8243"/>
                </a:lnTo>
                <a:lnTo>
                  <a:pt x="699017" y="10462"/>
                </a:lnTo>
                <a:lnTo>
                  <a:pt x="707593" y="12364"/>
                </a:lnTo>
                <a:lnTo>
                  <a:pt x="715535" y="14901"/>
                </a:lnTo>
                <a:lnTo>
                  <a:pt x="723476" y="17437"/>
                </a:lnTo>
                <a:lnTo>
                  <a:pt x="731100" y="20607"/>
                </a:lnTo>
                <a:lnTo>
                  <a:pt x="738723" y="23461"/>
                </a:lnTo>
                <a:lnTo>
                  <a:pt x="746347" y="26314"/>
                </a:lnTo>
                <a:lnTo>
                  <a:pt x="753653" y="29801"/>
                </a:lnTo>
                <a:lnTo>
                  <a:pt x="761277" y="33289"/>
                </a:lnTo>
                <a:lnTo>
                  <a:pt x="768265" y="37093"/>
                </a:lnTo>
                <a:lnTo>
                  <a:pt x="775571" y="40581"/>
                </a:lnTo>
                <a:lnTo>
                  <a:pt x="782560" y="44702"/>
                </a:lnTo>
                <a:lnTo>
                  <a:pt x="796219" y="53262"/>
                </a:lnTo>
                <a:lnTo>
                  <a:pt x="809560" y="62139"/>
                </a:lnTo>
                <a:lnTo>
                  <a:pt x="822266" y="71968"/>
                </a:lnTo>
                <a:lnTo>
                  <a:pt x="834020" y="82113"/>
                </a:lnTo>
                <a:lnTo>
                  <a:pt x="845773" y="92892"/>
                </a:lnTo>
                <a:lnTo>
                  <a:pt x="856573" y="103988"/>
                </a:lnTo>
                <a:lnTo>
                  <a:pt x="867056" y="116036"/>
                </a:lnTo>
                <a:lnTo>
                  <a:pt x="876903" y="128400"/>
                </a:lnTo>
                <a:lnTo>
                  <a:pt x="886433" y="140765"/>
                </a:lnTo>
                <a:lnTo>
                  <a:pt x="895009" y="154080"/>
                </a:lnTo>
                <a:lnTo>
                  <a:pt x="902951" y="167396"/>
                </a:lnTo>
                <a:lnTo>
                  <a:pt x="910257" y="181346"/>
                </a:lnTo>
                <a:lnTo>
                  <a:pt x="916927" y="195612"/>
                </a:lnTo>
                <a:lnTo>
                  <a:pt x="922963" y="210196"/>
                </a:lnTo>
                <a:lnTo>
                  <a:pt x="928045" y="225097"/>
                </a:lnTo>
                <a:lnTo>
                  <a:pt x="932810" y="239998"/>
                </a:lnTo>
                <a:lnTo>
                  <a:pt x="936622" y="255850"/>
                </a:lnTo>
                <a:lnTo>
                  <a:pt x="939481" y="271385"/>
                </a:lnTo>
                <a:lnTo>
                  <a:pt x="941704" y="286920"/>
                </a:lnTo>
                <a:lnTo>
                  <a:pt x="943610" y="302771"/>
                </a:lnTo>
                <a:lnTo>
                  <a:pt x="944246" y="311014"/>
                </a:lnTo>
                <a:lnTo>
                  <a:pt x="944246" y="318940"/>
                </a:lnTo>
                <a:lnTo>
                  <a:pt x="944563" y="327183"/>
                </a:lnTo>
                <a:lnTo>
                  <a:pt x="944246" y="335426"/>
                </a:lnTo>
                <a:lnTo>
                  <a:pt x="943928" y="343352"/>
                </a:lnTo>
                <a:lnTo>
                  <a:pt x="943610" y="351595"/>
                </a:lnTo>
                <a:lnTo>
                  <a:pt x="942657" y="359838"/>
                </a:lnTo>
                <a:lnTo>
                  <a:pt x="941704" y="368081"/>
                </a:lnTo>
                <a:lnTo>
                  <a:pt x="940434" y="376324"/>
                </a:lnTo>
                <a:lnTo>
                  <a:pt x="939163" y="384567"/>
                </a:lnTo>
                <a:lnTo>
                  <a:pt x="937575" y="392810"/>
                </a:lnTo>
                <a:lnTo>
                  <a:pt x="935669" y="401053"/>
                </a:lnTo>
                <a:lnTo>
                  <a:pt x="933763" y="408979"/>
                </a:lnTo>
                <a:lnTo>
                  <a:pt x="931539" y="417222"/>
                </a:lnTo>
                <a:lnTo>
                  <a:pt x="929316" y="425148"/>
                </a:lnTo>
                <a:lnTo>
                  <a:pt x="926457" y="433391"/>
                </a:lnTo>
                <a:lnTo>
                  <a:pt x="923916" y="441000"/>
                </a:lnTo>
                <a:lnTo>
                  <a:pt x="920739" y="448609"/>
                </a:lnTo>
                <a:lnTo>
                  <a:pt x="917563" y="456218"/>
                </a:lnTo>
                <a:lnTo>
                  <a:pt x="914068" y="463827"/>
                </a:lnTo>
                <a:lnTo>
                  <a:pt x="910892" y="471119"/>
                </a:lnTo>
                <a:lnTo>
                  <a:pt x="907080" y="478411"/>
                </a:lnTo>
                <a:lnTo>
                  <a:pt x="903268" y="485385"/>
                </a:lnTo>
                <a:lnTo>
                  <a:pt x="899139" y="492360"/>
                </a:lnTo>
                <a:lnTo>
                  <a:pt x="890880" y="505993"/>
                </a:lnTo>
                <a:lnTo>
                  <a:pt x="881668" y="519309"/>
                </a:lnTo>
                <a:lnTo>
                  <a:pt x="872138" y="531673"/>
                </a:lnTo>
                <a:lnTo>
                  <a:pt x="861656" y="543721"/>
                </a:lnTo>
                <a:lnTo>
                  <a:pt x="851173" y="555451"/>
                </a:lnTo>
                <a:lnTo>
                  <a:pt x="839737" y="566230"/>
                </a:lnTo>
                <a:lnTo>
                  <a:pt x="827667" y="577010"/>
                </a:lnTo>
                <a:lnTo>
                  <a:pt x="815596" y="586521"/>
                </a:lnTo>
                <a:lnTo>
                  <a:pt x="802890" y="595715"/>
                </a:lnTo>
                <a:lnTo>
                  <a:pt x="789866" y="604592"/>
                </a:lnTo>
                <a:lnTo>
                  <a:pt x="776207" y="612518"/>
                </a:lnTo>
                <a:lnTo>
                  <a:pt x="762230" y="619810"/>
                </a:lnTo>
                <a:lnTo>
                  <a:pt x="747935" y="626468"/>
                </a:lnTo>
                <a:lnTo>
                  <a:pt x="733323" y="632491"/>
                </a:lnTo>
                <a:lnTo>
                  <a:pt x="718711" y="637564"/>
                </a:lnTo>
                <a:lnTo>
                  <a:pt x="703464" y="642319"/>
                </a:lnTo>
                <a:lnTo>
                  <a:pt x="688216" y="645807"/>
                </a:lnTo>
                <a:lnTo>
                  <a:pt x="672651" y="649294"/>
                </a:lnTo>
                <a:lnTo>
                  <a:pt x="656451" y="651513"/>
                </a:lnTo>
                <a:lnTo>
                  <a:pt x="640568" y="652782"/>
                </a:lnTo>
                <a:lnTo>
                  <a:pt x="632627" y="653733"/>
                </a:lnTo>
                <a:lnTo>
                  <a:pt x="624368" y="654050"/>
                </a:lnTo>
                <a:lnTo>
                  <a:pt x="616427" y="654050"/>
                </a:lnTo>
                <a:lnTo>
                  <a:pt x="608485" y="654050"/>
                </a:lnTo>
                <a:lnTo>
                  <a:pt x="600226" y="653733"/>
                </a:lnTo>
                <a:lnTo>
                  <a:pt x="591650" y="652782"/>
                </a:lnTo>
                <a:lnTo>
                  <a:pt x="583708" y="652148"/>
                </a:lnTo>
                <a:lnTo>
                  <a:pt x="575449" y="651196"/>
                </a:lnTo>
                <a:lnTo>
                  <a:pt x="567190" y="650245"/>
                </a:lnTo>
                <a:lnTo>
                  <a:pt x="558931" y="648660"/>
                </a:lnTo>
                <a:lnTo>
                  <a:pt x="550672" y="647392"/>
                </a:lnTo>
                <a:lnTo>
                  <a:pt x="542731" y="645173"/>
                </a:lnTo>
                <a:lnTo>
                  <a:pt x="534154" y="643270"/>
                </a:lnTo>
                <a:lnTo>
                  <a:pt x="525895" y="641051"/>
                </a:lnTo>
                <a:lnTo>
                  <a:pt x="517954" y="638515"/>
                </a:lnTo>
                <a:lnTo>
                  <a:pt x="510330" y="635979"/>
                </a:lnTo>
                <a:lnTo>
                  <a:pt x="502389" y="633442"/>
                </a:lnTo>
                <a:lnTo>
                  <a:pt x="494765" y="630272"/>
                </a:lnTo>
                <a:lnTo>
                  <a:pt x="487141" y="627419"/>
                </a:lnTo>
                <a:lnTo>
                  <a:pt x="479835" y="623931"/>
                </a:lnTo>
                <a:lnTo>
                  <a:pt x="472529" y="620444"/>
                </a:lnTo>
                <a:lnTo>
                  <a:pt x="465223" y="616639"/>
                </a:lnTo>
                <a:lnTo>
                  <a:pt x="457917" y="613152"/>
                </a:lnTo>
                <a:lnTo>
                  <a:pt x="450929" y="609030"/>
                </a:lnTo>
                <a:lnTo>
                  <a:pt x="437270" y="600470"/>
                </a:lnTo>
                <a:lnTo>
                  <a:pt x="423928" y="591593"/>
                </a:lnTo>
                <a:lnTo>
                  <a:pt x="411222" y="581765"/>
                </a:lnTo>
                <a:lnTo>
                  <a:pt x="399469" y="571620"/>
                </a:lnTo>
                <a:lnTo>
                  <a:pt x="387716" y="560524"/>
                </a:lnTo>
                <a:lnTo>
                  <a:pt x="376598" y="549427"/>
                </a:lnTo>
                <a:lnTo>
                  <a:pt x="366433" y="537697"/>
                </a:lnTo>
                <a:lnTo>
                  <a:pt x="356586" y="525649"/>
                </a:lnTo>
                <a:lnTo>
                  <a:pt x="347056" y="512968"/>
                </a:lnTo>
                <a:lnTo>
                  <a:pt x="338479" y="499652"/>
                </a:lnTo>
                <a:lnTo>
                  <a:pt x="330538" y="486020"/>
                </a:lnTo>
                <a:lnTo>
                  <a:pt x="323232" y="472070"/>
                </a:lnTo>
                <a:lnTo>
                  <a:pt x="316561" y="457803"/>
                </a:lnTo>
                <a:lnTo>
                  <a:pt x="310526" y="443536"/>
                </a:lnTo>
                <a:lnTo>
                  <a:pt x="305126" y="428636"/>
                </a:lnTo>
                <a:lnTo>
                  <a:pt x="300678" y="413418"/>
                </a:lnTo>
                <a:lnTo>
                  <a:pt x="296867" y="398200"/>
                </a:lnTo>
                <a:lnTo>
                  <a:pt x="294008" y="382348"/>
                </a:lnTo>
                <a:lnTo>
                  <a:pt x="291784" y="366496"/>
                </a:lnTo>
                <a:lnTo>
                  <a:pt x="289878" y="350644"/>
                </a:lnTo>
                <a:lnTo>
                  <a:pt x="289243" y="342718"/>
                </a:lnTo>
                <a:lnTo>
                  <a:pt x="289243" y="334792"/>
                </a:lnTo>
                <a:lnTo>
                  <a:pt x="288925" y="326549"/>
                </a:lnTo>
                <a:lnTo>
                  <a:pt x="289243" y="318306"/>
                </a:lnTo>
                <a:lnTo>
                  <a:pt x="289561" y="310063"/>
                </a:lnTo>
                <a:lnTo>
                  <a:pt x="289878" y="302137"/>
                </a:lnTo>
                <a:lnTo>
                  <a:pt x="290514" y="293894"/>
                </a:lnTo>
                <a:lnTo>
                  <a:pt x="291784" y="285651"/>
                </a:lnTo>
                <a:lnTo>
                  <a:pt x="293055" y="277408"/>
                </a:lnTo>
                <a:lnTo>
                  <a:pt x="294325" y="268848"/>
                </a:lnTo>
                <a:lnTo>
                  <a:pt x="295914" y="260922"/>
                </a:lnTo>
                <a:lnTo>
                  <a:pt x="297502" y="252679"/>
                </a:lnTo>
                <a:lnTo>
                  <a:pt x="299725" y="244436"/>
                </a:lnTo>
                <a:lnTo>
                  <a:pt x="301949" y="236510"/>
                </a:lnTo>
                <a:lnTo>
                  <a:pt x="304173" y="228584"/>
                </a:lnTo>
                <a:lnTo>
                  <a:pt x="307032" y="220659"/>
                </a:lnTo>
                <a:lnTo>
                  <a:pt x="309573" y="212733"/>
                </a:lnTo>
                <a:lnTo>
                  <a:pt x="312432" y="204807"/>
                </a:lnTo>
                <a:lnTo>
                  <a:pt x="315926" y="197198"/>
                </a:lnTo>
                <a:lnTo>
                  <a:pt x="319102" y="189906"/>
                </a:lnTo>
                <a:lnTo>
                  <a:pt x="322597" y="182614"/>
                </a:lnTo>
                <a:lnTo>
                  <a:pt x="326091" y="175322"/>
                </a:lnTo>
                <a:lnTo>
                  <a:pt x="330220" y="168347"/>
                </a:lnTo>
                <a:lnTo>
                  <a:pt x="334032" y="161055"/>
                </a:lnTo>
                <a:lnTo>
                  <a:pt x="342609" y="147423"/>
                </a:lnTo>
                <a:lnTo>
                  <a:pt x="351821" y="134741"/>
                </a:lnTo>
                <a:lnTo>
                  <a:pt x="361350" y="122060"/>
                </a:lnTo>
                <a:lnTo>
                  <a:pt x="371833" y="109695"/>
                </a:lnTo>
                <a:lnTo>
                  <a:pt x="382316" y="97965"/>
                </a:lnTo>
                <a:lnTo>
                  <a:pt x="393751" y="87185"/>
                </a:lnTo>
                <a:lnTo>
                  <a:pt x="405504" y="76723"/>
                </a:lnTo>
                <a:lnTo>
                  <a:pt x="417893" y="66895"/>
                </a:lnTo>
                <a:lnTo>
                  <a:pt x="430599" y="58018"/>
                </a:lnTo>
                <a:lnTo>
                  <a:pt x="443623" y="49458"/>
                </a:lnTo>
                <a:lnTo>
                  <a:pt x="457282" y="41215"/>
                </a:lnTo>
                <a:lnTo>
                  <a:pt x="471259" y="33606"/>
                </a:lnTo>
                <a:lnTo>
                  <a:pt x="485553" y="26948"/>
                </a:lnTo>
                <a:lnTo>
                  <a:pt x="500165" y="21241"/>
                </a:lnTo>
                <a:lnTo>
                  <a:pt x="514777" y="16169"/>
                </a:lnTo>
                <a:lnTo>
                  <a:pt x="530025" y="11413"/>
                </a:lnTo>
                <a:lnTo>
                  <a:pt x="545272" y="7609"/>
                </a:lnTo>
                <a:lnTo>
                  <a:pt x="560837" y="4438"/>
                </a:lnTo>
                <a:lnTo>
                  <a:pt x="576720" y="2219"/>
                </a:lnTo>
                <a:lnTo>
                  <a:pt x="592920" y="634"/>
                </a:lnTo>
                <a:lnTo>
                  <a:pt x="600862" y="317"/>
                </a:lnTo>
                <a:lnTo>
                  <a:pt x="609121" y="0"/>
                </a:lnTo>
                <a:close/>
              </a:path>
            </a:pathLst>
          </a:custGeom>
          <a:solidFill>
            <a:srgbClr val="2A6B6E"/>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8" name="KSO_Shape">
            <a:extLst>
              <a:ext uri="{FF2B5EF4-FFF2-40B4-BE49-F238E27FC236}">
                <a16:creationId xmlns:a16="http://schemas.microsoft.com/office/drawing/2014/main" xmlns="" id="{7E96187E-2087-4D04-9C21-AE72157EFDDA}"/>
              </a:ext>
            </a:extLst>
          </p:cNvPr>
          <p:cNvSpPr>
            <a:spLocks noChangeAspect="1"/>
          </p:cNvSpPr>
          <p:nvPr/>
        </p:nvSpPr>
        <p:spPr bwMode="auto">
          <a:xfrm flipH="1">
            <a:off x="7149107" y="4099718"/>
            <a:ext cx="270000" cy="720000"/>
          </a:xfrm>
          <a:custGeom>
            <a:avLst/>
            <a:gdLst/>
            <a:ahLst/>
            <a:cxnLst/>
            <a:rect l="0" t="0" r="r" b="b"/>
            <a:pathLst>
              <a:path w="1235075" h="3292476">
                <a:moveTo>
                  <a:pt x="1011238" y="1751013"/>
                </a:moveTo>
                <a:lnTo>
                  <a:pt x="1011238" y="1860823"/>
                </a:lnTo>
                <a:lnTo>
                  <a:pt x="1011238" y="3112528"/>
                </a:lnTo>
                <a:lnTo>
                  <a:pt x="1010920" y="3121731"/>
                </a:lnTo>
                <a:lnTo>
                  <a:pt x="1010284" y="3130618"/>
                </a:lnTo>
                <a:lnTo>
                  <a:pt x="1009330" y="3139822"/>
                </a:lnTo>
                <a:lnTo>
                  <a:pt x="1007422" y="3148708"/>
                </a:lnTo>
                <a:lnTo>
                  <a:pt x="1005513" y="3157277"/>
                </a:lnTo>
                <a:lnTo>
                  <a:pt x="1002969" y="3165846"/>
                </a:lnTo>
                <a:lnTo>
                  <a:pt x="1000106" y="3174097"/>
                </a:lnTo>
                <a:lnTo>
                  <a:pt x="996925" y="3182666"/>
                </a:lnTo>
                <a:lnTo>
                  <a:pt x="993109" y="3190601"/>
                </a:lnTo>
                <a:lnTo>
                  <a:pt x="989292" y="3198217"/>
                </a:lnTo>
                <a:lnTo>
                  <a:pt x="984839" y="3205834"/>
                </a:lnTo>
                <a:lnTo>
                  <a:pt x="980386" y="3213134"/>
                </a:lnTo>
                <a:lnTo>
                  <a:pt x="975297" y="3220116"/>
                </a:lnTo>
                <a:lnTo>
                  <a:pt x="969890" y="3227098"/>
                </a:lnTo>
                <a:lnTo>
                  <a:pt x="964165" y="3233445"/>
                </a:lnTo>
                <a:lnTo>
                  <a:pt x="958440" y="3239793"/>
                </a:lnTo>
                <a:lnTo>
                  <a:pt x="952079" y="3245506"/>
                </a:lnTo>
                <a:lnTo>
                  <a:pt x="945718" y="3251218"/>
                </a:lnTo>
                <a:lnTo>
                  <a:pt x="938720" y="3256613"/>
                </a:lnTo>
                <a:lnTo>
                  <a:pt x="931723" y="3261691"/>
                </a:lnTo>
                <a:lnTo>
                  <a:pt x="924408" y="3266135"/>
                </a:lnTo>
                <a:lnTo>
                  <a:pt x="916774" y="3270578"/>
                </a:lnTo>
                <a:lnTo>
                  <a:pt x="909141" y="3274386"/>
                </a:lnTo>
                <a:lnTo>
                  <a:pt x="901189" y="3278195"/>
                </a:lnTo>
                <a:lnTo>
                  <a:pt x="892602" y="3281368"/>
                </a:lnTo>
                <a:lnTo>
                  <a:pt x="884332" y="3284225"/>
                </a:lnTo>
                <a:lnTo>
                  <a:pt x="876062" y="3286764"/>
                </a:lnTo>
                <a:lnTo>
                  <a:pt x="867157" y="3288668"/>
                </a:lnTo>
                <a:lnTo>
                  <a:pt x="858569" y="3290255"/>
                </a:lnTo>
                <a:lnTo>
                  <a:pt x="849345" y="3291524"/>
                </a:lnTo>
                <a:lnTo>
                  <a:pt x="840121" y="3292159"/>
                </a:lnTo>
                <a:lnTo>
                  <a:pt x="830898" y="3292476"/>
                </a:lnTo>
                <a:lnTo>
                  <a:pt x="821356" y="3292159"/>
                </a:lnTo>
                <a:lnTo>
                  <a:pt x="812450" y="3291524"/>
                </a:lnTo>
                <a:lnTo>
                  <a:pt x="803544" y="3290255"/>
                </a:lnTo>
                <a:lnTo>
                  <a:pt x="794639" y="3288668"/>
                </a:lnTo>
                <a:lnTo>
                  <a:pt x="785733" y="3286764"/>
                </a:lnTo>
                <a:lnTo>
                  <a:pt x="777145" y="3284225"/>
                </a:lnTo>
                <a:lnTo>
                  <a:pt x="768876" y="3281368"/>
                </a:lnTo>
                <a:lnTo>
                  <a:pt x="760606" y="3278195"/>
                </a:lnTo>
                <a:lnTo>
                  <a:pt x="752655" y="3274386"/>
                </a:lnTo>
                <a:lnTo>
                  <a:pt x="745021" y="3270578"/>
                </a:lnTo>
                <a:lnTo>
                  <a:pt x="737388" y="3266135"/>
                </a:lnTo>
                <a:lnTo>
                  <a:pt x="730072" y="3261691"/>
                </a:lnTo>
                <a:lnTo>
                  <a:pt x="723075" y="3256613"/>
                </a:lnTo>
                <a:lnTo>
                  <a:pt x="716396" y="3251218"/>
                </a:lnTo>
                <a:lnTo>
                  <a:pt x="709717" y="3245506"/>
                </a:lnTo>
                <a:lnTo>
                  <a:pt x="703355" y="3239793"/>
                </a:lnTo>
                <a:lnTo>
                  <a:pt x="697312" y="3233445"/>
                </a:lnTo>
                <a:lnTo>
                  <a:pt x="691587" y="3227098"/>
                </a:lnTo>
                <a:lnTo>
                  <a:pt x="686498" y="3220116"/>
                </a:lnTo>
                <a:lnTo>
                  <a:pt x="681409" y="3213134"/>
                </a:lnTo>
                <a:lnTo>
                  <a:pt x="676638" y="3205834"/>
                </a:lnTo>
                <a:lnTo>
                  <a:pt x="672503" y="3198217"/>
                </a:lnTo>
                <a:lnTo>
                  <a:pt x="668369" y="3190601"/>
                </a:lnTo>
                <a:lnTo>
                  <a:pt x="664870" y="3182666"/>
                </a:lnTo>
                <a:lnTo>
                  <a:pt x="661371" y="3174097"/>
                </a:lnTo>
                <a:lnTo>
                  <a:pt x="658827" y="3165846"/>
                </a:lnTo>
                <a:lnTo>
                  <a:pt x="656282" y="3157277"/>
                </a:lnTo>
                <a:lnTo>
                  <a:pt x="654374" y="3148708"/>
                </a:lnTo>
                <a:lnTo>
                  <a:pt x="652784" y="3139822"/>
                </a:lnTo>
                <a:lnTo>
                  <a:pt x="651511" y="3130618"/>
                </a:lnTo>
                <a:lnTo>
                  <a:pt x="650875" y="3121731"/>
                </a:lnTo>
                <a:lnTo>
                  <a:pt x="650875" y="3112528"/>
                </a:lnTo>
                <a:lnTo>
                  <a:pt x="650875" y="2028711"/>
                </a:lnTo>
                <a:lnTo>
                  <a:pt x="658509" y="2027125"/>
                </a:lnTo>
                <a:lnTo>
                  <a:pt x="666142" y="2025220"/>
                </a:lnTo>
                <a:lnTo>
                  <a:pt x="673776" y="2022999"/>
                </a:lnTo>
                <a:lnTo>
                  <a:pt x="681091" y="2019825"/>
                </a:lnTo>
                <a:lnTo>
                  <a:pt x="688406" y="2016651"/>
                </a:lnTo>
                <a:lnTo>
                  <a:pt x="695722" y="2012843"/>
                </a:lnTo>
                <a:lnTo>
                  <a:pt x="702401" y="2009035"/>
                </a:lnTo>
                <a:lnTo>
                  <a:pt x="709398" y="2004591"/>
                </a:lnTo>
                <a:lnTo>
                  <a:pt x="731027" y="1989040"/>
                </a:lnTo>
                <a:lnTo>
                  <a:pt x="752655" y="1973489"/>
                </a:lnTo>
                <a:lnTo>
                  <a:pt x="771102" y="1959525"/>
                </a:lnTo>
                <a:lnTo>
                  <a:pt x="789868" y="1945561"/>
                </a:lnTo>
                <a:lnTo>
                  <a:pt x="808315" y="1931596"/>
                </a:lnTo>
                <a:lnTo>
                  <a:pt x="825809" y="1917632"/>
                </a:lnTo>
                <a:lnTo>
                  <a:pt x="843620" y="1903668"/>
                </a:lnTo>
                <a:lnTo>
                  <a:pt x="860477" y="1889704"/>
                </a:lnTo>
                <a:lnTo>
                  <a:pt x="877017" y="1875739"/>
                </a:lnTo>
                <a:lnTo>
                  <a:pt x="893238" y="1861775"/>
                </a:lnTo>
                <a:lnTo>
                  <a:pt x="909459" y="1848128"/>
                </a:lnTo>
                <a:lnTo>
                  <a:pt x="925044" y="1834164"/>
                </a:lnTo>
                <a:lnTo>
                  <a:pt x="940311" y="1820200"/>
                </a:lnTo>
                <a:lnTo>
                  <a:pt x="955260" y="1806236"/>
                </a:lnTo>
                <a:lnTo>
                  <a:pt x="969572" y="1792589"/>
                </a:lnTo>
                <a:lnTo>
                  <a:pt x="983885" y="1778624"/>
                </a:lnTo>
                <a:lnTo>
                  <a:pt x="997562" y="1764660"/>
                </a:lnTo>
                <a:lnTo>
                  <a:pt x="1011238" y="1751013"/>
                </a:lnTo>
                <a:close/>
                <a:moveTo>
                  <a:pt x="223837" y="1751013"/>
                </a:moveTo>
                <a:lnTo>
                  <a:pt x="237454" y="1764660"/>
                </a:lnTo>
                <a:lnTo>
                  <a:pt x="251070" y="1778624"/>
                </a:lnTo>
                <a:lnTo>
                  <a:pt x="265320" y="1792589"/>
                </a:lnTo>
                <a:lnTo>
                  <a:pt x="279569" y="1806236"/>
                </a:lnTo>
                <a:lnTo>
                  <a:pt x="294452" y="1820200"/>
                </a:lnTo>
                <a:lnTo>
                  <a:pt x="309652" y="1834164"/>
                </a:lnTo>
                <a:lnTo>
                  <a:pt x="325168" y="1848128"/>
                </a:lnTo>
                <a:lnTo>
                  <a:pt x="341001" y="1861775"/>
                </a:lnTo>
                <a:lnTo>
                  <a:pt x="357467" y="1875739"/>
                </a:lnTo>
                <a:lnTo>
                  <a:pt x="373934" y="1889704"/>
                </a:lnTo>
                <a:lnTo>
                  <a:pt x="390717" y="1903668"/>
                </a:lnTo>
                <a:lnTo>
                  <a:pt x="408450" y="1917632"/>
                </a:lnTo>
                <a:lnTo>
                  <a:pt x="425866" y="1931596"/>
                </a:lnTo>
                <a:lnTo>
                  <a:pt x="444232" y="1945561"/>
                </a:lnTo>
                <a:lnTo>
                  <a:pt x="462598" y="1959525"/>
                </a:lnTo>
                <a:lnTo>
                  <a:pt x="481281" y="1973489"/>
                </a:lnTo>
                <a:lnTo>
                  <a:pt x="502814" y="1989040"/>
                </a:lnTo>
                <a:lnTo>
                  <a:pt x="524347" y="2004591"/>
                </a:lnTo>
                <a:lnTo>
                  <a:pt x="531313" y="2009035"/>
                </a:lnTo>
                <a:lnTo>
                  <a:pt x="537963" y="2012843"/>
                </a:lnTo>
                <a:lnTo>
                  <a:pt x="545246" y="2016651"/>
                </a:lnTo>
                <a:lnTo>
                  <a:pt x="552530" y="2019825"/>
                </a:lnTo>
                <a:lnTo>
                  <a:pt x="559813" y="2022999"/>
                </a:lnTo>
                <a:lnTo>
                  <a:pt x="567413" y="2025220"/>
                </a:lnTo>
                <a:lnTo>
                  <a:pt x="575012" y="2027125"/>
                </a:lnTo>
                <a:lnTo>
                  <a:pt x="582612" y="2028711"/>
                </a:lnTo>
                <a:lnTo>
                  <a:pt x="582612" y="3112528"/>
                </a:lnTo>
                <a:lnTo>
                  <a:pt x="582612" y="3121731"/>
                </a:lnTo>
                <a:lnTo>
                  <a:pt x="581979" y="3130618"/>
                </a:lnTo>
                <a:lnTo>
                  <a:pt x="580712" y="3139822"/>
                </a:lnTo>
                <a:lnTo>
                  <a:pt x="579129" y="3148708"/>
                </a:lnTo>
                <a:lnTo>
                  <a:pt x="576912" y="3157277"/>
                </a:lnTo>
                <a:lnTo>
                  <a:pt x="574696" y="3165846"/>
                </a:lnTo>
                <a:lnTo>
                  <a:pt x="572162" y="3174097"/>
                </a:lnTo>
                <a:lnTo>
                  <a:pt x="568679" y="3182666"/>
                </a:lnTo>
                <a:lnTo>
                  <a:pt x="565196" y="3190601"/>
                </a:lnTo>
                <a:lnTo>
                  <a:pt x="561079" y="3198217"/>
                </a:lnTo>
                <a:lnTo>
                  <a:pt x="556963" y="3205834"/>
                </a:lnTo>
                <a:lnTo>
                  <a:pt x="552213" y="3213134"/>
                </a:lnTo>
                <a:lnTo>
                  <a:pt x="547146" y="3220116"/>
                </a:lnTo>
                <a:lnTo>
                  <a:pt x="541763" y="3227098"/>
                </a:lnTo>
                <a:lnTo>
                  <a:pt x="536380" y="3233445"/>
                </a:lnTo>
                <a:lnTo>
                  <a:pt x="530363" y="3239793"/>
                </a:lnTo>
                <a:lnTo>
                  <a:pt x="524030" y="3245506"/>
                </a:lnTo>
                <a:lnTo>
                  <a:pt x="517380" y="3251218"/>
                </a:lnTo>
                <a:lnTo>
                  <a:pt x="510731" y="3256613"/>
                </a:lnTo>
                <a:lnTo>
                  <a:pt x="503764" y="3261691"/>
                </a:lnTo>
                <a:lnTo>
                  <a:pt x="496481" y="3266135"/>
                </a:lnTo>
                <a:lnTo>
                  <a:pt x="488881" y="3270578"/>
                </a:lnTo>
                <a:lnTo>
                  <a:pt x="481281" y="3274386"/>
                </a:lnTo>
                <a:lnTo>
                  <a:pt x="473365" y="3278195"/>
                </a:lnTo>
                <a:lnTo>
                  <a:pt x="465132" y="3281368"/>
                </a:lnTo>
                <a:lnTo>
                  <a:pt x="456898" y="3284225"/>
                </a:lnTo>
                <a:lnTo>
                  <a:pt x="448032" y="3286764"/>
                </a:lnTo>
                <a:lnTo>
                  <a:pt x="439482" y="3288668"/>
                </a:lnTo>
                <a:lnTo>
                  <a:pt x="430616" y="3290255"/>
                </a:lnTo>
                <a:lnTo>
                  <a:pt x="421749" y="3291524"/>
                </a:lnTo>
                <a:lnTo>
                  <a:pt x="412566" y="3292159"/>
                </a:lnTo>
                <a:lnTo>
                  <a:pt x="403383" y="3292476"/>
                </a:lnTo>
                <a:lnTo>
                  <a:pt x="394200" y="3292159"/>
                </a:lnTo>
                <a:lnTo>
                  <a:pt x="384700" y="3291524"/>
                </a:lnTo>
                <a:lnTo>
                  <a:pt x="375834" y="3290255"/>
                </a:lnTo>
                <a:lnTo>
                  <a:pt x="367284" y="3288668"/>
                </a:lnTo>
                <a:lnTo>
                  <a:pt x="358417" y="3286764"/>
                </a:lnTo>
                <a:lnTo>
                  <a:pt x="350184" y="3284225"/>
                </a:lnTo>
                <a:lnTo>
                  <a:pt x="341635" y="3281368"/>
                </a:lnTo>
                <a:lnTo>
                  <a:pt x="333401" y="3278195"/>
                </a:lnTo>
                <a:lnTo>
                  <a:pt x="325485" y="3274386"/>
                </a:lnTo>
                <a:lnTo>
                  <a:pt x="317885" y="3270578"/>
                </a:lnTo>
                <a:lnTo>
                  <a:pt x="310285" y="3266135"/>
                </a:lnTo>
                <a:lnTo>
                  <a:pt x="303002" y="3261691"/>
                </a:lnTo>
                <a:lnTo>
                  <a:pt x="296036" y="3256613"/>
                </a:lnTo>
                <a:lnTo>
                  <a:pt x="289069" y="3251218"/>
                </a:lnTo>
                <a:lnTo>
                  <a:pt x="282736" y="3245506"/>
                </a:lnTo>
                <a:lnTo>
                  <a:pt x="276403" y="3239793"/>
                </a:lnTo>
                <a:lnTo>
                  <a:pt x="270386" y="3233445"/>
                </a:lnTo>
                <a:lnTo>
                  <a:pt x="265003" y="3227098"/>
                </a:lnTo>
                <a:lnTo>
                  <a:pt x="259620" y="3220116"/>
                </a:lnTo>
                <a:lnTo>
                  <a:pt x="254553" y="3213134"/>
                </a:lnTo>
                <a:lnTo>
                  <a:pt x="250120" y="3205834"/>
                </a:lnTo>
                <a:lnTo>
                  <a:pt x="245687" y="3198217"/>
                </a:lnTo>
                <a:lnTo>
                  <a:pt x="241570" y="3190601"/>
                </a:lnTo>
                <a:lnTo>
                  <a:pt x="238087" y="3182666"/>
                </a:lnTo>
                <a:lnTo>
                  <a:pt x="234604" y="3174097"/>
                </a:lnTo>
                <a:lnTo>
                  <a:pt x="232070" y="3165846"/>
                </a:lnTo>
                <a:lnTo>
                  <a:pt x="229537" y="3157277"/>
                </a:lnTo>
                <a:lnTo>
                  <a:pt x="227321" y="3148708"/>
                </a:lnTo>
                <a:lnTo>
                  <a:pt x="225737" y="3139822"/>
                </a:lnTo>
                <a:lnTo>
                  <a:pt x="224787" y="3130618"/>
                </a:lnTo>
                <a:lnTo>
                  <a:pt x="224154" y="3121731"/>
                </a:lnTo>
                <a:lnTo>
                  <a:pt x="223837" y="3112528"/>
                </a:lnTo>
                <a:lnTo>
                  <a:pt x="223837" y="1860823"/>
                </a:lnTo>
                <a:lnTo>
                  <a:pt x="223837" y="1751013"/>
                </a:lnTo>
                <a:close/>
                <a:moveTo>
                  <a:pt x="330518" y="752475"/>
                </a:moveTo>
                <a:lnTo>
                  <a:pt x="336550" y="752475"/>
                </a:lnTo>
                <a:lnTo>
                  <a:pt x="898525" y="752475"/>
                </a:lnTo>
                <a:lnTo>
                  <a:pt x="904558" y="752475"/>
                </a:lnTo>
                <a:lnTo>
                  <a:pt x="910590" y="752793"/>
                </a:lnTo>
                <a:lnTo>
                  <a:pt x="916623" y="753745"/>
                </a:lnTo>
                <a:lnTo>
                  <a:pt x="922020" y="755015"/>
                </a:lnTo>
                <a:lnTo>
                  <a:pt x="928053" y="755650"/>
                </a:lnTo>
                <a:lnTo>
                  <a:pt x="934403" y="756920"/>
                </a:lnTo>
                <a:lnTo>
                  <a:pt x="940435" y="758190"/>
                </a:lnTo>
                <a:lnTo>
                  <a:pt x="946468" y="760095"/>
                </a:lnTo>
                <a:lnTo>
                  <a:pt x="952500" y="762318"/>
                </a:lnTo>
                <a:lnTo>
                  <a:pt x="958533" y="764858"/>
                </a:lnTo>
                <a:lnTo>
                  <a:pt x="964248" y="767398"/>
                </a:lnTo>
                <a:lnTo>
                  <a:pt x="969963" y="770890"/>
                </a:lnTo>
                <a:lnTo>
                  <a:pt x="975043" y="773748"/>
                </a:lnTo>
                <a:lnTo>
                  <a:pt x="984250" y="780098"/>
                </a:lnTo>
                <a:lnTo>
                  <a:pt x="997903" y="789305"/>
                </a:lnTo>
                <a:lnTo>
                  <a:pt x="1005523" y="795338"/>
                </a:lnTo>
                <a:lnTo>
                  <a:pt x="1014413" y="802005"/>
                </a:lnTo>
                <a:lnTo>
                  <a:pt x="1023938" y="809625"/>
                </a:lnTo>
                <a:lnTo>
                  <a:pt x="1033780" y="817880"/>
                </a:lnTo>
                <a:lnTo>
                  <a:pt x="1044575" y="827088"/>
                </a:lnTo>
                <a:lnTo>
                  <a:pt x="1055370" y="836930"/>
                </a:lnTo>
                <a:lnTo>
                  <a:pt x="1066800" y="848043"/>
                </a:lnTo>
                <a:lnTo>
                  <a:pt x="1078230" y="859473"/>
                </a:lnTo>
                <a:lnTo>
                  <a:pt x="1090295" y="872173"/>
                </a:lnTo>
                <a:lnTo>
                  <a:pt x="1102360" y="885508"/>
                </a:lnTo>
                <a:lnTo>
                  <a:pt x="1114108" y="899795"/>
                </a:lnTo>
                <a:lnTo>
                  <a:pt x="1126173" y="915035"/>
                </a:lnTo>
                <a:lnTo>
                  <a:pt x="1138238" y="930910"/>
                </a:lnTo>
                <a:lnTo>
                  <a:pt x="1149668" y="948373"/>
                </a:lnTo>
                <a:lnTo>
                  <a:pt x="1155700" y="956945"/>
                </a:lnTo>
                <a:lnTo>
                  <a:pt x="1161415" y="966153"/>
                </a:lnTo>
                <a:lnTo>
                  <a:pt x="1166813" y="975678"/>
                </a:lnTo>
                <a:lnTo>
                  <a:pt x="1172210" y="985203"/>
                </a:lnTo>
                <a:lnTo>
                  <a:pt x="1177608" y="995045"/>
                </a:lnTo>
                <a:lnTo>
                  <a:pt x="1182688" y="1005205"/>
                </a:lnTo>
                <a:lnTo>
                  <a:pt x="1187768" y="1015365"/>
                </a:lnTo>
                <a:lnTo>
                  <a:pt x="1192530" y="1026160"/>
                </a:lnTo>
                <a:lnTo>
                  <a:pt x="1197293" y="1036955"/>
                </a:lnTo>
                <a:lnTo>
                  <a:pt x="1201420" y="1048068"/>
                </a:lnTo>
                <a:lnTo>
                  <a:pt x="1205865" y="1059180"/>
                </a:lnTo>
                <a:lnTo>
                  <a:pt x="1209993" y="1070610"/>
                </a:lnTo>
                <a:lnTo>
                  <a:pt x="1213485" y="1082358"/>
                </a:lnTo>
                <a:lnTo>
                  <a:pt x="1217295" y="1094105"/>
                </a:lnTo>
                <a:lnTo>
                  <a:pt x="1220153" y="1106488"/>
                </a:lnTo>
                <a:lnTo>
                  <a:pt x="1223328" y="1118870"/>
                </a:lnTo>
                <a:lnTo>
                  <a:pt x="1225868" y="1131253"/>
                </a:lnTo>
                <a:lnTo>
                  <a:pt x="1228090" y="1144270"/>
                </a:lnTo>
                <a:lnTo>
                  <a:pt x="1229995" y="1157288"/>
                </a:lnTo>
                <a:lnTo>
                  <a:pt x="1232218" y="1170623"/>
                </a:lnTo>
                <a:lnTo>
                  <a:pt x="1233488" y="1183958"/>
                </a:lnTo>
                <a:lnTo>
                  <a:pt x="1234440" y="1197610"/>
                </a:lnTo>
                <a:lnTo>
                  <a:pt x="1234758" y="1211580"/>
                </a:lnTo>
                <a:lnTo>
                  <a:pt x="1235075" y="1225868"/>
                </a:lnTo>
                <a:lnTo>
                  <a:pt x="1235075" y="1236028"/>
                </a:lnTo>
                <a:lnTo>
                  <a:pt x="1234758" y="1246505"/>
                </a:lnTo>
                <a:lnTo>
                  <a:pt x="1234123" y="1256665"/>
                </a:lnTo>
                <a:lnTo>
                  <a:pt x="1233488" y="1267460"/>
                </a:lnTo>
                <a:lnTo>
                  <a:pt x="1232535" y="1277938"/>
                </a:lnTo>
                <a:lnTo>
                  <a:pt x="1231265" y="1288733"/>
                </a:lnTo>
                <a:lnTo>
                  <a:pt x="1229678" y="1299210"/>
                </a:lnTo>
                <a:lnTo>
                  <a:pt x="1228090" y="1310323"/>
                </a:lnTo>
                <a:lnTo>
                  <a:pt x="1226185" y="1320800"/>
                </a:lnTo>
                <a:lnTo>
                  <a:pt x="1223963" y="1331913"/>
                </a:lnTo>
                <a:lnTo>
                  <a:pt x="1221423" y="1342708"/>
                </a:lnTo>
                <a:lnTo>
                  <a:pt x="1218883" y="1353820"/>
                </a:lnTo>
                <a:lnTo>
                  <a:pt x="1215708" y="1364933"/>
                </a:lnTo>
                <a:lnTo>
                  <a:pt x="1212850" y="1376045"/>
                </a:lnTo>
                <a:lnTo>
                  <a:pt x="1209675" y="1387158"/>
                </a:lnTo>
                <a:lnTo>
                  <a:pt x="1205865" y="1398270"/>
                </a:lnTo>
                <a:lnTo>
                  <a:pt x="1202055" y="1409700"/>
                </a:lnTo>
                <a:lnTo>
                  <a:pt x="1197610" y="1420813"/>
                </a:lnTo>
                <a:lnTo>
                  <a:pt x="1193165" y="1432243"/>
                </a:lnTo>
                <a:lnTo>
                  <a:pt x="1188720" y="1443673"/>
                </a:lnTo>
                <a:lnTo>
                  <a:pt x="1183640" y="1455103"/>
                </a:lnTo>
                <a:lnTo>
                  <a:pt x="1178560" y="1466533"/>
                </a:lnTo>
                <a:lnTo>
                  <a:pt x="1172845" y="1477963"/>
                </a:lnTo>
                <a:lnTo>
                  <a:pt x="1167448" y="1489711"/>
                </a:lnTo>
                <a:lnTo>
                  <a:pt x="1161415" y="1500823"/>
                </a:lnTo>
                <a:lnTo>
                  <a:pt x="1155065" y="1512571"/>
                </a:lnTo>
                <a:lnTo>
                  <a:pt x="1148398" y="1524318"/>
                </a:lnTo>
                <a:lnTo>
                  <a:pt x="1141730" y="1535748"/>
                </a:lnTo>
                <a:lnTo>
                  <a:pt x="1134428" y="1547496"/>
                </a:lnTo>
                <a:lnTo>
                  <a:pt x="1127125" y="1559561"/>
                </a:lnTo>
                <a:lnTo>
                  <a:pt x="1119505" y="1570991"/>
                </a:lnTo>
                <a:lnTo>
                  <a:pt x="1111568" y="1582738"/>
                </a:lnTo>
                <a:lnTo>
                  <a:pt x="1100773" y="1597978"/>
                </a:lnTo>
                <a:lnTo>
                  <a:pt x="1089978" y="1613218"/>
                </a:lnTo>
                <a:lnTo>
                  <a:pt x="1078230" y="1628458"/>
                </a:lnTo>
                <a:lnTo>
                  <a:pt x="1066483" y="1643698"/>
                </a:lnTo>
                <a:lnTo>
                  <a:pt x="1053465" y="1659891"/>
                </a:lnTo>
                <a:lnTo>
                  <a:pt x="1039813" y="1675766"/>
                </a:lnTo>
                <a:lnTo>
                  <a:pt x="1025843" y="1691958"/>
                </a:lnTo>
                <a:lnTo>
                  <a:pt x="1011238" y="1707833"/>
                </a:lnTo>
                <a:lnTo>
                  <a:pt x="997903" y="1722756"/>
                </a:lnTo>
                <a:lnTo>
                  <a:pt x="983933" y="1737043"/>
                </a:lnTo>
                <a:lnTo>
                  <a:pt x="969645" y="1751331"/>
                </a:lnTo>
                <a:lnTo>
                  <a:pt x="955040" y="1765936"/>
                </a:lnTo>
                <a:lnTo>
                  <a:pt x="940118" y="1780541"/>
                </a:lnTo>
                <a:lnTo>
                  <a:pt x="924560" y="1795146"/>
                </a:lnTo>
                <a:lnTo>
                  <a:pt x="908368" y="1809751"/>
                </a:lnTo>
                <a:lnTo>
                  <a:pt x="891858" y="1824673"/>
                </a:lnTo>
                <a:lnTo>
                  <a:pt x="874713" y="1839278"/>
                </a:lnTo>
                <a:lnTo>
                  <a:pt x="857250" y="1854201"/>
                </a:lnTo>
                <a:lnTo>
                  <a:pt x="839470" y="1869123"/>
                </a:lnTo>
                <a:lnTo>
                  <a:pt x="820738" y="1884046"/>
                </a:lnTo>
                <a:lnTo>
                  <a:pt x="802005" y="1899286"/>
                </a:lnTo>
                <a:lnTo>
                  <a:pt x="782638" y="1914208"/>
                </a:lnTo>
                <a:lnTo>
                  <a:pt x="762318" y="1929766"/>
                </a:lnTo>
                <a:lnTo>
                  <a:pt x="741998" y="1945006"/>
                </a:lnTo>
                <a:lnTo>
                  <a:pt x="744220" y="1939926"/>
                </a:lnTo>
                <a:lnTo>
                  <a:pt x="746125" y="1934846"/>
                </a:lnTo>
                <a:lnTo>
                  <a:pt x="749300" y="1924686"/>
                </a:lnTo>
                <a:lnTo>
                  <a:pt x="752158" y="1914208"/>
                </a:lnTo>
                <a:lnTo>
                  <a:pt x="752793" y="1909128"/>
                </a:lnTo>
                <a:lnTo>
                  <a:pt x="753745" y="1903731"/>
                </a:lnTo>
                <a:lnTo>
                  <a:pt x="754380" y="1898333"/>
                </a:lnTo>
                <a:lnTo>
                  <a:pt x="754698" y="1892936"/>
                </a:lnTo>
                <a:lnTo>
                  <a:pt x="754698" y="1887856"/>
                </a:lnTo>
                <a:lnTo>
                  <a:pt x="754698" y="1882458"/>
                </a:lnTo>
                <a:lnTo>
                  <a:pt x="754380" y="1876743"/>
                </a:lnTo>
                <a:lnTo>
                  <a:pt x="754063" y="1871346"/>
                </a:lnTo>
                <a:lnTo>
                  <a:pt x="753428" y="1866266"/>
                </a:lnTo>
                <a:lnTo>
                  <a:pt x="752793" y="1860551"/>
                </a:lnTo>
                <a:lnTo>
                  <a:pt x="751523" y="1853566"/>
                </a:lnTo>
                <a:lnTo>
                  <a:pt x="749300" y="1846581"/>
                </a:lnTo>
                <a:lnTo>
                  <a:pt x="747395" y="1839596"/>
                </a:lnTo>
                <a:lnTo>
                  <a:pt x="745173" y="1832928"/>
                </a:lnTo>
                <a:lnTo>
                  <a:pt x="742315" y="1826261"/>
                </a:lnTo>
                <a:lnTo>
                  <a:pt x="739458" y="1819911"/>
                </a:lnTo>
                <a:lnTo>
                  <a:pt x="735965" y="1813561"/>
                </a:lnTo>
                <a:lnTo>
                  <a:pt x="732473" y="1807528"/>
                </a:lnTo>
                <a:lnTo>
                  <a:pt x="728345" y="1801813"/>
                </a:lnTo>
                <a:lnTo>
                  <a:pt x="724218" y="1796098"/>
                </a:lnTo>
                <a:lnTo>
                  <a:pt x="719773" y="1790383"/>
                </a:lnTo>
                <a:lnTo>
                  <a:pt x="715010" y="1784986"/>
                </a:lnTo>
                <a:lnTo>
                  <a:pt x="709930" y="1780223"/>
                </a:lnTo>
                <a:lnTo>
                  <a:pt x="704533" y="1775461"/>
                </a:lnTo>
                <a:lnTo>
                  <a:pt x="698818" y="1770698"/>
                </a:lnTo>
                <a:lnTo>
                  <a:pt x="693103" y="1766571"/>
                </a:lnTo>
                <a:lnTo>
                  <a:pt x="672783" y="1751966"/>
                </a:lnTo>
                <a:lnTo>
                  <a:pt x="651510" y="1736091"/>
                </a:lnTo>
                <a:lnTo>
                  <a:pt x="641350" y="1728788"/>
                </a:lnTo>
                <a:lnTo>
                  <a:pt x="651510" y="1721486"/>
                </a:lnTo>
                <a:lnTo>
                  <a:pt x="672783" y="1704341"/>
                </a:lnTo>
                <a:lnTo>
                  <a:pt x="693738" y="1687831"/>
                </a:lnTo>
                <a:lnTo>
                  <a:pt x="713105" y="1671003"/>
                </a:lnTo>
                <a:lnTo>
                  <a:pt x="732473" y="1654493"/>
                </a:lnTo>
                <a:lnTo>
                  <a:pt x="750888" y="1638301"/>
                </a:lnTo>
                <a:lnTo>
                  <a:pt x="768033" y="1622108"/>
                </a:lnTo>
                <a:lnTo>
                  <a:pt x="784860" y="1606551"/>
                </a:lnTo>
                <a:lnTo>
                  <a:pt x="801053" y="1590993"/>
                </a:lnTo>
                <a:lnTo>
                  <a:pt x="815975" y="1575753"/>
                </a:lnTo>
                <a:lnTo>
                  <a:pt x="830580" y="1560513"/>
                </a:lnTo>
                <a:lnTo>
                  <a:pt x="844233" y="1545591"/>
                </a:lnTo>
                <a:lnTo>
                  <a:pt x="857250" y="1530986"/>
                </a:lnTo>
                <a:lnTo>
                  <a:pt x="869633" y="1516698"/>
                </a:lnTo>
                <a:lnTo>
                  <a:pt x="881380" y="1502411"/>
                </a:lnTo>
                <a:lnTo>
                  <a:pt x="892175" y="1488441"/>
                </a:lnTo>
                <a:lnTo>
                  <a:pt x="902970" y="1474788"/>
                </a:lnTo>
                <a:lnTo>
                  <a:pt x="890270" y="1486218"/>
                </a:lnTo>
                <a:lnTo>
                  <a:pt x="876935" y="1498601"/>
                </a:lnTo>
                <a:lnTo>
                  <a:pt x="848678" y="1524001"/>
                </a:lnTo>
                <a:lnTo>
                  <a:pt x="818515" y="1550353"/>
                </a:lnTo>
                <a:lnTo>
                  <a:pt x="786130" y="1577341"/>
                </a:lnTo>
                <a:lnTo>
                  <a:pt x="753110" y="1604963"/>
                </a:lnTo>
                <a:lnTo>
                  <a:pt x="719138" y="1632268"/>
                </a:lnTo>
                <a:lnTo>
                  <a:pt x="684848" y="1659573"/>
                </a:lnTo>
                <a:lnTo>
                  <a:pt x="651510" y="1685291"/>
                </a:lnTo>
                <a:lnTo>
                  <a:pt x="617538" y="1711326"/>
                </a:lnTo>
                <a:lnTo>
                  <a:pt x="583565" y="1685291"/>
                </a:lnTo>
                <a:lnTo>
                  <a:pt x="549910" y="1659573"/>
                </a:lnTo>
                <a:lnTo>
                  <a:pt x="515938" y="1632268"/>
                </a:lnTo>
                <a:lnTo>
                  <a:pt x="481965" y="1604963"/>
                </a:lnTo>
                <a:lnTo>
                  <a:pt x="448628" y="1577341"/>
                </a:lnTo>
                <a:lnTo>
                  <a:pt x="416560" y="1550353"/>
                </a:lnTo>
                <a:lnTo>
                  <a:pt x="386398" y="1524001"/>
                </a:lnTo>
                <a:lnTo>
                  <a:pt x="358140" y="1498601"/>
                </a:lnTo>
                <a:lnTo>
                  <a:pt x="344805" y="1486218"/>
                </a:lnTo>
                <a:lnTo>
                  <a:pt x="332105" y="1474788"/>
                </a:lnTo>
                <a:lnTo>
                  <a:pt x="342900" y="1488441"/>
                </a:lnTo>
                <a:lnTo>
                  <a:pt x="353695" y="1502411"/>
                </a:lnTo>
                <a:lnTo>
                  <a:pt x="365443" y="1516698"/>
                </a:lnTo>
                <a:lnTo>
                  <a:pt x="377508" y="1530986"/>
                </a:lnTo>
                <a:lnTo>
                  <a:pt x="390843" y="1545591"/>
                </a:lnTo>
                <a:lnTo>
                  <a:pt x="404495" y="1560513"/>
                </a:lnTo>
                <a:lnTo>
                  <a:pt x="419100" y="1575753"/>
                </a:lnTo>
                <a:lnTo>
                  <a:pt x="434023" y="1590993"/>
                </a:lnTo>
                <a:lnTo>
                  <a:pt x="450215" y="1606551"/>
                </a:lnTo>
                <a:lnTo>
                  <a:pt x="467043" y="1622108"/>
                </a:lnTo>
                <a:lnTo>
                  <a:pt x="484188" y="1638301"/>
                </a:lnTo>
                <a:lnTo>
                  <a:pt x="502603" y="1654493"/>
                </a:lnTo>
                <a:lnTo>
                  <a:pt x="521970" y="1671003"/>
                </a:lnTo>
                <a:lnTo>
                  <a:pt x="541338" y="1687831"/>
                </a:lnTo>
                <a:lnTo>
                  <a:pt x="562293" y="1704341"/>
                </a:lnTo>
                <a:lnTo>
                  <a:pt x="583565" y="1721486"/>
                </a:lnTo>
                <a:lnTo>
                  <a:pt x="593725" y="1728788"/>
                </a:lnTo>
                <a:lnTo>
                  <a:pt x="617538" y="1747203"/>
                </a:lnTo>
                <a:lnTo>
                  <a:pt x="651510" y="1771968"/>
                </a:lnTo>
                <a:lnTo>
                  <a:pt x="676275" y="1790066"/>
                </a:lnTo>
                <a:lnTo>
                  <a:pt x="681355" y="1793558"/>
                </a:lnTo>
                <a:lnTo>
                  <a:pt x="685483" y="1797686"/>
                </a:lnTo>
                <a:lnTo>
                  <a:pt x="689928" y="1801813"/>
                </a:lnTo>
                <a:lnTo>
                  <a:pt x="694373" y="1805623"/>
                </a:lnTo>
                <a:lnTo>
                  <a:pt x="697865" y="1810068"/>
                </a:lnTo>
                <a:lnTo>
                  <a:pt x="701675" y="1814196"/>
                </a:lnTo>
                <a:lnTo>
                  <a:pt x="704850" y="1818958"/>
                </a:lnTo>
                <a:lnTo>
                  <a:pt x="708343" y="1824038"/>
                </a:lnTo>
                <a:lnTo>
                  <a:pt x="710883" y="1828483"/>
                </a:lnTo>
                <a:lnTo>
                  <a:pt x="713423" y="1833563"/>
                </a:lnTo>
                <a:lnTo>
                  <a:pt x="715963" y="1838961"/>
                </a:lnTo>
                <a:lnTo>
                  <a:pt x="718185" y="1844041"/>
                </a:lnTo>
                <a:lnTo>
                  <a:pt x="719773" y="1849121"/>
                </a:lnTo>
                <a:lnTo>
                  <a:pt x="721360" y="1854518"/>
                </a:lnTo>
                <a:lnTo>
                  <a:pt x="722948" y="1860233"/>
                </a:lnTo>
                <a:lnTo>
                  <a:pt x="723900" y="1865631"/>
                </a:lnTo>
                <a:lnTo>
                  <a:pt x="724853" y="1871028"/>
                </a:lnTo>
                <a:lnTo>
                  <a:pt x="725488" y="1876743"/>
                </a:lnTo>
                <a:lnTo>
                  <a:pt x="725488" y="1882141"/>
                </a:lnTo>
                <a:lnTo>
                  <a:pt x="725488" y="1887856"/>
                </a:lnTo>
                <a:lnTo>
                  <a:pt x="725488" y="1893253"/>
                </a:lnTo>
                <a:lnTo>
                  <a:pt x="724853" y="1898968"/>
                </a:lnTo>
                <a:lnTo>
                  <a:pt x="724218" y="1904683"/>
                </a:lnTo>
                <a:lnTo>
                  <a:pt x="723265" y="1910398"/>
                </a:lnTo>
                <a:lnTo>
                  <a:pt x="721360" y="1915796"/>
                </a:lnTo>
                <a:lnTo>
                  <a:pt x="720090" y="1921193"/>
                </a:lnTo>
                <a:lnTo>
                  <a:pt x="718185" y="1926591"/>
                </a:lnTo>
                <a:lnTo>
                  <a:pt x="715963" y="1931988"/>
                </a:lnTo>
                <a:lnTo>
                  <a:pt x="713423" y="1937386"/>
                </a:lnTo>
                <a:lnTo>
                  <a:pt x="710883" y="1942466"/>
                </a:lnTo>
                <a:lnTo>
                  <a:pt x="707390" y="1947546"/>
                </a:lnTo>
                <a:lnTo>
                  <a:pt x="704215" y="1952626"/>
                </a:lnTo>
                <a:lnTo>
                  <a:pt x="700088" y="1958341"/>
                </a:lnTo>
                <a:lnTo>
                  <a:pt x="695643" y="1963421"/>
                </a:lnTo>
                <a:lnTo>
                  <a:pt x="690563" y="1968501"/>
                </a:lnTo>
                <a:lnTo>
                  <a:pt x="685483" y="1973263"/>
                </a:lnTo>
                <a:lnTo>
                  <a:pt x="681673" y="1976438"/>
                </a:lnTo>
                <a:lnTo>
                  <a:pt x="677545" y="1979613"/>
                </a:lnTo>
                <a:lnTo>
                  <a:pt x="673735" y="1982471"/>
                </a:lnTo>
                <a:lnTo>
                  <a:pt x="669290" y="1985011"/>
                </a:lnTo>
                <a:lnTo>
                  <a:pt x="665163" y="1987551"/>
                </a:lnTo>
                <a:lnTo>
                  <a:pt x="660400" y="1989773"/>
                </a:lnTo>
                <a:lnTo>
                  <a:pt x="655638" y="1991996"/>
                </a:lnTo>
                <a:lnTo>
                  <a:pt x="651510" y="1993901"/>
                </a:lnTo>
                <a:lnTo>
                  <a:pt x="642938" y="1996758"/>
                </a:lnTo>
                <a:lnTo>
                  <a:pt x="634683" y="1998663"/>
                </a:lnTo>
                <a:lnTo>
                  <a:pt x="626110" y="2000568"/>
                </a:lnTo>
                <a:lnTo>
                  <a:pt x="617538" y="2001521"/>
                </a:lnTo>
                <a:lnTo>
                  <a:pt x="613093" y="2001838"/>
                </a:lnTo>
                <a:lnTo>
                  <a:pt x="609283" y="2001838"/>
                </a:lnTo>
                <a:lnTo>
                  <a:pt x="602933" y="2001838"/>
                </a:lnTo>
                <a:lnTo>
                  <a:pt x="596265" y="2001203"/>
                </a:lnTo>
                <a:lnTo>
                  <a:pt x="589915" y="1999933"/>
                </a:lnTo>
                <a:lnTo>
                  <a:pt x="583565" y="1998663"/>
                </a:lnTo>
                <a:lnTo>
                  <a:pt x="578168" y="1997393"/>
                </a:lnTo>
                <a:lnTo>
                  <a:pt x="573088" y="1995806"/>
                </a:lnTo>
                <a:lnTo>
                  <a:pt x="567690" y="1993901"/>
                </a:lnTo>
                <a:lnTo>
                  <a:pt x="562293" y="1991678"/>
                </a:lnTo>
                <a:lnTo>
                  <a:pt x="556895" y="1989456"/>
                </a:lnTo>
                <a:lnTo>
                  <a:pt x="552133" y="1986916"/>
                </a:lnTo>
                <a:lnTo>
                  <a:pt x="547053" y="1983741"/>
                </a:lnTo>
                <a:lnTo>
                  <a:pt x="541973" y="1980566"/>
                </a:lnTo>
                <a:lnTo>
                  <a:pt x="531813" y="1973263"/>
                </a:lnTo>
                <a:lnTo>
                  <a:pt x="512128" y="1958976"/>
                </a:lnTo>
                <a:lnTo>
                  <a:pt x="493078" y="1945006"/>
                </a:lnTo>
                <a:lnTo>
                  <a:pt x="472758" y="1929766"/>
                </a:lnTo>
                <a:lnTo>
                  <a:pt x="452755" y="1914208"/>
                </a:lnTo>
                <a:lnTo>
                  <a:pt x="433070" y="1899286"/>
                </a:lnTo>
                <a:lnTo>
                  <a:pt x="414338" y="1884046"/>
                </a:lnTo>
                <a:lnTo>
                  <a:pt x="395605" y="1869123"/>
                </a:lnTo>
                <a:lnTo>
                  <a:pt x="377508" y="1854201"/>
                </a:lnTo>
                <a:lnTo>
                  <a:pt x="360363" y="1839278"/>
                </a:lnTo>
                <a:lnTo>
                  <a:pt x="343218" y="1824673"/>
                </a:lnTo>
                <a:lnTo>
                  <a:pt x="326708" y="1809751"/>
                </a:lnTo>
                <a:lnTo>
                  <a:pt x="310515" y="1795146"/>
                </a:lnTo>
                <a:lnTo>
                  <a:pt x="294958" y="1780541"/>
                </a:lnTo>
                <a:lnTo>
                  <a:pt x="280035" y="1765936"/>
                </a:lnTo>
                <a:lnTo>
                  <a:pt x="265430" y="1751331"/>
                </a:lnTo>
                <a:lnTo>
                  <a:pt x="251143" y="1737043"/>
                </a:lnTo>
                <a:lnTo>
                  <a:pt x="237173" y="1722756"/>
                </a:lnTo>
                <a:lnTo>
                  <a:pt x="223838" y="1707833"/>
                </a:lnTo>
                <a:lnTo>
                  <a:pt x="209233" y="1691958"/>
                </a:lnTo>
                <a:lnTo>
                  <a:pt x="195263" y="1675766"/>
                </a:lnTo>
                <a:lnTo>
                  <a:pt x="181610" y="1659891"/>
                </a:lnTo>
                <a:lnTo>
                  <a:pt x="168593" y="1643698"/>
                </a:lnTo>
                <a:lnTo>
                  <a:pt x="156845" y="1628458"/>
                </a:lnTo>
                <a:lnTo>
                  <a:pt x="145098" y="1613218"/>
                </a:lnTo>
                <a:lnTo>
                  <a:pt x="133985" y="1597978"/>
                </a:lnTo>
                <a:lnTo>
                  <a:pt x="123508" y="1582738"/>
                </a:lnTo>
                <a:lnTo>
                  <a:pt x="115570" y="1570991"/>
                </a:lnTo>
                <a:lnTo>
                  <a:pt x="107950" y="1559561"/>
                </a:lnTo>
                <a:lnTo>
                  <a:pt x="100648" y="1547496"/>
                </a:lnTo>
                <a:lnTo>
                  <a:pt x="93345" y="1535748"/>
                </a:lnTo>
                <a:lnTo>
                  <a:pt x="86678" y="1524318"/>
                </a:lnTo>
                <a:lnTo>
                  <a:pt x="80010" y="1512571"/>
                </a:lnTo>
                <a:lnTo>
                  <a:pt x="73660" y="1500823"/>
                </a:lnTo>
                <a:lnTo>
                  <a:pt x="67628" y="1489711"/>
                </a:lnTo>
                <a:lnTo>
                  <a:pt x="61913" y="1477963"/>
                </a:lnTo>
                <a:lnTo>
                  <a:pt x="56515" y="1466533"/>
                </a:lnTo>
                <a:lnTo>
                  <a:pt x="51435" y="1455103"/>
                </a:lnTo>
                <a:lnTo>
                  <a:pt x="46355" y="1443673"/>
                </a:lnTo>
                <a:lnTo>
                  <a:pt x="41593" y="1432243"/>
                </a:lnTo>
                <a:lnTo>
                  <a:pt x="37465" y="1420813"/>
                </a:lnTo>
                <a:lnTo>
                  <a:pt x="33020" y="1409700"/>
                </a:lnTo>
                <a:lnTo>
                  <a:pt x="29210" y="1398270"/>
                </a:lnTo>
                <a:lnTo>
                  <a:pt x="25400" y="1387158"/>
                </a:lnTo>
                <a:lnTo>
                  <a:pt x="22225" y="1376045"/>
                </a:lnTo>
                <a:lnTo>
                  <a:pt x="19050" y="1364933"/>
                </a:lnTo>
                <a:lnTo>
                  <a:pt x="16193" y="1353820"/>
                </a:lnTo>
                <a:lnTo>
                  <a:pt x="13653" y="1342708"/>
                </a:lnTo>
                <a:lnTo>
                  <a:pt x="11113" y="1331913"/>
                </a:lnTo>
                <a:lnTo>
                  <a:pt x="8890" y="1320800"/>
                </a:lnTo>
                <a:lnTo>
                  <a:pt x="6985" y="1310323"/>
                </a:lnTo>
                <a:lnTo>
                  <a:pt x="5080" y="1299210"/>
                </a:lnTo>
                <a:lnTo>
                  <a:pt x="3810" y="1288733"/>
                </a:lnTo>
                <a:lnTo>
                  <a:pt x="2540" y="1277938"/>
                </a:lnTo>
                <a:lnTo>
                  <a:pt x="1588" y="1267460"/>
                </a:lnTo>
                <a:lnTo>
                  <a:pt x="953" y="1256665"/>
                </a:lnTo>
                <a:lnTo>
                  <a:pt x="318" y="1246505"/>
                </a:lnTo>
                <a:lnTo>
                  <a:pt x="0" y="1236028"/>
                </a:lnTo>
                <a:lnTo>
                  <a:pt x="0" y="1225868"/>
                </a:lnTo>
                <a:lnTo>
                  <a:pt x="318" y="1211580"/>
                </a:lnTo>
                <a:lnTo>
                  <a:pt x="635" y="1197610"/>
                </a:lnTo>
                <a:lnTo>
                  <a:pt x="1588" y="1183958"/>
                </a:lnTo>
                <a:lnTo>
                  <a:pt x="2858" y="1170623"/>
                </a:lnTo>
                <a:lnTo>
                  <a:pt x="4763" y="1157288"/>
                </a:lnTo>
                <a:lnTo>
                  <a:pt x="6985" y="1144270"/>
                </a:lnTo>
                <a:lnTo>
                  <a:pt x="9208" y="1131253"/>
                </a:lnTo>
                <a:lnTo>
                  <a:pt x="11748" y="1118870"/>
                </a:lnTo>
                <a:lnTo>
                  <a:pt x="14923" y="1106488"/>
                </a:lnTo>
                <a:lnTo>
                  <a:pt x="17780" y="1094105"/>
                </a:lnTo>
                <a:lnTo>
                  <a:pt x="21590" y="1082358"/>
                </a:lnTo>
                <a:lnTo>
                  <a:pt x="25083" y="1070610"/>
                </a:lnTo>
                <a:lnTo>
                  <a:pt x="29210" y="1059180"/>
                </a:lnTo>
                <a:lnTo>
                  <a:pt x="33338" y="1048068"/>
                </a:lnTo>
                <a:lnTo>
                  <a:pt x="37783" y="1036955"/>
                </a:lnTo>
                <a:lnTo>
                  <a:pt x="42545" y="1026160"/>
                </a:lnTo>
                <a:lnTo>
                  <a:pt x="47308" y="1015365"/>
                </a:lnTo>
                <a:lnTo>
                  <a:pt x="52388" y="1005205"/>
                </a:lnTo>
                <a:lnTo>
                  <a:pt x="57468" y="995045"/>
                </a:lnTo>
                <a:lnTo>
                  <a:pt x="62548" y="985203"/>
                </a:lnTo>
                <a:lnTo>
                  <a:pt x="68263" y="975678"/>
                </a:lnTo>
                <a:lnTo>
                  <a:pt x="73660" y="966153"/>
                </a:lnTo>
                <a:lnTo>
                  <a:pt x="79375" y="956945"/>
                </a:lnTo>
                <a:lnTo>
                  <a:pt x="85408" y="948373"/>
                </a:lnTo>
                <a:lnTo>
                  <a:pt x="96838" y="930910"/>
                </a:lnTo>
                <a:lnTo>
                  <a:pt x="108903" y="915035"/>
                </a:lnTo>
                <a:lnTo>
                  <a:pt x="120968" y="899795"/>
                </a:lnTo>
                <a:lnTo>
                  <a:pt x="132715" y="885508"/>
                </a:lnTo>
                <a:lnTo>
                  <a:pt x="144780" y="872173"/>
                </a:lnTo>
                <a:lnTo>
                  <a:pt x="156845" y="859473"/>
                </a:lnTo>
                <a:lnTo>
                  <a:pt x="168275" y="848043"/>
                </a:lnTo>
                <a:lnTo>
                  <a:pt x="179705" y="836930"/>
                </a:lnTo>
                <a:lnTo>
                  <a:pt x="190500" y="827088"/>
                </a:lnTo>
                <a:lnTo>
                  <a:pt x="201295" y="817880"/>
                </a:lnTo>
                <a:lnTo>
                  <a:pt x="211138" y="809625"/>
                </a:lnTo>
                <a:lnTo>
                  <a:pt x="220345" y="802005"/>
                </a:lnTo>
                <a:lnTo>
                  <a:pt x="229553" y="795338"/>
                </a:lnTo>
                <a:lnTo>
                  <a:pt x="237490" y="789305"/>
                </a:lnTo>
                <a:lnTo>
                  <a:pt x="250825" y="780098"/>
                </a:lnTo>
                <a:lnTo>
                  <a:pt x="260033" y="773748"/>
                </a:lnTo>
                <a:lnTo>
                  <a:pt x="265113" y="770890"/>
                </a:lnTo>
                <a:lnTo>
                  <a:pt x="270510" y="767398"/>
                </a:lnTo>
                <a:lnTo>
                  <a:pt x="276543" y="764858"/>
                </a:lnTo>
                <a:lnTo>
                  <a:pt x="282575" y="762318"/>
                </a:lnTo>
                <a:lnTo>
                  <a:pt x="288608" y="760095"/>
                </a:lnTo>
                <a:lnTo>
                  <a:pt x="294640" y="758190"/>
                </a:lnTo>
                <a:lnTo>
                  <a:pt x="300673" y="756920"/>
                </a:lnTo>
                <a:lnTo>
                  <a:pt x="307023" y="755650"/>
                </a:lnTo>
                <a:lnTo>
                  <a:pt x="312738" y="755015"/>
                </a:lnTo>
                <a:lnTo>
                  <a:pt x="318453" y="753745"/>
                </a:lnTo>
                <a:lnTo>
                  <a:pt x="324485" y="752793"/>
                </a:lnTo>
                <a:lnTo>
                  <a:pt x="330518" y="752475"/>
                </a:lnTo>
                <a:close/>
                <a:moveTo>
                  <a:pt x="609121" y="0"/>
                </a:moveTo>
                <a:lnTo>
                  <a:pt x="617062" y="0"/>
                </a:lnTo>
                <a:lnTo>
                  <a:pt x="625321" y="0"/>
                </a:lnTo>
                <a:lnTo>
                  <a:pt x="633262" y="317"/>
                </a:lnTo>
                <a:lnTo>
                  <a:pt x="641521" y="951"/>
                </a:lnTo>
                <a:lnTo>
                  <a:pt x="650098" y="1585"/>
                </a:lnTo>
                <a:lnTo>
                  <a:pt x="658039" y="2536"/>
                </a:lnTo>
                <a:lnTo>
                  <a:pt x="666298" y="3487"/>
                </a:lnTo>
                <a:lnTo>
                  <a:pt x="674557" y="4755"/>
                </a:lnTo>
                <a:lnTo>
                  <a:pt x="682816" y="6658"/>
                </a:lnTo>
                <a:lnTo>
                  <a:pt x="691075" y="8243"/>
                </a:lnTo>
                <a:lnTo>
                  <a:pt x="699017" y="10462"/>
                </a:lnTo>
                <a:lnTo>
                  <a:pt x="707593" y="12364"/>
                </a:lnTo>
                <a:lnTo>
                  <a:pt x="715535" y="14901"/>
                </a:lnTo>
                <a:lnTo>
                  <a:pt x="723476" y="17437"/>
                </a:lnTo>
                <a:lnTo>
                  <a:pt x="731100" y="20607"/>
                </a:lnTo>
                <a:lnTo>
                  <a:pt x="738723" y="23461"/>
                </a:lnTo>
                <a:lnTo>
                  <a:pt x="746347" y="26314"/>
                </a:lnTo>
                <a:lnTo>
                  <a:pt x="753653" y="29801"/>
                </a:lnTo>
                <a:lnTo>
                  <a:pt x="761277" y="33289"/>
                </a:lnTo>
                <a:lnTo>
                  <a:pt x="768265" y="37093"/>
                </a:lnTo>
                <a:lnTo>
                  <a:pt x="775571" y="40581"/>
                </a:lnTo>
                <a:lnTo>
                  <a:pt x="782560" y="44702"/>
                </a:lnTo>
                <a:lnTo>
                  <a:pt x="796219" y="53262"/>
                </a:lnTo>
                <a:lnTo>
                  <a:pt x="809560" y="62139"/>
                </a:lnTo>
                <a:lnTo>
                  <a:pt x="822266" y="71968"/>
                </a:lnTo>
                <a:lnTo>
                  <a:pt x="834020" y="82113"/>
                </a:lnTo>
                <a:lnTo>
                  <a:pt x="845773" y="92892"/>
                </a:lnTo>
                <a:lnTo>
                  <a:pt x="856573" y="103988"/>
                </a:lnTo>
                <a:lnTo>
                  <a:pt x="867056" y="116036"/>
                </a:lnTo>
                <a:lnTo>
                  <a:pt x="876903" y="128400"/>
                </a:lnTo>
                <a:lnTo>
                  <a:pt x="886433" y="140765"/>
                </a:lnTo>
                <a:lnTo>
                  <a:pt x="895009" y="154080"/>
                </a:lnTo>
                <a:lnTo>
                  <a:pt x="902951" y="167396"/>
                </a:lnTo>
                <a:lnTo>
                  <a:pt x="910257" y="181346"/>
                </a:lnTo>
                <a:lnTo>
                  <a:pt x="916927" y="195612"/>
                </a:lnTo>
                <a:lnTo>
                  <a:pt x="922963" y="210196"/>
                </a:lnTo>
                <a:lnTo>
                  <a:pt x="928045" y="225097"/>
                </a:lnTo>
                <a:lnTo>
                  <a:pt x="932810" y="239998"/>
                </a:lnTo>
                <a:lnTo>
                  <a:pt x="936622" y="255850"/>
                </a:lnTo>
                <a:lnTo>
                  <a:pt x="939481" y="271385"/>
                </a:lnTo>
                <a:lnTo>
                  <a:pt x="941704" y="286920"/>
                </a:lnTo>
                <a:lnTo>
                  <a:pt x="943610" y="302771"/>
                </a:lnTo>
                <a:lnTo>
                  <a:pt x="944246" y="311014"/>
                </a:lnTo>
                <a:lnTo>
                  <a:pt x="944246" y="318940"/>
                </a:lnTo>
                <a:lnTo>
                  <a:pt x="944563" y="327183"/>
                </a:lnTo>
                <a:lnTo>
                  <a:pt x="944246" y="335426"/>
                </a:lnTo>
                <a:lnTo>
                  <a:pt x="943928" y="343352"/>
                </a:lnTo>
                <a:lnTo>
                  <a:pt x="943610" y="351595"/>
                </a:lnTo>
                <a:lnTo>
                  <a:pt x="942657" y="359838"/>
                </a:lnTo>
                <a:lnTo>
                  <a:pt x="941704" y="368081"/>
                </a:lnTo>
                <a:lnTo>
                  <a:pt x="940434" y="376324"/>
                </a:lnTo>
                <a:lnTo>
                  <a:pt x="939163" y="384567"/>
                </a:lnTo>
                <a:lnTo>
                  <a:pt x="937575" y="392810"/>
                </a:lnTo>
                <a:lnTo>
                  <a:pt x="935669" y="401053"/>
                </a:lnTo>
                <a:lnTo>
                  <a:pt x="933763" y="408979"/>
                </a:lnTo>
                <a:lnTo>
                  <a:pt x="931539" y="417222"/>
                </a:lnTo>
                <a:lnTo>
                  <a:pt x="929316" y="425148"/>
                </a:lnTo>
                <a:lnTo>
                  <a:pt x="926457" y="433391"/>
                </a:lnTo>
                <a:lnTo>
                  <a:pt x="923916" y="441000"/>
                </a:lnTo>
                <a:lnTo>
                  <a:pt x="920739" y="448609"/>
                </a:lnTo>
                <a:lnTo>
                  <a:pt x="917563" y="456218"/>
                </a:lnTo>
                <a:lnTo>
                  <a:pt x="914068" y="463827"/>
                </a:lnTo>
                <a:lnTo>
                  <a:pt x="910892" y="471119"/>
                </a:lnTo>
                <a:lnTo>
                  <a:pt x="907080" y="478411"/>
                </a:lnTo>
                <a:lnTo>
                  <a:pt x="903268" y="485385"/>
                </a:lnTo>
                <a:lnTo>
                  <a:pt x="899139" y="492360"/>
                </a:lnTo>
                <a:lnTo>
                  <a:pt x="890880" y="505993"/>
                </a:lnTo>
                <a:lnTo>
                  <a:pt x="881668" y="519309"/>
                </a:lnTo>
                <a:lnTo>
                  <a:pt x="872138" y="531673"/>
                </a:lnTo>
                <a:lnTo>
                  <a:pt x="861656" y="543721"/>
                </a:lnTo>
                <a:lnTo>
                  <a:pt x="851173" y="555451"/>
                </a:lnTo>
                <a:lnTo>
                  <a:pt x="839737" y="566230"/>
                </a:lnTo>
                <a:lnTo>
                  <a:pt x="827667" y="577010"/>
                </a:lnTo>
                <a:lnTo>
                  <a:pt x="815596" y="586521"/>
                </a:lnTo>
                <a:lnTo>
                  <a:pt x="802890" y="595715"/>
                </a:lnTo>
                <a:lnTo>
                  <a:pt x="789866" y="604592"/>
                </a:lnTo>
                <a:lnTo>
                  <a:pt x="776207" y="612518"/>
                </a:lnTo>
                <a:lnTo>
                  <a:pt x="762230" y="619810"/>
                </a:lnTo>
                <a:lnTo>
                  <a:pt x="747935" y="626468"/>
                </a:lnTo>
                <a:lnTo>
                  <a:pt x="733323" y="632491"/>
                </a:lnTo>
                <a:lnTo>
                  <a:pt x="718711" y="637564"/>
                </a:lnTo>
                <a:lnTo>
                  <a:pt x="703464" y="642319"/>
                </a:lnTo>
                <a:lnTo>
                  <a:pt x="688216" y="645807"/>
                </a:lnTo>
                <a:lnTo>
                  <a:pt x="672651" y="649294"/>
                </a:lnTo>
                <a:lnTo>
                  <a:pt x="656451" y="651513"/>
                </a:lnTo>
                <a:lnTo>
                  <a:pt x="640568" y="652782"/>
                </a:lnTo>
                <a:lnTo>
                  <a:pt x="632627" y="653733"/>
                </a:lnTo>
                <a:lnTo>
                  <a:pt x="624368" y="654050"/>
                </a:lnTo>
                <a:lnTo>
                  <a:pt x="616427" y="654050"/>
                </a:lnTo>
                <a:lnTo>
                  <a:pt x="608485" y="654050"/>
                </a:lnTo>
                <a:lnTo>
                  <a:pt x="600226" y="653733"/>
                </a:lnTo>
                <a:lnTo>
                  <a:pt x="591650" y="652782"/>
                </a:lnTo>
                <a:lnTo>
                  <a:pt x="583708" y="652148"/>
                </a:lnTo>
                <a:lnTo>
                  <a:pt x="575449" y="651196"/>
                </a:lnTo>
                <a:lnTo>
                  <a:pt x="567190" y="650245"/>
                </a:lnTo>
                <a:lnTo>
                  <a:pt x="558931" y="648660"/>
                </a:lnTo>
                <a:lnTo>
                  <a:pt x="550672" y="647392"/>
                </a:lnTo>
                <a:lnTo>
                  <a:pt x="542731" y="645173"/>
                </a:lnTo>
                <a:lnTo>
                  <a:pt x="534154" y="643270"/>
                </a:lnTo>
                <a:lnTo>
                  <a:pt x="525895" y="641051"/>
                </a:lnTo>
                <a:lnTo>
                  <a:pt x="517954" y="638515"/>
                </a:lnTo>
                <a:lnTo>
                  <a:pt x="510330" y="635979"/>
                </a:lnTo>
                <a:lnTo>
                  <a:pt x="502389" y="633442"/>
                </a:lnTo>
                <a:lnTo>
                  <a:pt x="494765" y="630272"/>
                </a:lnTo>
                <a:lnTo>
                  <a:pt x="487141" y="627419"/>
                </a:lnTo>
                <a:lnTo>
                  <a:pt x="479835" y="623931"/>
                </a:lnTo>
                <a:lnTo>
                  <a:pt x="472529" y="620444"/>
                </a:lnTo>
                <a:lnTo>
                  <a:pt x="465223" y="616639"/>
                </a:lnTo>
                <a:lnTo>
                  <a:pt x="457917" y="613152"/>
                </a:lnTo>
                <a:lnTo>
                  <a:pt x="450929" y="609030"/>
                </a:lnTo>
                <a:lnTo>
                  <a:pt x="437270" y="600470"/>
                </a:lnTo>
                <a:lnTo>
                  <a:pt x="423928" y="591593"/>
                </a:lnTo>
                <a:lnTo>
                  <a:pt x="411222" y="581765"/>
                </a:lnTo>
                <a:lnTo>
                  <a:pt x="399469" y="571620"/>
                </a:lnTo>
                <a:lnTo>
                  <a:pt x="387716" y="560524"/>
                </a:lnTo>
                <a:lnTo>
                  <a:pt x="376598" y="549427"/>
                </a:lnTo>
                <a:lnTo>
                  <a:pt x="366433" y="537697"/>
                </a:lnTo>
                <a:lnTo>
                  <a:pt x="356586" y="525649"/>
                </a:lnTo>
                <a:lnTo>
                  <a:pt x="347056" y="512968"/>
                </a:lnTo>
                <a:lnTo>
                  <a:pt x="338479" y="499652"/>
                </a:lnTo>
                <a:lnTo>
                  <a:pt x="330538" y="486020"/>
                </a:lnTo>
                <a:lnTo>
                  <a:pt x="323232" y="472070"/>
                </a:lnTo>
                <a:lnTo>
                  <a:pt x="316561" y="457803"/>
                </a:lnTo>
                <a:lnTo>
                  <a:pt x="310526" y="443536"/>
                </a:lnTo>
                <a:lnTo>
                  <a:pt x="305126" y="428636"/>
                </a:lnTo>
                <a:lnTo>
                  <a:pt x="300678" y="413418"/>
                </a:lnTo>
                <a:lnTo>
                  <a:pt x="296867" y="398200"/>
                </a:lnTo>
                <a:lnTo>
                  <a:pt x="294008" y="382348"/>
                </a:lnTo>
                <a:lnTo>
                  <a:pt x="291784" y="366496"/>
                </a:lnTo>
                <a:lnTo>
                  <a:pt x="289878" y="350644"/>
                </a:lnTo>
                <a:lnTo>
                  <a:pt x="289243" y="342718"/>
                </a:lnTo>
                <a:lnTo>
                  <a:pt x="289243" y="334792"/>
                </a:lnTo>
                <a:lnTo>
                  <a:pt x="288925" y="326549"/>
                </a:lnTo>
                <a:lnTo>
                  <a:pt x="289243" y="318306"/>
                </a:lnTo>
                <a:lnTo>
                  <a:pt x="289561" y="310063"/>
                </a:lnTo>
                <a:lnTo>
                  <a:pt x="289878" y="302137"/>
                </a:lnTo>
                <a:lnTo>
                  <a:pt x="290514" y="293894"/>
                </a:lnTo>
                <a:lnTo>
                  <a:pt x="291784" y="285651"/>
                </a:lnTo>
                <a:lnTo>
                  <a:pt x="293055" y="277408"/>
                </a:lnTo>
                <a:lnTo>
                  <a:pt x="294325" y="268848"/>
                </a:lnTo>
                <a:lnTo>
                  <a:pt x="295914" y="260922"/>
                </a:lnTo>
                <a:lnTo>
                  <a:pt x="297502" y="252679"/>
                </a:lnTo>
                <a:lnTo>
                  <a:pt x="299725" y="244436"/>
                </a:lnTo>
                <a:lnTo>
                  <a:pt x="301949" y="236510"/>
                </a:lnTo>
                <a:lnTo>
                  <a:pt x="304173" y="228584"/>
                </a:lnTo>
                <a:lnTo>
                  <a:pt x="307032" y="220659"/>
                </a:lnTo>
                <a:lnTo>
                  <a:pt x="309573" y="212733"/>
                </a:lnTo>
                <a:lnTo>
                  <a:pt x="312432" y="204807"/>
                </a:lnTo>
                <a:lnTo>
                  <a:pt x="315926" y="197198"/>
                </a:lnTo>
                <a:lnTo>
                  <a:pt x="319102" y="189906"/>
                </a:lnTo>
                <a:lnTo>
                  <a:pt x="322597" y="182614"/>
                </a:lnTo>
                <a:lnTo>
                  <a:pt x="326091" y="175322"/>
                </a:lnTo>
                <a:lnTo>
                  <a:pt x="330220" y="168347"/>
                </a:lnTo>
                <a:lnTo>
                  <a:pt x="334032" y="161055"/>
                </a:lnTo>
                <a:lnTo>
                  <a:pt x="342609" y="147423"/>
                </a:lnTo>
                <a:lnTo>
                  <a:pt x="351821" y="134741"/>
                </a:lnTo>
                <a:lnTo>
                  <a:pt x="361350" y="122060"/>
                </a:lnTo>
                <a:lnTo>
                  <a:pt x="371833" y="109695"/>
                </a:lnTo>
                <a:lnTo>
                  <a:pt x="382316" y="97965"/>
                </a:lnTo>
                <a:lnTo>
                  <a:pt x="393751" y="87185"/>
                </a:lnTo>
                <a:lnTo>
                  <a:pt x="405504" y="76723"/>
                </a:lnTo>
                <a:lnTo>
                  <a:pt x="417893" y="66895"/>
                </a:lnTo>
                <a:lnTo>
                  <a:pt x="430599" y="58018"/>
                </a:lnTo>
                <a:lnTo>
                  <a:pt x="443623" y="49458"/>
                </a:lnTo>
                <a:lnTo>
                  <a:pt x="457282" y="41215"/>
                </a:lnTo>
                <a:lnTo>
                  <a:pt x="471259" y="33606"/>
                </a:lnTo>
                <a:lnTo>
                  <a:pt x="485553" y="26948"/>
                </a:lnTo>
                <a:lnTo>
                  <a:pt x="500165" y="21241"/>
                </a:lnTo>
                <a:lnTo>
                  <a:pt x="514777" y="16169"/>
                </a:lnTo>
                <a:lnTo>
                  <a:pt x="530025" y="11413"/>
                </a:lnTo>
                <a:lnTo>
                  <a:pt x="545272" y="7609"/>
                </a:lnTo>
                <a:lnTo>
                  <a:pt x="560837" y="4438"/>
                </a:lnTo>
                <a:lnTo>
                  <a:pt x="576720" y="2219"/>
                </a:lnTo>
                <a:lnTo>
                  <a:pt x="592920" y="634"/>
                </a:lnTo>
                <a:lnTo>
                  <a:pt x="600862" y="317"/>
                </a:lnTo>
                <a:lnTo>
                  <a:pt x="609121" y="0"/>
                </a:lnTo>
                <a:close/>
              </a:path>
            </a:pathLst>
          </a:custGeom>
          <a:solidFill>
            <a:srgbClr val="503427"/>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0" name="KSO_Shape">
            <a:extLst>
              <a:ext uri="{FF2B5EF4-FFF2-40B4-BE49-F238E27FC236}">
                <a16:creationId xmlns:a16="http://schemas.microsoft.com/office/drawing/2014/main" xmlns="" id="{908F3250-BD6C-4327-8FB0-F3DAD614EC8A}"/>
              </a:ext>
            </a:extLst>
          </p:cNvPr>
          <p:cNvSpPr>
            <a:spLocks noChangeAspect="1"/>
          </p:cNvSpPr>
          <p:nvPr/>
        </p:nvSpPr>
        <p:spPr bwMode="auto">
          <a:xfrm flipH="1">
            <a:off x="9332190" y="2786646"/>
            <a:ext cx="270000" cy="720000"/>
          </a:xfrm>
          <a:custGeom>
            <a:avLst/>
            <a:gdLst/>
            <a:ahLst/>
            <a:cxnLst/>
            <a:rect l="0" t="0" r="r" b="b"/>
            <a:pathLst>
              <a:path w="1235075" h="3292476">
                <a:moveTo>
                  <a:pt x="1011238" y="1751013"/>
                </a:moveTo>
                <a:lnTo>
                  <a:pt x="1011238" y="1860823"/>
                </a:lnTo>
                <a:lnTo>
                  <a:pt x="1011238" y="3112528"/>
                </a:lnTo>
                <a:lnTo>
                  <a:pt x="1010920" y="3121731"/>
                </a:lnTo>
                <a:lnTo>
                  <a:pt x="1010284" y="3130618"/>
                </a:lnTo>
                <a:lnTo>
                  <a:pt x="1009330" y="3139822"/>
                </a:lnTo>
                <a:lnTo>
                  <a:pt x="1007422" y="3148708"/>
                </a:lnTo>
                <a:lnTo>
                  <a:pt x="1005513" y="3157277"/>
                </a:lnTo>
                <a:lnTo>
                  <a:pt x="1002969" y="3165846"/>
                </a:lnTo>
                <a:lnTo>
                  <a:pt x="1000106" y="3174097"/>
                </a:lnTo>
                <a:lnTo>
                  <a:pt x="996925" y="3182666"/>
                </a:lnTo>
                <a:lnTo>
                  <a:pt x="993109" y="3190601"/>
                </a:lnTo>
                <a:lnTo>
                  <a:pt x="989292" y="3198217"/>
                </a:lnTo>
                <a:lnTo>
                  <a:pt x="984839" y="3205834"/>
                </a:lnTo>
                <a:lnTo>
                  <a:pt x="980386" y="3213134"/>
                </a:lnTo>
                <a:lnTo>
                  <a:pt x="975297" y="3220116"/>
                </a:lnTo>
                <a:lnTo>
                  <a:pt x="969890" y="3227098"/>
                </a:lnTo>
                <a:lnTo>
                  <a:pt x="964165" y="3233445"/>
                </a:lnTo>
                <a:lnTo>
                  <a:pt x="958440" y="3239793"/>
                </a:lnTo>
                <a:lnTo>
                  <a:pt x="952079" y="3245506"/>
                </a:lnTo>
                <a:lnTo>
                  <a:pt x="945718" y="3251218"/>
                </a:lnTo>
                <a:lnTo>
                  <a:pt x="938720" y="3256613"/>
                </a:lnTo>
                <a:lnTo>
                  <a:pt x="931723" y="3261691"/>
                </a:lnTo>
                <a:lnTo>
                  <a:pt x="924408" y="3266135"/>
                </a:lnTo>
                <a:lnTo>
                  <a:pt x="916774" y="3270578"/>
                </a:lnTo>
                <a:lnTo>
                  <a:pt x="909141" y="3274386"/>
                </a:lnTo>
                <a:lnTo>
                  <a:pt x="901189" y="3278195"/>
                </a:lnTo>
                <a:lnTo>
                  <a:pt x="892602" y="3281368"/>
                </a:lnTo>
                <a:lnTo>
                  <a:pt x="884332" y="3284225"/>
                </a:lnTo>
                <a:lnTo>
                  <a:pt x="876062" y="3286764"/>
                </a:lnTo>
                <a:lnTo>
                  <a:pt x="867157" y="3288668"/>
                </a:lnTo>
                <a:lnTo>
                  <a:pt x="858569" y="3290255"/>
                </a:lnTo>
                <a:lnTo>
                  <a:pt x="849345" y="3291524"/>
                </a:lnTo>
                <a:lnTo>
                  <a:pt x="840121" y="3292159"/>
                </a:lnTo>
                <a:lnTo>
                  <a:pt x="830898" y="3292476"/>
                </a:lnTo>
                <a:lnTo>
                  <a:pt x="821356" y="3292159"/>
                </a:lnTo>
                <a:lnTo>
                  <a:pt x="812450" y="3291524"/>
                </a:lnTo>
                <a:lnTo>
                  <a:pt x="803544" y="3290255"/>
                </a:lnTo>
                <a:lnTo>
                  <a:pt x="794639" y="3288668"/>
                </a:lnTo>
                <a:lnTo>
                  <a:pt x="785733" y="3286764"/>
                </a:lnTo>
                <a:lnTo>
                  <a:pt x="777145" y="3284225"/>
                </a:lnTo>
                <a:lnTo>
                  <a:pt x="768876" y="3281368"/>
                </a:lnTo>
                <a:lnTo>
                  <a:pt x="760606" y="3278195"/>
                </a:lnTo>
                <a:lnTo>
                  <a:pt x="752655" y="3274386"/>
                </a:lnTo>
                <a:lnTo>
                  <a:pt x="745021" y="3270578"/>
                </a:lnTo>
                <a:lnTo>
                  <a:pt x="737388" y="3266135"/>
                </a:lnTo>
                <a:lnTo>
                  <a:pt x="730072" y="3261691"/>
                </a:lnTo>
                <a:lnTo>
                  <a:pt x="723075" y="3256613"/>
                </a:lnTo>
                <a:lnTo>
                  <a:pt x="716396" y="3251218"/>
                </a:lnTo>
                <a:lnTo>
                  <a:pt x="709717" y="3245506"/>
                </a:lnTo>
                <a:lnTo>
                  <a:pt x="703355" y="3239793"/>
                </a:lnTo>
                <a:lnTo>
                  <a:pt x="697312" y="3233445"/>
                </a:lnTo>
                <a:lnTo>
                  <a:pt x="691587" y="3227098"/>
                </a:lnTo>
                <a:lnTo>
                  <a:pt x="686498" y="3220116"/>
                </a:lnTo>
                <a:lnTo>
                  <a:pt x="681409" y="3213134"/>
                </a:lnTo>
                <a:lnTo>
                  <a:pt x="676638" y="3205834"/>
                </a:lnTo>
                <a:lnTo>
                  <a:pt x="672503" y="3198217"/>
                </a:lnTo>
                <a:lnTo>
                  <a:pt x="668369" y="3190601"/>
                </a:lnTo>
                <a:lnTo>
                  <a:pt x="664870" y="3182666"/>
                </a:lnTo>
                <a:lnTo>
                  <a:pt x="661371" y="3174097"/>
                </a:lnTo>
                <a:lnTo>
                  <a:pt x="658827" y="3165846"/>
                </a:lnTo>
                <a:lnTo>
                  <a:pt x="656282" y="3157277"/>
                </a:lnTo>
                <a:lnTo>
                  <a:pt x="654374" y="3148708"/>
                </a:lnTo>
                <a:lnTo>
                  <a:pt x="652784" y="3139822"/>
                </a:lnTo>
                <a:lnTo>
                  <a:pt x="651511" y="3130618"/>
                </a:lnTo>
                <a:lnTo>
                  <a:pt x="650875" y="3121731"/>
                </a:lnTo>
                <a:lnTo>
                  <a:pt x="650875" y="3112528"/>
                </a:lnTo>
                <a:lnTo>
                  <a:pt x="650875" y="2028711"/>
                </a:lnTo>
                <a:lnTo>
                  <a:pt x="658509" y="2027125"/>
                </a:lnTo>
                <a:lnTo>
                  <a:pt x="666142" y="2025220"/>
                </a:lnTo>
                <a:lnTo>
                  <a:pt x="673776" y="2022999"/>
                </a:lnTo>
                <a:lnTo>
                  <a:pt x="681091" y="2019825"/>
                </a:lnTo>
                <a:lnTo>
                  <a:pt x="688406" y="2016651"/>
                </a:lnTo>
                <a:lnTo>
                  <a:pt x="695722" y="2012843"/>
                </a:lnTo>
                <a:lnTo>
                  <a:pt x="702401" y="2009035"/>
                </a:lnTo>
                <a:lnTo>
                  <a:pt x="709398" y="2004591"/>
                </a:lnTo>
                <a:lnTo>
                  <a:pt x="731027" y="1989040"/>
                </a:lnTo>
                <a:lnTo>
                  <a:pt x="752655" y="1973489"/>
                </a:lnTo>
                <a:lnTo>
                  <a:pt x="771102" y="1959525"/>
                </a:lnTo>
                <a:lnTo>
                  <a:pt x="789868" y="1945561"/>
                </a:lnTo>
                <a:lnTo>
                  <a:pt x="808315" y="1931596"/>
                </a:lnTo>
                <a:lnTo>
                  <a:pt x="825809" y="1917632"/>
                </a:lnTo>
                <a:lnTo>
                  <a:pt x="843620" y="1903668"/>
                </a:lnTo>
                <a:lnTo>
                  <a:pt x="860477" y="1889704"/>
                </a:lnTo>
                <a:lnTo>
                  <a:pt x="877017" y="1875739"/>
                </a:lnTo>
                <a:lnTo>
                  <a:pt x="893238" y="1861775"/>
                </a:lnTo>
                <a:lnTo>
                  <a:pt x="909459" y="1848128"/>
                </a:lnTo>
                <a:lnTo>
                  <a:pt x="925044" y="1834164"/>
                </a:lnTo>
                <a:lnTo>
                  <a:pt x="940311" y="1820200"/>
                </a:lnTo>
                <a:lnTo>
                  <a:pt x="955260" y="1806236"/>
                </a:lnTo>
                <a:lnTo>
                  <a:pt x="969572" y="1792589"/>
                </a:lnTo>
                <a:lnTo>
                  <a:pt x="983885" y="1778624"/>
                </a:lnTo>
                <a:lnTo>
                  <a:pt x="997562" y="1764660"/>
                </a:lnTo>
                <a:lnTo>
                  <a:pt x="1011238" y="1751013"/>
                </a:lnTo>
                <a:close/>
                <a:moveTo>
                  <a:pt x="223837" y="1751013"/>
                </a:moveTo>
                <a:lnTo>
                  <a:pt x="237454" y="1764660"/>
                </a:lnTo>
                <a:lnTo>
                  <a:pt x="251070" y="1778624"/>
                </a:lnTo>
                <a:lnTo>
                  <a:pt x="265320" y="1792589"/>
                </a:lnTo>
                <a:lnTo>
                  <a:pt x="279569" y="1806236"/>
                </a:lnTo>
                <a:lnTo>
                  <a:pt x="294452" y="1820200"/>
                </a:lnTo>
                <a:lnTo>
                  <a:pt x="309652" y="1834164"/>
                </a:lnTo>
                <a:lnTo>
                  <a:pt x="325168" y="1848128"/>
                </a:lnTo>
                <a:lnTo>
                  <a:pt x="341001" y="1861775"/>
                </a:lnTo>
                <a:lnTo>
                  <a:pt x="357467" y="1875739"/>
                </a:lnTo>
                <a:lnTo>
                  <a:pt x="373934" y="1889704"/>
                </a:lnTo>
                <a:lnTo>
                  <a:pt x="390717" y="1903668"/>
                </a:lnTo>
                <a:lnTo>
                  <a:pt x="408450" y="1917632"/>
                </a:lnTo>
                <a:lnTo>
                  <a:pt x="425866" y="1931596"/>
                </a:lnTo>
                <a:lnTo>
                  <a:pt x="444232" y="1945561"/>
                </a:lnTo>
                <a:lnTo>
                  <a:pt x="462598" y="1959525"/>
                </a:lnTo>
                <a:lnTo>
                  <a:pt x="481281" y="1973489"/>
                </a:lnTo>
                <a:lnTo>
                  <a:pt x="502814" y="1989040"/>
                </a:lnTo>
                <a:lnTo>
                  <a:pt x="524347" y="2004591"/>
                </a:lnTo>
                <a:lnTo>
                  <a:pt x="531313" y="2009035"/>
                </a:lnTo>
                <a:lnTo>
                  <a:pt x="537963" y="2012843"/>
                </a:lnTo>
                <a:lnTo>
                  <a:pt x="545246" y="2016651"/>
                </a:lnTo>
                <a:lnTo>
                  <a:pt x="552530" y="2019825"/>
                </a:lnTo>
                <a:lnTo>
                  <a:pt x="559813" y="2022999"/>
                </a:lnTo>
                <a:lnTo>
                  <a:pt x="567413" y="2025220"/>
                </a:lnTo>
                <a:lnTo>
                  <a:pt x="575012" y="2027125"/>
                </a:lnTo>
                <a:lnTo>
                  <a:pt x="582612" y="2028711"/>
                </a:lnTo>
                <a:lnTo>
                  <a:pt x="582612" y="3112528"/>
                </a:lnTo>
                <a:lnTo>
                  <a:pt x="582612" y="3121731"/>
                </a:lnTo>
                <a:lnTo>
                  <a:pt x="581979" y="3130618"/>
                </a:lnTo>
                <a:lnTo>
                  <a:pt x="580712" y="3139822"/>
                </a:lnTo>
                <a:lnTo>
                  <a:pt x="579129" y="3148708"/>
                </a:lnTo>
                <a:lnTo>
                  <a:pt x="576912" y="3157277"/>
                </a:lnTo>
                <a:lnTo>
                  <a:pt x="574696" y="3165846"/>
                </a:lnTo>
                <a:lnTo>
                  <a:pt x="572162" y="3174097"/>
                </a:lnTo>
                <a:lnTo>
                  <a:pt x="568679" y="3182666"/>
                </a:lnTo>
                <a:lnTo>
                  <a:pt x="565196" y="3190601"/>
                </a:lnTo>
                <a:lnTo>
                  <a:pt x="561079" y="3198217"/>
                </a:lnTo>
                <a:lnTo>
                  <a:pt x="556963" y="3205834"/>
                </a:lnTo>
                <a:lnTo>
                  <a:pt x="552213" y="3213134"/>
                </a:lnTo>
                <a:lnTo>
                  <a:pt x="547146" y="3220116"/>
                </a:lnTo>
                <a:lnTo>
                  <a:pt x="541763" y="3227098"/>
                </a:lnTo>
                <a:lnTo>
                  <a:pt x="536380" y="3233445"/>
                </a:lnTo>
                <a:lnTo>
                  <a:pt x="530363" y="3239793"/>
                </a:lnTo>
                <a:lnTo>
                  <a:pt x="524030" y="3245506"/>
                </a:lnTo>
                <a:lnTo>
                  <a:pt x="517380" y="3251218"/>
                </a:lnTo>
                <a:lnTo>
                  <a:pt x="510731" y="3256613"/>
                </a:lnTo>
                <a:lnTo>
                  <a:pt x="503764" y="3261691"/>
                </a:lnTo>
                <a:lnTo>
                  <a:pt x="496481" y="3266135"/>
                </a:lnTo>
                <a:lnTo>
                  <a:pt x="488881" y="3270578"/>
                </a:lnTo>
                <a:lnTo>
                  <a:pt x="481281" y="3274386"/>
                </a:lnTo>
                <a:lnTo>
                  <a:pt x="473365" y="3278195"/>
                </a:lnTo>
                <a:lnTo>
                  <a:pt x="465132" y="3281368"/>
                </a:lnTo>
                <a:lnTo>
                  <a:pt x="456898" y="3284225"/>
                </a:lnTo>
                <a:lnTo>
                  <a:pt x="448032" y="3286764"/>
                </a:lnTo>
                <a:lnTo>
                  <a:pt x="439482" y="3288668"/>
                </a:lnTo>
                <a:lnTo>
                  <a:pt x="430616" y="3290255"/>
                </a:lnTo>
                <a:lnTo>
                  <a:pt x="421749" y="3291524"/>
                </a:lnTo>
                <a:lnTo>
                  <a:pt x="412566" y="3292159"/>
                </a:lnTo>
                <a:lnTo>
                  <a:pt x="403383" y="3292476"/>
                </a:lnTo>
                <a:lnTo>
                  <a:pt x="394200" y="3292159"/>
                </a:lnTo>
                <a:lnTo>
                  <a:pt x="384700" y="3291524"/>
                </a:lnTo>
                <a:lnTo>
                  <a:pt x="375834" y="3290255"/>
                </a:lnTo>
                <a:lnTo>
                  <a:pt x="367284" y="3288668"/>
                </a:lnTo>
                <a:lnTo>
                  <a:pt x="358417" y="3286764"/>
                </a:lnTo>
                <a:lnTo>
                  <a:pt x="350184" y="3284225"/>
                </a:lnTo>
                <a:lnTo>
                  <a:pt x="341635" y="3281368"/>
                </a:lnTo>
                <a:lnTo>
                  <a:pt x="333401" y="3278195"/>
                </a:lnTo>
                <a:lnTo>
                  <a:pt x="325485" y="3274386"/>
                </a:lnTo>
                <a:lnTo>
                  <a:pt x="317885" y="3270578"/>
                </a:lnTo>
                <a:lnTo>
                  <a:pt x="310285" y="3266135"/>
                </a:lnTo>
                <a:lnTo>
                  <a:pt x="303002" y="3261691"/>
                </a:lnTo>
                <a:lnTo>
                  <a:pt x="296036" y="3256613"/>
                </a:lnTo>
                <a:lnTo>
                  <a:pt x="289069" y="3251218"/>
                </a:lnTo>
                <a:lnTo>
                  <a:pt x="282736" y="3245506"/>
                </a:lnTo>
                <a:lnTo>
                  <a:pt x="276403" y="3239793"/>
                </a:lnTo>
                <a:lnTo>
                  <a:pt x="270386" y="3233445"/>
                </a:lnTo>
                <a:lnTo>
                  <a:pt x="265003" y="3227098"/>
                </a:lnTo>
                <a:lnTo>
                  <a:pt x="259620" y="3220116"/>
                </a:lnTo>
                <a:lnTo>
                  <a:pt x="254553" y="3213134"/>
                </a:lnTo>
                <a:lnTo>
                  <a:pt x="250120" y="3205834"/>
                </a:lnTo>
                <a:lnTo>
                  <a:pt x="245687" y="3198217"/>
                </a:lnTo>
                <a:lnTo>
                  <a:pt x="241570" y="3190601"/>
                </a:lnTo>
                <a:lnTo>
                  <a:pt x="238087" y="3182666"/>
                </a:lnTo>
                <a:lnTo>
                  <a:pt x="234604" y="3174097"/>
                </a:lnTo>
                <a:lnTo>
                  <a:pt x="232070" y="3165846"/>
                </a:lnTo>
                <a:lnTo>
                  <a:pt x="229537" y="3157277"/>
                </a:lnTo>
                <a:lnTo>
                  <a:pt x="227321" y="3148708"/>
                </a:lnTo>
                <a:lnTo>
                  <a:pt x="225737" y="3139822"/>
                </a:lnTo>
                <a:lnTo>
                  <a:pt x="224787" y="3130618"/>
                </a:lnTo>
                <a:lnTo>
                  <a:pt x="224154" y="3121731"/>
                </a:lnTo>
                <a:lnTo>
                  <a:pt x="223837" y="3112528"/>
                </a:lnTo>
                <a:lnTo>
                  <a:pt x="223837" y="1860823"/>
                </a:lnTo>
                <a:lnTo>
                  <a:pt x="223837" y="1751013"/>
                </a:lnTo>
                <a:close/>
                <a:moveTo>
                  <a:pt x="330518" y="752475"/>
                </a:moveTo>
                <a:lnTo>
                  <a:pt x="336550" y="752475"/>
                </a:lnTo>
                <a:lnTo>
                  <a:pt x="898525" y="752475"/>
                </a:lnTo>
                <a:lnTo>
                  <a:pt x="904558" y="752475"/>
                </a:lnTo>
                <a:lnTo>
                  <a:pt x="910590" y="752793"/>
                </a:lnTo>
                <a:lnTo>
                  <a:pt x="916623" y="753745"/>
                </a:lnTo>
                <a:lnTo>
                  <a:pt x="922020" y="755015"/>
                </a:lnTo>
                <a:lnTo>
                  <a:pt x="928053" y="755650"/>
                </a:lnTo>
                <a:lnTo>
                  <a:pt x="934403" y="756920"/>
                </a:lnTo>
                <a:lnTo>
                  <a:pt x="940435" y="758190"/>
                </a:lnTo>
                <a:lnTo>
                  <a:pt x="946468" y="760095"/>
                </a:lnTo>
                <a:lnTo>
                  <a:pt x="952500" y="762318"/>
                </a:lnTo>
                <a:lnTo>
                  <a:pt x="958533" y="764858"/>
                </a:lnTo>
                <a:lnTo>
                  <a:pt x="964248" y="767398"/>
                </a:lnTo>
                <a:lnTo>
                  <a:pt x="969963" y="770890"/>
                </a:lnTo>
                <a:lnTo>
                  <a:pt x="975043" y="773748"/>
                </a:lnTo>
                <a:lnTo>
                  <a:pt x="984250" y="780098"/>
                </a:lnTo>
                <a:lnTo>
                  <a:pt x="997903" y="789305"/>
                </a:lnTo>
                <a:lnTo>
                  <a:pt x="1005523" y="795338"/>
                </a:lnTo>
                <a:lnTo>
                  <a:pt x="1014413" y="802005"/>
                </a:lnTo>
                <a:lnTo>
                  <a:pt x="1023938" y="809625"/>
                </a:lnTo>
                <a:lnTo>
                  <a:pt x="1033780" y="817880"/>
                </a:lnTo>
                <a:lnTo>
                  <a:pt x="1044575" y="827088"/>
                </a:lnTo>
                <a:lnTo>
                  <a:pt x="1055370" y="836930"/>
                </a:lnTo>
                <a:lnTo>
                  <a:pt x="1066800" y="848043"/>
                </a:lnTo>
                <a:lnTo>
                  <a:pt x="1078230" y="859473"/>
                </a:lnTo>
                <a:lnTo>
                  <a:pt x="1090295" y="872173"/>
                </a:lnTo>
                <a:lnTo>
                  <a:pt x="1102360" y="885508"/>
                </a:lnTo>
                <a:lnTo>
                  <a:pt x="1114108" y="899795"/>
                </a:lnTo>
                <a:lnTo>
                  <a:pt x="1126173" y="915035"/>
                </a:lnTo>
                <a:lnTo>
                  <a:pt x="1138238" y="930910"/>
                </a:lnTo>
                <a:lnTo>
                  <a:pt x="1149668" y="948373"/>
                </a:lnTo>
                <a:lnTo>
                  <a:pt x="1155700" y="956945"/>
                </a:lnTo>
                <a:lnTo>
                  <a:pt x="1161415" y="966153"/>
                </a:lnTo>
                <a:lnTo>
                  <a:pt x="1166813" y="975678"/>
                </a:lnTo>
                <a:lnTo>
                  <a:pt x="1172210" y="985203"/>
                </a:lnTo>
                <a:lnTo>
                  <a:pt x="1177608" y="995045"/>
                </a:lnTo>
                <a:lnTo>
                  <a:pt x="1182688" y="1005205"/>
                </a:lnTo>
                <a:lnTo>
                  <a:pt x="1187768" y="1015365"/>
                </a:lnTo>
                <a:lnTo>
                  <a:pt x="1192530" y="1026160"/>
                </a:lnTo>
                <a:lnTo>
                  <a:pt x="1197293" y="1036955"/>
                </a:lnTo>
                <a:lnTo>
                  <a:pt x="1201420" y="1048068"/>
                </a:lnTo>
                <a:lnTo>
                  <a:pt x="1205865" y="1059180"/>
                </a:lnTo>
                <a:lnTo>
                  <a:pt x="1209993" y="1070610"/>
                </a:lnTo>
                <a:lnTo>
                  <a:pt x="1213485" y="1082358"/>
                </a:lnTo>
                <a:lnTo>
                  <a:pt x="1217295" y="1094105"/>
                </a:lnTo>
                <a:lnTo>
                  <a:pt x="1220153" y="1106488"/>
                </a:lnTo>
                <a:lnTo>
                  <a:pt x="1223328" y="1118870"/>
                </a:lnTo>
                <a:lnTo>
                  <a:pt x="1225868" y="1131253"/>
                </a:lnTo>
                <a:lnTo>
                  <a:pt x="1228090" y="1144270"/>
                </a:lnTo>
                <a:lnTo>
                  <a:pt x="1229995" y="1157288"/>
                </a:lnTo>
                <a:lnTo>
                  <a:pt x="1232218" y="1170623"/>
                </a:lnTo>
                <a:lnTo>
                  <a:pt x="1233488" y="1183958"/>
                </a:lnTo>
                <a:lnTo>
                  <a:pt x="1234440" y="1197610"/>
                </a:lnTo>
                <a:lnTo>
                  <a:pt x="1234758" y="1211580"/>
                </a:lnTo>
                <a:lnTo>
                  <a:pt x="1235075" y="1225868"/>
                </a:lnTo>
                <a:lnTo>
                  <a:pt x="1235075" y="1236028"/>
                </a:lnTo>
                <a:lnTo>
                  <a:pt x="1234758" y="1246505"/>
                </a:lnTo>
                <a:lnTo>
                  <a:pt x="1234123" y="1256665"/>
                </a:lnTo>
                <a:lnTo>
                  <a:pt x="1233488" y="1267460"/>
                </a:lnTo>
                <a:lnTo>
                  <a:pt x="1232535" y="1277938"/>
                </a:lnTo>
                <a:lnTo>
                  <a:pt x="1231265" y="1288733"/>
                </a:lnTo>
                <a:lnTo>
                  <a:pt x="1229678" y="1299210"/>
                </a:lnTo>
                <a:lnTo>
                  <a:pt x="1228090" y="1310323"/>
                </a:lnTo>
                <a:lnTo>
                  <a:pt x="1226185" y="1320800"/>
                </a:lnTo>
                <a:lnTo>
                  <a:pt x="1223963" y="1331913"/>
                </a:lnTo>
                <a:lnTo>
                  <a:pt x="1221423" y="1342708"/>
                </a:lnTo>
                <a:lnTo>
                  <a:pt x="1218883" y="1353820"/>
                </a:lnTo>
                <a:lnTo>
                  <a:pt x="1215708" y="1364933"/>
                </a:lnTo>
                <a:lnTo>
                  <a:pt x="1212850" y="1376045"/>
                </a:lnTo>
                <a:lnTo>
                  <a:pt x="1209675" y="1387158"/>
                </a:lnTo>
                <a:lnTo>
                  <a:pt x="1205865" y="1398270"/>
                </a:lnTo>
                <a:lnTo>
                  <a:pt x="1202055" y="1409700"/>
                </a:lnTo>
                <a:lnTo>
                  <a:pt x="1197610" y="1420813"/>
                </a:lnTo>
                <a:lnTo>
                  <a:pt x="1193165" y="1432243"/>
                </a:lnTo>
                <a:lnTo>
                  <a:pt x="1188720" y="1443673"/>
                </a:lnTo>
                <a:lnTo>
                  <a:pt x="1183640" y="1455103"/>
                </a:lnTo>
                <a:lnTo>
                  <a:pt x="1178560" y="1466533"/>
                </a:lnTo>
                <a:lnTo>
                  <a:pt x="1172845" y="1477963"/>
                </a:lnTo>
                <a:lnTo>
                  <a:pt x="1167448" y="1489711"/>
                </a:lnTo>
                <a:lnTo>
                  <a:pt x="1161415" y="1500823"/>
                </a:lnTo>
                <a:lnTo>
                  <a:pt x="1155065" y="1512571"/>
                </a:lnTo>
                <a:lnTo>
                  <a:pt x="1148398" y="1524318"/>
                </a:lnTo>
                <a:lnTo>
                  <a:pt x="1141730" y="1535748"/>
                </a:lnTo>
                <a:lnTo>
                  <a:pt x="1134428" y="1547496"/>
                </a:lnTo>
                <a:lnTo>
                  <a:pt x="1127125" y="1559561"/>
                </a:lnTo>
                <a:lnTo>
                  <a:pt x="1119505" y="1570991"/>
                </a:lnTo>
                <a:lnTo>
                  <a:pt x="1111568" y="1582738"/>
                </a:lnTo>
                <a:lnTo>
                  <a:pt x="1100773" y="1597978"/>
                </a:lnTo>
                <a:lnTo>
                  <a:pt x="1089978" y="1613218"/>
                </a:lnTo>
                <a:lnTo>
                  <a:pt x="1078230" y="1628458"/>
                </a:lnTo>
                <a:lnTo>
                  <a:pt x="1066483" y="1643698"/>
                </a:lnTo>
                <a:lnTo>
                  <a:pt x="1053465" y="1659891"/>
                </a:lnTo>
                <a:lnTo>
                  <a:pt x="1039813" y="1675766"/>
                </a:lnTo>
                <a:lnTo>
                  <a:pt x="1025843" y="1691958"/>
                </a:lnTo>
                <a:lnTo>
                  <a:pt x="1011238" y="1707833"/>
                </a:lnTo>
                <a:lnTo>
                  <a:pt x="997903" y="1722756"/>
                </a:lnTo>
                <a:lnTo>
                  <a:pt x="983933" y="1737043"/>
                </a:lnTo>
                <a:lnTo>
                  <a:pt x="969645" y="1751331"/>
                </a:lnTo>
                <a:lnTo>
                  <a:pt x="955040" y="1765936"/>
                </a:lnTo>
                <a:lnTo>
                  <a:pt x="940118" y="1780541"/>
                </a:lnTo>
                <a:lnTo>
                  <a:pt x="924560" y="1795146"/>
                </a:lnTo>
                <a:lnTo>
                  <a:pt x="908368" y="1809751"/>
                </a:lnTo>
                <a:lnTo>
                  <a:pt x="891858" y="1824673"/>
                </a:lnTo>
                <a:lnTo>
                  <a:pt x="874713" y="1839278"/>
                </a:lnTo>
                <a:lnTo>
                  <a:pt x="857250" y="1854201"/>
                </a:lnTo>
                <a:lnTo>
                  <a:pt x="839470" y="1869123"/>
                </a:lnTo>
                <a:lnTo>
                  <a:pt x="820738" y="1884046"/>
                </a:lnTo>
                <a:lnTo>
                  <a:pt x="802005" y="1899286"/>
                </a:lnTo>
                <a:lnTo>
                  <a:pt x="782638" y="1914208"/>
                </a:lnTo>
                <a:lnTo>
                  <a:pt x="762318" y="1929766"/>
                </a:lnTo>
                <a:lnTo>
                  <a:pt x="741998" y="1945006"/>
                </a:lnTo>
                <a:lnTo>
                  <a:pt x="744220" y="1939926"/>
                </a:lnTo>
                <a:lnTo>
                  <a:pt x="746125" y="1934846"/>
                </a:lnTo>
                <a:lnTo>
                  <a:pt x="749300" y="1924686"/>
                </a:lnTo>
                <a:lnTo>
                  <a:pt x="752158" y="1914208"/>
                </a:lnTo>
                <a:lnTo>
                  <a:pt x="752793" y="1909128"/>
                </a:lnTo>
                <a:lnTo>
                  <a:pt x="753745" y="1903731"/>
                </a:lnTo>
                <a:lnTo>
                  <a:pt x="754380" y="1898333"/>
                </a:lnTo>
                <a:lnTo>
                  <a:pt x="754698" y="1892936"/>
                </a:lnTo>
                <a:lnTo>
                  <a:pt x="754698" y="1887856"/>
                </a:lnTo>
                <a:lnTo>
                  <a:pt x="754698" y="1882458"/>
                </a:lnTo>
                <a:lnTo>
                  <a:pt x="754380" y="1876743"/>
                </a:lnTo>
                <a:lnTo>
                  <a:pt x="754063" y="1871346"/>
                </a:lnTo>
                <a:lnTo>
                  <a:pt x="753428" y="1866266"/>
                </a:lnTo>
                <a:lnTo>
                  <a:pt x="752793" y="1860551"/>
                </a:lnTo>
                <a:lnTo>
                  <a:pt x="751523" y="1853566"/>
                </a:lnTo>
                <a:lnTo>
                  <a:pt x="749300" y="1846581"/>
                </a:lnTo>
                <a:lnTo>
                  <a:pt x="747395" y="1839596"/>
                </a:lnTo>
                <a:lnTo>
                  <a:pt x="745173" y="1832928"/>
                </a:lnTo>
                <a:lnTo>
                  <a:pt x="742315" y="1826261"/>
                </a:lnTo>
                <a:lnTo>
                  <a:pt x="739458" y="1819911"/>
                </a:lnTo>
                <a:lnTo>
                  <a:pt x="735965" y="1813561"/>
                </a:lnTo>
                <a:lnTo>
                  <a:pt x="732473" y="1807528"/>
                </a:lnTo>
                <a:lnTo>
                  <a:pt x="728345" y="1801813"/>
                </a:lnTo>
                <a:lnTo>
                  <a:pt x="724218" y="1796098"/>
                </a:lnTo>
                <a:lnTo>
                  <a:pt x="719773" y="1790383"/>
                </a:lnTo>
                <a:lnTo>
                  <a:pt x="715010" y="1784986"/>
                </a:lnTo>
                <a:lnTo>
                  <a:pt x="709930" y="1780223"/>
                </a:lnTo>
                <a:lnTo>
                  <a:pt x="704533" y="1775461"/>
                </a:lnTo>
                <a:lnTo>
                  <a:pt x="698818" y="1770698"/>
                </a:lnTo>
                <a:lnTo>
                  <a:pt x="693103" y="1766571"/>
                </a:lnTo>
                <a:lnTo>
                  <a:pt x="672783" y="1751966"/>
                </a:lnTo>
                <a:lnTo>
                  <a:pt x="651510" y="1736091"/>
                </a:lnTo>
                <a:lnTo>
                  <a:pt x="641350" y="1728788"/>
                </a:lnTo>
                <a:lnTo>
                  <a:pt x="651510" y="1721486"/>
                </a:lnTo>
                <a:lnTo>
                  <a:pt x="672783" y="1704341"/>
                </a:lnTo>
                <a:lnTo>
                  <a:pt x="693738" y="1687831"/>
                </a:lnTo>
                <a:lnTo>
                  <a:pt x="713105" y="1671003"/>
                </a:lnTo>
                <a:lnTo>
                  <a:pt x="732473" y="1654493"/>
                </a:lnTo>
                <a:lnTo>
                  <a:pt x="750888" y="1638301"/>
                </a:lnTo>
                <a:lnTo>
                  <a:pt x="768033" y="1622108"/>
                </a:lnTo>
                <a:lnTo>
                  <a:pt x="784860" y="1606551"/>
                </a:lnTo>
                <a:lnTo>
                  <a:pt x="801053" y="1590993"/>
                </a:lnTo>
                <a:lnTo>
                  <a:pt x="815975" y="1575753"/>
                </a:lnTo>
                <a:lnTo>
                  <a:pt x="830580" y="1560513"/>
                </a:lnTo>
                <a:lnTo>
                  <a:pt x="844233" y="1545591"/>
                </a:lnTo>
                <a:lnTo>
                  <a:pt x="857250" y="1530986"/>
                </a:lnTo>
                <a:lnTo>
                  <a:pt x="869633" y="1516698"/>
                </a:lnTo>
                <a:lnTo>
                  <a:pt x="881380" y="1502411"/>
                </a:lnTo>
                <a:lnTo>
                  <a:pt x="892175" y="1488441"/>
                </a:lnTo>
                <a:lnTo>
                  <a:pt x="902970" y="1474788"/>
                </a:lnTo>
                <a:lnTo>
                  <a:pt x="890270" y="1486218"/>
                </a:lnTo>
                <a:lnTo>
                  <a:pt x="876935" y="1498601"/>
                </a:lnTo>
                <a:lnTo>
                  <a:pt x="848678" y="1524001"/>
                </a:lnTo>
                <a:lnTo>
                  <a:pt x="818515" y="1550353"/>
                </a:lnTo>
                <a:lnTo>
                  <a:pt x="786130" y="1577341"/>
                </a:lnTo>
                <a:lnTo>
                  <a:pt x="753110" y="1604963"/>
                </a:lnTo>
                <a:lnTo>
                  <a:pt x="719138" y="1632268"/>
                </a:lnTo>
                <a:lnTo>
                  <a:pt x="684848" y="1659573"/>
                </a:lnTo>
                <a:lnTo>
                  <a:pt x="651510" y="1685291"/>
                </a:lnTo>
                <a:lnTo>
                  <a:pt x="617538" y="1711326"/>
                </a:lnTo>
                <a:lnTo>
                  <a:pt x="583565" y="1685291"/>
                </a:lnTo>
                <a:lnTo>
                  <a:pt x="549910" y="1659573"/>
                </a:lnTo>
                <a:lnTo>
                  <a:pt x="515938" y="1632268"/>
                </a:lnTo>
                <a:lnTo>
                  <a:pt x="481965" y="1604963"/>
                </a:lnTo>
                <a:lnTo>
                  <a:pt x="448628" y="1577341"/>
                </a:lnTo>
                <a:lnTo>
                  <a:pt x="416560" y="1550353"/>
                </a:lnTo>
                <a:lnTo>
                  <a:pt x="386398" y="1524001"/>
                </a:lnTo>
                <a:lnTo>
                  <a:pt x="358140" y="1498601"/>
                </a:lnTo>
                <a:lnTo>
                  <a:pt x="344805" y="1486218"/>
                </a:lnTo>
                <a:lnTo>
                  <a:pt x="332105" y="1474788"/>
                </a:lnTo>
                <a:lnTo>
                  <a:pt x="342900" y="1488441"/>
                </a:lnTo>
                <a:lnTo>
                  <a:pt x="353695" y="1502411"/>
                </a:lnTo>
                <a:lnTo>
                  <a:pt x="365443" y="1516698"/>
                </a:lnTo>
                <a:lnTo>
                  <a:pt x="377508" y="1530986"/>
                </a:lnTo>
                <a:lnTo>
                  <a:pt x="390843" y="1545591"/>
                </a:lnTo>
                <a:lnTo>
                  <a:pt x="404495" y="1560513"/>
                </a:lnTo>
                <a:lnTo>
                  <a:pt x="419100" y="1575753"/>
                </a:lnTo>
                <a:lnTo>
                  <a:pt x="434023" y="1590993"/>
                </a:lnTo>
                <a:lnTo>
                  <a:pt x="450215" y="1606551"/>
                </a:lnTo>
                <a:lnTo>
                  <a:pt x="467043" y="1622108"/>
                </a:lnTo>
                <a:lnTo>
                  <a:pt x="484188" y="1638301"/>
                </a:lnTo>
                <a:lnTo>
                  <a:pt x="502603" y="1654493"/>
                </a:lnTo>
                <a:lnTo>
                  <a:pt x="521970" y="1671003"/>
                </a:lnTo>
                <a:lnTo>
                  <a:pt x="541338" y="1687831"/>
                </a:lnTo>
                <a:lnTo>
                  <a:pt x="562293" y="1704341"/>
                </a:lnTo>
                <a:lnTo>
                  <a:pt x="583565" y="1721486"/>
                </a:lnTo>
                <a:lnTo>
                  <a:pt x="593725" y="1728788"/>
                </a:lnTo>
                <a:lnTo>
                  <a:pt x="617538" y="1747203"/>
                </a:lnTo>
                <a:lnTo>
                  <a:pt x="651510" y="1771968"/>
                </a:lnTo>
                <a:lnTo>
                  <a:pt x="676275" y="1790066"/>
                </a:lnTo>
                <a:lnTo>
                  <a:pt x="681355" y="1793558"/>
                </a:lnTo>
                <a:lnTo>
                  <a:pt x="685483" y="1797686"/>
                </a:lnTo>
                <a:lnTo>
                  <a:pt x="689928" y="1801813"/>
                </a:lnTo>
                <a:lnTo>
                  <a:pt x="694373" y="1805623"/>
                </a:lnTo>
                <a:lnTo>
                  <a:pt x="697865" y="1810068"/>
                </a:lnTo>
                <a:lnTo>
                  <a:pt x="701675" y="1814196"/>
                </a:lnTo>
                <a:lnTo>
                  <a:pt x="704850" y="1818958"/>
                </a:lnTo>
                <a:lnTo>
                  <a:pt x="708343" y="1824038"/>
                </a:lnTo>
                <a:lnTo>
                  <a:pt x="710883" y="1828483"/>
                </a:lnTo>
                <a:lnTo>
                  <a:pt x="713423" y="1833563"/>
                </a:lnTo>
                <a:lnTo>
                  <a:pt x="715963" y="1838961"/>
                </a:lnTo>
                <a:lnTo>
                  <a:pt x="718185" y="1844041"/>
                </a:lnTo>
                <a:lnTo>
                  <a:pt x="719773" y="1849121"/>
                </a:lnTo>
                <a:lnTo>
                  <a:pt x="721360" y="1854518"/>
                </a:lnTo>
                <a:lnTo>
                  <a:pt x="722948" y="1860233"/>
                </a:lnTo>
                <a:lnTo>
                  <a:pt x="723900" y="1865631"/>
                </a:lnTo>
                <a:lnTo>
                  <a:pt x="724853" y="1871028"/>
                </a:lnTo>
                <a:lnTo>
                  <a:pt x="725488" y="1876743"/>
                </a:lnTo>
                <a:lnTo>
                  <a:pt x="725488" y="1882141"/>
                </a:lnTo>
                <a:lnTo>
                  <a:pt x="725488" y="1887856"/>
                </a:lnTo>
                <a:lnTo>
                  <a:pt x="725488" y="1893253"/>
                </a:lnTo>
                <a:lnTo>
                  <a:pt x="724853" y="1898968"/>
                </a:lnTo>
                <a:lnTo>
                  <a:pt x="724218" y="1904683"/>
                </a:lnTo>
                <a:lnTo>
                  <a:pt x="723265" y="1910398"/>
                </a:lnTo>
                <a:lnTo>
                  <a:pt x="721360" y="1915796"/>
                </a:lnTo>
                <a:lnTo>
                  <a:pt x="720090" y="1921193"/>
                </a:lnTo>
                <a:lnTo>
                  <a:pt x="718185" y="1926591"/>
                </a:lnTo>
                <a:lnTo>
                  <a:pt x="715963" y="1931988"/>
                </a:lnTo>
                <a:lnTo>
                  <a:pt x="713423" y="1937386"/>
                </a:lnTo>
                <a:lnTo>
                  <a:pt x="710883" y="1942466"/>
                </a:lnTo>
                <a:lnTo>
                  <a:pt x="707390" y="1947546"/>
                </a:lnTo>
                <a:lnTo>
                  <a:pt x="704215" y="1952626"/>
                </a:lnTo>
                <a:lnTo>
                  <a:pt x="700088" y="1958341"/>
                </a:lnTo>
                <a:lnTo>
                  <a:pt x="695643" y="1963421"/>
                </a:lnTo>
                <a:lnTo>
                  <a:pt x="690563" y="1968501"/>
                </a:lnTo>
                <a:lnTo>
                  <a:pt x="685483" y="1973263"/>
                </a:lnTo>
                <a:lnTo>
                  <a:pt x="681673" y="1976438"/>
                </a:lnTo>
                <a:lnTo>
                  <a:pt x="677545" y="1979613"/>
                </a:lnTo>
                <a:lnTo>
                  <a:pt x="673735" y="1982471"/>
                </a:lnTo>
                <a:lnTo>
                  <a:pt x="669290" y="1985011"/>
                </a:lnTo>
                <a:lnTo>
                  <a:pt x="665163" y="1987551"/>
                </a:lnTo>
                <a:lnTo>
                  <a:pt x="660400" y="1989773"/>
                </a:lnTo>
                <a:lnTo>
                  <a:pt x="655638" y="1991996"/>
                </a:lnTo>
                <a:lnTo>
                  <a:pt x="651510" y="1993901"/>
                </a:lnTo>
                <a:lnTo>
                  <a:pt x="642938" y="1996758"/>
                </a:lnTo>
                <a:lnTo>
                  <a:pt x="634683" y="1998663"/>
                </a:lnTo>
                <a:lnTo>
                  <a:pt x="626110" y="2000568"/>
                </a:lnTo>
                <a:lnTo>
                  <a:pt x="617538" y="2001521"/>
                </a:lnTo>
                <a:lnTo>
                  <a:pt x="613093" y="2001838"/>
                </a:lnTo>
                <a:lnTo>
                  <a:pt x="609283" y="2001838"/>
                </a:lnTo>
                <a:lnTo>
                  <a:pt x="602933" y="2001838"/>
                </a:lnTo>
                <a:lnTo>
                  <a:pt x="596265" y="2001203"/>
                </a:lnTo>
                <a:lnTo>
                  <a:pt x="589915" y="1999933"/>
                </a:lnTo>
                <a:lnTo>
                  <a:pt x="583565" y="1998663"/>
                </a:lnTo>
                <a:lnTo>
                  <a:pt x="578168" y="1997393"/>
                </a:lnTo>
                <a:lnTo>
                  <a:pt x="573088" y="1995806"/>
                </a:lnTo>
                <a:lnTo>
                  <a:pt x="567690" y="1993901"/>
                </a:lnTo>
                <a:lnTo>
                  <a:pt x="562293" y="1991678"/>
                </a:lnTo>
                <a:lnTo>
                  <a:pt x="556895" y="1989456"/>
                </a:lnTo>
                <a:lnTo>
                  <a:pt x="552133" y="1986916"/>
                </a:lnTo>
                <a:lnTo>
                  <a:pt x="547053" y="1983741"/>
                </a:lnTo>
                <a:lnTo>
                  <a:pt x="541973" y="1980566"/>
                </a:lnTo>
                <a:lnTo>
                  <a:pt x="531813" y="1973263"/>
                </a:lnTo>
                <a:lnTo>
                  <a:pt x="512128" y="1958976"/>
                </a:lnTo>
                <a:lnTo>
                  <a:pt x="493078" y="1945006"/>
                </a:lnTo>
                <a:lnTo>
                  <a:pt x="472758" y="1929766"/>
                </a:lnTo>
                <a:lnTo>
                  <a:pt x="452755" y="1914208"/>
                </a:lnTo>
                <a:lnTo>
                  <a:pt x="433070" y="1899286"/>
                </a:lnTo>
                <a:lnTo>
                  <a:pt x="414338" y="1884046"/>
                </a:lnTo>
                <a:lnTo>
                  <a:pt x="395605" y="1869123"/>
                </a:lnTo>
                <a:lnTo>
                  <a:pt x="377508" y="1854201"/>
                </a:lnTo>
                <a:lnTo>
                  <a:pt x="360363" y="1839278"/>
                </a:lnTo>
                <a:lnTo>
                  <a:pt x="343218" y="1824673"/>
                </a:lnTo>
                <a:lnTo>
                  <a:pt x="326708" y="1809751"/>
                </a:lnTo>
                <a:lnTo>
                  <a:pt x="310515" y="1795146"/>
                </a:lnTo>
                <a:lnTo>
                  <a:pt x="294958" y="1780541"/>
                </a:lnTo>
                <a:lnTo>
                  <a:pt x="280035" y="1765936"/>
                </a:lnTo>
                <a:lnTo>
                  <a:pt x="265430" y="1751331"/>
                </a:lnTo>
                <a:lnTo>
                  <a:pt x="251143" y="1737043"/>
                </a:lnTo>
                <a:lnTo>
                  <a:pt x="237173" y="1722756"/>
                </a:lnTo>
                <a:lnTo>
                  <a:pt x="223838" y="1707833"/>
                </a:lnTo>
                <a:lnTo>
                  <a:pt x="209233" y="1691958"/>
                </a:lnTo>
                <a:lnTo>
                  <a:pt x="195263" y="1675766"/>
                </a:lnTo>
                <a:lnTo>
                  <a:pt x="181610" y="1659891"/>
                </a:lnTo>
                <a:lnTo>
                  <a:pt x="168593" y="1643698"/>
                </a:lnTo>
                <a:lnTo>
                  <a:pt x="156845" y="1628458"/>
                </a:lnTo>
                <a:lnTo>
                  <a:pt x="145098" y="1613218"/>
                </a:lnTo>
                <a:lnTo>
                  <a:pt x="133985" y="1597978"/>
                </a:lnTo>
                <a:lnTo>
                  <a:pt x="123508" y="1582738"/>
                </a:lnTo>
                <a:lnTo>
                  <a:pt x="115570" y="1570991"/>
                </a:lnTo>
                <a:lnTo>
                  <a:pt x="107950" y="1559561"/>
                </a:lnTo>
                <a:lnTo>
                  <a:pt x="100648" y="1547496"/>
                </a:lnTo>
                <a:lnTo>
                  <a:pt x="93345" y="1535748"/>
                </a:lnTo>
                <a:lnTo>
                  <a:pt x="86678" y="1524318"/>
                </a:lnTo>
                <a:lnTo>
                  <a:pt x="80010" y="1512571"/>
                </a:lnTo>
                <a:lnTo>
                  <a:pt x="73660" y="1500823"/>
                </a:lnTo>
                <a:lnTo>
                  <a:pt x="67628" y="1489711"/>
                </a:lnTo>
                <a:lnTo>
                  <a:pt x="61913" y="1477963"/>
                </a:lnTo>
                <a:lnTo>
                  <a:pt x="56515" y="1466533"/>
                </a:lnTo>
                <a:lnTo>
                  <a:pt x="51435" y="1455103"/>
                </a:lnTo>
                <a:lnTo>
                  <a:pt x="46355" y="1443673"/>
                </a:lnTo>
                <a:lnTo>
                  <a:pt x="41593" y="1432243"/>
                </a:lnTo>
                <a:lnTo>
                  <a:pt x="37465" y="1420813"/>
                </a:lnTo>
                <a:lnTo>
                  <a:pt x="33020" y="1409700"/>
                </a:lnTo>
                <a:lnTo>
                  <a:pt x="29210" y="1398270"/>
                </a:lnTo>
                <a:lnTo>
                  <a:pt x="25400" y="1387158"/>
                </a:lnTo>
                <a:lnTo>
                  <a:pt x="22225" y="1376045"/>
                </a:lnTo>
                <a:lnTo>
                  <a:pt x="19050" y="1364933"/>
                </a:lnTo>
                <a:lnTo>
                  <a:pt x="16193" y="1353820"/>
                </a:lnTo>
                <a:lnTo>
                  <a:pt x="13653" y="1342708"/>
                </a:lnTo>
                <a:lnTo>
                  <a:pt x="11113" y="1331913"/>
                </a:lnTo>
                <a:lnTo>
                  <a:pt x="8890" y="1320800"/>
                </a:lnTo>
                <a:lnTo>
                  <a:pt x="6985" y="1310323"/>
                </a:lnTo>
                <a:lnTo>
                  <a:pt x="5080" y="1299210"/>
                </a:lnTo>
                <a:lnTo>
                  <a:pt x="3810" y="1288733"/>
                </a:lnTo>
                <a:lnTo>
                  <a:pt x="2540" y="1277938"/>
                </a:lnTo>
                <a:lnTo>
                  <a:pt x="1588" y="1267460"/>
                </a:lnTo>
                <a:lnTo>
                  <a:pt x="953" y="1256665"/>
                </a:lnTo>
                <a:lnTo>
                  <a:pt x="318" y="1246505"/>
                </a:lnTo>
                <a:lnTo>
                  <a:pt x="0" y="1236028"/>
                </a:lnTo>
                <a:lnTo>
                  <a:pt x="0" y="1225868"/>
                </a:lnTo>
                <a:lnTo>
                  <a:pt x="318" y="1211580"/>
                </a:lnTo>
                <a:lnTo>
                  <a:pt x="635" y="1197610"/>
                </a:lnTo>
                <a:lnTo>
                  <a:pt x="1588" y="1183958"/>
                </a:lnTo>
                <a:lnTo>
                  <a:pt x="2858" y="1170623"/>
                </a:lnTo>
                <a:lnTo>
                  <a:pt x="4763" y="1157288"/>
                </a:lnTo>
                <a:lnTo>
                  <a:pt x="6985" y="1144270"/>
                </a:lnTo>
                <a:lnTo>
                  <a:pt x="9208" y="1131253"/>
                </a:lnTo>
                <a:lnTo>
                  <a:pt x="11748" y="1118870"/>
                </a:lnTo>
                <a:lnTo>
                  <a:pt x="14923" y="1106488"/>
                </a:lnTo>
                <a:lnTo>
                  <a:pt x="17780" y="1094105"/>
                </a:lnTo>
                <a:lnTo>
                  <a:pt x="21590" y="1082358"/>
                </a:lnTo>
                <a:lnTo>
                  <a:pt x="25083" y="1070610"/>
                </a:lnTo>
                <a:lnTo>
                  <a:pt x="29210" y="1059180"/>
                </a:lnTo>
                <a:lnTo>
                  <a:pt x="33338" y="1048068"/>
                </a:lnTo>
                <a:lnTo>
                  <a:pt x="37783" y="1036955"/>
                </a:lnTo>
                <a:lnTo>
                  <a:pt x="42545" y="1026160"/>
                </a:lnTo>
                <a:lnTo>
                  <a:pt x="47308" y="1015365"/>
                </a:lnTo>
                <a:lnTo>
                  <a:pt x="52388" y="1005205"/>
                </a:lnTo>
                <a:lnTo>
                  <a:pt x="57468" y="995045"/>
                </a:lnTo>
                <a:lnTo>
                  <a:pt x="62548" y="985203"/>
                </a:lnTo>
                <a:lnTo>
                  <a:pt x="68263" y="975678"/>
                </a:lnTo>
                <a:lnTo>
                  <a:pt x="73660" y="966153"/>
                </a:lnTo>
                <a:lnTo>
                  <a:pt x="79375" y="956945"/>
                </a:lnTo>
                <a:lnTo>
                  <a:pt x="85408" y="948373"/>
                </a:lnTo>
                <a:lnTo>
                  <a:pt x="96838" y="930910"/>
                </a:lnTo>
                <a:lnTo>
                  <a:pt x="108903" y="915035"/>
                </a:lnTo>
                <a:lnTo>
                  <a:pt x="120968" y="899795"/>
                </a:lnTo>
                <a:lnTo>
                  <a:pt x="132715" y="885508"/>
                </a:lnTo>
                <a:lnTo>
                  <a:pt x="144780" y="872173"/>
                </a:lnTo>
                <a:lnTo>
                  <a:pt x="156845" y="859473"/>
                </a:lnTo>
                <a:lnTo>
                  <a:pt x="168275" y="848043"/>
                </a:lnTo>
                <a:lnTo>
                  <a:pt x="179705" y="836930"/>
                </a:lnTo>
                <a:lnTo>
                  <a:pt x="190500" y="827088"/>
                </a:lnTo>
                <a:lnTo>
                  <a:pt x="201295" y="817880"/>
                </a:lnTo>
                <a:lnTo>
                  <a:pt x="211138" y="809625"/>
                </a:lnTo>
                <a:lnTo>
                  <a:pt x="220345" y="802005"/>
                </a:lnTo>
                <a:lnTo>
                  <a:pt x="229553" y="795338"/>
                </a:lnTo>
                <a:lnTo>
                  <a:pt x="237490" y="789305"/>
                </a:lnTo>
                <a:lnTo>
                  <a:pt x="250825" y="780098"/>
                </a:lnTo>
                <a:lnTo>
                  <a:pt x="260033" y="773748"/>
                </a:lnTo>
                <a:lnTo>
                  <a:pt x="265113" y="770890"/>
                </a:lnTo>
                <a:lnTo>
                  <a:pt x="270510" y="767398"/>
                </a:lnTo>
                <a:lnTo>
                  <a:pt x="276543" y="764858"/>
                </a:lnTo>
                <a:lnTo>
                  <a:pt x="282575" y="762318"/>
                </a:lnTo>
                <a:lnTo>
                  <a:pt x="288608" y="760095"/>
                </a:lnTo>
                <a:lnTo>
                  <a:pt x="294640" y="758190"/>
                </a:lnTo>
                <a:lnTo>
                  <a:pt x="300673" y="756920"/>
                </a:lnTo>
                <a:lnTo>
                  <a:pt x="307023" y="755650"/>
                </a:lnTo>
                <a:lnTo>
                  <a:pt x="312738" y="755015"/>
                </a:lnTo>
                <a:lnTo>
                  <a:pt x="318453" y="753745"/>
                </a:lnTo>
                <a:lnTo>
                  <a:pt x="324485" y="752793"/>
                </a:lnTo>
                <a:lnTo>
                  <a:pt x="330518" y="752475"/>
                </a:lnTo>
                <a:close/>
                <a:moveTo>
                  <a:pt x="609121" y="0"/>
                </a:moveTo>
                <a:lnTo>
                  <a:pt x="617062" y="0"/>
                </a:lnTo>
                <a:lnTo>
                  <a:pt x="625321" y="0"/>
                </a:lnTo>
                <a:lnTo>
                  <a:pt x="633262" y="317"/>
                </a:lnTo>
                <a:lnTo>
                  <a:pt x="641521" y="951"/>
                </a:lnTo>
                <a:lnTo>
                  <a:pt x="650098" y="1585"/>
                </a:lnTo>
                <a:lnTo>
                  <a:pt x="658039" y="2536"/>
                </a:lnTo>
                <a:lnTo>
                  <a:pt x="666298" y="3487"/>
                </a:lnTo>
                <a:lnTo>
                  <a:pt x="674557" y="4755"/>
                </a:lnTo>
                <a:lnTo>
                  <a:pt x="682816" y="6658"/>
                </a:lnTo>
                <a:lnTo>
                  <a:pt x="691075" y="8243"/>
                </a:lnTo>
                <a:lnTo>
                  <a:pt x="699017" y="10462"/>
                </a:lnTo>
                <a:lnTo>
                  <a:pt x="707593" y="12364"/>
                </a:lnTo>
                <a:lnTo>
                  <a:pt x="715535" y="14901"/>
                </a:lnTo>
                <a:lnTo>
                  <a:pt x="723476" y="17437"/>
                </a:lnTo>
                <a:lnTo>
                  <a:pt x="731100" y="20607"/>
                </a:lnTo>
                <a:lnTo>
                  <a:pt x="738723" y="23461"/>
                </a:lnTo>
                <a:lnTo>
                  <a:pt x="746347" y="26314"/>
                </a:lnTo>
                <a:lnTo>
                  <a:pt x="753653" y="29801"/>
                </a:lnTo>
                <a:lnTo>
                  <a:pt x="761277" y="33289"/>
                </a:lnTo>
                <a:lnTo>
                  <a:pt x="768265" y="37093"/>
                </a:lnTo>
                <a:lnTo>
                  <a:pt x="775571" y="40581"/>
                </a:lnTo>
                <a:lnTo>
                  <a:pt x="782560" y="44702"/>
                </a:lnTo>
                <a:lnTo>
                  <a:pt x="796219" y="53262"/>
                </a:lnTo>
                <a:lnTo>
                  <a:pt x="809560" y="62139"/>
                </a:lnTo>
                <a:lnTo>
                  <a:pt x="822266" y="71968"/>
                </a:lnTo>
                <a:lnTo>
                  <a:pt x="834020" y="82113"/>
                </a:lnTo>
                <a:lnTo>
                  <a:pt x="845773" y="92892"/>
                </a:lnTo>
                <a:lnTo>
                  <a:pt x="856573" y="103988"/>
                </a:lnTo>
                <a:lnTo>
                  <a:pt x="867056" y="116036"/>
                </a:lnTo>
                <a:lnTo>
                  <a:pt x="876903" y="128400"/>
                </a:lnTo>
                <a:lnTo>
                  <a:pt x="886433" y="140765"/>
                </a:lnTo>
                <a:lnTo>
                  <a:pt x="895009" y="154080"/>
                </a:lnTo>
                <a:lnTo>
                  <a:pt x="902951" y="167396"/>
                </a:lnTo>
                <a:lnTo>
                  <a:pt x="910257" y="181346"/>
                </a:lnTo>
                <a:lnTo>
                  <a:pt x="916927" y="195612"/>
                </a:lnTo>
                <a:lnTo>
                  <a:pt x="922963" y="210196"/>
                </a:lnTo>
                <a:lnTo>
                  <a:pt x="928045" y="225097"/>
                </a:lnTo>
                <a:lnTo>
                  <a:pt x="932810" y="239998"/>
                </a:lnTo>
                <a:lnTo>
                  <a:pt x="936622" y="255850"/>
                </a:lnTo>
                <a:lnTo>
                  <a:pt x="939481" y="271385"/>
                </a:lnTo>
                <a:lnTo>
                  <a:pt x="941704" y="286920"/>
                </a:lnTo>
                <a:lnTo>
                  <a:pt x="943610" y="302771"/>
                </a:lnTo>
                <a:lnTo>
                  <a:pt x="944246" y="311014"/>
                </a:lnTo>
                <a:lnTo>
                  <a:pt x="944246" y="318940"/>
                </a:lnTo>
                <a:lnTo>
                  <a:pt x="944563" y="327183"/>
                </a:lnTo>
                <a:lnTo>
                  <a:pt x="944246" y="335426"/>
                </a:lnTo>
                <a:lnTo>
                  <a:pt x="943928" y="343352"/>
                </a:lnTo>
                <a:lnTo>
                  <a:pt x="943610" y="351595"/>
                </a:lnTo>
                <a:lnTo>
                  <a:pt x="942657" y="359838"/>
                </a:lnTo>
                <a:lnTo>
                  <a:pt x="941704" y="368081"/>
                </a:lnTo>
                <a:lnTo>
                  <a:pt x="940434" y="376324"/>
                </a:lnTo>
                <a:lnTo>
                  <a:pt x="939163" y="384567"/>
                </a:lnTo>
                <a:lnTo>
                  <a:pt x="937575" y="392810"/>
                </a:lnTo>
                <a:lnTo>
                  <a:pt x="935669" y="401053"/>
                </a:lnTo>
                <a:lnTo>
                  <a:pt x="933763" y="408979"/>
                </a:lnTo>
                <a:lnTo>
                  <a:pt x="931539" y="417222"/>
                </a:lnTo>
                <a:lnTo>
                  <a:pt x="929316" y="425148"/>
                </a:lnTo>
                <a:lnTo>
                  <a:pt x="926457" y="433391"/>
                </a:lnTo>
                <a:lnTo>
                  <a:pt x="923916" y="441000"/>
                </a:lnTo>
                <a:lnTo>
                  <a:pt x="920739" y="448609"/>
                </a:lnTo>
                <a:lnTo>
                  <a:pt x="917563" y="456218"/>
                </a:lnTo>
                <a:lnTo>
                  <a:pt x="914068" y="463827"/>
                </a:lnTo>
                <a:lnTo>
                  <a:pt x="910892" y="471119"/>
                </a:lnTo>
                <a:lnTo>
                  <a:pt x="907080" y="478411"/>
                </a:lnTo>
                <a:lnTo>
                  <a:pt x="903268" y="485385"/>
                </a:lnTo>
                <a:lnTo>
                  <a:pt x="899139" y="492360"/>
                </a:lnTo>
                <a:lnTo>
                  <a:pt x="890880" y="505993"/>
                </a:lnTo>
                <a:lnTo>
                  <a:pt x="881668" y="519309"/>
                </a:lnTo>
                <a:lnTo>
                  <a:pt x="872138" y="531673"/>
                </a:lnTo>
                <a:lnTo>
                  <a:pt x="861656" y="543721"/>
                </a:lnTo>
                <a:lnTo>
                  <a:pt x="851173" y="555451"/>
                </a:lnTo>
                <a:lnTo>
                  <a:pt x="839737" y="566230"/>
                </a:lnTo>
                <a:lnTo>
                  <a:pt x="827667" y="577010"/>
                </a:lnTo>
                <a:lnTo>
                  <a:pt x="815596" y="586521"/>
                </a:lnTo>
                <a:lnTo>
                  <a:pt x="802890" y="595715"/>
                </a:lnTo>
                <a:lnTo>
                  <a:pt x="789866" y="604592"/>
                </a:lnTo>
                <a:lnTo>
                  <a:pt x="776207" y="612518"/>
                </a:lnTo>
                <a:lnTo>
                  <a:pt x="762230" y="619810"/>
                </a:lnTo>
                <a:lnTo>
                  <a:pt x="747935" y="626468"/>
                </a:lnTo>
                <a:lnTo>
                  <a:pt x="733323" y="632491"/>
                </a:lnTo>
                <a:lnTo>
                  <a:pt x="718711" y="637564"/>
                </a:lnTo>
                <a:lnTo>
                  <a:pt x="703464" y="642319"/>
                </a:lnTo>
                <a:lnTo>
                  <a:pt x="688216" y="645807"/>
                </a:lnTo>
                <a:lnTo>
                  <a:pt x="672651" y="649294"/>
                </a:lnTo>
                <a:lnTo>
                  <a:pt x="656451" y="651513"/>
                </a:lnTo>
                <a:lnTo>
                  <a:pt x="640568" y="652782"/>
                </a:lnTo>
                <a:lnTo>
                  <a:pt x="632627" y="653733"/>
                </a:lnTo>
                <a:lnTo>
                  <a:pt x="624368" y="654050"/>
                </a:lnTo>
                <a:lnTo>
                  <a:pt x="616427" y="654050"/>
                </a:lnTo>
                <a:lnTo>
                  <a:pt x="608485" y="654050"/>
                </a:lnTo>
                <a:lnTo>
                  <a:pt x="600226" y="653733"/>
                </a:lnTo>
                <a:lnTo>
                  <a:pt x="591650" y="652782"/>
                </a:lnTo>
                <a:lnTo>
                  <a:pt x="583708" y="652148"/>
                </a:lnTo>
                <a:lnTo>
                  <a:pt x="575449" y="651196"/>
                </a:lnTo>
                <a:lnTo>
                  <a:pt x="567190" y="650245"/>
                </a:lnTo>
                <a:lnTo>
                  <a:pt x="558931" y="648660"/>
                </a:lnTo>
                <a:lnTo>
                  <a:pt x="550672" y="647392"/>
                </a:lnTo>
                <a:lnTo>
                  <a:pt x="542731" y="645173"/>
                </a:lnTo>
                <a:lnTo>
                  <a:pt x="534154" y="643270"/>
                </a:lnTo>
                <a:lnTo>
                  <a:pt x="525895" y="641051"/>
                </a:lnTo>
                <a:lnTo>
                  <a:pt x="517954" y="638515"/>
                </a:lnTo>
                <a:lnTo>
                  <a:pt x="510330" y="635979"/>
                </a:lnTo>
                <a:lnTo>
                  <a:pt x="502389" y="633442"/>
                </a:lnTo>
                <a:lnTo>
                  <a:pt x="494765" y="630272"/>
                </a:lnTo>
                <a:lnTo>
                  <a:pt x="487141" y="627419"/>
                </a:lnTo>
                <a:lnTo>
                  <a:pt x="479835" y="623931"/>
                </a:lnTo>
                <a:lnTo>
                  <a:pt x="472529" y="620444"/>
                </a:lnTo>
                <a:lnTo>
                  <a:pt x="465223" y="616639"/>
                </a:lnTo>
                <a:lnTo>
                  <a:pt x="457917" y="613152"/>
                </a:lnTo>
                <a:lnTo>
                  <a:pt x="450929" y="609030"/>
                </a:lnTo>
                <a:lnTo>
                  <a:pt x="437270" y="600470"/>
                </a:lnTo>
                <a:lnTo>
                  <a:pt x="423928" y="591593"/>
                </a:lnTo>
                <a:lnTo>
                  <a:pt x="411222" y="581765"/>
                </a:lnTo>
                <a:lnTo>
                  <a:pt x="399469" y="571620"/>
                </a:lnTo>
                <a:lnTo>
                  <a:pt x="387716" y="560524"/>
                </a:lnTo>
                <a:lnTo>
                  <a:pt x="376598" y="549427"/>
                </a:lnTo>
                <a:lnTo>
                  <a:pt x="366433" y="537697"/>
                </a:lnTo>
                <a:lnTo>
                  <a:pt x="356586" y="525649"/>
                </a:lnTo>
                <a:lnTo>
                  <a:pt x="347056" y="512968"/>
                </a:lnTo>
                <a:lnTo>
                  <a:pt x="338479" y="499652"/>
                </a:lnTo>
                <a:lnTo>
                  <a:pt x="330538" y="486020"/>
                </a:lnTo>
                <a:lnTo>
                  <a:pt x="323232" y="472070"/>
                </a:lnTo>
                <a:lnTo>
                  <a:pt x="316561" y="457803"/>
                </a:lnTo>
                <a:lnTo>
                  <a:pt x="310526" y="443536"/>
                </a:lnTo>
                <a:lnTo>
                  <a:pt x="305126" y="428636"/>
                </a:lnTo>
                <a:lnTo>
                  <a:pt x="300678" y="413418"/>
                </a:lnTo>
                <a:lnTo>
                  <a:pt x="296867" y="398200"/>
                </a:lnTo>
                <a:lnTo>
                  <a:pt x="294008" y="382348"/>
                </a:lnTo>
                <a:lnTo>
                  <a:pt x="291784" y="366496"/>
                </a:lnTo>
                <a:lnTo>
                  <a:pt x="289878" y="350644"/>
                </a:lnTo>
                <a:lnTo>
                  <a:pt x="289243" y="342718"/>
                </a:lnTo>
                <a:lnTo>
                  <a:pt x="289243" y="334792"/>
                </a:lnTo>
                <a:lnTo>
                  <a:pt x="288925" y="326549"/>
                </a:lnTo>
                <a:lnTo>
                  <a:pt x="289243" y="318306"/>
                </a:lnTo>
                <a:lnTo>
                  <a:pt x="289561" y="310063"/>
                </a:lnTo>
                <a:lnTo>
                  <a:pt x="289878" y="302137"/>
                </a:lnTo>
                <a:lnTo>
                  <a:pt x="290514" y="293894"/>
                </a:lnTo>
                <a:lnTo>
                  <a:pt x="291784" y="285651"/>
                </a:lnTo>
                <a:lnTo>
                  <a:pt x="293055" y="277408"/>
                </a:lnTo>
                <a:lnTo>
                  <a:pt x="294325" y="268848"/>
                </a:lnTo>
                <a:lnTo>
                  <a:pt x="295914" y="260922"/>
                </a:lnTo>
                <a:lnTo>
                  <a:pt x="297502" y="252679"/>
                </a:lnTo>
                <a:lnTo>
                  <a:pt x="299725" y="244436"/>
                </a:lnTo>
                <a:lnTo>
                  <a:pt x="301949" y="236510"/>
                </a:lnTo>
                <a:lnTo>
                  <a:pt x="304173" y="228584"/>
                </a:lnTo>
                <a:lnTo>
                  <a:pt x="307032" y="220659"/>
                </a:lnTo>
                <a:lnTo>
                  <a:pt x="309573" y="212733"/>
                </a:lnTo>
                <a:lnTo>
                  <a:pt x="312432" y="204807"/>
                </a:lnTo>
                <a:lnTo>
                  <a:pt x="315926" y="197198"/>
                </a:lnTo>
                <a:lnTo>
                  <a:pt x="319102" y="189906"/>
                </a:lnTo>
                <a:lnTo>
                  <a:pt x="322597" y="182614"/>
                </a:lnTo>
                <a:lnTo>
                  <a:pt x="326091" y="175322"/>
                </a:lnTo>
                <a:lnTo>
                  <a:pt x="330220" y="168347"/>
                </a:lnTo>
                <a:lnTo>
                  <a:pt x="334032" y="161055"/>
                </a:lnTo>
                <a:lnTo>
                  <a:pt x="342609" y="147423"/>
                </a:lnTo>
                <a:lnTo>
                  <a:pt x="351821" y="134741"/>
                </a:lnTo>
                <a:lnTo>
                  <a:pt x="361350" y="122060"/>
                </a:lnTo>
                <a:lnTo>
                  <a:pt x="371833" y="109695"/>
                </a:lnTo>
                <a:lnTo>
                  <a:pt x="382316" y="97965"/>
                </a:lnTo>
                <a:lnTo>
                  <a:pt x="393751" y="87185"/>
                </a:lnTo>
                <a:lnTo>
                  <a:pt x="405504" y="76723"/>
                </a:lnTo>
                <a:lnTo>
                  <a:pt x="417893" y="66895"/>
                </a:lnTo>
                <a:lnTo>
                  <a:pt x="430599" y="58018"/>
                </a:lnTo>
                <a:lnTo>
                  <a:pt x="443623" y="49458"/>
                </a:lnTo>
                <a:lnTo>
                  <a:pt x="457282" y="41215"/>
                </a:lnTo>
                <a:lnTo>
                  <a:pt x="471259" y="33606"/>
                </a:lnTo>
                <a:lnTo>
                  <a:pt x="485553" y="26948"/>
                </a:lnTo>
                <a:lnTo>
                  <a:pt x="500165" y="21241"/>
                </a:lnTo>
                <a:lnTo>
                  <a:pt x="514777" y="16169"/>
                </a:lnTo>
                <a:lnTo>
                  <a:pt x="530025" y="11413"/>
                </a:lnTo>
                <a:lnTo>
                  <a:pt x="545272" y="7609"/>
                </a:lnTo>
                <a:lnTo>
                  <a:pt x="560837" y="4438"/>
                </a:lnTo>
                <a:lnTo>
                  <a:pt x="576720" y="2219"/>
                </a:lnTo>
                <a:lnTo>
                  <a:pt x="592920" y="634"/>
                </a:lnTo>
                <a:lnTo>
                  <a:pt x="600862" y="317"/>
                </a:lnTo>
                <a:lnTo>
                  <a:pt x="609121" y="0"/>
                </a:lnTo>
                <a:close/>
              </a:path>
            </a:pathLst>
          </a:custGeom>
          <a:solidFill>
            <a:srgbClr val="2A6B6E"/>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2" name="MH_SubTitle_1">
            <a:extLst>
              <a:ext uri="{FF2B5EF4-FFF2-40B4-BE49-F238E27FC236}">
                <a16:creationId xmlns:a16="http://schemas.microsoft.com/office/drawing/2014/main" xmlns="" id="{A5B40B67-0901-4D36-828F-20AEF131A09F}"/>
              </a:ext>
            </a:extLst>
          </p:cNvPr>
          <p:cNvSpPr>
            <a:spLocks noChangeArrowheads="1"/>
          </p:cNvSpPr>
          <p:nvPr>
            <p:custDataLst>
              <p:tags r:id="rId8"/>
            </p:custDataLst>
          </p:nvPr>
        </p:nvSpPr>
        <p:spPr bwMode="auto">
          <a:xfrm>
            <a:off x="3924520" y="1682076"/>
            <a:ext cx="2438011" cy="11045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hangingPunct="0">
              <a:lnSpc>
                <a:spcPct val="130000"/>
              </a:lnSpc>
              <a:defRPr/>
            </a:pPr>
            <a:r>
              <a:rPr lang="zh-CN" altLang="en-US" sz="1700" dirty="0">
                <a:solidFill>
                  <a:srgbClr val="0A1413"/>
                </a:solidFill>
                <a:latin typeface="字魂36号-正文宋楷" panose="02000000000000000000" pitchFamily="2" charset="-122"/>
                <a:ea typeface="字魂36号-正文宋楷" panose="02000000000000000000" pitchFamily="2" charset="-122"/>
              </a:rPr>
              <a:t>促进学生对概念的理解 </a:t>
            </a:r>
            <a:r>
              <a:rPr lang="en-US" altLang="zh-CN" sz="1700" dirty="0">
                <a:solidFill>
                  <a:srgbClr val="0A1413"/>
                </a:solidFill>
                <a:latin typeface="字魂36号-正文宋楷" panose="02000000000000000000" pitchFamily="2" charset="-122"/>
                <a:ea typeface="字魂36号-正文宋楷" panose="02000000000000000000" pitchFamily="2" charset="-122"/>
              </a:rPr>
              <a:t>,</a:t>
            </a:r>
            <a:r>
              <a:rPr lang="zh-CN" altLang="en-US" sz="1700" dirty="0">
                <a:solidFill>
                  <a:srgbClr val="0A1413"/>
                </a:solidFill>
                <a:latin typeface="字魂36号-正文宋楷" panose="02000000000000000000" pitchFamily="2" charset="-122"/>
                <a:ea typeface="字魂36号-正文宋楷" panose="02000000000000000000" pitchFamily="2" charset="-122"/>
              </a:rPr>
              <a:t>在进行完探究设置适当的练习题</a:t>
            </a:r>
          </a:p>
        </p:txBody>
      </p:sp>
    </p:spTree>
    <p:extLst>
      <p:ext uri="{BB962C8B-B14F-4D97-AF65-F5344CB8AC3E}">
        <p14:creationId xmlns:p14="http://schemas.microsoft.com/office/powerpoint/2010/main" xmlns="" val="2352726186"/>
      </p:ext>
    </p:extLst>
  </p:cSld>
  <p:clrMapOvr>
    <a:masterClrMapping/>
  </p:clrMapOvr>
  <mc:AlternateContent xmlns:mc="http://schemas.openxmlformats.org/markup-compatibility/2006">
    <mc:Choice xmlns:p15="http://schemas.microsoft.com/office/powerpoint/2012/main" xmlns="" Requires="p15">
      <p:transition spd="slow" advClick="0" advTm="2000">
        <p15:prstTrans prst="pageCurlDoubl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1000" fill="hold"/>
                                        <p:tgtEl>
                                          <p:spTgt spid="38"/>
                                        </p:tgtEl>
                                        <p:attrNameLst>
                                          <p:attrName>ppt_w</p:attrName>
                                        </p:attrNameLst>
                                      </p:cBhvr>
                                      <p:tavLst>
                                        <p:tav tm="0">
                                          <p:val>
                                            <p:fltVal val="0"/>
                                          </p:val>
                                        </p:tav>
                                        <p:tav tm="100000">
                                          <p:val>
                                            <p:strVal val="#ppt_w"/>
                                          </p:val>
                                        </p:tav>
                                      </p:tavLst>
                                    </p:anim>
                                    <p:anim calcmode="lin" valueType="num">
                                      <p:cBhvr>
                                        <p:cTn id="14" dur="1000" fill="hold"/>
                                        <p:tgtEl>
                                          <p:spTgt spid="38"/>
                                        </p:tgtEl>
                                        <p:attrNameLst>
                                          <p:attrName>ppt_h</p:attrName>
                                        </p:attrNameLst>
                                      </p:cBhvr>
                                      <p:tavLst>
                                        <p:tav tm="0">
                                          <p:val>
                                            <p:fltVal val="0"/>
                                          </p:val>
                                        </p:tav>
                                        <p:tav tm="100000">
                                          <p:val>
                                            <p:strVal val="#ppt_h"/>
                                          </p:val>
                                        </p:tav>
                                      </p:tavLst>
                                    </p:anim>
                                    <p:anim calcmode="lin" valueType="num">
                                      <p:cBhvr>
                                        <p:cTn id="15" dur="1000" fill="hold"/>
                                        <p:tgtEl>
                                          <p:spTgt spid="38"/>
                                        </p:tgtEl>
                                        <p:attrNameLst>
                                          <p:attrName>style.rotation</p:attrName>
                                        </p:attrNameLst>
                                      </p:cBhvr>
                                      <p:tavLst>
                                        <p:tav tm="0">
                                          <p:val>
                                            <p:fltVal val="90"/>
                                          </p:val>
                                        </p:tav>
                                        <p:tav tm="100000">
                                          <p:val>
                                            <p:fltVal val="0"/>
                                          </p:val>
                                        </p:tav>
                                      </p:tavLst>
                                    </p:anim>
                                    <p:animEffect transition="in" filter="fade">
                                      <p:cBhvr>
                                        <p:cTn id="16" dur="1000"/>
                                        <p:tgtEl>
                                          <p:spTgt spid="3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1000" fill="hold"/>
                                        <p:tgtEl>
                                          <p:spTgt spid="39"/>
                                        </p:tgtEl>
                                        <p:attrNameLst>
                                          <p:attrName>ppt_w</p:attrName>
                                        </p:attrNameLst>
                                      </p:cBhvr>
                                      <p:tavLst>
                                        <p:tav tm="0">
                                          <p:val>
                                            <p:fltVal val="0"/>
                                          </p:val>
                                        </p:tav>
                                        <p:tav tm="100000">
                                          <p:val>
                                            <p:strVal val="#ppt_w"/>
                                          </p:val>
                                        </p:tav>
                                      </p:tavLst>
                                    </p:anim>
                                    <p:anim calcmode="lin" valueType="num">
                                      <p:cBhvr>
                                        <p:cTn id="20" dur="1000" fill="hold"/>
                                        <p:tgtEl>
                                          <p:spTgt spid="39"/>
                                        </p:tgtEl>
                                        <p:attrNameLst>
                                          <p:attrName>ppt_h</p:attrName>
                                        </p:attrNameLst>
                                      </p:cBhvr>
                                      <p:tavLst>
                                        <p:tav tm="0">
                                          <p:val>
                                            <p:fltVal val="0"/>
                                          </p:val>
                                        </p:tav>
                                        <p:tav tm="100000">
                                          <p:val>
                                            <p:strVal val="#ppt_h"/>
                                          </p:val>
                                        </p:tav>
                                      </p:tavLst>
                                    </p:anim>
                                    <p:anim calcmode="lin" valueType="num">
                                      <p:cBhvr>
                                        <p:cTn id="21" dur="1000" fill="hold"/>
                                        <p:tgtEl>
                                          <p:spTgt spid="39"/>
                                        </p:tgtEl>
                                        <p:attrNameLst>
                                          <p:attrName>style.rotation</p:attrName>
                                        </p:attrNameLst>
                                      </p:cBhvr>
                                      <p:tavLst>
                                        <p:tav tm="0">
                                          <p:val>
                                            <p:fltVal val="90"/>
                                          </p:val>
                                        </p:tav>
                                        <p:tav tm="100000">
                                          <p:val>
                                            <p:fltVal val="0"/>
                                          </p:val>
                                        </p:tav>
                                      </p:tavLst>
                                    </p:anim>
                                    <p:animEffect transition="in" filter="fade">
                                      <p:cBhvr>
                                        <p:cTn id="22" dur="1000"/>
                                        <p:tgtEl>
                                          <p:spTgt spid="3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1000" fill="hold"/>
                                        <p:tgtEl>
                                          <p:spTgt spid="40"/>
                                        </p:tgtEl>
                                        <p:attrNameLst>
                                          <p:attrName>ppt_w</p:attrName>
                                        </p:attrNameLst>
                                      </p:cBhvr>
                                      <p:tavLst>
                                        <p:tav tm="0">
                                          <p:val>
                                            <p:fltVal val="0"/>
                                          </p:val>
                                        </p:tav>
                                        <p:tav tm="100000">
                                          <p:val>
                                            <p:strVal val="#ppt_w"/>
                                          </p:val>
                                        </p:tav>
                                      </p:tavLst>
                                    </p:anim>
                                    <p:anim calcmode="lin" valueType="num">
                                      <p:cBhvr>
                                        <p:cTn id="26" dur="1000" fill="hold"/>
                                        <p:tgtEl>
                                          <p:spTgt spid="40"/>
                                        </p:tgtEl>
                                        <p:attrNameLst>
                                          <p:attrName>ppt_h</p:attrName>
                                        </p:attrNameLst>
                                      </p:cBhvr>
                                      <p:tavLst>
                                        <p:tav tm="0">
                                          <p:val>
                                            <p:fltVal val="0"/>
                                          </p:val>
                                        </p:tav>
                                        <p:tav tm="100000">
                                          <p:val>
                                            <p:strVal val="#ppt_h"/>
                                          </p:val>
                                        </p:tav>
                                      </p:tavLst>
                                    </p:anim>
                                    <p:anim calcmode="lin" valueType="num">
                                      <p:cBhvr>
                                        <p:cTn id="27" dur="1000" fill="hold"/>
                                        <p:tgtEl>
                                          <p:spTgt spid="40"/>
                                        </p:tgtEl>
                                        <p:attrNameLst>
                                          <p:attrName>style.rotation</p:attrName>
                                        </p:attrNameLst>
                                      </p:cBhvr>
                                      <p:tavLst>
                                        <p:tav tm="0">
                                          <p:val>
                                            <p:fltVal val="90"/>
                                          </p:val>
                                        </p:tav>
                                        <p:tav tm="100000">
                                          <p:val>
                                            <p:fltVal val="0"/>
                                          </p:val>
                                        </p:tav>
                                      </p:tavLst>
                                    </p:anim>
                                    <p:animEffect transition="in" filter="fade">
                                      <p:cBhvr>
                                        <p:cTn id="28" dur="1000"/>
                                        <p:tgtEl>
                                          <p:spTgt spid="40"/>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1000" fill="hold"/>
                                        <p:tgtEl>
                                          <p:spTgt spid="41"/>
                                        </p:tgtEl>
                                        <p:attrNameLst>
                                          <p:attrName>ppt_w</p:attrName>
                                        </p:attrNameLst>
                                      </p:cBhvr>
                                      <p:tavLst>
                                        <p:tav tm="0">
                                          <p:val>
                                            <p:fltVal val="0"/>
                                          </p:val>
                                        </p:tav>
                                        <p:tav tm="100000">
                                          <p:val>
                                            <p:strVal val="#ppt_w"/>
                                          </p:val>
                                        </p:tav>
                                      </p:tavLst>
                                    </p:anim>
                                    <p:anim calcmode="lin" valueType="num">
                                      <p:cBhvr>
                                        <p:cTn id="32" dur="1000" fill="hold"/>
                                        <p:tgtEl>
                                          <p:spTgt spid="41"/>
                                        </p:tgtEl>
                                        <p:attrNameLst>
                                          <p:attrName>ppt_h</p:attrName>
                                        </p:attrNameLst>
                                      </p:cBhvr>
                                      <p:tavLst>
                                        <p:tav tm="0">
                                          <p:val>
                                            <p:fltVal val="0"/>
                                          </p:val>
                                        </p:tav>
                                        <p:tav tm="100000">
                                          <p:val>
                                            <p:strVal val="#ppt_h"/>
                                          </p:val>
                                        </p:tav>
                                      </p:tavLst>
                                    </p:anim>
                                    <p:anim calcmode="lin" valueType="num">
                                      <p:cBhvr>
                                        <p:cTn id="33" dur="1000" fill="hold"/>
                                        <p:tgtEl>
                                          <p:spTgt spid="41"/>
                                        </p:tgtEl>
                                        <p:attrNameLst>
                                          <p:attrName>style.rotation</p:attrName>
                                        </p:attrNameLst>
                                      </p:cBhvr>
                                      <p:tavLst>
                                        <p:tav tm="0">
                                          <p:val>
                                            <p:fltVal val="90"/>
                                          </p:val>
                                        </p:tav>
                                        <p:tav tm="100000">
                                          <p:val>
                                            <p:fltVal val="0"/>
                                          </p:val>
                                        </p:tav>
                                      </p:tavLst>
                                    </p:anim>
                                    <p:animEffect transition="in" filter="fade">
                                      <p:cBhvr>
                                        <p:cTn id="34" dur="1000"/>
                                        <p:tgtEl>
                                          <p:spTgt spid="41"/>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1000" fill="hold"/>
                                        <p:tgtEl>
                                          <p:spTgt spid="42"/>
                                        </p:tgtEl>
                                        <p:attrNameLst>
                                          <p:attrName>ppt_w</p:attrName>
                                        </p:attrNameLst>
                                      </p:cBhvr>
                                      <p:tavLst>
                                        <p:tav tm="0">
                                          <p:val>
                                            <p:fltVal val="0"/>
                                          </p:val>
                                        </p:tav>
                                        <p:tav tm="100000">
                                          <p:val>
                                            <p:strVal val="#ppt_w"/>
                                          </p:val>
                                        </p:tav>
                                      </p:tavLst>
                                    </p:anim>
                                    <p:anim calcmode="lin" valueType="num">
                                      <p:cBhvr>
                                        <p:cTn id="38" dur="1000" fill="hold"/>
                                        <p:tgtEl>
                                          <p:spTgt spid="42"/>
                                        </p:tgtEl>
                                        <p:attrNameLst>
                                          <p:attrName>ppt_h</p:attrName>
                                        </p:attrNameLst>
                                      </p:cBhvr>
                                      <p:tavLst>
                                        <p:tav tm="0">
                                          <p:val>
                                            <p:fltVal val="0"/>
                                          </p:val>
                                        </p:tav>
                                        <p:tav tm="100000">
                                          <p:val>
                                            <p:strVal val="#ppt_h"/>
                                          </p:val>
                                        </p:tav>
                                      </p:tavLst>
                                    </p:anim>
                                    <p:anim calcmode="lin" valueType="num">
                                      <p:cBhvr>
                                        <p:cTn id="39" dur="1000" fill="hold"/>
                                        <p:tgtEl>
                                          <p:spTgt spid="42"/>
                                        </p:tgtEl>
                                        <p:attrNameLst>
                                          <p:attrName>style.rotation</p:attrName>
                                        </p:attrNameLst>
                                      </p:cBhvr>
                                      <p:tavLst>
                                        <p:tav tm="0">
                                          <p:val>
                                            <p:fltVal val="90"/>
                                          </p:val>
                                        </p:tav>
                                        <p:tav tm="100000">
                                          <p:val>
                                            <p:fltVal val="0"/>
                                          </p:val>
                                        </p:tav>
                                      </p:tavLst>
                                    </p:anim>
                                    <p:animEffect transition="in" filter="fade">
                                      <p:cBhvr>
                                        <p:cTn id="40" dur="1000"/>
                                        <p:tgtEl>
                                          <p:spTgt spid="42"/>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 calcmode="lin" valueType="num">
                                      <p:cBhvr>
                                        <p:cTn id="43" dur="1000" fill="hold"/>
                                        <p:tgtEl>
                                          <p:spTgt spid="44"/>
                                        </p:tgtEl>
                                        <p:attrNameLst>
                                          <p:attrName>ppt_w</p:attrName>
                                        </p:attrNameLst>
                                      </p:cBhvr>
                                      <p:tavLst>
                                        <p:tav tm="0">
                                          <p:val>
                                            <p:fltVal val="0"/>
                                          </p:val>
                                        </p:tav>
                                        <p:tav tm="100000">
                                          <p:val>
                                            <p:strVal val="#ppt_w"/>
                                          </p:val>
                                        </p:tav>
                                      </p:tavLst>
                                    </p:anim>
                                    <p:anim calcmode="lin" valueType="num">
                                      <p:cBhvr>
                                        <p:cTn id="44" dur="1000" fill="hold"/>
                                        <p:tgtEl>
                                          <p:spTgt spid="44"/>
                                        </p:tgtEl>
                                        <p:attrNameLst>
                                          <p:attrName>ppt_h</p:attrName>
                                        </p:attrNameLst>
                                      </p:cBhvr>
                                      <p:tavLst>
                                        <p:tav tm="0">
                                          <p:val>
                                            <p:fltVal val="0"/>
                                          </p:val>
                                        </p:tav>
                                        <p:tav tm="100000">
                                          <p:val>
                                            <p:strVal val="#ppt_h"/>
                                          </p:val>
                                        </p:tav>
                                      </p:tavLst>
                                    </p:anim>
                                    <p:anim calcmode="lin" valueType="num">
                                      <p:cBhvr>
                                        <p:cTn id="45" dur="1000" fill="hold"/>
                                        <p:tgtEl>
                                          <p:spTgt spid="44"/>
                                        </p:tgtEl>
                                        <p:attrNameLst>
                                          <p:attrName>style.rotation</p:attrName>
                                        </p:attrNameLst>
                                      </p:cBhvr>
                                      <p:tavLst>
                                        <p:tav tm="0">
                                          <p:val>
                                            <p:fltVal val="90"/>
                                          </p:val>
                                        </p:tav>
                                        <p:tav tm="100000">
                                          <p:val>
                                            <p:fltVal val="0"/>
                                          </p:val>
                                        </p:tav>
                                      </p:tavLst>
                                    </p:anim>
                                    <p:animEffect transition="in" filter="fade">
                                      <p:cBhvr>
                                        <p:cTn id="46" dur="1000"/>
                                        <p:tgtEl>
                                          <p:spTgt spid="44"/>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p:cTn id="49" dur="1000" fill="hold"/>
                                        <p:tgtEl>
                                          <p:spTgt spid="45"/>
                                        </p:tgtEl>
                                        <p:attrNameLst>
                                          <p:attrName>ppt_w</p:attrName>
                                        </p:attrNameLst>
                                      </p:cBhvr>
                                      <p:tavLst>
                                        <p:tav tm="0">
                                          <p:val>
                                            <p:fltVal val="0"/>
                                          </p:val>
                                        </p:tav>
                                        <p:tav tm="100000">
                                          <p:val>
                                            <p:strVal val="#ppt_w"/>
                                          </p:val>
                                        </p:tav>
                                      </p:tavLst>
                                    </p:anim>
                                    <p:anim calcmode="lin" valueType="num">
                                      <p:cBhvr>
                                        <p:cTn id="50" dur="1000" fill="hold"/>
                                        <p:tgtEl>
                                          <p:spTgt spid="45"/>
                                        </p:tgtEl>
                                        <p:attrNameLst>
                                          <p:attrName>ppt_h</p:attrName>
                                        </p:attrNameLst>
                                      </p:cBhvr>
                                      <p:tavLst>
                                        <p:tav tm="0">
                                          <p:val>
                                            <p:fltVal val="0"/>
                                          </p:val>
                                        </p:tav>
                                        <p:tav tm="100000">
                                          <p:val>
                                            <p:strVal val="#ppt_h"/>
                                          </p:val>
                                        </p:tav>
                                      </p:tavLst>
                                    </p:anim>
                                    <p:anim calcmode="lin" valueType="num">
                                      <p:cBhvr>
                                        <p:cTn id="51" dur="1000" fill="hold"/>
                                        <p:tgtEl>
                                          <p:spTgt spid="45"/>
                                        </p:tgtEl>
                                        <p:attrNameLst>
                                          <p:attrName>style.rotation</p:attrName>
                                        </p:attrNameLst>
                                      </p:cBhvr>
                                      <p:tavLst>
                                        <p:tav tm="0">
                                          <p:val>
                                            <p:fltVal val="90"/>
                                          </p:val>
                                        </p:tav>
                                        <p:tav tm="100000">
                                          <p:val>
                                            <p:fltVal val="0"/>
                                          </p:val>
                                        </p:tav>
                                      </p:tavLst>
                                    </p:anim>
                                    <p:animEffect transition="in" filter="fade">
                                      <p:cBhvr>
                                        <p:cTn id="52" dur="1000"/>
                                        <p:tgtEl>
                                          <p:spTgt spid="4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1000" fill="hold"/>
                                        <p:tgtEl>
                                          <p:spTgt spid="52"/>
                                        </p:tgtEl>
                                        <p:attrNameLst>
                                          <p:attrName>ppt_w</p:attrName>
                                        </p:attrNameLst>
                                      </p:cBhvr>
                                      <p:tavLst>
                                        <p:tav tm="0">
                                          <p:val>
                                            <p:fltVal val="0"/>
                                          </p:val>
                                        </p:tav>
                                        <p:tav tm="100000">
                                          <p:val>
                                            <p:strVal val="#ppt_w"/>
                                          </p:val>
                                        </p:tav>
                                      </p:tavLst>
                                    </p:anim>
                                    <p:anim calcmode="lin" valueType="num">
                                      <p:cBhvr>
                                        <p:cTn id="56" dur="1000" fill="hold"/>
                                        <p:tgtEl>
                                          <p:spTgt spid="52"/>
                                        </p:tgtEl>
                                        <p:attrNameLst>
                                          <p:attrName>ppt_h</p:attrName>
                                        </p:attrNameLst>
                                      </p:cBhvr>
                                      <p:tavLst>
                                        <p:tav tm="0">
                                          <p:val>
                                            <p:fltVal val="0"/>
                                          </p:val>
                                        </p:tav>
                                        <p:tav tm="100000">
                                          <p:val>
                                            <p:strVal val="#ppt_h"/>
                                          </p:val>
                                        </p:tav>
                                      </p:tavLst>
                                    </p:anim>
                                    <p:anim calcmode="lin" valueType="num">
                                      <p:cBhvr>
                                        <p:cTn id="57" dur="1000" fill="hold"/>
                                        <p:tgtEl>
                                          <p:spTgt spid="52"/>
                                        </p:tgtEl>
                                        <p:attrNameLst>
                                          <p:attrName>style.rotation</p:attrName>
                                        </p:attrNameLst>
                                      </p:cBhvr>
                                      <p:tavLst>
                                        <p:tav tm="0">
                                          <p:val>
                                            <p:fltVal val="90"/>
                                          </p:val>
                                        </p:tav>
                                        <p:tav tm="100000">
                                          <p:val>
                                            <p:fltVal val="0"/>
                                          </p:val>
                                        </p:tav>
                                      </p:tavLst>
                                    </p:anim>
                                    <p:animEffect transition="in" filter="fade">
                                      <p:cBhvr>
                                        <p:cTn id="58"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8" grpId="0"/>
      <p:bldP spid="39" grpId="0"/>
      <p:bldP spid="40" grpId="0"/>
      <p:bldP spid="41" grpId="0"/>
      <p:bldP spid="42" grpId="0"/>
      <p:bldP spid="44" grpId="0"/>
      <p:bldP spid="45"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a:extLst>
              <a:ext uri="{FF2B5EF4-FFF2-40B4-BE49-F238E27FC236}">
                <a16:creationId xmlns:a16="http://schemas.microsoft.com/office/drawing/2014/main" xmlns="" id="{3EB90FCB-0FCB-4BFE-826E-71C7193BEF3F}"/>
              </a:ext>
            </a:extLst>
          </p:cNvPr>
          <p:cNvSpPr txBox="1"/>
          <p:nvPr/>
        </p:nvSpPr>
        <p:spPr>
          <a:xfrm>
            <a:off x="748838" y="769446"/>
            <a:ext cx="5570756" cy="738664"/>
          </a:xfrm>
          <a:prstGeom prst="rect">
            <a:avLst/>
          </a:prstGeom>
          <a:noFill/>
        </p:spPr>
        <p:txBody>
          <a:bodyPr wrap="non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教师总结课堂创新经验</a:t>
            </a:r>
          </a:p>
        </p:txBody>
      </p:sp>
      <p:sp>
        <p:nvSpPr>
          <p:cNvPr id="24" name="KSO_Shape">
            <a:extLst>
              <a:ext uri="{FF2B5EF4-FFF2-40B4-BE49-F238E27FC236}">
                <a16:creationId xmlns:a16="http://schemas.microsoft.com/office/drawing/2014/main" xmlns="" id="{DBFB8830-22A6-46C2-A9D3-EBACC9848156}"/>
              </a:ext>
            </a:extLst>
          </p:cNvPr>
          <p:cNvSpPr/>
          <p:nvPr/>
        </p:nvSpPr>
        <p:spPr>
          <a:xfrm>
            <a:off x="1792371" y="2117589"/>
            <a:ext cx="1905000" cy="1885950"/>
          </a:xfrm>
          <a:custGeom>
            <a:avLst/>
            <a:gdLst/>
            <a:ahLst/>
            <a:cxnLst/>
            <a:rect l="l" t="t" r="r" b="b"/>
            <a:pathLst>
              <a:path w="3533411" h="3496047">
                <a:moveTo>
                  <a:pt x="971992" y="2781672"/>
                </a:moveTo>
                <a:lnTo>
                  <a:pt x="1695450" y="2781672"/>
                </a:lnTo>
                <a:lnTo>
                  <a:pt x="1695450" y="3381747"/>
                </a:lnTo>
                <a:lnTo>
                  <a:pt x="762000" y="3391272"/>
                </a:lnTo>
                <a:lnTo>
                  <a:pt x="170411" y="2782023"/>
                </a:lnTo>
                <a:lnTo>
                  <a:pt x="971992" y="2782023"/>
                </a:lnTo>
                <a:close/>
                <a:moveTo>
                  <a:pt x="2142761" y="2619747"/>
                </a:moveTo>
                <a:lnTo>
                  <a:pt x="2142761" y="2781672"/>
                </a:lnTo>
                <a:lnTo>
                  <a:pt x="2797586" y="2781672"/>
                </a:lnTo>
                <a:lnTo>
                  <a:pt x="2797586" y="2782023"/>
                </a:lnTo>
                <a:lnTo>
                  <a:pt x="3360178" y="2782023"/>
                </a:lnTo>
                <a:lnTo>
                  <a:pt x="2752361" y="3372222"/>
                </a:lnTo>
                <a:lnTo>
                  <a:pt x="2114186" y="3372222"/>
                </a:lnTo>
                <a:lnTo>
                  <a:pt x="2123711" y="3496047"/>
                </a:lnTo>
                <a:lnTo>
                  <a:pt x="1847486" y="3076947"/>
                </a:lnTo>
                <a:close/>
                <a:moveTo>
                  <a:pt x="419100" y="1829172"/>
                </a:moveTo>
                <a:lnTo>
                  <a:pt x="876300" y="2124447"/>
                </a:lnTo>
                <a:lnTo>
                  <a:pt x="714375" y="2124447"/>
                </a:lnTo>
                <a:lnTo>
                  <a:pt x="714375" y="2736304"/>
                </a:lnTo>
                <a:lnTo>
                  <a:pt x="126017" y="2736304"/>
                </a:lnTo>
                <a:lnTo>
                  <a:pt x="123825" y="2734047"/>
                </a:lnTo>
                <a:lnTo>
                  <a:pt x="123825" y="2095872"/>
                </a:lnTo>
                <a:lnTo>
                  <a:pt x="0" y="2105397"/>
                </a:lnTo>
                <a:close/>
                <a:moveTo>
                  <a:pt x="2799986" y="1800597"/>
                </a:moveTo>
                <a:lnTo>
                  <a:pt x="3400061" y="1800597"/>
                </a:lnTo>
                <a:lnTo>
                  <a:pt x="3409586" y="2734047"/>
                </a:lnTo>
                <a:lnTo>
                  <a:pt x="3407261" y="2736304"/>
                </a:lnTo>
                <a:lnTo>
                  <a:pt x="2799986" y="2736304"/>
                </a:lnTo>
                <a:close/>
                <a:moveTo>
                  <a:pt x="2819036" y="760466"/>
                </a:moveTo>
                <a:lnTo>
                  <a:pt x="3407157" y="760466"/>
                </a:lnTo>
                <a:lnTo>
                  <a:pt x="3409586" y="762967"/>
                </a:lnTo>
                <a:lnTo>
                  <a:pt x="3409586" y="1401142"/>
                </a:lnTo>
                <a:lnTo>
                  <a:pt x="3533411" y="1391617"/>
                </a:lnTo>
                <a:lnTo>
                  <a:pt x="3114311" y="1667842"/>
                </a:lnTo>
                <a:lnTo>
                  <a:pt x="2657111" y="1372567"/>
                </a:lnTo>
                <a:lnTo>
                  <a:pt x="2819036" y="1372567"/>
                </a:lnTo>
                <a:close/>
                <a:moveTo>
                  <a:pt x="120873" y="760466"/>
                </a:moveTo>
                <a:lnTo>
                  <a:pt x="728893" y="760466"/>
                </a:lnTo>
                <a:lnTo>
                  <a:pt x="728893" y="1695450"/>
                </a:lnTo>
                <a:lnTo>
                  <a:pt x="128818" y="1695450"/>
                </a:lnTo>
                <a:lnTo>
                  <a:pt x="119293" y="762000"/>
                </a:lnTo>
                <a:close/>
                <a:moveTo>
                  <a:pt x="2771411" y="105742"/>
                </a:moveTo>
                <a:lnTo>
                  <a:pt x="3362763" y="714747"/>
                </a:lnTo>
                <a:lnTo>
                  <a:pt x="2797586" y="714747"/>
                </a:lnTo>
                <a:lnTo>
                  <a:pt x="2797586" y="715342"/>
                </a:lnTo>
                <a:lnTo>
                  <a:pt x="1837961" y="715342"/>
                </a:lnTo>
                <a:lnTo>
                  <a:pt x="1837961" y="115267"/>
                </a:lnTo>
                <a:close/>
                <a:moveTo>
                  <a:pt x="1405168" y="0"/>
                </a:moveTo>
                <a:lnTo>
                  <a:pt x="1681393" y="419100"/>
                </a:lnTo>
                <a:lnTo>
                  <a:pt x="1386118" y="876300"/>
                </a:lnTo>
                <a:lnTo>
                  <a:pt x="1386118" y="714375"/>
                </a:lnTo>
                <a:lnTo>
                  <a:pt x="728893" y="714375"/>
                </a:lnTo>
                <a:lnTo>
                  <a:pt x="728893" y="714747"/>
                </a:lnTo>
                <a:lnTo>
                  <a:pt x="167957" y="714747"/>
                </a:lnTo>
                <a:lnTo>
                  <a:pt x="776518" y="123825"/>
                </a:lnTo>
                <a:lnTo>
                  <a:pt x="1414693" y="123825"/>
                </a:lnTo>
                <a:close/>
              </a:path>
            </a:pathLst>
          </a:custGeom>
          <a:solidFill>
            <a:srgbClr val="5034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0" name="KSO_Shape">
            <a:extLst>
              <a:ext uri="{FF2B5EF4-FFF2-40B4-BE49-F238E27FC236}">
                <a16:creationId xmlns:a16="http://schemas.microsoft.com/office/drawing/2014/main" xmlns="" id="{BE253A6D-78F4-4702-9C78-BB10650874F6}"/>
              </a:ext>
            </a:extLst>
          </p:cNvPr>
          <p:cNvSpPr/>
          <p:nvPr/>
        </p:nvSpPr>
        <p:spPr>
          <a:xfrm>
            <a:off x="4214120" y="2117589"/>
            <a:ext cx="1905000" cy="1885950"/>
          </a:xfrm>
          <a:custGeom>
            <a:avLst/>
            <a:gdLst/>
            <a:ahLst/>
            <a:cxnLst/>
            <a:rect l="l" t="t" r="r" b="b"/>
            <a:pathLst>
              <a:path w="3533411" h="3496047">
                <a:moveTo>
                  <a:pt x="971992" y="2781672"/>
                </a:moveTo>
                <a:lnTo>
                  <a:pt x="1695450" y="2781672"/>
                </a:lnTo>
                <a:lnTo>
                  <a:pt x="1695450" y="3381747"/>
                </a:lnTo>
                <a:lnTo>
                  <a:pt x="762000" y="3391272"/>
                </a:lnTo>
                <a:lnTo>
                  <a:pt x="170411" y="2782023"/>
                </a:lnTo>
                <a:lnTo>
                  <a:pt x="971992" y="2782023"/>
                </a:lnTo>
                <a:close/>
                <a:moveTo>
                  <a:pt x="2142761" y="2619747"/>
                </a:moveTo>
                <a:lnTo>
                  <a:pt x="2142761" y="2781672"/>
                </a:lnTo>
                <a:lnTo>
                  <a:pt x="2797586" y="2781672"/>
                </a:lnTo>
                <a:lnTo>
                  <a:pt x="2797586" y="2782023"/>
                </a:lnTo>
                <a:lnTo>
                  <a:pt x="3360178" y="2782023"/>
                </a:lnTo>
                <a:lnTo>
                  <a:pt x="2752361" y="3372222"/>
                </a:lnTo>
                <a:lnTo>
                  <a:pt x="2114186" y="3372222"/>
                </a:lnTo>
                <a:lnTo>
                  <a:pt x="2123711" y="3496047"/>
                </a:lnTo>
                <a:lnTo>
                  <a:pt x="1847486" y="3076947"/>
                </a:lnTo>
                <a:close/>
                <a:moveTo>
                  <a:pt x="419100" y="1829172"/>
                </a:moveTo>
                <a:lnTo>
                  <a:pt x="876300" y="2124447"/>
                </a:lnTo>
                <a:lnTo>
                  <a:pt x="714375" y="2124447"/>
                </a:lnTo>
                <a:lnTo>
                  <a:pt x="714375" y="2736304"/>
                </a:lnTo>
                <a:lnTo>
                  <a:pt x="126017" y="2736304"/>
                </a:lnTo>
                <a:lnTo>
                  <a:pt x="123825" y="2734047"/>
                </a:lnTo>
                <a:lnTo>
                  <a:pt x="123825" y="2095872"/>
                </a:lnTo>
                <a:lnTo>
                  <a:pt x="0" y="2105397"/>
                </a:lnTo>
                <a:close/>
                <a:moveTo>
                  <a:pt x="2799986" y="1800597"/>
                </a:moveTo>
                <a:lnTo>
                  <a:pt x="3400061" y="1800597"/>
                </a:lnTo>
                <a:lnTo>
                  <a:pt x="3409586" y="2734047"/>
                </a:lnTo>
                <a:lnTo>
                  <a:pt x="3407261" y="2736304"/>
                </a:lnTo>
                <a:lnTo>
                  <a:pt x="2799986" y="2736304"/>
                </a:lnTo>
                <a:close/>
                <a:moveTo>
                  <a:pt x="2819036" y="760466"/>
                </a:moveTo>
                <a:lnTo>
                  <a:pt x="3407157" y="760466"/>
                </a:lnTo>
                <a:lnTo>
                  <a:pt x="3409586" y="762967"/>
                </a:lnTo>
                <a:lnTo>
                  <a:pt x="3409586" y="1401142"/>
                </a:lnTo>
                <a:lnTo>
                  <a:pt x="3533411" y="1391617"/>
                </a:lnTo>
                <a:lnTo>
                  <a:pt x="3114311" y="1667842"/>
                </a:lnTo>
                <a:lnTo>
                  <a:pt x="2657111" y="1372567"/>
                </a:lnTo>
                <a:lnTo>
                  <a:pt x="2819036" y="1372567"/>
                </a:lnTo>
                <a:close/>
                <a:moveTo>
                  <a:pt x="120873" y="760466"/>
                </a:moveTo>
                <a:lnTo>
                  <a:pt x="728893" y="760466"/>
                </a:lnTo>
                <a:lnTo>
                  <a:pt x="728893" y="1695450"/>
                </a:lnTo>
                <a:lnTo>
                  <a:pt x="128818" y="1695450"/>
                </a:lnTo>
                <a:lnTo>
                  <a:pt x="119293" y="762000"/>
                </a:lnTo>
                <a:close/>
                <a:moveTo>
                  <a:pt x="2771411" y="105742"/>
                </a:moveTo>
                <a:lnTo>
                  <a:pt x="3362763" y="714747"/>
                </a:lnTo>
                <a:lnTo>
                  <a:pt x="2797586" y="714747"/>
                </a:lnTo>
                <a:lnTo>
                  <a:pt x="2797586" y="715342"/>
                </a:lnTo>
                <a:lnTo>
                  <a:pt x="1837961" y="715342"/>
                </a:lnTo>
                <a:lnTo>
                  <a:pt x="1837961" y="115267"/>
                </a:lnTo>
                <a:close/>
                <a:moveTo>
                  <a:pt x="1405168" y="0"/>
                </a:moveTo>
                <a:lnTo>
                  <a:pt x="1681393" y="419100"/>
                </a:lnTo>
                <a:lnTo>
                  <a:pt x="1386118" y="876300"/>
                </a:lnTo>
                <a:lnTo>
                  <a:pt x="1386118" y="714375"/>
                </a:lnTo>
                <a:lnTo>
                  <a:pt x="728893" y="714375"/>
                </a:lnTo>
                <a:lnTo>
                  <a:pt x="728893" y="714747"/>
                </a:lnTo>
                <a:lnTo>
                  <a:pt x="167957" y="714747"/>
                </a:lnTo>
                <a:lnTo>
                  <a:pt x="776518" y="123825"/>
                </a:lnTo>
                <a:lnTo>
                  <a:pt x="1414693" y="123825"/>
                </a:lnTo>
                <a:close/>
              </a:path>
            </a:pathLst>
          </a:custGeom>
          <a:solidFill>
            <a:srgbClr val="2A6B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1" name="KSO_Shape">
            <a:extLst>
              <a:ext uri="{FF2B5EF4-FFF2-40B4-BE49-F238E27FC236}">
                <a16:creationId xmlns:a16="http://schemas.microsoft.com/office/drawing/2014/main" xmlns="" id="{489BC792-A4A3-4088-9C1B-BFF314DED59D}"/>
              </a:ext>
            </a:extLst>
          </p:cNvPr>
          <p:cNvSpPr/>
          <p:nvPr/>
        </p:nvSpPr>
        <p:spPr>
          <a:xfrm>
            <a:off x="6647397" y="2117589"/>
            <a:ext cx="1905000" cy="1885950"/>
          </a:xfrm>
          <a:custGeom>
            <a:avLst/>
            <a:gdLst/>
            <a:ahLst/>
            <a:cxnLst/>
            <a:rect l="l" t="t" r="r" b="b"/>
            <a:pathLst>
              <a:path w="3533411" h="3496047">
                <a:moveTo>
                  <a:pt x="971992" y="2781672"/>
                </a:moveTo>
                <a:lnTo>
                  <a:pt x="1695450" y="2781672"/>
                </a:lnTo>
                <a:lnTo>
                  <a:pt x="1695450" y="3381747"/>
                </a:lnTo>
                <a:lnTo>
                  <a:pt x="762000" y="3391272"/>
                </a:lnTo>
                <a:lnTo>
                  <a:pt x="170411" y="2782023"/>
                </a:lnTo>
                <a:lnTo>
                  <a:pt x="971992" y="2782023"/>
                </a:lnTo>
                <a:close/>
                <a:moveTo>
                  <a:pt x="2142761" y="2619747"/>
                </a:moveTo>
                <a:lnTo>
                  <a:pt x="2142761" y="2781672"/>
                </a:lnTo>
                <a:lnTo>
                  <a:pt x="2797586" y="2781672"/>
                </a:lnTo>
                <a:lnTo>
                  <a:pt x="2797586" y="2782023"/>
                </a:lnTo>
                <a:lnTo>
                  <a:pt x="3360178" y="2782023"/>
                </a:lnTo>
                <a:lnTo>
                  <a:pt x="2752361" y="3372222"/>
                </a:lnTo>
                <a:lnTo>
                  <a:pt x="2114186" y="3372222"/>
                </a:lnTo>
                <a:lnTo>
                  <a:pt x="2123711" y="3496047"/>
                </a:lnTo>
                <a:lnTo>
                  <a:pt x="1847486" y="3076947"/>
                </a:lnTo>
                <a:close/>
                <a:moveTo>
                  <a:pt x="419100" y="1829172"/>
                </a:moveTo>
                <a:lnTo>
                  <a:pt x="876300" y="2124447"/>
                </a:lnTo>
                <a:lnTo>
                  <a:pt x="714375" y="2124447"/>
                </a:lnTo>
                <a:lnTo>
                  <a:pt x="714375" y="2736304"/>
                </a:lnTo>
                <a:lnTo>
                  <a:pt x="126017" y="2736304"/>
                </a:lnTo>
                <a:lnTo>
                  <a:pt x="123825" y="2734047"/>
                </a:lnTo>
                <a:lnTo>
                  <a:pt x="123825" y="2095872"/>
                </a:lnTo>
                <a:lnTo>
                  <a:pt x="0" y="2105397"/>
                </a:lnTo>
                <a:close/>
                <a:moveTo>
                  <a:pt x="2799986" y="1800597"/>
                </a:moveTo>
                <a:lnTo>
                  <a:pt x="3400061" y="1800597"/>
                </a:lnTo>
                <a:lnTo>
                  <a:pt x="3409586" y="2734047"/>
                </a:lnTo>
                <a:lnTo>
                  <a:pt x="3407261" y="2736304"/>
                </a:lnTo>
                <a:lnTo>
                  <a:pt x="2799986" y="2736304"/>
                </a:lnTo>
                <a:close/>
                <a:moveTo>
                  <a:pt x="2819036" y="760466"/>
                </a:moveTo>
                <a:lnTo>
                  <a:pt x="3407157" y="760466"/>
                </a:lnTo>
                <a:lnTo>
                  <a:pt x="3409586" y="762967"/>
                </a:lnTo>
                <a:lnTo>
                  <a:pt x="3409586" y="1401142"/>
                </a:lnTo>
                <a:lnTo>
                  <a:pt x="3533411" y="1391617"/>
                </a:lnTo>
                <a:lnTo>
                  <a:pt x="3114311" y="1667842"/>
                </a:lnTo>
                <a:lnTo>
                  <a:pt x="2657111" y="1372567"/>
                </a:lnTo>
                <a:lnTo>
                  <a:pt x="2819036" y="1372567"/>
                </a:lnTo>
                <a:close/>
                <a:moveTo>
                  <a:pt x="120873" y="760466"/>
                </a:moveTo>
                <a:lnTo>
                  <a:pt x="728893" y="760466"/>
                </a:lnTo>
                <a:lnTo>
                  <a:pt x="728893" y="1695450"/>
                </a:lnTo>
                <a:lnTo>
                  <a:pt x="128818" y="1695450"/>
                </a:lnTo>
                <a:lnTo>
                  <a:pt x="119293" y="762000"/>
                </a:lnTo>
                <a:close/>
                <a:moveTo>
                  <a:pt x="2771411" y="105742"/>
                </a:moveTo>
                <a:lnTo>
                  <a:pt x="3362763" y="714747"/>
                </a:lnTo>
                <a:lnTo>
                  <a:pt x="2797586" y="714747"/>
                </a:lnTo>
                <a:lnTo>
                  <a:pt x="2797586" y="715342"/>
                </a:lnTo>
                <a:lnTo>
                  <a:pt x="1837961" y="715342"/>
                </a:lnTo>
                <a:lnTo>
                  <a:pt x="1837961" y="115267"/>
                </a:lnTo>
                <a:close/>
                <a:moveTo>
                  <a:pt x="1405168" y="0"/>
                </a:moveTo>
                <a:lnTo>
                  <a:pt x="1681393" y="419100"/>
                </a:lnTo>
                <a:lnTo>
                  <a:pt x="1386118" y="876300"/>
                </a:lnTo>
                <a:lnTo>
                  <a:pt x="1386118" y="714375"/>
                </a:lnTo>
                <a:lnTo>
                  <a:pt x="728893" y="714375"/>
                </a:lnTo>
                <a:lnTo>
                  <a:pt x="728893" y="714747"/>
                </a:lnTo>
                <a:lnTo>
                  <a:pt x="167957" y="714747"/>
                </a:lnTo>
                <a:lnTo>
                  <a:pt x="776518" y="123825"/>
                </a:lnTo>
                <a:lnTo>
                  <a:pt x="1414693" y="123825"/>
                </a:lnTo>
                <a:close/>
              </a:path>
            </a:pathLst>
          </a:custGeom>
          <a:solidFill>
            <a:srgbClr val="5034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2" name="KSO_Shape">
            <a:extLst>
              <a:ext uri="{FF2B5EF4-FFF2-40B4-BE49-F238E27FC236}">
                <a16:creationId xmlns:a16="http://schemas.microsoft.com/office/drawing/2014/main" xmlns="" id="{04CF70E4-1AC4-40C3-8B8C-88D7C96BE14D}"/>
              </a:ext>
            </a:extLst>
          </p:cNvPr>
          <p:cNvSpPr/>
          <p:nvPr/>
        </p:nvSpPr>
        <p:spPr>
          <a:xfrm>
            <a:off x="9067115" y="2117589"/>
            <a:ext cx="1905000" cy="1885950"/>
          </a:xfrm>
          <a:custGeom>
            <a:avLst/>
            <a:gdLst/>
            <a:ahLst/>
            <a:cxnLst/>
            <a:rect l="l" t="t" r="r" b="b"/>
            <a:pathLst>
              <a:path w="3533411" h="3496047">
                <a:moveTo>
                  <a:pt x="971992" y="2781672"/>
                </a:moveTo>
                <a:lnTo>
                  <a:pt x="1695450" y="2781672"/>
                </a:lnTo>
                <a:lnTo>
                  <a:pt x="1695450" y="3381747"/>
                </a:lnTo>
                <a:lnTo>
                  <a:pt x="762000" y="3391272"/>
                </a:lnTo>
                <a:lnTo>
                  <a:pt x="170411" y="2782023"/>
                </a:lnTo>
                <a:lnTo>
                  <a:pt x="971992" y="2782023"/>
                </a:lnTo>
                <a:close/>
                <a:moveTo>
                  <a:pt x="2142761" y="2619747"/>
                </a:moveTo>
                <a:lnTo>
                  <a:pt x="2142761" y="2781672"/>
                </a:lnTo>
                <a:lnTo>
                  <a:pt x="2797586" y="2781672"/>
                </a:lnTo>
                <a:lnTo>
                  <a:pt x="2797586" y="2782023"/>
                </a:lnTo>
                <a:lnTo>
                  <a:pt x="3360178" y="2782023"/>
                </a:lnTo>
                <a:lnTo>
                  <a:pt x="2752361" y="3372222"/>
                </a:lnTo>
                <a:lnTo>
                  <a:pt x="2114186" y="3372222"/>
                </a:lnTo>
                <a:lnTo>
                  <a:pt x="2123711" y="3496047"/>
                </a:lnTo>
                <a:lnTo>
                  <a:pt x="1847486" y="3076947"/>
                </a:lnTo>
                <a:close/>
                <a:moveTo>
                  <a:pt x="419100" y="1829172"/>
                </a:moveTo>
                <a:lnTo>
                  <a:pt x="876300" y="2124447"/>
                </a:lnTo>
                <a:lnTo>
                  <a:pt x="714375" y="2124447"/>
                </a:lnTo>
                <a:lnTo>
                  <a:pt x="714375" y="2736304"/>
                </a:lnTo>
                <a:lnTo>
                  <a:pt x="126017" y="2736304"/>
                </a:lnTo>
                <a:lnTo>
                  <a:pt x="123825" y="2734047"/>
                </a:lnTo>
                <a:lnTo>
                  <a:pt x="123825" y="2095872"/>
                </a:lnTo>
                <a:lnTo>
                  <a:pt x="0" y="2105397"/>
                </a:lnTo>
                <a:close/>
                <a:moveTo>
                  <a:pt x="2799986" y="1800597"/>
                </a:moveTo>
                <a:lnTo>
                  <a:pt x="3400061" y="1800597"/>
                </a:lnTo>
                <a:lnTo>
                  <a:pt x="3409586" y="2734047"/>
                </a:lnTo>
                <a:lnTo>
                  <a:pt x="3407261" y="2736304"/>
                </a:lnTo>
                <a:lnTo>
                  <a:pt x="2799986" y="2736304"/>
                </a:lnTo>
                <a:close/>
                <a:moveTo>
                  <a:pt x="2819036" y="760466"/>
                </a:moveTo>
                <a:lnTo>
                  <a:pt x="3407157" y="760466"/>
                </a:lnTo>
                <a:lnTo>
                  <a:pt x="3409586" y="762967"/>
                </a:lnTo>
                <a:lnTo>
                  <a:pt x="3409586" y="1401142"/>
                </a:lnTo>
                <a:lnTo>
                  <a:pt x="3533411" y="1391617"/>
                </a:lnTo>
                <a:lnTo>
                  <a:pt x="3114311" y="1667842"/>
                </a:lnTo>
                <a:lnTo>
                  <a:pt x="2657111" y="1372567"/>
                </a:lnTo>
                <a:lnTo>
                  <a:pt x="2819036" y="1372567"/>
                </a:lnTo>
                <a:close/>
                <a:moveTo>
                  <a:pt x="120873" y="760466"/>
                </a:moveTo>
                <a:lnTo>
                  <a:pt x="728893" y="760466"/>
                </a:lnTo>
                <a:lnTo>
                  <a:pt x="728893" y="1695450"/>
                </a:lnTo>
                <a:lnTo>
                  <a:pt x="128818" y="1695450"/>
                </a:lnTo>
                <a:lnTo>
                  <a:pt x="119293" y="762000"/>
                </a:lnTo>
                <a:close/>
                <a:moveTo>
                  <a:pt x="2771411" y="105742"/>
                </a:moveTo>
                <a:lnTo>
                  <a:pt x="3362763" y="714747"/>
                </a:lnTo>
                <a:lnTo>
                  <a:pt x="2797586" y="714747"/>
                </a:lnTo>
                <a:lnTo>
                  <a:pt x="2797586" y="715342"/>
                </a:lnTo>
                <a:lnTo>
                  <a:pt x="1837961" y="715342"/>
                </a:lnTo>
                <a:lnTo>
                  <a:pt x="1837961" y="115267"/>
                </a:lnTo>
                <a:close/>
                <a:moveTo>
                  <a:pt x="1405168" y="0"/>
                </a:moveTo>
                <a:lnTo>
                  <a:pt x="1681393" y="419100"/>
                </a:lnTo>
                <a:lnTo>
                  <a:pt x="1386118" y="876300"/>
                </a:lnTo>
                <a:lnTo>
                  <a:pt x="1386118" y="714375"/>
                </a:lnTo>
                <a:lnTo>
                  <a:pt x="728893" y="714375"/>
                </a:lnTo>
                <a:lnTo>
                  <a:pt x="728893" y="714747"/>
                </a:lnTo>
                <a:lnTo>
                  <a:pt x="167957" y="714747"/>
                </a:lnTo>
                <a:lnTo>
                  <a:pt x="776518" y="123825"/>
                </a:lnTo>
                <a:lnTo>
                  <a:pt x="1414693" y="123825"/>
                </a:lnTo>
                <a:close/>
              </a:path>
            </a:pathLst>
          </a:custGeom>
          <a:solidFill>
            <a:srgbClr val="2A6B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43" name="文本框 42">
            <a:extLst>
              <a:ext uri="{FF2B5EF4-FFF2-40B4-BE49-F238E27FC236}">
                <a16:creationId xmlns:a16="http://schemas.microsoft.com/office/drawing/2014/main" xmlns="" id="{AD672685-C724-4A48-995F-8DB599C8D8E7}"/>
              </a:ext>
            </a:extLst>
          </p:cNvPr>
          <p:cNvSpPr txBox="1"/>
          <p:nvPr/>
        </p:nvSpPr>
        <p:spPr>
          <a:xfrm>
            <a:off x="2320363" y="2909994"/>
            <a:ext cx="825867" cy="477054"/>
          </a:xfrm>
          <a:prstGeom prst="rect">
            <a:avLst/>
          </a:prstGeom>
          <a:noFill/>
        </p:spPr>
        <p:txBody>
          <a:bodyPr wrap="none" rtlCol="0">
            <a:spAutoFit/>
          </a:bodyPr>
          <a:lstStyle/>
          <a:p>
            <a:pPr algn="ctr"/>
            <a:r>
              <a:rPr lang="zh-CN" altLang="en-US" sz="2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问答</a:t>
            </a:r>
          </a:p>
        </p:txBody>
      </p:sp>
      <p:sp>
        <p:nvSpPr>
          <p:cNvPr id="44" name="文本框 43">
            <a:extLst>
              <a:ext uri="{FF2B5EF4-FFF2-40B4-BE49-F238E27FC236}">
                <a16:creationId xmlns:a16="http://schemas.microsoft.com/office/drawing/2014/main" xmlns="" id="{20501169-F07C-4F4E-9CCA-CF715B155275}"/>
              </a:ext>
            </a:extLst>
          </p:cNvPr>
          <p:cNvSpPr txBox="1"/>
          <p:nvPr/>
        </p:nvSpPr>
        <p:spPr>
          <a:xfrm>
            <a:off x="4730537" y="2909994"/>
            <a:ext cx="825867" cy="477054"/>
          </a:xfrm>
          <a:prstGeom prst="rect">
            <a:avLst/>
          </a:prstGeom>
          <a:noFill/>
        </p:spPr>
        <p:txBody>
          <a:bodyPr wrap="none" rtlCol="0">
            <a:spAutoFit/>
          </a:bodyPr>
          <a:lstStyle/>
          <a:p>
            <a:pPr algn="ctr"/>
            <a:r>
              <a:rPr lang="zh-CN" altLang="en-US" sz="2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比较</a:t>
            </a:r>
          </a:p>
        </p:txBody>
      </p:sp>
      <p:sp>
        <p:nvSpPr>
          <p:cNvPr id="45" name="文本框 44">
            <a:extLst>
              <a:ext uri="{FF2B5EF4-FFF2-40B4-BE49-F238E27FC236}">
                <a16:creationId xmlns:a16="http://schemas.microsoft.com/office/drawing/2014/main" xmlns="" id="{537C7273-794E-4CEE-8DE8-2590881A0554}"/>
              </a:ext>
            </a:extLst>
          </p:cNvPr>
          <p:cNvSpPr txBox="1"/>
          <p:nvPr/>
        </p:nvSpPr>
        <p:spPr>
          <a:xfrm>
            <a:off x="7163214" y="2909990"/>
            <a:ext cx="825867" cy="477054"/>
          </a:xfrm>
          <a:prstGeom prst="rect">
            <a:avLst/>
          </a:prstGeom>
          <a:noFill/>
        </p:spPr>
        <p:txBody>
          <a:bodyPr wrap="none" rtlCol="0">
            <a:spAutoFit/>
          </a:bodyPr>
          <a:lstStyle/>
          <a:p>
            <a:pPr algn="ctr"/>
            <a:r>
              <a:rPr lang="zh-CN" altLang="en-US" sz="2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分析</a:t>
            </a:r>
          </a:p>
        </p:txBody>
      </p:sp>
      <p:sp>
        <p:nvSpPr>
          <p:cNvPr id="46" name="文本框 45">
            <a:extLst>
              <a:ext uri="{FF2B5EF4-FFF2-40B4-BE49-F238E27FC236}">
                <a16:creationId xmlns:a16="http://schemas.microsoft.com/office/drawing/2014/main" xmlns="" id="{49E9C36C-AAC6-4FFD-BFDC-7B9CF74FF377}"/>
              </a:ext>
            </a:extLst>
          </p:cNvPr>
          <p:cNvSpPr txBox="1"/>
          <p:nvPr/>
        </p:nvSpPr>
        <p:spPr>
          <a:xfrm>
            <a:off x="9594807" y="2921566"/>
            <a:ext cx="825867" cy="477054"/>
          </a:xfrm>
          <a:prstGeom prst="rect">
            <a:avLst/>
          </a:prstGeom>
          <a:noFill/>
        </p:spPr>
        <p:txBody>
          <a:bodyPr wrap="none" rtlCol="0">
            <a:spAutoFit/>
          </a:bodyPr>
          <a:lstStyle/>
          <a:p>
            <a:pPr algn="ctr"/>
            <a:r>
              <a:rPr lang="zh-CN" altLang="en-US" sz="25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预测</a:t>
            </a:r>
          </a:p>
        </p:txBody>
      </p:sp>
      <p:sp>
        <p:nvSpPr>
          <p:cNvPr id="47" name="矩形 46">
            <a:extLst>
              <a:ext uri="{FF2B5EF4-FFF2-40B4-BE49-F238E27FC236}">
                <a16:creationId xmlns:a16="http://schemas.microsoft.com/office/drawing/2014/main" xmlns="" id="{A704D675-D99B-45CE-A913-CEBF58FC1AD1}"/>
              </a:ext>
            </a:extLst>
          </p:cNvPr>
          <p:cNvSpPr/>
          <p:nvPr/>
        </p:nvSpPr>
        <p:spPr>
          <a:xfrm>
            <a:off x="1622732" y="4909641"/>
            <a:ext cx="2429477" cy="1151854"/>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通过问答式帮助学生梳理用指数函数及其性质的思考过程</a:t>
            </a:r>
          </a:p>
        </p:txBody>
      </p:sp>
      <p:sp>
        <p:nvSpPr>
          <p:cNvPr id="50" name="矩形 49">
            <a:extLst>
              <a:ext uri="{FF2B5EF4-FFF2-40B4-BE49-F238E27FC236}">
                <a16:creationId xmlns:a16="http://schemas.microsoft.com/office/drawing/2014/main" xmlns="" id="{FCFD6CA2-AF8A-4784-B835-031E95C3FE35}"/>
              </a:ext>
            </a:extLst>
          </p:cNvPr>
          <p:cNvSpPr/>
          <p:nvPr/>
        </p:nvSpPr>
        <p:spPr>
          <a:xfrm>
            <a:off x="4056989" y="4909641"/>
            <a:ext cx="2429477" cy="1151854"/>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通过进行比较，加深指数函数及其性质的理解和正确使用</a:t>
            </a:r>
          </a:p>
        </p:txBody>
      </p:sp>
      <p:sp>
        <p:nvSpPr>
          <p:cNvPr id="52" name="矩形 51">
            <a:extLst>
              <a:ext uri="{FF2B5EF4-FFF2-40B4-BE49-F238E27FC236}">
                <a16:creationId xmlns:a16="http://schemas.microsoft.com/office/drawing/2014/main" xmlns="" id="{53760C30-BE71-45E1-BEAF-19A4B8A5A194}"/>
              </a:ext>
            </a:extLst>
          </p:cNvPr>
          <p:cNvSpPr/>
          <p:nvPr/>
        </p:nvSpPr>
        <p:spPr>
          <a:xfrm>
            <a:off x="6563972" y="4909641"/>
            <a:ext cx="2429477" cy="1151854"/>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引导学生独立思考概括出用指数函数及其性质决问题的策略</a:t>
            </a:r>
          </a:p>
        </p:txBody>
      </p:sp>
      <p:sp>
        <p:nvSpPr>
          <p:cNvPr id="54" name="矩形 53">
            <a:extLst>
              <a:ext uri="{FF2B5EF4-FFF2-40B4-BE49-F238E27FC236}">
                <a16:creationId xmlns:a16="http://schemas.microsoft.com/office/drawing/2014/main" xmlns="" id="{9D69BFEC-F2F0-4755-974B-ECBA5E89F817}"/>
              </a:ext>
            </a:extLst>
          </p:cNvPr>
          <p:cNvSpPr/>
          <p:nvPr/>
        </p:nvSpPr>
        <p:spPr>
          <a:xfrm>
            <a:off x="9032548" y="4909641"/>
            <a:ext cx="2429477" cy="1151854"/>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充分考虑学生对本节课知识的元认知，预测学生的预习能力</a:t>
            </a:r>
          </a:p>
        </p:txBody>
      </p:sp>
      <p:grpSp>
        <p:nvGrpSpPr>
          <p:cNvPr id="55" name="PA-cloud-weather-drop-rain-forecast-water-icon-274395">
            <a:extLst>
              <a:ext uri="{FF2B5EF4-FFF2-40B4-BE49-F238E27FC236}">
                <a16:creationId xmlns:a16="http://schemas.microsoft.com/office/drawing/2014/main" xmlns="" id="{112A616E-4878-4343-A190-36CB71EC3B38}"/>
              </a:ext>
            </a:extLst>
          </p:cNvPr>
          <p:cNvGrpSpPr>
            <a:grpSpLocks noChangeAspect="1"/>
          </p:cNvGrpSpPr>
          <p:nvPr>
            <p:custDataLst>
              <p:tags r:id="rId1"/>
            </p:custDataLst>
          </p:nvPr>
        </p:nvGrpSpPr>
        <p:grpSpPr bwMode="auto">
          <a:xfrm>
            <a:off x="2487173" y="4272053"/>
            <a:ext cx="492245" cy="540000"/>
            <a:chOff x="2974" y="1019"/>
            <a:chExt cx="2010" cy="2205"/>
          </a:xfrm>
          <a:solidFill>
            <a:srgbClr val="503427"/>
          </a:solidFill>
        </p:grpSpPr>
        <p:sp>
          <p:nvSpPr>
            <p:cNvPr id="56" name="PA-任意多边形 2686">
              <a:extLst>
                <a:ext uri="{FF2B5EF4-FFF2-40B4-BE49-F238E27FC236}">
                  <a16:creationId xmlns:a16="http://schemas.microsoft.com/office/drawing/2014/main" xmlns="" id="{BD0D2573-3390-4056-8CA0-C30A448B2154}"/>
                </a:ext>
              </a:extLst>
            </p:cNvPr>
            <p:cNvSpPr>
              <a:spLocks/>
            </p:cNvSpPr>
            <p:nvPr>
              <p:custDataLst>
                <p:tags r:id="rId26"/>
              </p:custDataLst>
            </p:nvPr>
          </p:nvSpPr>
          <p:spPr bwMode="auto">
            <a:xfrm>
              <a:off x="2974" y="2273"/>
              <a:ext cx="776" cy="951"/>
            </a:xfrm>
            <a:custGeom>
              <a:avLst/>
              <a:gdLst>
                <a:gd name="T0" fmla="*/ 10 w 2062"/>
                <a:gd name="T1" fmla="*/ 0 h 2530"/>
                <a:gd name="T2" fmla="*/ 1059 w 2062"/>
                <a:gd name="T3" fmla="*/ 1992 h 2530"/>
                <a:gd name="T4" fmla="*/ 10 w 2062"/>
                <a:gd name="T5" fmla="*/ 0 h 2530"/>
              </a:gdLst>
              <a:ahLst/>
              <a:cxnLst>
                <a:cxn ang="0">
                  <a:pos x="T0" y="T1"/>
                </a:cxn>
                <a:cxn ang="0">
                  <a:pos x="T2" y="T3"/>
                </a:cxn>
                <a:cxn ang="0">
                  <a:pos x="T4" y="T5"/>
                </a:cxn>
              </a:cxnLst>
              <a:rect l="0" t="0" r="r" b="b"/>
              <a:pathLst>
                <a:path w="2062" h="2530">
                  <a:moveTo>
                    <a:pt x="10" y="0"/>
                  </a:moveTo>
                  <a:cubicBezTo>
                    <a:pt x="10" y="0"/>
                    <a:pt x="0" y="2530"/>
                    <a:pt x="1059" y="1992"/>
                  </a:cubicBezTo>
                  <a:cubicBezTo>
                    <a:pt x="2062" y="1481"/>
                    <a:pt x="10" y="0"/>
                    <a:pt x="10"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7" name="PA-任意多边形 2687">
              <a:extLst>
                <a:ext uri="{FF2B5EF4-FFF2-40B4-BE49-F238E27FC236}">
                  <a16:creationId xmlns:a16="http://schemas.microsoft.com/office/drawing/2014/main" xmlns="" id="{E93750F1-A2F5-460E-8EC9-42EE68F1F8AE}"/>
                </a:ext>
              </a:extLst>
            </p:cNvPr>
            <p:cNvSpPr>
              <a:spLocks/>
            </p:cNvSpPr>
            <p:nvPr>
              <p:custDataLst>
                <p:tags r:id="rId27"/>
              </p:custDataLst>
            </p:nvPr>
          </p:nvSpPr>
          <p:spPr bwMode="auto">
            <a:xfrm>
              <a:off x="3667" y="2315"/>
              <a:ext cx="662" cy="812"/>
            </a:xfrm>
            <a:custGeom>
              <a:avLst/>
              <a:gdLst>
                <a:gd name="T0" fmla="*/ 9 w 1760"/>
                <a:gd name="T1" fmla="*/ 0 h 2160"/>
                <a:gd name="T2" fmla="*/ 904 w 1760"/>
                <a:gd name="T3" fmla="*/ 1700 h 2160"/>
                <a:gd name="T4" fmla="*/ 9 w 1760"/>
                <a:gd name="T5" fmla="*/ 0 h 2160"/>
              </a:gdLst>
              <a:ahLst/>
              <a:cxnLst>
                <a:cxn ang="0">
                  <a:pos x="T0" y="T1"/>
                </a:cxn>
                <a:cxn ang="0">
                  <a:pos x="T2" y="T3"/>
                </a:cxn>
                <a:cxn ang="0">
                  <a:pos x="T4" y="T5"/>
                </a:cxn>
              </a:cxnLst>
              <a:rect l="0" t="0" r="r" b="b"/>
              <a:pathLst>
                <a:path w="1760" h="2160">
                  <a:moveTo>
                    <a:pt x="9" y="0"/>
                  </a:moveTo>
                  <a:cubicBezTo>
                    <a:pt x="9" y="0"/>
                    <a:pt x="0" y="2160"/>
                    <a:pt x="904" y="1700"/>
                  </a:cubicBezTo>
                  <a:cubicBezTo>
                    <a:pt x="1760" y="1264"/>
                    <a:pt x="9" y="0"/>
                    <a:pt x="9"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PA-任意多边形 2688">
              <a:extLst>
                <a:ext uri="{FF2B5EF4-FFF2-40B4-BE49-F238E27FC236}">
                  <a16:creationId xmlns:a16="http://schemas.microsoft.com/office/drawing/2014/main" xmlns="" id="{FC0B447C-A560-4E8E-AB61-0A6522C78940}"/>
                </a:ext>
              </a:extLst>
            </p:cNvPr>
            <p:cNvSpPr>
              <a:spLocks/>
            </p:cNvSpPr>
            <p:nvPr>
              <p:custDataLst>
                <p:tags r:id="rId28"/>
              </p:custDataLst>
            </p:nvPr>
          </p:nvSpPr>
          <p:spPr bwMode="auto">
            <a:xfrm>
              <a:off x="3046" y="1352"/>
              <a:ext cx="663" cy="812"/>
            </a:xfrm>
            <a:custGeom>
              <a:avLst/>
              <a:gdLst>
                <a:gd name="T0" fmla="*/ 903 w 1759"/>
                <a:gd name="T1" fmla="*/ 1700 h 2160"/>
                <a:gd name="T2" fmla="*/ 9 w 1759"/>
                <a:gd name="T3" fmla="*/ 0 h 2160"/>
                <a:gd name="T4" fmla="*/ 903 w 1759"/>
                <a:gd name="T5" fmla="*/ 1700 h 2160"/>
              </a:gdLst>
              <a:ahLst/>
              <a:cxnLst>
                <a:cxn ang="0">
                  <a:pos x="T0" y="T1"/>
                </a:cxn>
                <a:cxn ang="0">
                  <a:pos x="T2" y="T3"/>
                </a:cxn>
                <a:cxn ang="0">
                  <a:pos x="T4" y="T5"/>
                </a:cxn>
              </a:cxnLst>
              <a:rect l="0" t="0" r="r" b="b"/>
              <a:pathLst>
                <a:path w="1759" h="2160">
                  <a:moveTo>
                    <a:pt x="903" y="1700"/>
                  </a:moveTo>
                  <a:cubicBezTo>
                    <a:pt x="1759" y="1264"/>
                    <a:pt x="9" y="0"/>
                    <a:pt x="9" y="0"/>
                  </a:cubicBezTo>
                  <a:cubicBezTo>
                    <a:pt x="9" y="0"/>
                    <a:pt x="0" y="2160"/>
                    <a:pt x="903" y="170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9" name="PA-任意多边形 2689">
              <a:extLst>
                <a:ext uri="{FF2B5EF4-FFF2-40B4-BE49-F238E27FC236}">
                  <a16:creationId xmlns:a16="http://schemas.microsoft.com/office/drawing/2014/main" xmlns="" id="{AED1CC95-6442-4986-A28A-36BB113BBE10}"/>
                </a:ext>
              </a:extLst>
            </p:cNvPr>
            <p:cNvSpPr>
              <a:spLocks/>
            </p:cNvSpPr>
            <p:nvPr>
              <p:custDataLst>
                <p:tags r:id="rId29"/>
              </p:custDataLst>
            </p:nvPr>
          </p:nvSpPr>
          <p:spPr bwMode="auto">
            <a:xfrm>
              <a:off x="4322" y="1982"/>
              <a:ext cx="662" cy="812"/>
            </a:xfrm>
            <a:custGeom>
              <a:avLst/>
              <a:gdLst>
                <a:gd name="T0" fmla="*/ 9 w 1760"/>
                <a:gd name="T1" fmla="*/ 0 h 2160"/>
                <a:gd name="T2" fmla="*/ 904 w 1760"/>
                <a:gd name="T3" fmla="*/ 1700 h 2160"/>
                <a:gd name="T4" fmla="*/ 9 w 1760"/>
                <a:gd name="T5" fmla="*/ 0 h 2160"/>
              </a:gdLst>
              <a:ahLst/>
              <a:cxnLst>
                <a:cxn ang="0">
                  <a:pos x="T0" y="T1"/>
                </a:cxn>
                <a:cxn ang="0">
                  <a:pos x="T2" y="T3"/>
                </a:cxn>
                <a:cxn ang="0">
                  <a:pos x="T4" y="T5"/>
                </a:cxn>
              </a:cxnLst>
              <a:rect l="0" t="0" r="r" b="b"/>
              <a:pathLst>
                <a:path w="1760" h="2160">
                  <a:moveTo>
                    <a:pt x="9" y="0"/>
                  </a:moveTo>
                  <a:cubicBezTo>
                    <a:pt x="9" y="0"/>
                    <a:pt x="0" y="2160"/>
                    <a:pt x="904" y="1700"/>
                  </a:cubicBezTo>
                  <a:cubicBezTo>
                    <a:pt x="1760" y="1264"/>
                    <a:pt x="9" y="0"/>
                    <a:pt x="9"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0" name="PA-任意多边形 2690">
              <a:extLst>
                <a:ext uri="{FF2B5EF4-FFF2-40B4-BE49-F238E27FC236}">
                  <a16:creationId xmlns:a16="http://schemas.microsoft.com/office/drawing/2014/main" xmlns="" id="{86FD493D-A3A8-425B-9F79-78E7F9127D7A}"/>
                </a:ext>
              </a:extLst>
            </p:cNvPr>
            <p:cNvSpPr>
              <a:spLocks/>
            </p:cNvSpPr>
            <p:nvPr>
              <p:custDataLst>
                <p:tags r:id="rId30"/>
              </p:custDataLst>
            </p:nvPr>
          </p:nvSpPr>
          <p:spPr bwMode="auto">
            <a:xfrm>
              <a:off x="3701" y="1019"/>
              <a:ext cx="663" cy="812"/>
            </a:xfrm>
            <a:custGeom>
              <a:avLst/>
              <a:gdLst>
                <a:gd name="T0" fmla="*/ 8 w 1760"/>
                <a:gd name="T1" fmla="*/ 0 h 2160"/>
                <a:gd name="T2" fmla="*/ 903 w 1760"/>
                <a:gd name="T3" fmla="*/ 1700 h 2160"/>
                <a:gd name="T4" fmla="*/ 8 w 1760"/>
                <a:gd name="T5" fmla="*/ 0 h 2160"/>
              </a:gdLst>
              <a:ahLst/>
              <a:cxnLst>
                <a:cxn ang="0">
                  <a:pos x="T0" y="T1"/>
                </a:cxn>
                <a:cxn ang="0">
                  <a:pos x="T2" y="T3"/>
                </a:cxn>
                <a:cxn ang="0">
                  <a:pos x="T4" y="T5"/>
                </a:cxn>
              </a:cxnLst>
              <a:rect l="0" t="0" r="r" b="b"/>
              <a:pathLst>
                <a:path w="1760" h="2160">
                  <a:moveTo>
                    <a:pt x="8" y="0"/>
                  </a:moveTo>
                  <a:cubicBezTo>
                    <a:pt x="8" y="0"/>
                    <a:pt x="0" y="2160"/>
                    <a:pt x="903" y="1700"/>
                  </a:cubicBezTo>
                  <a:cubicBezTo>
                    <a:pt x="1760" y="1264"/>
                    <a:pt x="8" y="0"/>
                    <a:pt x="8"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1" name="PA-任意多边形 2691">
              <a:extLst>
                <a:ext uri="{FF2B5EF4-FFF2-40B4-BE49-F238E27FC236}">
                  <a16:creationId xmlns:a16="http://schemas.microsoft.com/office/drawing/2014/main" xmlns="" id="{BFC1F8AE-317E-45DA-8CB7-937AC62A0D82}"/>
                </a:ext>
              </a:extLst>
            </p:cNvPr>
            <p:cNvSpPr>
              <a:spLocks/>
            </p:cNvSpPr>
            <p:nvPr>
              <p:custDataLst>
                <p:tags r:id="rId31"/>
              </p:custDataLst>
            </p:nvPr>
          </p:nvSpPr>
          <p:spPr bwMode="auto">
            <a:xfrm>
              <a:off x="3647" y="1719"/>
              <a:ext cx="484" cy="592"/>
            </a:xfrm>
            <a:custGeom>
              <a:avLst/>
              <a:gdLst>
                <a:gd name="T0" fmla="*/ 660 w 1285"/>
                <a:gd name="T1" fmla="*/ 1241 h 1576"/>
                <a:gd name="T2" fmla="*/ 7 w 1285"/>
                <a:gd name="T3" fmla="*/ 0 h 1576"/>
                <a:gd name="T4" fmla="*/ 660 w 1285"/>
                <a:gd name="T5" fmla="*/ 1241 h 1576"/>
              </a:gdLst>
              <a:ahLst/>
              <a:cxnLst>
                <a:cxn ang="0">
                  <a:pos x="T0" y="T1"/>
                </a:cxn>
                <a:cxn ang="0">
                  <a:pos x="T2" y="T3"/>
                </a:cxn>
                <a:cxn ang="0">
                  <a:pos x="T4" y="T5"/>
                </a:cxn>
              </a:cxnLst>
              <a:rect l="0" t="0" r="r" b="b"/>
              <a:pathLst>
                <a:path w="1285" h="1576">
                  <a:moveTo>
                    <a:pt x="660" y="1241"/>
                  </a:moveTo>
                  <a:cubicBezTo>
                    <a:pt x="1285" y="923"/>
                    <a:pt x="7" y="0"/>
                    <a:pt x="7" y="0"/>
                  </a:cubicBezTo>
                  <a:cubicBezTo>
                    <a:pt x="7" y="0"/>
                    <a:pt x="0" y="1576"/>
                    <a:pt x="660" y="1241"/>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PA-任意多边形 2692">
              <a:extLst>
                <a:ext uri="{FF2B5EF4-FFF2-40B4-BE49-F238E27FC236}">
                  <a16:creationId xmlns:a16="http://schemas.microsoft.com/office/drawing/2014/main" xmlns="" id="{95068554-0245-4744-A86D-BBBEDF1EFF7E}"/>
                </a:ext>
              </a:extLst>
            </p:cNvPr>
            <p:cNvSpPr>
              <a:spLocks/>
            </p:cNvSpPr>
            <p:nvPr>
              <p:custDataLst>
                <p:tags r:id="rId32"/>
              </p:custDataLst>
            </p:nvPr>
          </p:nvSpPr>
          <p:spPr bwMode="auto">
            <a:xfrm>
              <a:off x="4464" y="1475"/>
              <a:ext cx="484" cy="593"/>
            </a:xfrm>
            <a:custGeom>
              <a:avLst/>
              <a:gdLst>
                <a:gd name="T0" fmla="*/ 660 w 1285"/>
                <a:gd name="T1" fmla="*/ 1241 h 1577"/>
                <a:gd name="T2" fmla="*/ 7 w 1285"/>
                <a:gd name="T3" fmla="*/ 0 h 1577"/>
                <a:gd name="T4" fmla="*/ 660 w 1285"/>
                <a:gd name="T5" fmla="*/ 1241 h 1577"/>
              </a:gdLst>
              <a:ahLst/>
              <a:cxnLst>
                <a:cxn ang="0">
                  <a:pos x="T0" y="T1"/>
                </a:cxn>
                <a:cxn ang="0">
                  <a:pos x="T2" y="T3"/>
                </a:cxn>
                <a:cxn ang="0">
                  <a:pos x="T4" y="T5"/>
                </a:cxn>
              </a:cxnLst>
              <a:rect l="0" t="0" r="r" b="b"/>
              <a:pathLst>
                <a:path w="1285" h="1577">
                  <a:moveTo>
                    <a:pt x="660" y="1241"/>
                  </a:moveTo>
                  <a:cubicBezTo>
                    <a:pt x="1285" y="923"/>
                    <a:pt x="7" y="0"/>
                    <a:pt x="7" y="0"/>
                  </a:cubicBezTo>
                  <a:cubicBezTo>
                    <a:pt x="7" y="0"/>
                    <a:pt x="0" y="1577"/>
                    <a:pt x="660" y="1241"/>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69" name="PA-cloud-weather-drop-rain-forecast-water-icon-274395">
            <a:extLst>
              <a:ext uri="{FF2B5EF4-FFF2-40B4-BE49-F238E27FC236}">
                <a16:creationId xmlns:a16="http://schemas.microsoft.com/office/drawing/2014/main" xmlns="" id="{23A00943-E3FB-45D3-9905-AB4F8A39415F}"/>
              </a:ext>
            </a:extLst>
          </p:cNvPr>
          <p:cNvGrpSpPr>
            <a:grpSpLocks noChangeAspect="1"/>
          </p:cNvGrpSpPr>
          <p:nvPr>
            <p:custDataLst>
              <p:tags r:id="rId2"/>
            </p:custDataLst>
          </p:nvPr>
        </p:nvGrpSpPr>
        <p:grpSpPr bwMode="auto">
          <a:xfrm>
            <a:off x="4989234" y="4273981"/>
            <a:ext cx="492245" cy="540000"/>
            <a:chOff x="2974" y="1019"/>
            <a:chExt cx="2010" cy="2205"/>
          </a:xfrm>
          <a:solidFill>
            <a:srgbClr val="2A6B6E"/>
          </a:solidFill>
        </p:grpSpPr>
        <p:sp>
          <p:nvSpPr>
            <p:cNvPr id="70" name="PA-任意多边形 2686">
              <a:extLst>
                <a:ext uri="{FF2B5EF4-FFF2-40B4-BE49-F238E27FC236}">
                  <a16:creationId xmlns:a16="http://schemas.microsoft.com/office/drawing/2014/main" xmlns="" id="{10DC58B0-F8B8-480A-98ED-D2FC7BC4A5B9}"/>
                </a:ext>
              </a:extLst>
            </p:cNvPr>
            <p:cNvSpPr>
              <a:spLocks/>
            </p:cNvSpPr>
            <p:nvPr>
              <p:custDataLst>
                <p:tags r:id="rId19"/>
              </p:custDataLst>
            </p:nvPr>
          </p:nvSpPr>
          <p:spPr bwMode="auto">
            <a:xfrm>
              <a:off x="2974" y="2273"/>
              <a:ext cx="776" cy="951"/>
            </a:xfrm>
            <a:custGeom>
              <a:avLst/>
              <a:gdLst>
                <a:gd name="T0" fmla="*/ 10 w 2062"/>
                <a:gd name="T1" fmla="*/ 0 h 2530"/>
                <a:gd name="T2" fmla="*/ 1059 w 2062"/>
                <a:gd name="T3" fmla="*/ 1992 h 2530"/>
                <a:gd name="T4" fmla="*/ 10 w 2062"/>
                <a:gd name="T5" fmla="*/ 0 h 2530"/>
              </a:gdLst>
              <a:ahLst/>
              <a:cxnLst>
                <a:cxn ang="0">
                  <a:pos x="T0" y="T1"/>
                </a:cxn>
                <a:cxn ang="0">
                  <a:pos x="T2" y="T3"/>
                </a:cxn>
                <a:cxn ang="0">
                  <a:pos x="T4" y="T5"/>
                </a:cxn>
              </a:cxnLst>
              <a:rect l="0" t="0" r="r" b="b"/>
              <a:pathLst>
                <a:path w="2062" h="2530">
                  <a:moveTo>
                    <a:pt x="10" y="0"/>
                  </a:moveTo>
                  <a:cubicBezTo>
                    <a:pt x="10" y="0"/>
                    <a:pt x="0" y="2530"/>
                    <a:pt x="1059" y="1992"/>
                  </a:cubicBezTo>
                  <a:cubicBezTo>
                    <a:pt x="2062" y="1481"/>
                    <a:pt x="10" y="0"/>
                    <a:pt x="10"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1" name="PA-任意多边形 2687">
              <a:extLst>
                <a:ext uri="{FF2B5EF4-FFF2-40B4-BE49-F238E27FC236}">
                  <a16:creationId xmlns:a16="http://schemas.microsoft.com/office/drawing/2014/main" xmlns="" id="{78ADC39C-DA7A-4E0C-AC62-486275B0698E}"/>
                </a:ext>
              </a:extLst>
            </p:cNvPr>
            <p:cNvSpPr>
              <a:spLocks/>
            </p:cNvSpPr>
            <p:nvPr>
              <p:custDataLst>
                <p:tags r:id="rId20"/>
              </p:custDataLst>
            </p:nvPr>
          </p:nvSpPr>
          <p:spPr bwMode="auto">
            <a:xfrm>
              <a:off x="3667" y="2315"/>
              <a:ext cx="662" cy="812"/>
            </a:xfrm>
            <a:custGeom>
              <a:avLst/>
              <a:gdLst>
                <a:gd name="T0" fmla="*/ 9 w 1760"/>
                <a:gd name="T1" fmla="*/ 0 h 2160"/>
                <a:gd name="T2" fmla="*/ 904 w 1760"/>
                <a:gd name="T3" fmla="*/ 1700 h 2160"/>
                <a:gd name="T4" fmla="*/ 9 w 1760"/>
                <a:gd name="T5" fmla="*/ 0 h 2160"/>
              </a:gdLst>
              <a:ahLst/>
              <a:cxnLst>
                <a:cxn ang="0">
                  <a:pos x="T0" y="T1"/>
                </a:cxn>
                <a:cxn ang="0">
                  <a:pos x="T2" y="T3"/>
                </a:cxn>
                <a:cxn ang="0">
                  <a:pos x="T4" y="T5"/>
                </a:cxn>
              </a:cxnLst>
              <a:rect l="0" t="0" r="r" b="b"/>
              <a:pathLst>
                <a:path w="1760" h="2160">
                  <a:moveTo>
                    <a:pt x="9" y="0"/>
                  </a:moveTo>
                  <a:cubicBezTo>
                    <a:pt x="9" y="0"/>
                    <a:pt x="0" y="2160"/>
                    <a:pt x="904" y="1700"/>
                  </a:cubicBezTo>
                  <a:cubicBezTo>
                    <a:pt x="1760" y="1264"/>
                    <a:pt x="9" y="0"/>
                    <a:pt x="9"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PA-任意多边形 2688">
              <a:extLst>
                <a:ext uri="{FF2B5EF4-FFF2-40B4-BE49-F238E27FC236}">
                  <a16:creationId xmlns:a16="http://schemas.microsoft.com/office/drawing/2014/main" xmlns="" id="{BA89DA3C-B323-402C-95E8-8635A3FBD968}"/>
                </a:ext>
              </a:extLst>
            </p:cNvPr>
            <p:cNvSpPr>
              <a:spLocks/>
            </p:cNvSpPr>
            <p:nvPr>
              <p:custDataLst>
                <p:tags r:id="rId21"/>
              </p:custDataLst>
            </p:nvPr>
          </p:nvSpPr>
          <p:spPr bwMode="auto">
            <a:xfrm>
              <a:off x="3046" y="1352"/>
              <a:ext cx="663" cy="812"/>
            </a:xfrm>
            <a:custGeom>
              <a:avLst/>
              <a:gdLst>
                <a:gd name="T0" fmla="*/ 903 w 1759"/>
                <a:gd name="T1" fmla="*/ 1700 h 2160"/>
                <a:gd name="T2" fmla="*/ 9 w 1759"/>
                <a:gd name="T3" fmla="*/ 0 h 2160"/>
                <a:gd name="T4" fmla="*/ 903 w 1759"/>
                <a:gd name="T5" fmla="*/ 1700 h 2160"/>
              </a:gdLst>
              <a:ahLst/>
              <a:cxnLst>
                <a:cxn ang="0">
                  <a:pos x="T0" y="T1"/>
                </a:cxn>
                <a:cxn ang="0">
                  <a:pos x="T2" y="T3"/>
                </a:cxn>
                <a:cxn ang="0">
                  <a:pos x="T4" y="T5"/>
                </a:cxn>
              </a:cxnLst>
              <a:rect l="0" t="0" r="r" b="b"/>
              <a:pathLst>
                <a:path w="1759" h="2160">
                  <a:moveTo>
                    <a:pt x="903" y="1700"/>
                  </a:moveTo>
                  <a:cubicBezTo>
                    <a:pt x="1759" y="1264"/>
                    <a:pt x="9" y="0"/>
                    <a:pt x="9" y="0"/>
                  </a:cubicBezTo>
                  <a:cubicBezTo>
                    <a:pt x="9" y="0"/>
                    <a:pt x="0" y="2160"/>
                    <a:pt x="903" y="170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PA-任意多边形 2689">
              <a:extLst>
                <a:ext uri="{FF2B5EF4-FFF2-40B4-BE49-F238E27FC236}">
                  <a16:creationId xmlns:a16="http://schemas.microsoft.com/office/drawing/2014/main" xmlns="" id="{5E9082EF-A9CC-4A91-BE0B-E4F8482EC295}"/>
                </a:ext>
              </a:extLst>
            </p:cNvPr>
            <p:cNvSpPr>
              <a:spLocks/>
            </p:cNvSpPr>
            <p:nvPr>
              <p:custDataLst>
                <p:tags r:id="rId22"/>
              </p:custDataLst>
            </p:nvPr>
          </p:nvSpPr>
          <p:spPr bwMode="auto">
            <a:xfrm>
              <a:off x="4322" y="1982"/>
              <a:ext cx="662" cy="812"/>
            </a:xfrm>
            <a:custGeom>
              <a:avLst/>
              <a:gdLst>
                <a:gd name="T0" fmla="*/ 9 w 1760"/>
                <a:gd name="T1" fmla="*/ 0 h 2160"/>
                <a:gd name="T2" fmla="*/ 904 w 1760"/>
                <a:gd name="T3" fmla="*/ 1700 h 2160"/>
                <a:gd name="T4" fmla="*/ 9 w 1760"/>
                <a:gd name="T5" fmla="*/ 0 h 2160"/>
              </a:gdLst>
              <a:ahLst/>
              <a:cxnLst>
                <a:cxn ang="0">
                  <a:pos x="T0" y="T1"/>
                </a:cxn>
                <a:cxn ang="0">
                  <a:pos x="T2" y="T3"/>
                </a:cxn>
                <a:cxn ang="0">
                  <a:pos x="T4" y="T5"/>
                </a:cxn>
              </a:cxnLst>
              <a:rect l="0" t="0" r="r" b="b"/>
              <a:pathLst>
                <a:path w="1760" h="2160">
                  <a:moveTo>
                    <a:pt x="9" y="0"/>
                  </a:moveTo>
                  <a:cubicBezTo>
                    <a:pt x="9" y="0"/>
                    <a:pt x="0" y="2160"/>
                    <a:pt x="904" y="1700"/>
                  </a:cubicBezTo>
                  <a:cubicBezTo>
                    <a:pt x="1760" y="1264"/>
                    <a:pt x="9" y="0"/>
                    <a:pt x="9"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PA-任意多边形 2690">
              <a:extLst>
                <a:ext uri="{FF2B5EF4-FFF2-40B4-BE49-F238E27FC236}">
                  <a16:creationId xmlns:a16="http://schemas.microsoft.com/office/drawing/2014/main" xmlns="" id="{D94D52D9-B772-4FF9-BEAA-D29760081B0A}"/>
                </a:ext>
              </a:extLst>
            </p:cNvPr>
            <p:cNvSpPr>
              <a:spLocks/>
            </p:cNvSpPr>
            <p:nvPr>
              <p:custDataLst>
                <p:tags r:id="rId23"/>
              </p:custDataLst>
            </p:nvPr>
          </p:nvSpPr>
          <p:spPr bwMode="auto">
            <a:xfrm>
              <a:off x="3701" y="1019"/>
              <a:ext cx="663" cy="812"/>
            </a:xfrm>
            <a:custGeom>
              <a:avLst/>
              <a:gdLst>
                <a:gd name="T0" fmla="*/ 8 w 1760"/>
                <a:gd name="T1" fmla="*/ 0 h 2160"/>
                <a:gd name="T2" fmla="*/ 903 w 1760"/>
                <a:gd name="T3" fmla="*/ 1700 h 2160"/>
                <a:gd name="T4" fmla="*/ 8 w 1760"/>
                <a:gd name="T5" fmla="*/ 0 h 2160"/>
              </a:gdLst>
              <a:ahLst/>
              <a:cxnLst>
                <a:cxn ang="0">
                  <a:pos x="T0" y="T1"/>
                </a:cxn>
                <a:cxn ang="0">
                  <a:pos x="T2" y="T3"/>
                </a:cxn>
                <a:cxn ang="0">
                  <a:pos x="T4" y="T5"/>
                </a:cxn>
              </a:cxnLst>
              <a:rect l="0" t="0" r="r" b="b"/>
              <a:pathLst>
                <a:path w="1760" h="2160">
                  <a:moveTo>
                    <a:pt x="8" y="0"/>
                  </a:moveTo>
                  <a:cubicBezTo>
                    <a:pt x="8" y="0"/>
                    <a:pt x="0" y="2160"/>
                    <a:pt x="903" y="1700"/>
                  </a:cubicBezTo>
                  <a:cubicBezTo>
                    <a:pt x="1760" y="1264"/>
                    <a:pt x="8" y="0"/>
                    <a:pt x="8"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PA-任意多边形 2691">
              <a:extLst>
                <a:ext uri="{FF2B5EF4-FFF2-40B4-BE49-F238E27FC236}">
                  <a16:creationId xmlns:a16="http://schemas.microsoft.com/office/drawing/2014/main" xmlns="" id="{0B367FBE-6024-4EA6-9290-99F3B584123F}"/>
                </a:ext>
              </a:extLst>
            </p:cNvPr>
            <p:cNvSpPr>
              <a:spLocks/>
            </p:cNvSpPr>
            <p:nvPr>
              <p:custDataLst>
                <p:tags r:id="rId24"/>
              </p:custDataLst>
            </p:nvPr>
          </p:nvSpPr>
          <p:spPr bwMode="auto">
            <a:xfrm>
              <a:off x="3647" y="1719"/>
              <a:ext cx="484" cy="592"/>
            </a:xfrm>
            <a:custGeom>
              <a:avLst/>
              <a:gdLst>
                <a:gd name="T0" fmla="*/ 660 w 1285"/>
                <a:gd name="T1" fmla="*/ 1241 h 1576"/>
                <a:gd name="T2" fmla="*/ 7 w 1285"/>
                <a:gd name="T3" fmla="*/ 0 h 1576"/>
                <a:gd name="T4" fmla="*/ 660 w 1285"/>
                <a:gd name="T5" fmla="*/ 1241 h 1576"/>
              </a:gdLst>
              <a:ahLst/>
              <a:cxnLst>
                <a:cxn ang="0">
                  <a:pos x="T0" y="T1"/>
                </a:cxn>
                <a:cxn ang="0">
                  <a:pos x="T2" y="T3"/>
                </a:cxn>
                <a:cxn ang="0">
                  <a:pos x="T4" y="T5"/>
                </a:cxn>
              </a:cxnLst>
              <a:rect l="0" t="0" r="r" b="b"/>
              <a:pathLst>
                <a:path w="1285" h="1576">
                  <a:moveTo>
                    <a:pt x="660" y="1241"/>
                  </a:moveTo>
                  <a:cubicBezTo>
                    <a:pt x="1285" y="923"/>
                    <a:pt x="7" y="0"/>
                    <a:pt x="7" y="0"/>
                  </a:cubicBezTo>
                  <a:cubicBezTo>
                    <a:pt x="7" y="0"/>
                    <a:pt x="0" y="1576"/>
                    <a:pt x="660" y="1241"/>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6" name="PA-任意多边形 2692">
              <a:extLst>
                <a:ext uri="{FF2B5EF4-FFF2-40B4-BE49-F238E27FC236}">
                  <a16:creationId xmlns:a16="http://schemas.microsoft.com/office/drawing/2014/main" xmlns="" id="{DB1A84B8-FAE3-4CDC-8742-D59FE641B889}"/>
                </a:ext>
              </a:extLst>
            </p:cNvPr>
            <p:cNvSpPr>
              <a:spLocks/>
            </p:cNvSpPr>
            <p:nvPr>
              <p:custDataLst>
                <p:tags r:id="rId25"/>
              </p:custDataLst>
            </p:nvPr>
          </p:nvSpPr>
          <p:spPr bwMode="auto">
            <a:xfrm>
              <a:off x="4464" y="1475"/>
              <a:ext cx="484" cy="593"/>
            </a:xfrm>
            <a:custGeom>
              <a:avLst/>
              <a:gdLst>
                <a:gd name="T0" fmla="*/ 660 w 1285"/>
                <a:gd name="T1" fmla="*/ 1241 h 1577"/>
                <a:gd name="T2" fmla="*/ 7 w 1285"/>
                <a:gd name="T3" fmla="*/ 0 h 1577"/>
                <a:gd name="T4" fmla="*/ 660 w 1285"/>
                <a:gd name="T5" fmla="*/ 1241 h 1577"/>
              </a:gdLst>
              <a:ahLst/>
              <a:cxnLst>
                <a:cxn ang="0">
                  <a:pos x="T0" y="T1"/>
                </a:cxn>
                <a:cxn ang="0">
                  <a:pos x="T2" y="T3"/>
                </a:cxn>
                <a:cxn ang="0">
                  <a:pos x="T4" y="T5"/>
                </a:cxn>
              </a:cxnLst>
              <a:rect l="0" t="0" r="r" b="b"/>
              <a:pathLst>
                <a:path w="1285" h="1577">
                  <a:moveTo>
                    <a:pt x="660" y="1241"/>
                  </a:moveTo>
                  <a:cubicBezTo>
                    <a:pt x="1285" y="923"/>
                    <a:pt x="7" y="0"/>
                    <a:pt x="7" y="0"/>
                  </a:cubicBezTo>
                  <a:cubicBezTo>
                    <a:pt x="7" y="0"/>
                    <a:pt x="0" y="1577"/>
                    <a:pt x="660" y="1241"/>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77" name="PA-cloud-weather-drop-rain-forecast-water-icon-274395">
            <a:extLst>
              <a:ext uri="{FF2B5EF4-FFF2-40B4-BE49-F238E27FC236}">
                <a16:creationId xmlns:a16="http://schemas.microsoft.com/office/drawing/2014/main" xmlns="" id="{3031A6DA-ABE3-4C46-9C0F-DB27BC37FEB5}"/>
              </a:ext>
            </a:extLst>
          </p:cNvPr>
          <p:cNvGrpSpPr>
            <a:grpSpLocks noChangeAspect="1"/>
          </p:cNvGrpSpPr>
          <p:nvPr>
            <p:custDataLst>
              <p:tags r:id="rId3"/>
            </p:custDataLst>
          </p:nvPr>
        </p:nvGrpSpPr>
        <p:grpSpPr bwMode="auto">
          <a:xfrm>
            <a:off x="7477798" y="4273984"/>
            <a:ext cx="492245" cy="540000"/>
            <a:chOff x="2974" y="1019"/>
            <a:chExt cx="2010" cy="2205"/>
          </a:xfrm>
          <a:solidFill>
            <a:srgbClr val="503427"/>
          </a:solidFill>
        </p:grpSpPr>
        <p:sp>
          <p:nvSpPr>
            <p:cNvPr id="78" name="PA-任意多边形 2686">
              <a:extLst>
                <a:ext uri="{FF2B5EF4-FFF2-40B4-BE49-F238E27FC236}">
                  <a16:creationId xmlns:a16="http://schemas.microsoft.com/office/drawing/2014/main" xmlns="" id="{59572751-D852-41B7-8BF4-F3EA15DA7E91}"/>
                </a:ext>
              </a:extLst>
            </p:cNvPr>
            <p:cNvSpPr>
              <a:spLocks/>
            </p:cNvSpPr>
            <p:nvPr>
              <p:custDataLst>
                <p:tags r:id="rId12"/>
              </p:custDataLst>
            </p:nvPr>
          </p:nvSpPr>
          <p:spPr bwMode="auto">
            <a:xfrm>
              <a:off x="2974" y="2273"/>
              <a:ext cx="776" cy="951"/>
            </a:xfrm>
            <a:custGeom>
              <a:avLst/>
              <a:gdLst>
                <a:gd name="T0" fmla="*/ 10 w 2062"/>
                <a:gd name="T1" fmla="*/ 0 h 2530"/>
                <a:gd name="T2" fmla="*/ 1059 w 2062"/>
                <a:gd name="T3" fmla="*/ 1992 h 2530"/>
                <a:gd name="T4" fmla="*/ 10 w 2062"/>
                <a:gd name="T5" fmla="*/ 0 h 2530"/>
              </a:gdLst>
              <a:ahLst/>
              <a:cxnLst>
                <a:cxn ang="0">
                  <a:pos x="T0" y="T1"/>
                </a:cxn>
                <a:cxn ang="0">
                  <a:pos x="T2" y="T3"/>
                </a:cxn>
                <a:cxn ang="0">
                  <a:pos x="T4" y="T5"/>
                </a:cxn>
              </a:cxnLst>
              <a:rect l="0" t="0" r="r" b="b"/>
              <a:pathLst>
                <a:path w="2062" h="2530">
                  <a:moveTo>
                    <a:pt x="10" y="0"/>
                  </a:moveTo>
                  <a:cubicBezTo>
                    <a:pt x="10" y="0"/>
                    <a:pt x="0" y="2530"/>
                    <a:pt x="1059" y="1992"/>
                  </a:cubicBezTo>
                  <a:cubicBezTo>
                    <a:pt x="2062" y="1481"/>
                    <a:pt x="10" y="0"/>
                    <a:pt x="10"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9" name="PA-任意多边形 2687">
              <a:extLst>
                <a:ext uri="{FF2B5EF4-FFF2-40B4-BE49-F238E27FC236}">
                  <a16:creationId xmlns:a16="http://schemas.microsoft.com/office/drawing/2014/main" xmlns="" id="{D4C16B1D-6191-4406-9A7D-7F11668E80FA}"/>
                </a:ext>
              </a:extLst>
            </p:cNvPr>
            <p:cNvSpPr>
              <a:spLocks/>
            </p:cNvSpPr>
            <p:nvPr>
              <p:custDataLst>
                <p:tags r:id="rId13"/>
              </p:custDataLst>
            </p:nvPr>
          </p:nvSpPr>
          <p:spPr bwMode="auto">
            <a:xfrm>
              <a:off x="3667" y="2315"/>
              <a:ext cx="662" cy="812"/>
            </a:xfrm>
            <a:custGeom>
              <a:avLst/>
              <a:gdLst>
                <a:gd name="T0" fmla="*/ 9 w 1760"/>
                <a:gd name="T1" fmla="*/ 0 h 2160"/>
                <a:gd name="T2" fmla="*/ 904 w 1760"/>
                <a:gd name="T3" fmla="*/ 1700 h 2160"/>
                <a:gd name="T4" fmla="*/ 9 w 1760"/>
                <a:gd name="T5" fmla="*/ 0 h 2160"/>
              </a:gdLst>
              <a:ahLst/>
              <a:cxnLst>
                <a:cxn ang="0">
                  <a:pos x="T0" y="T1"/>
                </a:cxn>
                <a:cxn ang="0">
                  <a:pos x="T2" y="T3"/>
                </a:cxn>
                <a:cxn ang="0">
                  <a:pos x="T4" y="T5"/>
                </a:cxn>
              </a:cxnLst>
              <a:rect l="0" t="0" r="r" b="b"/>
              <a:pathLst>
                <a:path w="1760" h="2160">
                  <a:moveTo>
                    <a:pt x="9" y="0"/>
                  </a:moveTo>
                  <a:cubicBezTo>
                    <a:pt x="9" y="0"/>
                    <a:pt x="0" y="2160"/>
                    <a:pt x="904" y="1700"/>
                  </a:cubicBezTo>
                  <a:cubicBezTo>
                    <a:pt x="1760" y="1264"/>
                    <a:pt x="9" y="0"/>
                    <a:pt x="9"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0" name="PA-任意多边形 2688">
              <a:extLst>
                <a:ext uri="{FF2B5EF4-FFF2-40B4-BE49-F238E27FC236}">
                  <a16:creationId xmlns:a16="http://schemas.microsoft.com/office/drawing/2014/main" xmlns="" id="{846D9026-0AB9-47FF-91F6-F6C4737B88E3}"/>
                </a:ext>
              </a:extLst>
            </p:cNvPr>
            <p:cNvSpPr>
              <a:spLocks/>
            </p:cNvSpPr>
            <p:nvPr>
              <p:custDataLst>
                <p:tags r:id="rId14"/>
              </p:custDataLst>
            </p:nvPr>
          </p:nvSpPr>
          <p:spPr bwMode="auto">
            <a:xfrm>
              <a:off x="3046" y="1352"/>
              <a:ext cx="663" cy="812"/>
            </a:xfrm>
            <a:custGeom>
              <a:avLst/>
              <a:gdLst>
                <a:gd name="T0" fmla="*/ 903 w 1759"/>
                <a:gd name="T1" fmla="*/ 1700 h 2160"/>
                <a:gd name="T2" fmla="*/ 9 w 1759"/>
                <a:gd name="T3" fmla="*/ 0 h 2160"/>
                <a:gd name="T4" fmla="*/ 903 w 1759"/>
                <a:gd name="T5" fmla="*/ 1700 h 2160"/>
              </a:gdLst>
              <a:ahLst/>
              <a:cxnLst>
                <a:cxn ang="0">
                  <a:pos x="T0" y="T1"/>
                </a:cxn>
                <a:cxn ang="0">
                  <a:pos x="T2" y="T3"/>
                </a:cxn>
                <a:cxn ang="0">
                  <a:pos x="T4" y="T5"/>
                </a:cxn>
              </a:cxnLst>
              <a:rect l="0" t="0" r="r" b="b"/>
              <a:pathLst>
                <a:path w="1759" h="2160">
                  <a:moveTo>
                    <a:pt x="903" y="1700"/>
                  </a:moveTo>
                  <a:cubicBezTo>
                    <a:pt x="1759" y="1264"/>
                    <a:pt x="9" y="0"/>
                    <a:pt x="9" y="0"/>
                  </a:cubicBezTo>
                  <a:cubicBezTo>
                    <a:pt x="9" y="0"/>
                    <a:pt x="0" y="2160"/>
                    <a:pt x="903" y="170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1" name="PA-任意多边形 2689">
              <a:extLst>
                <a:ext uri="{FF2B5EF4-FFF2-40B4-BE49-F238E27FC236}">
                  <a16:creationId xmlns:a16="http://schemas.microsoft.com/office/drawing/2014/main" xmlns="" id="{ED9BAE6F-DA63-41BF-B13A-A833FCE148A3}"/>
                </a:ext>
              </a:extLst>
            </p:cNvPr>
            <p:cNvSpPr>
              <a:spLocks/>
            </p:cNvSpPr>
            <p:nvPr>
              <p:custDataLst>
                <p:tags r:id="rId15"/>
              </p:custDataLst>
            </p:nvPr>
          </p:nvSpPr>
          <p:spPr bwMode="auto">
            <a:xfrm>
              <a:off x="4322" y="1982"/>
              <a:ext cx="662" cy="812"/>
            </a:xfrm>
            <a:custGeom>
              <a:avLst/>
              <a:gdLst>
                <a:gd name="T0" fmla="*/ 9 w 1760"/>
                <a:gd name="T1" fmla="*/ 0 h 2160"/>
                <a:gd name="T2" fmla="*/ 904 w 1760"/>
                <a:gd name="T3" fmla="*/ 1700 h 2160"/>
                <a:gd name="T4" fmla="*/ 9 w 1760"/>
                <a:gd name="T5" fmla="*/ 0 h 2160"/>
              </a:gdLst>
              <a:ahLst/>
              <a:cxnLst>
                <a:cxn ang="0">
                  <a:pos x="T0" y="T1"/>
                </a:cxn>
                <a:cxn ang="0">
                  <a:pos x="T2" y="T3"/>
                </a:cxn>
                <a:cxn ang="0">
                  <a:pos x="T4" y="T5"/>
                </a:cxn>
              </a:cxnLst>
              <a:rect l="0" t="0" r="r" b="b"/>
              <a:pathLst>
                <a:path w="1760" h="2160">
                  <a:moveTo>
                    <a:pt x="9" y="0"/>
                  </a:moveTo>
                  <a:cubicBezTo>
                    <a:pt x="9" y="0"/>
                    <a:pt x="0" y="2160"/>
                    <a:pt x="904" y="1700"/>
                  </a:cubicBezTo>
                  <a:cubicBezTo>
                    <a:pt x="1760" y="1264"/>
                    <a:pt x="9" y="0"/>
                    <a:pt x="9"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2" name="PA-任意多边形 2690">
              <a:extLst>
                <a:ext uri="{FF2B5EF4-FFF2-40B4-BE49-F238E27FC236}">
                  <a16:creationId xmlns:a16="http://schemas.microsoft.com/office/drawing/2014/main" xmlns="" id="{5594019D-E6D0-4890-92DD-DA7411C60B57}"/>
                </a:ext>
              </a:extLst>
            </p:cNvPr>
            <p:cNvSpPr>
              <a:spLocks/>
            </p:cNvSpPr>
            <p:nvPr>
              <p:custDataLst>
                <p:tags r:id="rId16"/>
              </p:custDataLst>
            </p:nvPr>
          </p:nvSpPr>
          <p:spPr bwMode="auto">
            <a:xfrm>
              <a:off x="3701" y="1019"/>
              <a:ext cx="663" cy="812"/>
            </a:xfrm>
            <a:custGeom>
              <a:avLst/>
              <a:gdLst>
                <a:gd name="T0" fmla="*/ 8 w 1760"/>
                <a:gd name="T1" fmla="*/ 0 h 2160"/>
                <a:gd name="T2" fmla="*/ 903 w 1760"/>
                <a:gd name="T3" fmla="*/ 1700 h 2160"/>
                <a:gd name="T4" fmla="*/ 8 w 1760"/>
                <a:gd name="T5" fmla="*/ 0 h 2160"/>
              </a:gdLst>
              <a:ahLst/>
              <a:cxnLst>
                <a:cxn ang="0">
                  <a:pos x="T0" y="T1"/>
                </a:cxn>
                <a:cxn ang="0">
                  <a:pos x="T2" y="T3"/>
                </a:cxn>
                <a:cxn ang="0">
                  <a:pos x="T4" y="T5"/>
                </a:cxn>
              </a:cxnLst>
              <a:rect l="0" t="0" r="r" b="b"/>
              <a:pathLst>
                <a:path w="1760" h="2160">
                  <a:moveTo>
                    <a:pt x="8" y="0"/>
                  </a:moveTo>
                  <a:cubicBezTo>
                    <a:pt x="8" y="0"/>
                    <a:pt x="0" y="2160"/>
                    <a:pt x="903" y="1700"/>
                  </a:cubicBezTo>
                  <a:cubicBezTo>
                    <a:pt x="1760" y="1264"/>
                    <a:pt x="8" y="0"/>
                    <a:pt x="8"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3" name="PA-任意多边形 2691">
              <a:extLst>
                <a:ext uri="{FF2B5EF4-FFF2-40B4-BE49-F238E27FC236}">
                  <a16:creationId xmlns:a16="http://schemas.microsoft.com/office/drawing/2014/main" xmlns="" id="{A9E4ED7C-C170-4CCA-BA7F-61F453901909}"/>
                </a:ext>
              </a:extLst>
            </p:cNvPr>
            <p:cNvSpPr>
              <a:spLocks/>
            </p:cNvSpPr>
            <p:nvPr>
              <p:custDataLst>
                <p:tags r:id="rId17"/>
              </p:custDataLst>
            </p:nvPr>
          </p:nvSpPr>
          <p:spPr bwMode="auto">
            <a:xfrm>
              <a:off x="3647" y="1719"/>
              <a:ext cx="484" cy="592"/>
            </a:xfrm>
            <a:custGeom>
              <a:avLst/>
              <a:gdLst>
                <a:gd name="T0" fmla="*/ 660 w 1285"/>
                <a:gd name="T1" fmla="*/ 1241 h 1576"/>
                <a:gd name="T2" fmla="*/ 7 w 1285"/>
                <a:gd name="T3" fmla="*/ 0 h 1576"/>
                <a:gd name="T4" fmla="*/ 660 w 1285"/>
                <a:gd name="T5" fmla="*/ 1241 h 1576"/>
              </a:gdLst>
              <a:ahLst/>
              <a:cxnLst>
                <a:cxn ang="0">
                  <a:pos x="T0" y="T1"/>
                </a:cxn>
                <a:cxn ang="0">
                  <a:pos x="T2" y="T3"/>
                </a:cxn>
                <a:cxn ang="0">
                  <a:pos x="T4" y="T5"/>
                </a:cxn>
              </a:cxnLst>
              <a:rect l="0" t="0" r="r" b="b"/>
              <a:pathLst>
                <a:path w="1285" h="1576">
                  <a:moveTo>
                    <a:pt x="660" y="1241"/>
                  </a:moveTo>
                  <a:cubicBezTo>
                    <a:pt x="1285" y="923"/>
                    <a:pt x="7" y="0"/>
                    <a:pt x="7" y="0"/>
                  </a:cubicBezTo>
                  <a:cubicBezTo>
                    <a:pt x="7" y="0"/>
                    <a:pt x="0" y="1576"/>
                    <a:pt x="660" y="1241"/>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4" name="PA-任意多边形 2692">
              <a:extLst>
                <a:ext uri="{FF2B5EF4-FFF2-40B4-BE49-F238E27FC236}">
                  <a16:creationId xmlns:a16="http://schemas.microsoft.com/office/drawing/2014/main" xmlns="" id="{83159546-9E59-49B9-A17C-EC9B01533D25}"/>
                </a:ext>
              </a:extLst>
            </p:cNvPr>
            <p:cNvSpPr>
              <a:spLocks/>
            </p:cNvSpPr>
            <p:nvPr>
              <p:custDataLst>
                <p:tags r:id="rId18"/>
              </p:custDataLst>
            </p:nvPr>
          </p:nvSpPr>
          <p:spPr bwMode="auto">
            <a:xfrm>
              <a:off x="4464" y="1475"/>
              <a:ext cx="484" cy="593"/>
            </a:xfrm>
            <a:custGeom>
              <a:avLst/>
              <a:gdLst>
                <a:gd name="T0" fmla="*/ 660 w 1285"/>
                <a:gd name="T1" fmla="*/ 1241 h 1577"/>
                <a:gd name="T2" fmla="*/ 7 w 1285"/>
                <a:gd name="T3" fmla="*/ 0 h 1577"/>
                <a:gd name="T4" fmla="*/ 660 w 1285"/>
                <a:gd name="T5" fmla="*/ 1241 h 1577"/>
              </a:gdLst>
              <a:ahLst/>
              <a:cxnLst>
                <a:cxn ang="0">
                  <a:pos x="T0" y="T1"/>
                </a:cxn>
                <a:cxn ang="0">
                  <a:pos x="T2" y="T3"/>
                </a:cxn>
                <a:cxn ang="0">
                  <a:pos x="T4" y="T5"/>
                </a:cxn>
              </a:cxnLst>
              <a:rect l="0" t="0" r="r" b="b"/>
              <a:pathLst>
                <a:path w="1285" h="1577">
                  <a:moveTo>
                    <a:pt x="660" y="1241"/>
                  </a:moveTo>
                  <a:cubicBezTo>
                    <a:pt x="1285" y="923"/>
                    <a:pt x="7" y="0"/>
                    <a:pt x="7" y="0"/>
                  </a:cubicBezTo>
                  <a:cubicBezTo>
                    <a:pt x="7" y="0"/>
                    <a:pt x="0" y="1577"/>
                    <a:pt x="660" y="1241"/>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85" name="PA-cloud-weather-drop-rain-forecast-water-icon-274395">
            <a:extLst>
              <a:ext uri="{FF2B5EF4-FFF2-40B4-BE49-F238E27FC236}">
                <a16:creationId xmlns:a16="http://schemas.microsoft.com/office/drawing/2014/main" xmlns="" id="{1B9C41CA-BA83-4C51-8E2A-F0AD5104921B}"/>
              </a:ext>
            </a:extLst>
          </p:cNvPr>
          <p:cNvGrpSpPr>
            <a:grpSpLocks noChangeAspect="1"/>
          </p:cNvGrpSpPr>
          <p:nvPr>
            <p:custDataLst>
              <p:tags r:id="rId4"/>
            </p:custDataLst>
          </p:nvPr>
        </p:nvGrpSpPr>
        <p:grpSpPr bwMode="auto">
          <a:xfrm>
            <a:off x="9966358" y="4273983"/>
            <a:ext cx="492245" cy="540000"/>
            <a:chOff x="2974" y="1019"/>
            <a:chExt cx="2010" cy="2205"/>
          </a:xfrm>
          <a:solidFill>
            <a:srgbClr val="2A6B6E"/>
          </a:solidFill>
        </p:grpSpPr>
        <p:sp>
          <p:nvSpPr>
            <p:cNvPr id="86" name="PA-任意多边形 2686">
              <a:extLst>
                <a:ext uri="{FF2B5EF4-FFF2-40B4-BE49-F238E27FC236}">
                  <a16:creationId xmlns:a16="http://schemas.microsoft.com/office/drawing/2014/main" xmlns="" id="{BF81ABFB-3613-4732-8141-2FD88FA56996}"/>
                </a:ext>
              </a:extLst>
            </p:cNvPr>
            <p:cNvSpPr>
              <a:spLocks/>
            </p:cNvSpPr>
            <p:nvPr>
              <p:custDataLst>
                <p:tags r:id="rId5"/>
              </p:custDataLst>
            </p:nvPr>
          </p:nvSpPr>
          <p:spPr bwMode="auto">
            <a:xfrm>
              <a:off x="2974" y="2273"/>
              <a:ext cx="776" cy="951"/>
            </a:xfrm>
            <a:custGeom>
              <a:avLst/>
              <a:gdLst>
                <a:gd name="T0" fmla="*/ 10 w 2062"/>
                <a:gd name="T1" fmla="*/ 0 h 2530"/>
                <a:gd name="T2" fmla="*/ 1059 w 2062"/>
                <a:gd name="T3" fmla="*/ 1992 h 2530"/>
                <a:gd name="T4" fmla="*/ 10 w 2062"/>
                <a:gd name="T5" fmla="*/ 0 h 2530"/>
              </a:gdLst>
              <a:ahLst/>
              <a:cxnLst>
                <a:cxn ang="0">
                  <a:pos x="T0" y="T1"/>
                </a:cxn>
                <a:cxn ang="0">
                  <a:pos x="T2" y="T3"/>
                </a:cxn>
                <a:cxn ang="0">
                  <a:pos x="T4" y="T5"/>
                </a:cxn>
              </a:cxnLst>
              <a:rect l="0" t="0" r="r" b="b"/>
              <a:pathLst>
                <a:path w="2062" h="2530">
                  <a:moveTo>
                    <a:pt x="10" y="0"/>
                  </a:moveTo>
                  <a:cubicBezTo>
                    <a:pt x="10" y="0"/>
                    <a:pt x="0" y="2530"/>
                    <a:pt x="1059" y="1992"/>
                  </a:cubicBezTo>
                  <a:cubicBezTo>
                    <a:pt x="2062" y="1481"/>
                    <a:pt x="10" y="0"/>
                    <a:pt x="10"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7" name="PA-任意多边形 2687">
              <a:extLst>
                <a:ext uri="{FF2B5EF4-FFF2-40B4-BE49-F238E27FC236}">
                  <a16:creationId xmlns:a16="http://schemas.microsoft.com/office/drawing/2014/main" xmlns="" id="{B8A5DCA7-84F7-47F4-93A7-242209BFB979}"/>
                </a:ext>
              </a:extLst>
            </p:cNvPr>
            <p:cNvSpPr>
              <a:spLocks/>
            </p:cNvSpPr>
            <p:nvPr>
              <p:custDataLst>
                <p:tags r:id="rId6"/>
              </p:custDataLst>
            </p:nvPr>
          </p:nvSpPr>
          <p:spPr bwMode="auto">
            <a:xfrm>
              <a:off x="3667" y="2315"/>
              <a:ext cx="662" cy="812"/>
            </a:xfrm>
            <a:custGeom>
              <a:avLst/>
              <a:gdLst>
                <a:gd name="T0" fmla="*/ 9 w 1760"/>
                <a:gd name="T1" fmla="*/ 0 h 2160"/>
                <a:gd name="T2" fmla="*/ 904 w 1760"/>
                <a:gd name="T3" fmla="*/ 1700 h 2160"/>
                <a:gd name="T4" fmla="*/ 9 w 1760"/>
                <a:gd name="T5" fmla="*/ 0 h 2160"/>
              </a:gdLst>
              <a:ahLst/>
              <a:cxnLst>
                <a:cxn ang="0">
                  <a:pos x="T0" y="T1"/>
                </a:cxn>
                <a:cxn ang="0">
                  <a:pos x="T2" y="T3"/>
                </a:cxn>
                <a:cxn ang="0">
                  <a:pos x="T4" y="T5"/>
                </a:cxn>
              </a:cxnLst>
              <a:rect l="0" t="0" r="r" b="b"/>
              <a:pathLst>
                <a:path w="1760" h="2160">
                  <a:moveTo>
                    <a:pt x="9" y="0"/>
                  </a:moveTo>
                  <a:cubicBezTo>
                    <a:pt x="9" y="0"/>
                    <a:pt x="0" y="2160"/>
                    <a:pt x="904" y="1700"/>
                  </a:cubicBezTo>
                  <a:cubicBezTo>
                    <a:pt x="1760" y="1264"/>
                    <a:pt x="9" y="0"/>
                    <a:pt x="9"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8" name="PA-任意多边形 2688">
              <a:extLst>
                <a:ext uri="{FF2B5EF4-FFF2-40B4-BE49-F238E27FC236}">
                  <a16:creationId xmlns:a16="http://schemas.microsoft.com/office/drawing/2014/main" xmlns="" id="{6A7933C5-B8B8-4C24-934C-749F89E2CB9A}"/>
                </a:ext>
              </a:extLst>
            </p:cNvPr>
            <p:cNvSpPr>
              <a:spLocks/>
            </p:cNvSpPr>
            <p:nvPr>
              <p:custDataLst>
                <p:tags r:id="rId7"/>
              </p:custDataLst>
            </p:nvPr>
          </p:nvSpPr>
          <p:spPr bwMode="auto">
            <a:xfrm>
              <a:off x="3046" y="1352"/>
              <a:ext cx="663" cy="812"/>
            </a:xfrm>
            <a:custGeom>
              <a:avLst/>
              <a:gdLst>
                <a:gd name="T0" fmla="*/ 903 w 1759"/>
                <a:gd name="T1" fmla="*/ 1700 h 2160"/>
                <a:gd name="T2" fmla="*/ 9 w 1759"/>
                <a:gd name="T3" fmla="*/ 0 h 2160"/>
                <a:gd name="T4" fmla="*/ 903 w 1759"/>
                <a:gd name="T5" fmla="*/ 1700 h 2160"/>
              </a:gdLst>
              <a:ahLst/>
              <a:cxnLst>
                <a:cxn ang="0">
                  <a:pos x="T0" y="T1"/>
                </a:cxn>
                <a:cxn ang="0">
                  <a:pos x="T2" y="T3"/>
                </a:cxn>
                <a:cxn ang="0">
                  <a:pos x="T4" y="T5"/>
                </a:cxn>
              </a:cxnLst>
              <a:rect l="0" t="0" r="r" b="b"/>
              <a:pathLst>
                <a:path w="1759" h="2160">
                  <a:moveTo>
                    <a:pt x="903" y="1700"/>
                  </a:moveTo>
                  <a:cubicBezTo>
                    <a:pt x="1759" y="1264"/>
                    <a:pt x="9" y="0"/>
                    <a:pt x="9" y="0"/>
                  </a:cubicBezTo>
                  <a:cubicBezTo>
                    <a:pt x="9" y="0"/>
                    <a:pt x="0" y="2160"/>
                    <a:pt x="903" y="170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9" name="PA-任意多边形 2689">
              <a:extLst>
                <a:ext uri="{FF2B5EF4-FFF2-40B4-BE49-F238E27FC236}">
                  <a16:creationId xmlns:a16="http://schemas.microsoft.com/office/drawing/2014/main" xmlns="" id="{F344F3D6-1B07-4623-923F-3C0DA807A332}"/>
                </a:ext>
              </a:extLst>
            </p:cNvPr>
            <p:cNvSpPr>
              <a:spLocks/>
            </p:cNvSpPr>
            <p:nvPr>
              <p:custDataLst>
                <p:tags r:id="rId8"/>
              </p:custDataLst>
            </p:nvPr>
          </p:nvSpPr>
          <p:spPr bwMode="auto">
            <a:xfrm>
              <a:off x="4322" y="1982"/>
              <a:ext cx="662" cy="812"/>
            </a:xfrm>
            <a:custGeom>
              <a:avLst/>
              <a:gdLst>
                <a:gd name="T0" fmla="*/ 9 w 1760"/>
                <a:gd name="T1" fmla="*/ 0 h 2160"/>
                <a:gd name="T2" fmla="*/ 904 w 1760"/>
                <a:gd name="T3" fmla="*/ 1700 h 2160"/>
                <a:gd name="T4" fmla="*/ 9 w 1760"/>
                <a:gd name="T5" fmla="*/ 0 h 2160"/>
              </a:gdLst>
              <a:ahLst/>
              <a:cxnLst>
                <a:cxn ang="0">
                  <a:pos x="T0" y="T1"/>
                </a:cxn>
                <a:cxn ang="0">
                  <a:pos x="T2" y="T3"/>
                </a:cxn>
                <a:cxn ang="0">
                  <a:pos x="T4" y="T5"/>
                </a:cxn>
              </a:cxnLst>
              <a:rect l="0" t="0" r="r" b="b"/>
              <a:pathLst>
                <a:path w="1760" h="2160">
                  <a:moveTo>
                    <a:pt x="9" y="0"/>
                  </a:moveTo>
                  <a:cubicBezTo>
                    <a:pt x="9" y="0"/>
                    <a:pt x="0" y="2160"/>
                    <a:pt x="904" y="1700"/>
                  </a:cubicBezTo>
                  <a:cubicBezTo>
                    <a:pt x="1760" y="1264"/>
                    <a:pt x="9" y="0"/>
                    <a:pt x="9"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0" name="PA-任意多边形 2690">
              <a:extLst>
                <a:ext uri="{FF2B5EF4-FFF2-40B4-BE49-F238E27FC236}">
                  <a16:creationId xmlns:a16="http://schemas.microsoft.com/office/drawing/2014/main" xmlns="" id="{1492AAC9-A0ED-4F4D-A44D-1192FCDE0594}"/>
                </a:ext>
              </a:extLst>
            </p:cNvPr>
            <p:cNvSpPr>
              <a:spLocks/>
            </p:cNvSpPr>
            <p:nvPr>
              <p:custDataLst>
                <p:tags r:id="rId9"/>
              </p:custDataLst>
            </p:nvPr>
          </p:nvSpPr>
          <p:spPr bwMode="auto">
            <a:xfrm>
              <a:off x="3701" y="1019"/>
              <a:ext cx="663" cy="812"/>
            </a:xfrm>
            <a:custGeom>
              <a:avLst/>
              <a:gdLst>
                <a:gd name="T0" fmla="*/ 8 w 1760"/>
                <a:gd name="T1" fmla="*/ 0 h 2160"/>
                <a:gd name="T2" fmla="*/ 903 w 1760"/>
                <a:gd name="T3" fmla="*/ 1700 h 2160"/>
                <a:gd name="T4" fmla="*/ 8 w 1760"/>
                <a:gd name="T5" fmla="*/ 0 h 2160"/>
              </a:gdLst>
              <a:ahLst/>
              <a:cxnLst>
                <a:cxn ang="0">
                  <a:pos x="T0" y="T1"/>
                </a:cxn>
                <a:cxn ang="0">
                  <a:pos x="T2" y="T3"/>
                </a:cxn>
                <a:cxn ang="0">
                  <a:pos x="T4" y="T5"/>
                </a:cxn>
              </a:cxnLst>
              <a:rect l="0" t="0" r="r" b="b"/>
              <a:pathLst>
                <a:path w="1760" h="2160">
                  <a:moveTo>
                    <a:pt x="8" y="0"/>
                  </a:moveTo>
                  <a:cubicBezTo>
                    <a:pt x="8" y="0"/>
                    <a:pt x="0" y="2160"/>
                    <a:pt x="903" y="1700"/>
                  </a:cubicBezTo>
                  <a:cubicBezTo>
                    <a:pt x="1760" y="1264"/>
                    <a:pt x="8" y="0"/>
                    <a:pt x="8" y="0"/>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1" name="PA-任意多边形 2691">
              <a:extLst>
                <a:ext uri="{FF2B5EF4-FFF2-40B4-BE49-F238E27FC236}">
                  <a16:creationId xmlns:a16="http://schemas.microsoft.com/office/drawing/2014/main" xmlns="" id="{D70A11DB-8D36-473D-8649-B7C23500B096}"/>
                </a:ext>
              </a:extLst>
            </p:cNvPr>
            <p:cNvSpPr>
              <a:spLocks/>
            </p:cNvSpPr>
            <p:nvPr>
              <p:custDataLst>
                <p:tags r:id="rId10"/>
              </p:custDataLst>
            </p:nvPr>
          </p:nvSpPr>
          <p:spPr bwMode="auto">
            <a:xfrm>
              <a:off x="3647" y="1719"/>
              <a:ext cx="484" cy="592"/>
            </a:xfrm>
            <a:custGeom>
              <a:avLst/>
              <a:gdLst>
                <a:gd name="T0" fmla="*/ 660 w 1285"/>
                <a:gd name="T1" fmla="*/ 1241 h 1576"/>
                <a:gd name="T2" fmla="*/ 7 w 1285"/>
                <a:gd name="T3" fmla="*/ 0 h 1576"/>
                <a:gd name="T4" fmla="*/ 660 w 1285"/>
                <a:gd name="T5" fmla="*/ 1241 h 1576"/>
              </a:gdLst>
              <a:ahLst/>
              <a:cxnLst>
                <a:cxn ang="0">
                  <a:pos x="T0" y="T1"/>
                </a:cxn>
                <a:cxn ang="0">
                  <a:pos x="T2" y="T3"/>
                </a:cxn>
                <a:cxn ang="0">
                  <a:pos x="T4" y="T5"/>
                </a:cxn>
              </a:cxnLst>
              <a:rect l="0" t="0" r="r" b="b"/>
              <a:pathLst>
                <a:path w="1285" h="1576">
                  <a:moveTo>
                    <a:pt x="660" y="1241"/>
                  </a:moveTo>
                  <a:cubicBezTo>
                    <a:pt x="1285" y="923"/>
                    <a:pt x="7" y="0"/>
                    <a:pt x="7" y="0"/>
                  </a:cubicBezTo>
                  <a:cubicBezTo>
                    <a:pt x="7" y="0"/>
                    <a:pt x="0" y="1576"/>
                    <a:pt x="660" y="1241"/>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2" name="PA-任意多边形 2692">
              <a:extLst>
                <a:ext uri="{FF2B5EF4-FFF2-40B4-BE49-F238E27FC236}">
                  <a16:creationId xmlns:a16="http://schemas.microsoft.com/office/drawing/2014/main" xmlns="" id="{91EF0992-8694-4779-83C4-62487417B1C2}"/>
                </a:ext>
              </a:extLst>
            </p:cNvPr>
            <p:cNvSpPr>
              <a:spLocks/>
            </p:cNvSpPr>
            <p:nvPr>
              <p:custDataLst>
                <p:tags r:id="rId11"/>
              </p:custDataLst>
            </p:nvPr>
          </p:nvSpPr>
          <p:spPr bwMode="auto">
            <a:xfrm>
              <a:off x="4464" y="1475"/>
              <a:ext cx="484" cy="593"/>
            </a:xfrm>
            <a:custGeom>
              <a:avLst/>
              <a:gdLst>
                <a:gd name="T0" fmla="*/ 660 w 1285"/>
                <a:gd name="T1" fmla="*/ 1241 h 1577"/>
                <a:gd name="T2" fmla="*/ 7 w 1285"/>
                <a:gd name="T3" fmla="*/ 0 h 1577"/>
                <a:gd name="T4" fmla="*/ 660 w 1285"/>
                <a:gd name="T5" fmla="*/ 1241 h 1577"/>
              </a:gdLst>
              <a:ahLst/>
              <a:cxnLst>
                <a:cxn ang="0">
                  <a:pos x="T0" y="T1"/>
                </a:cxn>
                <a:cxn ang="0">
                  <a:pos x="T2" y="T3"/>
                </a:cxn>
                <a:cxn ang="0">
                  <a:pos x="T4" y="T5"/>
                </a:cxn>
              </a:cxnLst>
              <a:rect l="0" t="0" r="r" b="b"/>
              <a:pathLst>
                <a:path w="1285" h="1577">
                  <a:moveTo>
                    <a:pt x="660" y="1241"/>
                  </a:moveTo>
                  <a:cubicBezTo>
                    <a:pt x="1285" y="923"/>
                    <a:pt x="7" y="0"/>
                    <a:pt x="7" y="0"/>
                  </a:cubicBezTo>
                  <a:cubicBezTo>
                    <a:pt x="7" y="0"/>
                    <a:pt x="0" y="1577"/>
                    <a:pt x="660" y="1241"/>
                  </a:cubicBezTo>
                </a:path>
              </a:pathLst>
            </a:custGeom>
            <a:grpFill/>
            <a:ln w="0">
              <a:noFill/>
              <a:prstDash val="solid"/>
              <a:round/>
              <a:headEnd/>
              <a:tailEnd/>
            </a:ln>
            <a:extLst>
              <a:ext uri="{91240B29-F687-4F45-9708-019B960494DF}">
                <a14:hiddenLine xmlns:a14="http://schemas.microsoft.com/office/drawing/2010/main" xmlns=""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xmlns="" val="920377762"/>
      </p:ext>
    </p:extLst>
  </p:cSld>
  <p:clrMapOvr>
    <a:masterClrMapping/>
  </p:clrMapOvr>
  <mc:AlternateContent xmlns:mc="http://schemas.openxmlformats.org/markup-compatibility/2006">
    <mc:Choice xmlns:p15="http://schemas.microsoft.com/office/powerpoint/2012/main" xmlns="" Requires="p15">
      <p:transition spd="slow"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style.rotation</p:attrName>
                                        </p:attrNameLst>
                                      </p:cBhvr>
                                      <p:tavLst>
                                        <p:tav tm="0">
                                          <p:val>
                                            <p:fltVal val="90"/>
                                          </p:val>
                                        </p:tav>
                                        <p:tav tm="100000">
                                          <p:val>
                                            <p:fltVal val="0"/>
                                          </p:val>
                                        </p:tav>
                                      </p:tavLst>
                                    </p:anim>
                                    <p:animEffect transition="in" filter="fade">
                                      <p:cBhvr>
                                        <p:cTn id="10" dur="1000"/>
                                        <p:tgtEl>
                                          <p:spTgt spid="19"/>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1000" fill="hold"/>
                                        <p:tgtEl>
                                          <p:spTgt spid="43"/>
                                        </p:tgtEl>
                                        <p:attrNameLst>
                                          <p:attrName>ppt_w</p:attrName>
                                        </p:attrNameLst>
                                      </p:cBhvr>
                                      <p:tavLst>
                                        <p:tav tm="0">
                                          <p:val>
                                            <p:fltVal val="0"/>
                                          </p:val>
                                        </p:tav>
                                        <p:tav tm="100000">
                                          <p:val>
                                            <p:strVal val="#ppt_w"/>
                                          </p:val>
                                        </p:tav>
                                      </p:tavLst>
                                    </p:anim>
                                    <p:anim calcmode="lin" valueType="num">
                                      <p:cBhvr>
                                        <p:cTn id="14" dur="1000" fill="hold"/>
                                        <p:tgtEl>
                                          <p:spTgt spid="43"/>
                                        </p:tgtEl>
                                        <p:attrNameLst>
                                          <p:attrName>ppt_h</p:attrName>
                                        </p:attrNameLst>
                                      </p:cBhvr>
                                      <p:tavLst>
                                        <p:tav tm="0">
                                          <p:val>
                                            <p:fltVal val="0"/>
                                          </p:val>
                                        </p:tav>
                                        <p:tav tm="100000">
                                          <p:val>
                                            <p:strVal val="#ppt_h"/>
                                          </p:val>
                                        </p:tav>
                                      </p:tavLst>
                                    </p:anim>
                                    <p:anim calcmode="lin" valueType="num">
                                      <p:cBhvr>
                                        <p:cTn id="15" dur="1000" fill="hold"/>
                                        <p:tgtEl>
                                          <p:spTgt spid="43"/>
                                        </p:tgtEl>
                                        <p:attrNameLst>
                                          <p:attrName>style.rotation</p:attrName>
                                        </p:attrNameLst>
                                      </p:cBhvr>
                                      <p:tavLst>
                                        <p:tav tm="0">
                                          <p:val>
                                            <p:fltVal val="90"/>
                                          </p:val>
                                        </p:tav>
                                        <p:tav tm="100000">
                                          <p:val>
                                            <p:fltVal val="0"/>
                                          </p:val>
                                        </p:tav>
                                      </p:tavLst>
                                    </p:anim>
                                    <p:animEffect transition="in" filter="fade">
                                      <p:cBhvr>
                                        <p:cTn id="16" dur="1000"/>
                                        <p:tgtEl>
                                          <p:spTgt spid="4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1000" fill="hold"/>
                                        <p:tgtEl>
                                          <p:spTgt spid="44"/>
                                        </p:tgtEl>
                                        <p:attrNameLst>
                                          <p:attrName>ppt_w</p:attrName>
                                        </p:attrNameLst>
                                      </p:cBhvr>
                                      <p:tavLst>
                                        <p:tav tm="0">
                                          <p:val>
                                            <p:fltVal val="0"/>
                                          </p:val>
                                        </p:tav>
                                        <p:tav tm="100000">
                                          <p:val>
                                            <p:strVal val="#ppt_w"/>
                                          </p:val>
                                        </p:tav>
                                      </p:tavLst>
                                    </p:anim>
                                    <p:anim calcmode="lin" valueType="num">
                                      <p:cBhvr>
                                        <p:cTn id="20" dur="1000" fill="hold"/>
                                        <p:tgtEl>
                                          <p:spTgt spid="44"/>
                                        </p:tgtEl>
                                        <p:attrNameLst>
                                          <p:attrName>ppt_h</p:attrName>
                                        </p:attrNameLst>
                                      </p:cBhvr>
                                      <p:tavLst>
                                        <p:tav tm="0">
                                          <p:val>
                                            <p:fltVal val="0"/>
                                          </p:val>
                                        </p:tav>
                                        <p:tav tm="100000">
                                          <p:val>
                                            <p:strVal val="#ppt_h"/>
                                          </p:val>
                                        </p:tav>
                                      </p:tavLst>
                                    </p:anim>
                                    <p:anim calcmode="lin" valueType="num">
                                      <p:cBhvr>
                                        <p:cTn id="21" dur="1000" fill="hold"/>
                                        <p:tgtEl>
                                          <p:spTgt spid="44"/>
                                        </p:tgtEl>
                                        <p:attrNameLst>
                                          <p:attrName>style.rotation</p:attrName>
                                        </p:attrNameLst>
                                      </p:cBhvr>
                                      <p:tavLst>
                                        <p:tav tm="0">
                                          <p:val>
                                            <p:fltVal val="90"/>
                                          </p:val>
                                        </p:tav>
                                        <p:tav tm="100000">
                                          <p:val>
                                            <p:fltVal val="0"/>
                                          </p:val>
                                        </p:tav>
                                      </p:tavLst>
                                    </p:anim>
                                    <p:animEffect transition="in" filter="fade">
                                      <p:cBhvr>
                                        <p:cTn id="22" dur="1000"/>
                                        <p:tgtEl>
                                          <p:spTgt spid="4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p:cTn id="25" dur="1000" fill="hold"/>
                                        <p:tgtEl>
                                          <p:spTgt spid="45"/>
                                        </p:tgtEl>
                                        <p:attrNameLst>
                                          <p:attrName>ppt_w</p:attrName>
                                        </p:attrNameLst>
                                      </p:cBhvr>
                                      <p:tavLst>
                                        <p:tav tm="0">
                                          <p:val>
                                            <p:fltVal val="0"/>
                                          </p:val>
                                        </p:tav>
                                        <p:tav tm="100000">
                                          <p:val>
                                            <p:strVal val="#ppt_w"/>
                                          </p:val>
                                        </p:tav>
                                      </p:tavLst>
                                    </p:anim>
                                    <p:anim calcmode="lin" valueType="num">
                                      <p:cBhvr>
                                        <p:cTn id="26" dur="1000" fill="hold"/>
                                        <p:tgtEl>
                                          <p:spTgt spid="45"/>
                                        </p:tgtEl>
                                        <p:attrNameLst>
                                          <p:attrName>ppt_h</p:attrName>
                                        </p:attrNameLst>
                                      </p:cBhvr>
                                      <p:tavLst>
                                        <p:tav tm="0">
                                          <p:val>
                                            <p:fltVal val="0"/>
                                          </p:val>
                                        </p:tav>
                                        <p:tav tm="100000">
                                          <p:val>
                                            <p:strVal val="#ppt_h"/>
                                          </p:val>
                                        </p:tav>
                                      </p:tavLst>
                                    </p:anim>
                                    <p:anim calcmode="lin" valueType="num">
                                      <p:cBhvr>
                                        <p:cTn id="27" dur="1000" fill="hold"/>
                                        <p:tgtEl>
                                          <p:spTgt spid="45"/>
                                        </p:tgtEl>
                                        <p:attrNameLst>
                                          <p:attrName>style.rotation</p:attrName>
                                        </p:attrNameLst>
                                      </p:cBhvr>
                                      <p:tavLst>
                                        <p:tav tm="0">
                                          <p:val>
                                            <p:fltVal val="90"/>
                                          </p:val>
                                        </p:tav>
                                        <p:tav tm="100000">
                                          <p:val>
                                            <p:fltVal val="0"/>
                                          </p:val>
                                        </p:tav>
                                      </p:tavLst>
                                    </p:anim>
                                    <p:animEffect transition="in" filter="fade">
                                      <p:cBhvr>
                                        <p:cTn id="28" dur="1000"/>
                                        <p:tgtEl>
                                          <p:spTgt spid="4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1000" fill="hold"/>
                                        <p:tgtEl>
                                          <p:spTgt spid="46"/>
                                        </p:tgtEl>
                                        <p:attrNameLst>
                                          <p:attrName>ppt_w</p:attrName>
                                        </p:attrNameLst>
                                      </p:cBhvr>
                                      <p:tavLst>
                                        <p:tav tm="0">
                                          <p:val>
                                            <p:fltVal val="0"/>
                                          </p:val>
                                        </p:tav>
                                        <p:tav tm="100000">
                                          <p:val>
                                            <p:strVal val="#ppt_w"/>
                                          </p:val>
                                        </p:tav>
                                      </p:tavLst>
                                    </p:anim>
                                    <p:anim calcmode="lin" valueType="num">
                                      <p:cBhvr>
                                        <p:cTn id="32" dur="1000" fill="hold"/>
                                        <p:tgtEl>
                                          <p:spTgt spid="46"/>
                                        </p:tgtEl>
                                        <p:attrNameLst>
                                          <p:attrName>ppt_h</p:attrName>
                                        </p:attrNameLst>
                                      </p:cBhvr>
                                      <p:tavLst>
                                        <p:tav tm="0">
                                          <p:val>
                                            <p:fltVal val="0"/>
                                          </p:val>
                                        </p:tav>
                                        <p:tav tm="100000">
                                          <p:val>
                                            <p:strVal val="#ppt_h"/>
                                          </p:val>
                                        </p:tav>
                                      </p:tavLst>
                                    </p:anim>
                                    <p:anim calcmode="lin" valueType="num">
                                      <p:cBhvr>
                                        <p:cTn id="33" dur="1000" fill="hold"/>
                                        <p:tgtEl>
                                          <p:spTgt spid="46"/>
                                        </p:tgtEl>
                                        <p:attrNameLst>
                                          <p:attrName>style.rotation</p:attrName>
                                        </p:attrNameLst>
                                      </p:cBhvr>
                                      <p:tavLst>
                                        <p:tav tm="0">
                                          <p:val>
                                            <p:fltVal val="90"/>
                                          </p:val>
                                        </p:tav>
                                        <p:tav tm="100000">
                                          <p:val>
                                            <p:fltVal val="0"/>
                                          </p:val>
                                        </p:tav>
                                      </p:tavLst>
                                    </p:anim>
                                    <p:animEffect transition="in" filter="fade">
                                      <p:cBhvr>
                                        <p:cTn id="34" dur="1000"/>
                                        <p:tgtEl>
                                          <p:spTgt spid="4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4"/>
                                        </p:tgtEl>
                                        <p:attrNameLst>
                                          <p:attrName>style.visibility</p:attrName>
                                        </p:attrNameLst>
                                      </p:cBhvr>
                                      <p:to>
                                        <p:strVal val="visible"/>
                                      </p:to>
                                    </p:set>
                                    <p:animEffect transition="in" filter="fade">
                                      <p:cBhvr>
                                        <p:cTn id="4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3" grpId="0"/>
      <p:bldP spid="44" grpId="0"/>
      <p:bldP spid="45" grpId="0"/>
      <p:bldP spid="46" grpId="0"/>
      <p:bldP spid="47" grpId="0"/>
      <p:bldP spid="50" grpId="0"/>
      <p:bldP spid="52" grpId="0"/>
      <p:bldP spid="5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xmlns="" id="{3958CFF0-EDE7-4C95-904F-5558F7EFAC16}"/>
              </a:ext>
            </a:extLst>
          </p:cNvPr>
          <p:cNvSpPr txBox="1"/>
          <p:nvPr/>
        </p:nvSpPr>
        <p:spPr>
          <a:xfrm>
            <a:off x="489545" y="619573"/>
            <a:ext cx="7186583" cy="738664"/>
          </a:xfrm>
          <a:prstGeom prst="rect">
            <a:avLst/>
          </a:prstGeom>
          <a:noFill/>
        </p:spPr>
        <p:txBody>
          <a:bodyPr wrap="none" rtlCol="0">
            <a:spAutoFit/>
          </a:bodyPr>
          <a:lstStyle/>
          <a:p>
            <a:r>
              <a:rPr lang="zh-CN" altLang="en-US" sz="4200" b="1" dirty="0">
                <a:solidFill>
                  <a:schemeClr val="tx1">
                    <a:lumMod val="85000"/>
                    <a:lumOff val="15000"/>
                  </a:schemeClr>
                </a:solidFill>
                <a:latin typeface="字魂87号-乾坤手书" panose="00000500000000000000" pitchFamily="2" charset="-122"/>
                <a:ea typeface="字魂87号-乾坤手书" panose="00000500000000000000" pitchFamily="2" charset="-122"/>
              </a:rPr>
              <a:t>学习指数函数及其性质的技巧</a:t>
            </a:r>
          </a:p>
        </p:txBody>
      </p:sp>
      <p:grpSp>
        <p:nvGrpSpPr>
          <p:cNvPr id="22" name="PA-10-10651-Man practicing high jump-411589">
            <a:extLst>
              <a:ext uri="{FF2B5EF4-FFF2-40B4-BE49-F238E27FC236}">
                <a16:creationId xmlns:a16="http://schemas.microsoft.com/office/drawing/2014/main" xmlns="" id="{97E09530-6810-400A-B3D6-661ADA2D69C7}"/>
              </a:ext>
            </a:extLst>
          </p:cNvPr>
          <p:cNvGrpSpPr/>
          <p:nvPr>
            <p:custDataLst>
              <p:tags r:id="rId1"/>
            </p:custDataLst>
          </p:nvPr>
        </p:nvGrpSpPr>
        <p:grpSpPr>
          <a:xfrm>
            <a:off x="1392178" y="2094612"/>
            <a:ext cx="3880467" cy="3866021"/>
            <a:chOff x="-21167" y="18975564"/>
            <a:chExt cx="1569692" cy="1477673"/>
          </a:xfrm>
        </p:grpSpPr>
        <p:sp>
          <p:nvSpPr>
            <p:cNvPr id="24" name="PA-任意多边形: 形状 1353">
              <a:extLst>
                <a:ext uri="{FF2B5EF4-FFF2-40B4-BE49-F238E27FC236}">
                  <a16:creationId xmlns:a16="http://schemas.microsoft.com/office/drawing/2014/main" xmlns="" id="{0F3A132A-2AE5-4741-9368-A0EC9A3D242F}"/>
                </a:ext>
              </a:extLst>
            </p:cNvPr>
            <p:cNvSpPr/>
            <p:nvPr>
              <p:custDataLst>
                <p:tags r:id="rId2"/>
              </p:custDataLst>
            </p:nvPr>
          </p:nvSpPr>
          <p:spPr>
            <a:xfrm>
              <a:off x="386663" y="18975564"/>
              <a:ext cx="903111" cy="649111"/>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 name="connsiteX7" fmla="*/ 57050 w 205382"/>
                <a:gd name="connsiteY7" fmla="*/ 57050 w 205382"/>
                <a:gd name="connsiteX8" fmla="*/ 57050 w 205382"/>
                <a:gd name="connsiteY8" fmla="*/ 57050 w 205382"/>
                <a:gd name="connsiteX9" fmla="*/ 57050 w 205382"/>
                <a:gd name="connsiteY9" fmla="*/ 57050 w 205382"/>
                <a:gd name="connsiteX10" fmla="*/ 57050 w 205382"/>
                <a:gd name="connsiteY10" fmla="*/ 57050 w 205382"/>
                <a:gd name="connsiteX11" fmla="*/ 57050 w 205382"/>
                <a:gd name="connsiteY11" fmla="*/ 57050 w 205382"/>
                <a:gd name="connsiteX12" fmla="*/ 57050 w 205382"/>
                <a:gd name="connsiteY12" fmla="*/ 57050 w 205382"/>
                <a:gd name="connsiteX13" fmla="*/ 57050 w 205382"/>
                <a:gd name="connsiteY13" fmla="*/ 57050 w 205382"/>
                <a:gd name="connsiteX14" fmla="*/ 57050 w 205382"/>
                <a:gd name="connsiteY14" fmla="*/ 57050 w 205382"/>
                <a:gd name="connsiteX15" fmla="*/ 57050 w 205382"/>
                <a:gd name="connsiteY15" fmla="*/ 57050 w 205382"/>
                <a:gd name="connsiteX16" fmla="*/ 57050 w 205382"/>
                <a:gd name="connsiteY16" fmla="*/ 57050 w 205382"/>
                <a:gd name="connsiteX17" fmla="*/ 57050 w 205382"/>
                <a:gd name="connsiteY17" fmla="*/ 57050 w 205382"/>
                <a:gd name="connsiteX18" fmla="*/ 57050 w 205382"/>
                <a:gd name="connsiteY18" fmla="*/ 57050 w 205382"/>
                <a:gd name="connsiteX19" fmla="*/ 57050 w 205382"/>
                <a:gd name="connsiteY19" fmla="*/ 57050 w 205382"/>
                <a:gd name="connsiteX20" fmla="*/ 57050 w 205382"/>
                <a:gd name="connsiteY20" fmla="*/ 57050 w 205382"/>
                <a:gd name="connsiteX21" fmla="*/ 57050 w 205382"/>
                <a:gd name="connsiteY21" fmla="*/ 57050 w 205382"/>
                <a:gd name="connsiteX22" fmla="*/ 57050 w 205382"/>
                <a:gd name="connsiteY22" fmla="*/ 57050 w 205382"/>
                <a:gd name="connsiteX23" fmla="*/ 57050 w 205382"/>
                <a:gd name="connsiteY23" fmla="*/ 57050 w 205382"/>
                <a:gd name="connsiteX24" fmla="*/ 57050 w 205382"/>
                <a:gd name="connsiteY24"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03111" h="649111">
                  <a:moveTo>
                    <a:pt x="178769" y="502624"/>
                  </a:moveTo>
                  <a:cubicBezTo>
                    <a:pt x="243144" y="455634"/>
                    <a:pt x="306644" y="423122"/>
                    <a:pt x="387585" y="425238"/>
                  </a:cubicBezTo>
                  <a:cubicBezTo>
                    <a:pt x="458141" y="427101"/>
                    <a:pt x="520822" y="476829"/>
                    <a:pt x="569985" y="524778"/>
                  </a:cubicBezTo>
                  <a:cubicBezTo>
                    <a:pt x="572695" y="560084"/>
                    <a:pt x="570917" y="595334"/>
                    <a:pt x="564313" y="630019"/>
                  </a:cubicBezTo>
                  <a:lnTo>
                    <a:pt x="676976" y="630019"/>
                  </a:lnTo>
                  <a:cubicBezTo>
                    <a:pt x="680080" y="608711"/>
                    <a:pt x="662526" y="506321"/>
                    <a:pt x="674831" y="494467"/>
                  </a:cubicBezTo>
                  <a:cubicBezTo>
                    <a:pt x="690268" y="510752"/>
                    <a:pt x="755575" y="572445"/>
                    <a:pt x="770589" y="589125"/>
                  </a:cubicBezTo>
                  <a:cubicBezTo>
                    <a:pt x="763985" y="602897"/>
                    <a:pt x="756986" y="616529"/>
                    <a:pt x="749817" y="630019"/>
                  </a:cubicBezTo>
                  <a:lnTo>
                    <a:pt x="875604" y="630019"/>
                  </a:lnTo>
                  <a:cubicBezTo>
                    <a:pt x="879611" y="621524"/>
                    <a:pt x="883562" y="613001"/>
                    <a:pt x="887401" y="604393"/>
                  </a:cubicBezTo>
                  <a:cubicBezTo>
                    <a:pt x="899818" y="576312"/>
                    <a:pt x="889038" y="550771"/>
                    <a:pt x="870185" y="535700"/>
                  </a:cubicBezTo>
                  <a:cubicBezTo>
                    <a:pt x="867448" y="530733"/>
                    <a:pt x="864343" y="525935"/>
                    <a:pt x="860392" y="521561"/>
                  </a:cubicBezTo>
                  <a:cubicBezTo>
                    <a:pt x="822348" y="479058"/>
                    <a:pt x="784164" y="436838"/>
                    <a:pt x="742226" y="398060"/>
                  </a:cubicBezTo>
                  <a:cubicBezTo>
                    <a:pt x="741548" y="397411"/>
                    <a:pt x="740758" y="396875"/>
                    <a:pt x="740137" y="396282"/>
                  </a:cubicBezTo>
                  <a:cubicBezTo>
                    <a:pt x="737089" y="392303"/>
                    <a:pt x="733787" y="388380"/>
                    <a:pt x="730090" y="384542"/>
                  </a:cubicBezTo>
                  <a:cubicBezTo>
                    <a:pt x="654680" y="307947"/>
                    <a:pt x="562789" y="244842"/>
                    <a:pt x="456955" y="222490"/>
                  </a:cubicBezTo>
                  <a:cubicBezTo>
                    <a:pt x="472562" y="206008"/>
                    <a:pt x="488141" y="189526"/>
                    <a:pt x="503748" y="173045"/>
                  </a:cubicBezTo>
                  <a:cubicBezTo>
                    <a:pt x="553701" y="120354"/>
                    <a:pt x="471998" y="43053"/>
                    <a:pt x="422101" y="95744"/>
                  </a:cubicBezTo>
                  <a:cubicBezTo>
                    <a:pt x="383380" y="136638"/>
                    <a:pt x="344659" y="177560"/>
                    <a:pt x="305938" y="218454"/>
                  </a:cubicBezTo>
                  <a:cubicBezTo>
                    <a:pt x="275119" y="223139"/>
                    <a:pt x="245063" y="231013"/>
                    <a:pt x="215740" y="241596"/>
                  </a:cubicBezTo>
                  <a:cubicBezTo>
                    <a:pt x="214188" y="185716"/>
                    <a:pt x="212692" y="129865"/>
                    <a:pt x="211168" y="73985"/>
                  </a:cubicBezTo>
                  <a:cubicBezTo>
                    <a:pt x="209192" y="1538"/>
                    <a:pt x="96783" y="4614"/>
                    <a:pt x="98759" y="77089"/>
                  </a:cubicBezTo>
                  <a:cubicBezTo>
                    <a:pt x="100763" y="150213"/>
                    <a:pt x="102795" y="223308"/>
                    <a:pt x="104770" y="296404"/>
                  </a:cubicBezTo>
                  <a:cubicBezTo>
                    <a:pt x="91703" y="304645"/>
                    <a:pt x="78834" y="313337"/>
                    <a:pt x="66332" y="322509"/>
                  </a:cubicBezTo>
                  <a:cubicBezTo>
                    <a:pt x="-43538" y="402604"/>
                    <a:pt x="67884" y="583593"/>
                    <a:pt x="178769" y="502624"/>
                  </a:cubicBezTo>
                  <a:close/>
                </a:path>
              </a:pathLst>
            </a:custGeom>
            <a:solidFill>
              <a:srgbClr val="503427"/>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5" name="PA-任意多边形: 形状 1354">
              <a:extLst>
                <a:ext uri="{FF2B5EF4-FFF2-40B4-BE49-F238E27FC236}">
                  <a16:creationId xmlns:a16="http://schemas.microsoft.com/office/drawing/2014/main" xmlns="" id="{B552AA09-DC88-43BC-BAF2-E7C77C748F17}"/>
                </a:ext>
              </a:extLst>
            </p:cNvPr>
            <p:cNvSpPr/>
            <p:nvPr>
              <p:custDataLst>
                <p:tags r:id="rId3"/>
              </p:custDataLst>
            </p:nvPr>
          </p:nvSpPr>
          <p:spPr>
            <a:xfrm>
              <a:off x="1021021" y="19659346"/>
              <a:ext cx="197556" cy="169333"/>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55" h="169333">
                  <a:moveTo>
                    <a:pt x="33418" y="75946"/>
                  </a:moveTo>
                  <a:cubicBezTo>
                    <a:pt x="-10016" y="133406"/>
                    <a:pt x="72646" y="209691"/>
                    <a:pt x="116306" y="151892"/>
                  </a:cubicBezTo>
                  <a:cubicBezTo>
                    <a:pt x="147972" y="109926"/>
                    <a:pt x="176589" y="66463"/>
                    <a:pt x="202243" y="21167"/>
                  </a:cubicBezTo>
                  <a:lnTo>
                    <a:pt x="71264" y="21167"/>
                  </a:lnTo>
                  <a:cubicBezTo>
                    <a:pt x="59213" y="39793"/>
                    <a:pt x="46823" y="58138"/>
                    <a:pt x="33418" y="75946"/>
                  </a:cubicBezTo>
                  <a:close/>
                </a:path>
              </a:pathLst>
            </a:custGeom>
            <a:solidFill>
              <a:srgbClr val="503427"/>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6" name="PA-任意多边形: 形状 1355">
              <a:extLst>
                <a:ext uri="{FF2B5EF4-FFF2-40B4-BE49-F238E27FC236}">
                  <a16:creationId xmlns:a16="http://schemas.microsoft.com/office/drawing/2014/main" xmlns="" id="{B1941F0D-134A-4007-B5BB-C4B3AF60307B}"/>
                </a:ext>
              </a:extLst>
            </p:cNvPr>
            <p:cNvSpPr/>
            <p:nvPr>
              <p:custDataLst>
                <p:tags r:id="rId4"/>
              </p:custDataLst>
            </p:nvPr>
          </p:nvSpPr>
          <p:spPr>
            <a:xfrm>
              <a:off x="901162" y="19659346"/>
              <a:ext cx="141111" cy="112889"/>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111" h="112888">
                  <a:moveTo>
                    <a:pt x="27236" y="21167"/>
                  </a:moveTo>
                  <a:cubicBezTo>
                    <a:pt x="26897" y="21900"/>
                    <a:pt x="26644" y="22662"/>
                    <a:pt x="26361" y="23396"/>
                  </a:cubicBezTo>
                  <a:cubicBezTo>
                    <a:pt x="-2369" y="89464"/>
                    <a:pt x="96127" y="143933"/>
                    <a:pt x="124970" y="77470"/>
                  </a:cubicBezTo>
                  <a:cubicBezTo>
                    <a:pt x="133070" y="58787"/>
                    <a:pt x="139815" y="40019"/>
                    <a:pt x="145600" y="21167"/>
                  </a:cubicBezTo>
                  <a:lnTo>
                    <a:pt x="27236" y="21167"/>
                  </a:lnTo>
                  <a:close/>
                </a:path>
              </a:pathLst>
            </a:custGeom>
            <a:solidFill>
              <a:srgbClr val="503427"/>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7" name="PA-任意多边形: 形状 1356">
              <a:extLst>
                <a:ext uri="{FF2B5EF4-FFF2-40B4-BE49-F238E27FC236}">
                  <a16:creationId xmlns:a16="http://schemas.microsoft.com/office/drawing/2014/main" xmlns="" id="{7671423E-BDD6-4A28-B0B2-E6849A2157D5}"/>
                </a:ext>
              </a:extLst>
            </p:cNvPr>
            <p:cNvSpPr/>
            <p:nvPr>
              <p:custDataLst>
                <p:tags r:id="rId5"/>
              </p:custDataLst>
            </p:nvPr>
          </p:nvSpPr>
          <p:spPr>
            <a:xfrm>
              <a:off x="-21167" y="19126793"/>
              <a:ext cx="254000" cy="1326444"/>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 name="connsiteX7" fmla="*/ 57050 w 205382"/>
                <a:gd name="connsiteY7" fmla="*/ 57050 w 205382"/>
                <a:gd name="connsiteX8" fmla="*/ 57050 w 205382"/>
                <a:gd name="connsiteY8"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000" h="1326444">
                  <a:moveTo>
                    <a:pt x="58646" y="495836"/>
                  </a:moveTo>
                  <a:lnTo>
                    <a:pt x="58646" y="21167"/>
                  </a:lnTo>
                  <a:lnTo>
                    <a:pt x="21167" y="21167"/>
                  </a:lnTo>
                  <a:lnTo>
                    <a:pt x="21167" y="1322380"/>
                  </a:lnTo>
                  <a:lnTo>
                    <a:pt x="58646" y="1322380"/>
                  </a:lnTo>
                  <a:lnTo>
                    <a:pt x="58646" y="533315"/>
                  </a:lnTo>
                  <a:lnTo>
                    <a:pt x="251206" y="533315"/>
                  </a:lnTo>
                  <a:cubicBezTo>
                    <a:pt x="241413" y="522252"/>
                    <a:pt x="233341" y="509665"/>
                    <a:pt x="227386" y="495836"/>
                  </a:cubicBezTo>
                  <a:cubicBezTo>
                    <a:pt x="227386" y="495836"/>
                    <a:pt x="58646" y="495836"/>
                    <a:pt x="58646" y="495836"/>
                  </a:cubicBezTo>
                  <a:close/>
                </a:path>
              </a:pathLst>
            </a:custGeom>
            <a:solidFill>
              <a:srgbClr val="2A6B6E"/>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8" name="PA-任意多边形: 形状 1357">
              <a:extLst>
                <a:ext uri="{FF2B5EF4-FFF2-40B4-BE49-F238E27FC236}">
                  <a16:creationId xmlns:a16="http://schemas.microsoft.com/office/drawing/2014/main" xmlns="" id="{77E7C938-1905-4275-9402-3E6026B077A0}"/>
                </a:ext>
              </a:extLst>
            </p:cNvPr>
            <p:cNvSpPr/>
            <p:nvPr>
              <p:custDataLst>
                <p:tags r:id="rId6"/>
              </p:custDataLst>
            </p:nvPr>
          </p:nvSpPr>
          <p:spPr>
            <a:xfrm>
              <a:off x="419636" y="19126793"/>
              <a:ext cx="1128889" cy="1326444"/>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 name="connsiteX7" fmla="*/ 57050 w 205382"/>
                <a:gd name="connsiteY7" fmla="*/ 57050 w 205382"/>
                <a:gd name="connsiteX8" fmla="*/ 57050 w 205382"/>
                <a:gd name="connsiteY8" fmla="*/ 57050 w 205382"/>
                <a:gd name="connsiteX9" fmla="*/ 57050 w 205382"/>
                <a:gd name="connsiteY9" fmla="*/ 57050 w 205382"/>
                <a:gd name="connsiteX10" fmla="*/ 57050 w 205382"/>
                <a:gd name="connsiteY10" fmla="*/ 57050 w 205382"/>
                <a:gd name="connsiteX11" fmla="*/ 57050 w 205382"/>
                <a:gd name="connsiteY11" fmla="*/ 57050 w 205382"/>
                <a:gd name="connsiteX12" fmla="*/ 57050 w 205382"/>
                <a:gd name="connsiteY12" fmla="*/ 57050 w 205382"/>
                <a:gd name="connsiteX13" fmla="*/ 57050 w 205382"/>
                <a:gd name="connsiteY13" fmla="*/ 57050 w 205382"/>
                <a:gd name="connsiteX14" fmla="*/ 57050 w 205382"/>
                <a:gd name="connsiteY14" fmla="*/ 57050 w 205382"/>
                <a:gd name="connsiteX15" fmla="*/ 57050 w 205382"/>
                <a:gd name="connsiteY15" fmla="*/ 57050 w 205382"/>
                <a:gd name="connsiteX16" fmla="*/ 57050 w 205382"/>
                <a:gd name="connsiteY16" fmla="*/ 57050 w 205382"/>
                <a:gd name="connsiteX17" fmla="*/ 57050 w 205382"/>
                <a:gd name="connsiteY17" fmla="*/ 57050 w 205382"/>
                <a:gd name="connsiteX18" fmla="*/ 57050 w 205382"/>
                <a:gd name="connsiteY18" fmla="*/ 57050 w 205382"/>
                <a:gd name="connsiteX19" fmla="*/ 57050 w 205382"/>
                <a:gd name="connsiteY19" fmla="*/ 57050 w 205382"/>
                <a:gd name="connsiteX20" fmla="*/ 57050 w 205382"/>
                <a:gd name="connsiteY20"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28888" h="1326444">
                  <a:moveTo>
                    <a:pt x="1079359" y="21167"/>
                  </a:moveTo>
                  <a:lnTo>
                    <a:pt x="1079359" y="495864"/>
                  </a:lnTo>
                  <a:lnTo>
                    <a:pt x="948238" y="495864"/>
                  </a:lnTo>
                  <a:lnTo>
                    <a:pt x="864306" y="495864"/>
                  </a:lnTo>
                  <a:lnTo>
                    <a:pt x="696863" y="495864"/>
                  </a:lnTo>
                  <a:lnTo>
                    <a:pt x="663138" y="495864"/>
                  </a:lnTo>
                  <a:lnTo>
                    <a:pt x="512798" y="495864"/>
                  </a:lnTo>
                  <a:lnTo>
                    <a:pt x="421809" y="495864"/>
                  </a:lnTo>
                  <a:lnTo>
                    <a:pt x="45212" y="495864"/>
                  </a:lnTo>
                  <a:cubicBezTo>
                    <a:pt x="39172" y="509637"/>
                    <a:pt x="31044" y="522252"/>
                    <a:pt x="21167" y="533344"/>
                  </a:cubicBezTo>
                  <a:lnTo>
                    <a:pt x="421809" y="533344"/>
                  </a:lnTo>
                  <a:lnTo>
                    <a:pt x="503400" y="533344"/>
                  </a:lnTo>
                  <a:lnTo>
                    <a:pt x="656562" y="533344"/>
                  </a:lnTo>
                  <a:lnTo>
                    <a:pt x="675555" y="533344"/>
                  </a:lnTo>
                  <a:lnTo>
                    <a:pt x="846272" y="533344"/>
                  </a:lnTo>
                  <a:lnTo>
                    <a:pt x="948238" y="533344"/>
                  </a:lnTo>
                  <a:lnTo>
                    <a:pt x="1079359" y="533344"/>
                  </a:lnTo>
                  <a:lnTo>
                    <a:pt x="1079359" y="1322437"/>
                  </a:lnTo>
                  <a:lnTo>
                    <a:pt x="1116838" y="1322437"/>
                  </a:lnTo>
                  <a:lnTo>
                    <a:pt x="1116838" y="21167"/>
                  </a:lnTo>
                  <a:lnTo>
                    <a:pt x="1079359" y="21167"/>
                  </a:lnTo>
                  <a:close/>
                </a:path>
              </a:pathLst>
            </a:custGeom>
            <a:solidFill>
              <a:srgbClr val="2A6B6E"/>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sp>
          <p:nvSpPr>
            <p:cNvPr id="23" name="PA-任意多边形: 形状 1352">
              <a:extLst>
                <a:ext uri="{FF2B5EF4-FFF2-40B4-BE49-F238E27FC236}">
                  <a16:creationId xmlns:a16="http://schemas.microsoft.com/office/drawing/2014/main" xmlns="" id="{E7B6D2CF-A65A-4169-B067-85D54B75E0E9}"/>
                </a:ext>
              </a:extLst>
            </p:cNvPr>
            <p:cNvSpPr/>
            <p:nvPr>
              <p:custDataLst>
                <p:tags r:id="rId7"/>
              </p:custDataLst>
            </p:nvPr>
          </p:nvSpPr>
          <p:spPr>
            <a:xfrm>
              <a:off x="135221" y="19403709"/>
              <a:ext cx="339223" cy="33373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22" h="282222">
                  <a:moveTo>
                    <a:pt x="265684" y="143425"/>
                  </a:moveTo>
                  <a:cubicBezTo>
                    <a:pt x="265684" y="210947"/>
                    <a:pt x="210947" y="265684"/>
                    <a:pt x="143425" y="265684"/>
                  </a:cubicBezTo>
                  <a:cubicBezTo>
                    <a:pt x="75904" y="265684"/>
                    <a:pt x="21167" y="210947"/>
                    <a:pt x="21167" y="143425"/>
                  </a:cubicBezTo>
                  <a:cubicBezTo>
                    <a:pt x="21167" y="75904"/>
                    <a:pt x="75904" y="21167"/>
                    <a:pt x="143425" y="21167"/>
                  </a:cubicBezTo>
                  <a:cubicBezTo>
                    <a:pt x="210947" y="21167"/>
                    <a:pt x="265684" y="75904"/>
                    <a:pt x="265684" y="143425"/>
                  </a:cubicBezTo>
                  <a:close/>
                </a:path>
              </a:pathLst>
            </a:custGeom>
            <a:solidFill>
              <a:srgbClr val="503427"/>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sp>
        <p:nvSpPr>
          <p:cNvPr id="30" name="原创设计师QQ：598969553           _26">
            <a:extLst>
              <a:ext uri="{FF2B5EF4-FFF2-40B4-BE49-F238E27FC236}">
                <a16:creationId xmlns:a16="http://schemas.microsoft.com/office/drawing/2014/main" xmlns="" id="{4331A6D2-44FC-45E1-9007-B908F6ECA583}"/>
              </a:ext>
            </a:extLst>
          </p:cNvPr>
          <p:cNvSpPr/>
          <p:nvPr/>
        </p:nvSpPr>
        <p:spPr>
          <a:xfrm>
            <a:off x="6394226" y="2116776"/>
            <a:ext cx="5034988" cy="1674305"/>
          </a:xfrm>
          <a:prstGeom prst="rect">
            <a:avLst/>
          </a:prstGeom>
        </p:spPr>
        <p:txBody>
          <a:bodyPr wrap="square">
            <a:spAutoFit/>
          </a:bodyPr>
          <a:lstStyle/>
          <a:p>
            <a:pPr algn="just">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引导学生从特殊到一般归纳出指数函数图象特点： 当 </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a &gt;1 </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时，底数越大，指数函数图象在 </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y </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轴右侧 的部分 离 </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y </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轴 越 来越靠近 ， 当 </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0&lt; a &lt;1 </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时，底数越大，指数函数图象在 </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y </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轴 左 侧的部分离 </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y </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轴越来越 远 ， 从而形成在同一系下辨认多个指数函数的技能</a:t>
            </a:r>
            <a:endPar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endParaRPr>
          </a:p>
        </p:txBody>
      </p:sp>
      <p:sp>
        <p:nvSpPr>
          <p:cNvPr id="31" name="文本框 30">
            <a:extLst>
              <a:ext uri="{FF2B5EF4-FFF2-40B4-BE49-F238E27FC236}">
                <a16:creationId xmlns:a16="http://schemas.microsoft.com/office/drawing/2014/main" xmlns="" id="{7037E921-7430-4847-A363-6D07B319682D}"/>
              </a:ext>
            </a:extLst>
          </p:cNvPr>
          <p:cNvSpPr txBox="1"/>
          <p:nvPr/>
        </p:nvSpPr>
        <p:spPr>
          <a:xfrm>
            <a:off x="6352032" y="1762481"/>
            <a:ext cx="4980851" cy="430887"/>
          </a:xfrm>
          <a:prstGeom prst="rect">
            <a:avLst/>
          </a:prstGeom>
          <a:noFill/>
        </p:spPr>
        <p:txBody>
          <a:bodyPr wrap="none" rtlCol="0">
            <a:spAutoFit/>
          </a:bodyPr>
          <a:lstStyle/>
          <a:p>
            <a:r>
              <a:rPr lang="zh-CN" altLang="en-US" sz="22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引导学生掌握辨认多个指数函数的技能</a:t>
            </a:r>
          </a:p>
        </p:txBody>
      </p:sp>
      <p:sp>
        <p:nvSpPr>
          <p:cNvPr id="36" name="原创设计师QQ：598969553           _26">
            <a:extLst>
              <a:ext uri="{FF2B5EF4-FFF2-40B4-BE49-F238E27FC236}">
                <a16:creationId xmlns:a16="http://schemas.microsoft.com/office/drawing/2014/main" xmlns="" id="{CC1A78F5-3BC3-4A01-B2C9-F2287D67E9C8}"/>
              </a:ext>
            </a:extLst>
          </p:cNvPr>
          <p:cNvSpPr/>
          <p:nvPr/>
        </p:nvSpPr>
        <p:spPr>
          <a:xfrm>
            <a:off x="6382651" y="4551571"/>
            <a:ext cx="5034988" cy="1674305"/>
          </a:xfrm>
          <a:prstGeom prst="rect">
            <a:avLst/>
          </a:prstGeom>
        </p:spPr>
        <p:txBody>
          <a:bodyPr wrap="square">
            <a:spAutoFit/>
          </a:bodyPr>
          <a:lstStyle/>
          <a:p>
            <a:pPr algn="just" hangingPunct="0">
              <a:lnSpc>
                <a:spcPct val="130000"/>
              </a:lnSpc>
            </a:pP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在小组进行合作探究的时候，老师会加入其中，对其中个别有困难的组和学生提供个性化的帮助，在学生做练习的时候，老师会全班巡视，视情况给出指导。</a:t>
            </a:r>
            <a:r>
              <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 </a:t>
            </a:r>
            <a:r>
              <a:rPr lang="zh-CN" altLang="en-US"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rPr>
              <a:t>释疑解惑环节的设置，也是对不同认知基础的学生给不同的发展平台</a:t>
            </a:r>
            <a:endParaRPr lang="en-US" altLang="zh-CN" sz="1600" dirty="0">
              <a:solidFill>
                <a:schemeClr val="tx1">
                  <a:lumMod val="85000"/>
                  <a:lumOff val="15000"/>
                </a:schemeClr>
              </a:solidFill>
              <a:latin typeface="字魂36号-正文宋楷" panose="02000000000000000000" pitchFamily="2" charset="-122"/>
              <a:ea typeface="字魂36号-正文宋楷" panose="02000000000000000000" pitchFamily="2" charset="-122"/>
              <a:cs typeface="+mn-ea"/>
              <a:sym typeface="Arial"/>
            </a:endParaRPr>
          </a:p>
        </p:txBody>
      </p:sp>
      <p:sp>
        <p:nvSpPr>
          <p:cNvPr id="37" name="文本框 36">
            <a:extLst>
              <a:ext uri="{FF2B5EF4-FFF2-40B4-BE49-F238E27FC236}">
                <a16:creationId xmlns:a16="http://schemas.microsoft.com/office/drawing/2014/main" xmlns="" id="{30151A38-EC89-41C5-96DD-A70D23D4FF28}"/>
              </a:ext>
            </a:extLst>
          </p:cNvPr>
          <p:cNvSpPr txBox="1"/>
          <p:nvPr/>
        </p:nvSpPr>
        <p:spPr>
          <a:xfrm>
            <a:off x="6377113" y="4206660"/>
            <a:ext cx="4549388" cy="430887"/>
          </a:xfrm>
          <a:prstGeom prst="rect">
            <a:avLst/>
          </a:prstGeom>
          <a:noFill/>
        </p:spPr>
        <p:txBody>
          <a:bodyPr wrap="square" rtlCol="0">
            <a:spAutoFit/>
          </a:bodyPr>
          <a:lstStyle/>
          <a:p>
            <a:r>
              <a:rPr lang="zh-CN" altLang="en-US" sz="2200" b="1" dirty="0">
                <a:solidFill>
                  <a:schemeClr val="tx1">
                    <a:lumMod val="85000"/>
                    <a:lumOff val="15000"/>
                  </a:schemeClr>
                </a:solidFill>
                <a:latin typeface="字魂36号-正文宋楷" panose="02000000000000000000" pitchFamily="2" charset="-122"/>
                <a:ea typeface="字魂36号-正文宋楷" panose="02000000000000000000" pitchFamily="2" charset="-122"/>
              </a:rPr>
              <a:t>对不同认知基础的学生提供帮助</a:t>
            </a:r>
          </a:p>
        </p:txBody>
      </p:sp>
      <mc:AlternateContent xmlns:mc="http://schemas.openxmlformats.org/markup-compatibility/2006">
        <mc:Choice xmlns:a14="http://schemas.microsoft.com/office/drawing/2010/main" xmlns="" Requires="a14">
          <p:sp>
            <p:nvSpPr>
              <p:cNvPr id="2" name="矩形 1">
                <a:extLst>
                  <a:ext uri="{FF2B5EF4-FFF2-40B4-BE49-F238E27FC236}">
                    <a16:creationId xmlns:a16="http://schemas.microsoft.com/office/drawing/2014/main" id="{7F0A68FF-56A9-4463-87FB-53F8B16F49A5}"/>
                  </a:ext>
                </a:extLst>
              </p:cNvPr>
              <p:cNvSpPr/>
              <p:nvPr/>
            </p:nvSpPr>
            <p:spPr>
              <a:xfrm>
                <a:off x="2179766" y="5014566"/>
                <a:ext cx="2790749" cy="477054"/>
              </a:xfrm>
              <a:prstGeom prst="rect">
                <a:avLst/>
              </a:prstGeom>
            </p:spPr>
            <p:txBody>
              <a:bodyPr wrap="square">
                <a:spAutoFit/>
              </a:bodyPr>
              <a:lstStyle/>
              <a:p>
                <a:r>
                  <a:rPr lang="zh-CN" altLang="en-US" sz="2500" b="1" dirty="0">
                    <a:solidFill>
                      <a:srgbClr val="C57141"/>
                    </a:solidFill>
                    <a:ea typeface="字魂87号-乾坤手书" panose="00000500000000000000" pitchFamily="2" charset="-122"/>
                  </a:rPr>
                  <a:t>学习</a:t>
                </a:r>
                <a14:m>
                  <m:oMath xmlns:m="http://schemas.openxmlformats.org/officeDocument/2006/math">
                    <m:r>
                      <a:rPr lang="en-US" altLang="zh-CN" sz="2500" b="1" i="1" dirty="0">
                        <a:solidFill>
                          <a:srgbClr val="C57141"/>
                        </a:solidFill>
                        <a:latin typeface="Cambria Math" panose="02040503050406030204" pitchFamily="18" charset="0"/>
                        <a:ea typeface="字魂87号-乾坤手书" panose="00000500000000000000" pitchFamily="2" charset="-122"/>
                      </a:rPr>
                      <m:t>𝒚</m:t>
                    </m:r>
                    <m:r>
                      <a:rPr lang="en-US" altLang="zh-CN" sz="2500" b="1" i="1" dirty="0">
                        <a:solidFill>
                          <a:srgbClr val="C57141"/>
                        </a:solidFill>
                        <a:latin typeface="Cambria Math" panose="02040503050406030204" pitchFamily="18" charset="0"/>
                        <a:ea typeface="字魂87号-乾坤手书" panose="00000500000000000000" pitchFamily="2" charset="-122"/>
                      </a:rPr>
                      <m:t>=</m:t>
                    </m:r>
                    <m:sSup>
                      <m:sSupPr>
                        <m:ctrlPr>
                          <a:rPr lang="en-US" altLang="zh-CN" sz="2500" b="1" i="1" dirty="0">
                            <a:solidFill>
                              <a:srgbClr val="C57141"/>
                            </a:solidFill>
                            <a:latin typeface="Cambria Math" panose="02040503050406030204" pitchFamily="18" charset="0"/>
                            <a:ea typeface="字魂87号-乾坤手书" panose="00000500000000000000" pitchFamily="2" charset="-122"/>
                          </a:rPr>
                        </m:ctrlPr>
                      </m:sSupPr>
                      <m:e>
                        <m:r>
                          <a:rPr lang="en-US" altLang="zh-CN" sz="2500" b="1" i="1" dirty="0">
                            <a:solidFill>
                              <a:srgbClr val="C57141"/>
                            </a:solidFill>
                            <a:latin typeface="Cambria Math" panose="02040503050406030204" pitchFamily="18" charset="0"/>
                            <a:ea typeface="字魂87号-乾坤手书" panose="00000500000000000000" pitchFamily="2" charset="-122"/>
                          </a:rPr>
                          <m:t>𝒂</m:t>
                        </m:r>
                      </m:e>
                      <m:sup>
                        <m:r>
                          <a:rPr lang="en-US" altLang="zh-CN" sz="2500" b="1" i="1" dirty="0">
                            <a:solidFill>
                              <a:srgbClr val="C57141"/>
                            </a:solidFill>
                            <a:latin typeface="Cambria Math" panose="02040503050406030204" pitchFamily="18" charset="0"/>
                            <a:ea typeface="字魂87号-乾坤手书" panose="00000500000000000000" pitchFamily="2" charset="-122"/>
                          </a:rPr>
                          <m:t>𝒙</m:t>
                        </m:r>
                      </m:sup>
                    </m:sSup>
                  </m:oMath>
                </a14:m>
                <a:r>
                  <a:rPr lang="zh-CN" altLang="en-US" sz="2500" dirty="0">
                    <a:solidFill>
                      <a:srgbClr val="C57141"/>
                    </a:solidFill>
                    <a:latin typeface="字魂87号-乾坤手书" panose="00000500000000000000" pitchFamily="2" charset="-122"/>
                    <a:ea typeface="字魂87号-乾坤手书" panose="00000500000000000000" pitchFamily="2" charset="-122"/>
                  </a:rPr>
                  <a:t>技巧</a:t>
                </a:r>
              </a:p>
            </p:txBody>
          </p:sp>
        </mc:Choice>
        <mc:Fallback>
          <p:sp>
            <p:nvSpPr>
              <p:cNvPr id="2" name="矩形 1">
                <a:extLst>
                  <a:ext uri="{FF2B5EF4-FFF2-40B4-BE49-F238E27FC236}">
                    <a16:creationId xmlns:a16="http://schemas.microsoft.com/office/drawing/2014/main" xmlns="" xmlns:a14="http://schemas.microsoft.com/office/drawing/2010/main" id="{7F0A68FF-56A9-4463-87FB-53F8B16F49A5}"/>
                  </a:ext>
                </a:extLst>
              </p:cNvPr>
              <p:cNvSpPr>
                <a:spLocks noRot="1" noChangeAspect="1" noMove="1" noResize="1" noEditPoints="1" noAdjustHandles="1" noChangeArrowheads="1" noChangeShapeType="1" noTextEdit="1"/>
              </p:cNvSpPr>
              <p:nvPr/>
            </p:nvSpPr>
            <p:spPr>
              <a:xfrm>
                <a:off x="2179766" y="5014566"/>
                <a:ext cx="2790749" cy="477054"/>
              </a:xfrm>
              <a:prstGeom prst="rect">
                <a:avLst/>
              </a:prstGeom>
              <a:blipFill>
                <a:blip r:embed="rId10"/>
                <a:stretch>
                  <a:fillRect l="-3720" t="-11538" b="-29487"/>
                </a:stretch>
              </a:blipFill>
            </p:spPr>
            <p:txBody>
              <a:bodyPr/>
              <a:lstStyle/>
              <a:p>
                <a:r>
                  <a:rPr lang="zh-CN" altLang="en-US">
                    <a:noFill/>
                  </a:rPr>
                  <a:t> </a:t>
                </a:r>
              </a:p>
            </p:txBody>
          </p:sp>
        </mc:Fallback>
      </mc:AlternateContent>
    </p:spTree>
    <p:extLst>
      <p:ext uri="{BB962C8B-B14F-4D97-AF65-F5344CB8AC3E}">
        <p14:creationId xmlns:p14="http://schemas.microsoft.com/office/powerpoint/2010/main" xmlns="" val="3673123492"/>
      </p:ext>
    </p:extLst>
  </p:cSld>
  <p:clrMapOvr>
    <a:masterClrMapping/>
  </p:clrMapOvr>
  <mc:AlternateContent xmlns:mc="http://schemas.openxmlformats.org/markup-compatibility/2006">
    <mc:Choice xmlns:p15="http://schemas.microsoft.com/office/powerpoint/2012/main" xmlns="" Requires="p15">
      <p:transition spd="slow" advClick="0" advTm="2000">
        <p15:prstTrans prst="origami"/>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1000" fill="hold"/>
                                        <p:tgtEl>
                                          <p:spTgt spid="30"/>
                                        </p:tgtEl>
                                        <p:attrNameLst>
                                          <p:attrName>ppt_w</p:attrName>
                                        </p:attrNameLst>
                                      </p:cBhvr>
                                      <p:tavLst>
                                        <p:tav tm="0">
                                          <p:val>
                                            <p:fltVal val="0"/>
                                          </p:val>
                                        </p:tav>
                                        <p:tav tm="100000">
                                          <p:val>
                                            <p:strVal val="#ppt_w"/>
                                          </p:val>
                                        </p:tav>
                                      </p:tavLst>
                                    </p:anim>
                                    <p:anim calcmode="lin" valueType="num">
                                      <p:cBhvr>
                                        <p:cTn id="14" dur="1000" fill="hold"/>
                                        <p:tgtEl>
                                          <p:spTgt spid="30"/>
                                        </p:tgtEl>
                                        <p:attrNameLst>
                                          <p:attrName>ppt_h</p:attrName>
                                        </p:attrNameLst>
                                      </p:cBhvr>
                                      <p:tavLst>
                                        <p:tav tm="0">
                                          <p:val>
                                            <p:fltVal val="0"/>
                                          </p:val>
                                        </p:tav>
                                        <p:tav tm="100000">
                                          <p:val>
                                            <p:strVal val="#ppt_h"/>
                                          </p:val>
                                        </p:tav>
                                      </p:tavLst>
                                    </p:anim>
                                    <p:anim calcmode="lin" valueType="num">
                                      <p:cBhvr>
                                        <p:cTn id="15" dur="1000" fill="hold"/>
                                        <p:tgtEl>
                                          <p:spTgt spid="30"/>
                                        </p:tgtEl>
                                        <p:attrNameLst>
                                          <p:attrName>style.rotation</p:attrName>
                                        </p:attrNameLst>
                                      </p:cBhvr>
                                      <p:tavLst>
                                        <p:tav tm="0">
                                          <p:val>
                                            <p:fltVal val="90"/>
                                          </p:val>
                                        </p:tav>
                                        <p:tav tm="100000">
                                          <p:val>
                                            <p:fltVal val="0"/>
                                          </p:val>
                                        </p:tav>
                                      </p:tavLst>
                                    </p:anim>
                                    <p:animEffect transition="in" filter="fade">
                                      <p:cBhvr>
                                        <p:cTn id="16" dur="1000"/>
                                        <p:tgtEl>
                                          <p:spTgt spid="30"/>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1000" fill="hold"/>
                                        <p:tgtEl>
                                          <p:spTgt spid="31"/>
                                        </p:tgtEl>
                                        <p:attrNameLst>
                                          <p:attrName>ppt_w</p:attrName>
                                        </p:attrNameLst>
                                      </p:cBhvr>
                                      <p:tavLst>
                                        <p:tav tm="0">
                                          <p:val>
                                            <p:fltVal val="0"/>
                                          </p:val>
                                        </p:tav>
                                        <p:tav tm="100000">
                                          <p:val>
                                            <p:strVal val="#ppt_w"/>
                                          </p:val>
                                        </p:tav>
                                      </p:tavLst>
                                    </p:anim>
                                    <p:anim calcmode="lin" valueType="num">
                                      <p:cBhvr>
                                        <p:cTn id="20" dur="1000" fill="hold"/>
                                        <p:tgtEl>
                                          <p:spTgt spid="31"/>
                                        </p:tgtEl>
                                        <p:attrNameLst>
                                          <p:attrName>ppt_h</p:attrName>
                                        </p:attrNameLst>
                                      </p:cBhvr>
                                      <p:tavLst>
                                        <p:tav tm="0">
                                          <p:val>
                                            <p:fltVal val="0"/>
                                          </p:val>
                                        </p:tav>
                                        <p:tav tm="100000">
                                          <p:val>
                                            <p:strVal val="#ppt_h"/>
                                          </p:val>
                                        </p:tav>
                                      </p:tavLst>
                                    </p:anim>
                                    <p:anim calcmode="lin" valueType="num">
                                      <p:cBhvr>
                                        <p:cTn id="21" dur="1000" fill="hold"/>
                                        <p:tgtEl>
                                          <p:spTgt spid="31"/>
                                        </p:tgtEl>
                                        <p:attrNameLst>
                                          <p:attrName>style.rotation</p:attrName>
                                        </p:attrNameLst>
                                      </p:cBhvr>
                                      <p:tavLst>
                                        <p:tav tm="0">
                                          <p:val>
                                            <p:fltVal val="90"/>
                                          </p:val>
                                        </p:tav>
                                        <p:tav tm="100000">
                                          <p:val>
                                            <p:fltVal val="0"/>
                                          </p:val>
                                        </p:tav>
                                      </p:tavLst>
                                    </p:anim>
                                    <p:animEffect transition="in" filter="fade">
                                      <p:cBhvr>
                                        <p:cTn id="22" dur="1000"/>
                                        <p:tgtEl>
                                          <p:spTgt spid="31"/>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1000" fill="hold"/>
                                        <p:tgtEl>
                                          <p:spTgt spid="36"/>
                                        </p:tgtEl>
                                        <p:attrNameLst>
                                          <p:attrName>ppt_w</p:attrName>
                                        </p:attrNameLst>
                                      </p:cBhvr>
                                      <p:tavLst>
                                        <p:tav tm="0">
                                          <p:val>
                                            <p:fltVal val="0"/>
                                          </p:val>
                                        </p:tav>
                                        <p:tav tm="100000">
                                          <p:val>
                                            <p:strVal val="#ppt_w"/>
                                          </p:val>
                                        </p:tav>
                                      </p:tavLst>
                                    </p:anim>
                                    <p:anim calcmode="lin" valueType="num">
                                      <p:cBhvr>
                                        <p:cTn id="26" dur="1000" fill="hold"/>
                                        <p:tgtEl>
                                          <p:spTgt spid="36"/>
                                        </p:tgtEl>
                                        <p:attrNameLst>
                                          <p:attrName>ppt_h</p:attrName>
                                        </p:attrNameLst>
                                      </p:cBhvr>
                                      <p:tavLst>
                                        <p:tav tm="0">
                                          <p:val>
                                            <p:fltVal val="0"/>
                                          </p:val>
                                        </p:tav>
                                        <p:tav tm="100000">
                                          <p:val>
                                            <p:strVal val="#ppt_h"/>
                                          </p:val>
                                        </p:tav>
                                      </p:tavLst>
                                    </p:anim>
                                    <p:anim calcmode="lin" valueType="num">
                                      <p:cBhvr>
                                        <p:cTn id="27" dur="1000" fill="hold"/>
                                        <p:tgtEl>
                                          <p:spTgt spid="36"/>
                                        </p:tgtEl>
                                        <p:attrNameLst>
                                          <p:attrName>style.rotation</p:attrName>
                                        </p:attrNameLst>
                                      </p:cBhvr>
                                      <p:tavLst>
                                        <p:tav tm="0">
                                          <p:val>
                                            <p:fltVal val="90"/>
                                          </p:val>
                                        </p:tav>
                                        <p:tav tm="100000">
                                          <p:val>
                                            <p:fltVal val="0"/>
                                          </p:val>
                                        </p:tav>
                                      </p:tavLst>
                                    </p:anim>
                                    <p:animEffect transition="in" filter="fade">
                                      <p:cBhvr>
                                        <p:cTn id="28" dur="1000"/>
                                        <p:tgtEl>
                                          <p:spTgt spid="3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1000" fill="hold"/>
                                        <p:tgtEl>
                                          <p:spTgt spid="37"/>
                                        </p:tgtEl>
                                        <p:attrNameLst>
                                          <p:attrName>ppt_w</p:attrName>
                                        </p:attrNameLst>
                                      </p:cBhvr>
                                      <p:tavLst>
                                        <p:tav tm="0">
                                          <p:val>
                                            <p:fltVal val="0"/>
                                          </p:val>
                                        </p:tav>
                                        <p:tav tm="100000">
                                          <p:val>
                                            <p:strVal val="#ppt_w"/>
                                          </p:val>
                                        </p:tav>
                                      </p:tavLst>
                                    </p:anim>
                                    <p:anim calcmode="lin" valueType="num">
                                      <p:cBhvr>
                                        <p:cTn id="32" dur="1000" fill="hold"/>
                                        <p:tgtEl>
                                          <p:spTgt spid="37"/>
                                        </p:tgtEl>
                                        <p:attrNameLst>
                                          <p:attrName>ppt_h</p:attrName>
                                        </p:attrNameLst>
                                      </p:cBhvr>
                                      <p:tavLst>
                                        <p:tav tm="0">
                                          <p:val>
                                            <p:fltVal val="0"/>
                                          </p:val>
                                        </p:tav>
                                        <p:tav tm="100000">
                                          <p:val>
                                            <p:strVal val="#ppt_h"/>
                                          </p:val>
                                        </p:tav>
                                      </p:tavLst>
                                    </p:anim>
                                    <p:anim calcmode="lin" valueType="num">
                                      <p:cBhvr>
                                        <p:cTn id="33" dur="1000" fill="hold"/>
                                        <p:tgtEl>
                                          <p:spTgt spid="37"/>
                                        </p:tgtEl>
                                        <p:attrNameLst>
                                          <p:attrName>style.rotation</p:attrName>
                                        </p:attrNameLst>
                                      </p:cBhvr>
                                      <p:tavLst>
                                        <p:tav tm="0">
                                          <p:val>
                                            <p:fltVal val="90"/>
                                          </p:val>
                                        </p:tav>
                                        <p:tav tm="100000">
                                          <p:val>
                                            <p:fltVal val="0"/>
                                          </p:val>
                                        </p:tav>
                                      </p:tavLst>
                                    </p:anim>
                                    <p:animEffect transition="in" filter="fade">
                                      <p:cBhvr>
                                        <p:cTn id="34"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0" grpId="0"/>
      <p:bldP spid="31" grpId="0"/>
      <p:bldP spid="36" grpId="0"/>
      <p:bldP spid="3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43512814-6B0B-4F3D-A84C-DBA254B2A357}"/>
              </a:ext>
            </a:extLst>
          </p:cNvPr>
          <p:cNvSpPr/>
          <p:nvPr>
            <p:custDataLst>
              <p:tags r:id="rId1"/>
            </p:custDataLst>
          </p:nvPr>
        </p:nvSpPr>
        <p:spPr>
          <a:xfrm>
            <a:off x="5303966" y="2989509"/>
            <a:ext cx="242374" cy="400110"/>
          </a:xfrm>
          <a:prstGeom prst="rect">
            <a:avLst/>
          </a:prstGeom>
        </p:spPr>
        <p:txBody>
          <a:bodyPr wrap="none">
            <a:spAutoFit/>
          </a:bodyPr>
          <a:lstStyle/>
          <a:p>
            <a:pPr>
              <a:defRPr/>
            </a:pPr>
            <a:r>
              <a:rPr lang="en-US" altLang="zh-CN" sz="2000">
                <a:solidFill>
                  <a:srgbClr val="024E4D"/>
                </a:solidFill>
                <a:latin typeface="Noto Sans S Chinese Medium" panose="020B0600000000000000" pitchFamily="34" charset="-122"/>
                <a:ea typeface="Noto Sans S Chinese Medium" panose="020B0600000000000000" pitchFamily="34" charset="-122"/>
              </a:rPr>
              <a:t> </a:t>
            </a:r>
            <a:endParaRPr lang="zh-CN" altLang="en-US" sz="2000">
              <a:solidFill>
                <a:srgbClr val="024E4D"/>
              </a:solidFill>
              <a:latin typeface="Noto Sans S Chinese Medium" panose="020B0600000000000000" pitchFamily="34" charset="-122"/>
              <a:ea typeface="Noto Sans S Chinese Medium" panose="020B0600000000000000" pitchFamily="34" charset="-122"/>
            </a:endParaRPr>
          </a:p>
        </p:txBody>
      </p:sp>
      <p:sp>
        <p:nvSpPr>
          <p:cNvPr id="4" name="矩形 3">
            <a:extLst>
              <a:ext uri="{FF2B5EF4-FFF2-40B4-BE49-F238E27FC236}">
                <a16:creationId xmlns:a16="http://schemas.microsoft.com/office/drawing/2014/main" xmlns="" id="{B4FAC30C-AF01-4CE5-A2F3-16E2CF56CA5A}"/>
              </a:ext>
            </a:extLst>
          </p:cNvPr>
          <p:cNvSpPr/>
          <p:nvPr/>
        </p:nvSpPr>
        <p:spPr>
          <a:xfrm>
            <a:off x="5683172" y="4005422"/>
            <a:ext cx="3427152" cy="579389"/>
          </a:xfrm>
          <a:prstGeom prst="rect">
            <a:avLst/>
          </a:prstGeom>
          <a:noFill/>
        </p:spPr>
        <p:txBody>
          <a:bodyPr wrap="square">
            <a:spAutoFit/>
          </a:bodyPr>
          <a:lstStyle/>
          <a:p>
            <a:pPr algn="ctr">
              <a:lnSpc>
                <a:spcPct val="130000"/>
              </a:lnSpc>
            </a:pPr>
            <a:r>
              <a:rPr lang="en-US" altLang="zh-CN" sz="3000" spc="1600" dirty="0">
                <a:solidFill>
                  <a:srgbClr val="2A6B6E"/>
                </a:solidFill>
                <a:latin typeface="Source Han Sans K Heavy" panose="020B0A00000000000000" pitchFamily="34" charset="-128"/>
                <a:ea typeface="Source Han Sans K Heavy" panose="020B0A00000000000000" pitchFamily="34" charset="-128"/>
              </a:rPr>
              <a:t>THANKS</a:t>
            </a:r>
            <a:endParaRPr lang="zh-CN" altLang="en-US" sz="3000" spc="1600" dirty="0">
              <a:solidFill>
                <a:srgbClr val="2A6B6E"/>
              </a:solidFill>
              <a:latin typeface="Source Han Sans K Heavy" panose="020B0A00000000000000" pitchFamily="34" charset="-128"/>
              <a:ea typeface="Source Han Sans K Heavy" panose="020B0A00000000000000" pitchFamily="34" charset="-128"/>
            </a:endParaRPr>
          </a:p>
        </p:txBody>
      </p:sp>
      <p:sp>
        <p:nvSpPr>
          <p:cNvPr id="5" name="矩形 4">
            <a:extLst>
              <a:ext uri="{FF2B5EF4-FFF2-40B4-BE49-F238E27FC236}">
                <a16:creationId xmlns:a16="http://schemas.microsoft.com/office/drawing/2014/main" xmlns="" id="{B3F24D52-FB3F-4DF9-A466-905130F605CD}"/>
              </a:ext>
            </a:extLst>
          </p:cNvPr>
          <p:cNvSpPr/>
          <p:nvPr/>
        </p:nvSpPr>
        <p:spPr>
          <a:xfrm>
            <a:off x="4678529" y="2239304"/>
            <a:ext cx="5320687" cy="1900520"/>
          </a:xfrm>
          <a:prstGeom prst="rect">
            <a:avLst/>
          </a:prstGeom>
          <a:noFill/>
        </p:spPr>
        <p:txBody>
          <a:bodyPr vert="horz" wrap="none">
            <a:spAutoFit/>
          </a:bodyPr>
          <a:lstStyle/>
          <a:p>
            <a:pPr>
              <a:lnSpc>
                <a:spcPct val="130000"/>
              </a:lnSpc>
            </a:pPr>
            <a:r>
              <a:rPr lang="zh-CN" altLang="en-US" sz="10000" b="1" dirty="0">
                <a:solidFill>
                  <a:srgbClr val="0A1413"/>
                </a:solidFill>
                <a:latin typeface="字魂87号-乾坤手书" panose="00000500000000000000" pitchFamily="2" charset="-122"/>
                <a:ea typeface="字魂87号-乾坤手书" panose="00000500000000000000" pitchFamily="2" charset="-122"/>
              </a:rPr>
              <a:t>谢谢观看</a:t>
            </a:r>
          </a:p>
        </p:txBody>
      </p:sp>
    </p:spTree>
    <p:extLst>
      <p:ext uri="{BB962C8B-B14F-4D97-AF65-F5344CB8AC3E}">
        <p14:creationId xmlns:p14="http://schemas.microsoft.com/office/powerpoint/2010/main" xmlns="" val="2163743052"/>
      </p:ext>
    </p:extLst>
  </p:cSld>
  <p:clrMapOvr>
    <a:masterClrMapping/>
  </p:clrMapOvr>
  <p:transition spd="slow" advClick="0" advTm="2000">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81"/>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文本占位符 4"/>
</p:tagLst>
</file>

<file path=ppt/tags/tag3.xml><?xml version="1.0" encoding="utf-8"?>
<p:tagLst xmlns:a="http://schemas.openxmlformats.org/drawingml/2006/main" xmlns:r="http://schemas.openxmlformats.org/officeDocument/2006/relationships" xmlns:p="http://schemas.openxmlformats.org/presentationml/2006/main">
  <p:tag name="MH" val="20190628093149"/>
  <p:tag name="MH_LIBRARY" val="GRAPHIC"/>
  <p:tag name="MH_ORDER" val="Rectangle 2"/>
</p:tagLst>
</file>

<file path=ppt/tags/tag4.xml><?xml version="1.0" encoding="utf-8"?>
<p:tagLst xmlns:a="http://schemas.openxmlformats.org/drawingml/2006/main" xmlns:r="http://schemas.openxmlformats.org/officeDocument/2006/relationships" xmlns:p="http://schemas.openxmlformats.org/presentationml/2006/main">
  <p:tag name="MH" val="20190628093149"/>
  <p:tag name="MH_LIBRARY" val="GRAPHIC"/>
  <p:tag name="MH_ORDER" val="Straight Connector 6"/>
</p:tagLst>
</file>

<file path=ppt/tags/tag5.xml><?xml version="1.0" encoding="utf-8"?>
<p:tagLst xmlns:a="http://schemas.openxmlformats.org/drawingml/2006/main" xmlns:r="http://schemas.openxmlformats.org/officeDocument/2006/relationships" xmlns:p="http://schemas.openxmlformats.org/presentationml/2006/main">
  <p:tag name="MH" val="20190628093149"/>
  <p:tag name="MH_LIBRARY" val="GRAPHIC"/>
  <p:tag name="MH_ORDER" val="Straight Connector 9"/>
</p:tagLst>
</file>

<file path=ppt/tags/tag6.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标题 5"/>
</p:tagLst>
</file>

<file path=ppt/tags/tag7.xml><?xml version="1.0" encoding="utf-8"?>
<p:tagLst xmlns:a="http://schemas.openxmlformats.org/drawingml/2006/main" xmlns:r="http://schemas.openxmlformats.org/officeDocument/2006/relationships" xmlns:p="http://schemas.openxmlformats.org/presentationml/2006/main">
  <p:tag name="MH" val="20190401155445"/>
  <p:tag name="MH_LIBRARY" val="GRAPHIC"/>
  <p:tag name="MH_ORDER" val="TextBox 32"/>
</p:tagLst>
</file>

<file path=ppt/tags/tag8.xml><?xml version="1.0" encoding="utf-8"?>
<p:tagLst xmlns:a="http://schemas.openxmlformats.org/drawingml/2006/main" xmlns:r="http://schemas.openxmlformats.org/officeDocument/2006/relationships" xmlns:p="http://schemas.openxmlformats.org/presentationml/2006/main">
  <p:tag name="MH" val="20190628092434"/>
  <p:tag name="MH_LIBRARY" val="CONTENTS"/>
  <p:tag name="MH_TYPE" val="NUMBER"/>
  <p:tag name="ID" val="547137"/>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90628092434"/>
  <p:tag name="MH_LIBRARY" val="CONTENTS"/>
  <p:tag name="MH_TYPE" val="ENTRY"/>
  <p:tag name="ID" val="547137"/>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90628092434"/>
  <p:tag name="MH_LIBRARY" val="CONTENTS"/>
  <p:tag name="MH_TYPE" val="NUMBER"/>
  <p:tag name="ID" val="547137"/>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90628092434"/>
  <p:tag name="MH_LIBRARY" val="CONTENTS"/>
  <p:tag name="MH_TYPE" val="ENTRY"/>
  <p:tag name="ID" val="547137"/>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90628092434"/>
  <p:tag name="MH_LIBRARY" val="CONTENTS"/>
  <p:tag name="MH_TYPE" val="NUMBER"/>
  <p:tag name="ID" val="547137"/>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90628092434"/>
  <p:tag name="MH_LIBRARY" val="CONTENTS"/>
  <p:tag name="MH_TYPE" val="ENTRY"/>
  <p:tag name="ID" val="547137"/>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90628092434"/>
  <p:tag name="MH_LIBRARY" val="CONTENTS"/>
  <p:tag name="MH_TYPE" val="NUMBER"/>
  <p:tag name="ID" val="547137"/>
  <p:tag name="MH_ORDER" val="4"/>
</p:tagLst>
</file>

<file path=ppt/tags/tag15.xml><?xml version="1.0" encoding="utf-8"?>
<p:tagLst xmlns:a="http://schemas.openxmlformats.org/drawingml/2006/main" xmlns:r="http://schemas.openxmlformats.org/officeDocument/2006/relationships" xmlns:p="http://schemas.openxmlformats.org/presentationml/2006/main">
  <p:tag name="MH" val="20190628092434"/>
  <p:tag name="MH_LIBRARY" val="CONTENTS"/>
  <p:tag name="MH_TYPE" val="ENTRY"/>
  <p:tag name="ID" val="547137"/>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90628092434"/>
  <p:tag name="MH_LIBRARY" val="CONTENTS"/>
  <p:tag name="MH_TYPE" val="OTHERS"/>
  <p:tag name="ID" val="547137"/>
</p:tagLst>
</file>

<file path=ppt/tags/tag17.xml><?xml version="1.0" encoding="utf-8"?>
<p:tagLst xmlns:a="http://schemas.openxmlformats.org/drawingml/2006/main" xmlns:r="http://schemas.openxmlformats.org/officeDocument/2006/relationships" xmlns:p="http://schemas.openxmlformats.org/presentationml/2006/main">
  <p:tag name="MH" val="20190628092434"/>
  <p:tag name="MH_LIBRARY" val="CONTENTS"/>
  <p:tag name="MH_TYPE" val="OTHERS"/>
  <p:tag name="ID" val="547137"/>
</p:tagLst>
</file>

<file path=ppt/tags/tag18.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文本占位符 4"/>
</p:tagLst>
</file>

<file path=ppt/tags/tag19.xml><?xml version="1.0" encoding="utf-8"?>
<p:tagLst xmlns:a="http://schemas.openxmlformats.org/drawingml/2006/main" xmlns:r="http://schemas.openxmlformats.org/officeDocument/2006/relationships" xmlns:p="http://schemas.openxmlformats.org/presentationml/2006/main">
  <p:tag name="MH" val="20190529135516"/>
  <p:tag name="MH_LIBRARY" val="GRAPHIC"/>
  <p:tag name="MH_ORDER" val="文本占位符 6"/>
</p:tagLst>
</file>

<file path=ppt/tags/tag20.xml><?xml version="1.0" encoding="utf-8"?>
<p:tagLst xmlns:a="http://schemas.openxmlformats.org/drawingml/2006/main" xmlns:r="http://schemas.openxmlformats.org/officeDocument/2006/relationships" xmlns:p="http://schemas.openxmlformats.org/presentationml/2006/main">
  <p:tag name="MH" val="20190628093149"/>
  <p:tag name="MH_LIBRARY" val="GRAPHIC"/>
  <p:tag name="MH_ORDER" val="TextBox 3"/>
</p:tagLst>
</file>

<file path=ppt/tags/tag21.xml><?xml version="1.0" encoding="utf-8"?>
<p:tagLst xmlns:a="http://schemas.openxmlformats.org/drawingml/2006/main" xmlns:r="http://schemas.openxmlformats.org/officeDocument/2006/relationships" xmlns:p="http://schemas.openxmlformats.org/presentationml/2006/main">
  <p:tag name="PA" val="v5.2.6"/>
  <p:tag name="PAMAINTYPE" val="4"/>
  <p:tag name="PATYPE" val="163"/>
  <p:tag name="PASUBTYPE" val="166"/>
  <p:tag name="RESOURCELIBID_SHAPE" val="333559"/>
  <p:tag name="RESOURCELIB_SHAPETYPE" val="4"/>
</p:tagLst>
</file>

<file path=ppt/tags/tag22.xml><?xml version="1.0" encoding="utf-8"?>
<p:tagLst xmlns:a="http://schemas.openxmlformats.org/drawingml/2006/main" xmlns:r="http://schemas.openxmlformats.org/officeDocument/2006/relationships" xmlns:p="http://schemas.openxmlformats.org/presentationml/2006/main">
  <p:tag name="PA" val="v5.2.6"/>
</p:tagLst>
</file>

<file path=ppt/tags/tag23.xml><?xml version="1.0" encoding="utf-8"?>
<p:tagLst xmlns:a="http://schemas.openxmlformats.org/drawingml/2006/main" xmlns:r="http://schemas.openxmlformats.org/officeDocument/2006/relationships" xmlns:p="http://schemas.openxmlformats.org/presentationml/2006/main">
  <p:tag name="PA" val="v5.2.6"/>
</p:tagLst>
</file>

<file path=ppt/tags/tag24.xml><?xml version="1.0" encoding="utf-8"?>
<p:tagLst xmlns:a="http://schemas.openxmlformats.org/drawingml/2006/main" xmlns:r="http://schemas.openxmlformats.org/officeDocument/2006/relationships" xmlns:p="http://schemas.openxmlformats.org/presentationml/2006/main">
  <p:tag name="PA" val="v5.2.6"/>
</p:tagLst>
</file>

<file path=ppt/tags/tag25.xml><?xml version="1.0" encoding="utf-8"?>
<p:tagLst xmlns:a="http://schemas.openxmlformats.org/drawingml/2006/main" xmlns:r="http://schemas.openxmlformats.org/officeDocument/2006/relationships" xmlns:p="http://schemas.openxmlformats.org/presentationml/2006/main">
  <p:tag name="PA" val="v5.2.6"/>
</p:tagLst>
</file>

<file path=ppt/tags/tag26.xml><?xml version="1.0" encoding="utf-8"?>
<p:tagLst xmlns:a="http://schemas.openxmlformats.org/drawingml/2006/main" xmlns:r="http://schemas.openxmlformats.org/officeDocument/2006/relationships" xmlns:p="http://schemas.openxmlformats.org/presentationml/2006/main">
  <p:tag name="PA" val="v5.2.6"/>
</p:tagLst>
</file>

<file path=ppt/tags/tag27.xml><?xml version="1.0" encoding="utf-8"?>
<p:tagLst xmlns:a="http://schemas.openxmlformats.org/drawingml/2006/main" xmlns:r="http://schemas.openxmlformats.org/officeDocument/2006/relationships" xmlns:p="http://schemas.openxmlformats.org/presentationml/2006/main">
  <p:tag name="PA" val="v5.2.6"/>
</p:tagLst>
</file>

<file path=ppt/tags/tag28.xml><?xml version="1.0" encoding="utf-8"?>
<p:tagLst xmlns:a="http://schemas.openxmlformats.org/drawingml/2006/main" xmlns:r="http://schemas.openxmlformats.org/officeDocument/2006/relationships" xmlns:p="http://schemas.openxmlformats.org/presentationml/2006/main">
  <p:tag name="PA" val="v5.2.6"/>
</p:tagLst>
</file>

<file path=ppt/tags/tag29.xml><?xml version="1.0" encoding="utf-8"?>
<p:tagLst xmlns:a="http://schemas.openxmlformats.org/drawingml/2006/main" xmlns:r="http://schemas.openxmlformats.org/officeDocument/2006/relationships" xmlns:p="http://schemas.openxmlformats.org/presentationml/2006/main">
  <p:tag name="MH" val="20190628102214"/>
  <p:tag name="MH_LIBRARY" val="GRAPHIC"/>
  <p:tag name="MH_TYPE" val="Other"/>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90628102214"/>
  <p:tag name="MH_LIBRARY" val="GRAPHIC"/>
  <p:tag name="MH_TYPE" val="Other"/>
  <p:tag name="MH_ORDER" val="2"/>
</p:tagLst>
</file>

<file path=ppt/tags/tag31.xml><?xml version="1.0" encoding="utf-8"?>
<p:tagLst xmlns:a="http://schemas.openxmlformats.org/drawingml/2006/main" xmlns:r="http://schemas.openxmlformats.org/officeDocument/2006/relationships" xmlns:p="http://schemas.openxmlformats.org/presentationml/2006/main">
  <p:tag name="MH" val="20190628102214"/>
  <p:tag name="MH_LIBRARY" val="GRAPHIC"/>
  <p:tag name="MH_TYPE" val="Other"/>
  <p:tag name="MH_ORDER" val="3"/>
</p:tagLst>
</file>

<file path=ppt/tags/tag32.xml><?xml version="1.0" encoding="utf-8"?>
<p:tagLst xmlns:a="http://schemas.openxmlformats.org/drawingml/2006/main" xmlns:r="http://schemas.openxmlformats.org/officeDocument/2006/relationships" xmlns:p="http://schemas.openxmlformats.org/presentationml/2006/main">
  <p:tag name="MH" val="20190628102214"/>
  <p:tag name="MH_LIBRARY" val="GRAPHIC"/>
  <p:tag name="MH_TYPE" val="Other"/>
  <p:tag name="MH_ORDER" val="4"/>
</p:tagLst>
</file>

<file path=ppt/tags/tag33.xml><?xml version="1.0" encoding="utf-8"?>
<p:tagLst xmlns:a="http://schemas.openxmlformats.org/drawingml/2006/main" xmlns:r="http://schemas.openxmlformats.org/officeDocument/2006/relationships" xmlns:p="http://schemas.openxmlformats.org/presentationml/2006/main">
  <p:tag name="MH" val="20190628102214"/>
  <p:tag name="MH_LIBRARY" val="GRAPHIC"/>
  <p:tag name="MH_TYPE" val="Other"/>
  <p:tag name="MH_ORDER" val="5"/>
</p:tagLst>
</file>

<file path=ppt/tags/tag34.xml><?xml version="1.0" encoding="utf-8"?>
<p:tagLst xmlns:a="http://schemas.openxmlformats.org/drawingml/2006/main" xmlns:r="http://schemas.openxmlformats.org/officeDocument/2006/relationships" xmlns:p="http://schemas.openxmlformats.org/presentationml/2006/main">
  <p:tag name="MH" val="20190628102214"/>
  <p:tag name="MH_LIBRARY" val="GRAPHIC"/>
  <p:tag name="MH_TYPE" val="Other"/>
  <p:tag name="MH_ORDER" val="6"/>
</p:tagLst>
</file>

<file path=ppt/tags/tag35.xml><?xml version="1.0" encoding="utf-8"?>
<p:tagLst xmlns:a="http://schemas.openxmlformats.org/drawingml/2006/main" xmlns:r="http://schemas.openxmlformats.org/officeDocument/2006/relationships" xmlns:p="http://schemas.openxmlformats.org/presentationml/2006/main">
  <p:tag name="MH" val="20190628102214"/>
  <p:tag name="MH_LIBRARY" val="GRAPHIC"/>
  <p:tag name="MH_TYPE" val="Other"/>
  <p:tag name="MH_ORDER" val="7"/>
</p:tagLst>
</file>

<file path=ppt/tags/tag36.xml><?xml version="1.0" encoding="utf-8"?>
<p:tagLst xmlns:a="http://schemas.openxmlformats.org/drawingml/2006/main" xmlns:r="http://schemas.openxmlformats.org/officeDocument/2006/relationships" xmlns:p="http://schemas.openxmlformats.org/presentationml/2006/main">
  <p:tag name="MH" val="20190628102214"/>
  <p:tag name="MH_LIBRARY" val="GRAPHIC"/>
  <p:tag name="MH_TYPE" val="Other"/>
  <p:tag name="MH_ORDER" val="8"/>
</p:tagLst>
</file>

<file path=ppt/tags/tag37.xml><?xml version="1.0" encoding="utf-8"?>
<p:tagLst xmlns:a="http://schemas.openxmlformats.org/drawingml/2006/main" xmlns:r="http://schemas.openxmlformats.org/officeDocument/2006/relationships" xmlns:p="http://schemas.openxmlformats.org/presentationml/2006/main">
  <p:tag name="MH" val="20190628103451"/>
  <p:tag name="MH_LIBRARY" val="GRAPHIC"/>
  <p:tag name="MH_TYPE" val="Other"/>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90628103451"/>
  <p:tag name="MH_LIBRARY" val="GRAPHIC"/>
  <p:tag name="MH_TYPE" val="Other"/>
  <p:tag name="MH_ORDER" val="2"/>
</p:tagLst>
</file>

<file path=ppt/tags/tag39.xml><?xml version="1.0" encoding="utf-8"?>
<p:tagLst xmlns:a="http://schemas.openxmlformats.org/drawingml/2006/main" xmlns:r="http://schemas.openxmlformats.org/officeDocument/2006/relationships" xmlns:p="http://schemas.openxmlformats.org/presentationml/2006/main">
  <p:tag name="MH" val="20190628103451"/>
  <p:tag name="MH_LIBRARY" val="GRAPHIC"/>
  <p:tag name="MH_TYPE" val="Other"/>
  <p:tag name="MH_ORDER" val="3"/>
</p:tagLst>
</file>

<file path=ppt/tags/tag40.xml><?xml version="1.0" encoding="utf-8"?>
<p:tagLst xmlns:a="http://schemas.openxmlformats.org/drawingml/2006/main" xmlns:r="http://schemas.openxmlformats.org/officeDocument/2006/relationships" xmlns:p="http://schemas.openxmlformats.org/presentationml/2006/main">
  <p:tag name="MH" val="20190628103451"/>
  <p:tag name="MH_LIBRARY" val="GRAPHIC"/>
  <p:tag name="MH_TYPE" val="Other"/>
  <p:tag name="MH_ORDER" val="4"/>
</p:tagLst>
</file>

<file path=ppt/tags/tag41.xml><?xml version="1.0" encoding="utf-8"?>
<p:tagLst xmlns:a="http://schemas.openxmlformats.org/drawingml/2006/main" xmlns:r="http://schemas.openxmlformats.org/officeDocument/2006/relationships" xmlns:p="http://schemas.openxmlformats.org/presentationml/2006/main">
  <p:tag name="MH" val="20190628103451"/>
  <p:tag name="MH_LIBRARY" val="GRAPHIC"/>
  <p:tag name="MH_TYPE" val="Other"/>
  <p:tag name="MH_ORDER" val="5"/>
</p:tagLst>
</file>

<file path=ppt/tags/tag42.xml><?xml version="1.0" encoding="utf-8"?>
<p:tagLst xmlns:a="http://schemas.openxmlformats.org/drawingml/2006/main" xmlns:r="http://schemas.openxmlformats.org/officeDocument/2006/relationships" xmlns:p="http://schemas.openxmlformats.org/presentationml/2006/main">
  <p:tag name="MH" val="20190628103451"/>
  <p:tag name="MH_LIBRARY" val="GRAPHIC"/>
  <p:tag name="MH_TYPE" val="Other"/>
  <p:tag name="MH_ORDER" val="6"/>
</p:tagLst>
</file>

<file path=ppt/tags/tag43.xml><?xml version="1.0" encoding="utf-8"?>
<p:tagLst xmlns:a="http://schemas.openxmlformats.org/drawingml/2006/main" xmlns:r="http://schemas.openxmlformats.org/officeDocument/2006/relationships" xmlns:p="http://schemas.openxmlformats.org/presentationml/2006/main">
  <p:tag name="MH" val="20190628103451"/>
  <p:tag name="MH_LIBRARY" val="GRAPHIC"/>
  <p:tag name="MH_TYPE" val="Other"/>
  <p:tag name="MH_ORDER" val="7"/>
</p:tagLst>
</file>

<file path=ppt/tags/tag44.xml><?xml version="1.0" encoding="utf-8"?>
<p:tagLst xmlns:a="http://schemas.openxmlformats.org/drawingml/2006/main" xmlns:r="http://schemas.openxmlformats.org/officeDocument/2006/relationships" xmlns:p="http://schemas.openxmlformats.org/presentationml/2006/main">
  <p:tag name="MH" val="20190628103451"/>
  <p:tag name="MH_LIBRARY" val="GRAPHIC"/>
  <p:tag name="MH_TYPE" val="Other"/>
  <p:tag name="MH_ORDER" val="8"/>
</p:tagLst>
</file>

<file path=ppt/tags/tag45.xml><?xml version="1.0" encoding="utf-8"?>
<p:tagLst xmlns:a="http://schemas.openxmlformats.org/drawingml/2006/main" xmlns:r="http://schemas.openxmlformats.org/officeDocument/2006/relationships" xmlns:p="http://schemas.openxmlformats.org/presentationml/2006/main">
  <p:tag name="MH" val="20190628103451"/>
  <p:tag name="MH_LIBRARY" val="GRAPHIC"/>
  <p:tag name="MH_TYPE" val="Other"/>
  <p:tag name="MH_ORDER" val="9"/>
</p:tagLst>
</file>

<file path=ppt/tags/tag46.xml><?xml version="1.0" encoding="utf-8"?>
<p:tagLst xmlns:a="http://schemas.openxmlformats.org/drawingml/2006/main" xmlns:r="http://schemas.openxmlformats.org/officeDocument/2006/relationships" xmlns:p="http://schemas.openxmlformats.org/presentationml/2006/main">
  <p:tag name="MH" val="20190628103451"/>
  <p:tag name="MH_LIBRARY" val="GRAPHIC"/>
  <p:tag name="MH_TYPE" val="Other"/>
  <p:tag name="MH_ORDER" val="10"/>
</p:tagLst>
</file>

<file path=ppt/tags/tag47.xml><?xml version="1.0" encoding="utf-8"?>
<p:tagLst xmlns:a="http://schemas.openxmlformats.org/drawingml/2006/main" xmlns:r="http://schemas.openxmlformats.org/officeDocument/2006/relationships" xmlns:p="http://schemas.openxmlformats.org/presentationml/2006/main">
  <p:tag name="PA" val="v5.2.6"/>
  <p:tag name="PAMAINTYPE" val="4"/>
  <p:tag name="PATYPE" val="159"/>
  <p:tag name="PASUBTYPE" val="162"/>
  <p:tag name="RESOURCELIBID_SHAPE" val="538043"/>
  <p:tag name="RESOURCELIB_SHAPETYPE" val="4"/>
</p:tagLst>
</file>

<file path=ppt/tags/tag48.xml><?xml version="1.0" encoding="utf-8"?>
<p:tagLst xmlns:a="http://schemas.openxmlformats.org/drawingml/2006/main" xmlns:r="http://schemas.openxmlformats.org/officeDocument/2006/relationships" xmlns:p="http://schemas.openxmlformats.org/presentationml/2006/main">
  <p:tag name="PA" val="v5.2.6"/>
</p:tagLst>
</file>

<file path=ppt/tags/tag49.xml><?xml version="1.0" encoding="utf-8"?>
<p:tagLst xmlns:a="http://schemas.openxmlformats.org/drawingml/2006/main" xmlns:r="http://schemas.openxmlformats.org/officeDocument/2006/relationships" xmlns:p="http://schemas.openxmlformats.org/presentationml/2006/main">
  <p:tag name="PA" val="v5.2.6"/>
</p:tagLst>
</file>

<file path=ppt/tags/tag50.xml><?xml version="1.0" encoding="utf-8"?>
<p:tagLst xmlns:a="http://schemas.openxmlformats.org/drawingml/2006/main" xmlns:r="http://schemas.openxmlformats.org/officeDocument/2006/relationships" xmlns:p="http://schemas.openxmlformats.org/presentationml/2006/main">
  <p:tag name="PA" val="v5.2.6"/>
</p:tagLst>
</file>

<file path=ppt/tags/tag51.xml><?xml version="1.0" encoding="utf-8"?>
<p:tagLst xmlns:a="http://schemas.openxmlformats.org/drawingml/2006/main" xmlns:r="http://schemas.openxmlformats.org/officeDocument/2006/relationships" xmlns:p="http://schemas.openxmlformats.org/presentationml/2006/main">
  <p:tag name="PA" val="v5.2.6"/>
</p:tagLst>
</file>

<file path=ppt/tags/tag52.xml><?xml version="1.0" encoding="utf-8"?>
<p:tagLst xmlns:a="http://schemas.openxmlformats.org/drawingml/2006/main" xmlns:r="http://schemas.openxmlformats.org/officeDocument/2006/relationships" xmlns:p="http://schemas.openxmlformats.org/presentationml/2006/main">
  <p:tag name="PA" val="v5.2.6"/>
</p:tagLst>
</file>

<file path=ppt/tags/tag53.xml><?xml version="1.0" encoding="utf-8"?>
<p:tagLst xmlns:a="http://schemas.openxmlformats.org/drawingml/2006/main" xmlns:r="http://schemas.openxmlformats.org/officeDocument/2006/relationships" xmlns:p="http://schemas.openxmlformats.org/presentationml/2006/main">
  <p:tag name="PA" val="v5.2.6"/>
</p:tagLst>
</file>

<file path=ppt/tags/tag54.xml><?xml version="1.0" encoding="utf-8"?>
<p:tagLst xmlns:a="http://schemas.openxmlformats.org/drawingml/2006/main" xmlns:r="http://schemas.openxmlformats.org/officeDocument/2006/relationships" xmlns:p="http://schemas.openxmlformats.org/presentationml/2006/main">
  <p:tag name="PA" val="v5.2.6"/>
  <p:tag name="PAMAINTYPE" val="4"/>
  <p:tag name="PATYPE" val="176"/>
  <p:tag name="PASUBTYPE" val="282"/>
  <p:tag name="RESOURCELIBID_SHAPE" val="287126"/>
  <p:tag name="RESOURCELIB_SHAPETYPE" val="4"/>
</p:tagLst>
</file>

<file path=ppt/tags/tag55.xml><?xml version="1.0" encoding="utf-8"?>
<p:tagLst xmlns:a="http://schemas.openxmlformats.org/drawingml/2006/main" xmlns:r="http://schemas.openxmlformats.org/officeDocument/2006/relationships" xmlns:p="http://schemas.openxmlformats.org/presentationml/2006/main">
  <p:tag name="PA" val="v5.2.6"/>
</p:tagLst>
</file>

<file path=ppt/tags/tag56.xml><?xml version="1.0" encoding="utf-8"?>
<p:tagLst xmlns:a="http://schemas.openxmlformats.org/drawingml/2006/main" xmlns:r="http://schemas.openxmlformats.org/officeDocument/2006/relationships" xmlns:p="http://schemas.openxmlformats.org/presentationml/2006/main">
  <p:tag name="PA" val="v5.2.6"/>
</p:tagLst>
</file>

<file path=ppt/tags/tag57.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文本占位符 4"/>
</p:tagLst>
</file>

<file path=ppt/tags/tag58.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文本占位符 4"/>
</p:tagLst>
</file>

<file path=ppt/tags/tag59.xml><?xml version="1.0" encoding="utf-8"?>
<p:tagLst xmlns:a="http://schemas.openxmlformats.org/drawingml/2006/main" xmlns:r="http://schemas.openxmlformats.org/officeDocument/2006/relationships" xmlns:p="http://schemas.openxmlformats.org/presentationml/2006/main">
  <p:tag name="MH" val="20190529135516"/>
  <p:tag name="MH_LIBRARY" val="GRAPHIC"/>
  <p:tag name="MH_ORDER" val="文本占位符 6"/>
</p:tagLst>
</file>

<file path=ppt/tags/tag60.xml><?xml version="1.0" encoding="utf-8"?>
<p:tagLst xmlns:a="http://schemas.openxmlformats.org/drawingml/2006/main" xmlns:r="http://schemas.openxmlformats.org/officeDocument/2006/relationships" xmlns:p="http://schemas.openxmlformats.org/presentationml/2006/main">
  <p:tag name="MH" val="20190628093149"/>
  <p:tag name="MH_LIBRARY" val="GRAPHIC"/>
  <p:tag name="MH_ORDER" val="TextBox 3"/>
</p:tagLst>
</file>

<file path=ppt/tags/tag61.xml><?xml version="1.0" encoding="utf-8"?>
<p:tagLst xmlns:a="http://schemas.openxmlformats.org/drawingml/2006/main" xmlns:r="http://schemas.openxmlformats.org/officeDocument/2006/relationships" xmlns:p="http://schemas.openxmlformats.org/presentationml/2006/main">
  <p:tag name="PA" val="v5.2.6"/>
  <p:tag name="PAMAINTYPE" val="4"/>
  <p:tag name="PATYPE" val="176"/>
  <p:tag name="PASUBTYPE" val="282"/>
  <p:tag name="RESOURCELIBID_SHAPE" val="286959"/>
  <p:tag name="RESOURCELIB_SHAPETYPE" val="4"/>
</p:tagLst>
</file>

<file path=ppt/tags/tag62.xml><?xml version="1.0" encoding="utf-8"?>
<p:tagLst xmlns:a="http://schemas.openxmlformats.org/drawingml/2006/main" xmlns:r="http://schemas.openxmlformats.org/officeDocument/2006/relationships" xmlns:p="http://schemas.openxmlformats.org/presentationml/2006/main">
  <p:tag name="PA" val="v5.2.6"/>
</p:tagLst>
</file>

<file path=ppt/tags/tag63.xml><?xml version="1.0" encoding="utf-8"?>
<p:tagLst xmlns:a="http://schemas.openxmlformats.org/drawingml/2006/main" xmlns:r="http://schemas.openxmlformats.org/officeDocument/2006/relationships" xmlns:p="http://schemas.openxmlformats.org/presentationml/2006/main">
  <p:tag name="PA" val="v5.2.6"/>
</p:tagLst>
</file>

<file path=ppt/tags/tag64.xml><?xml version="1.0" encoding="utf-8"?>
<p:tagLst xmlns:a="http://schemas.openxmlformats.org/drawingml/2006/main" xmlns:r="http://schemas.openxmlformats.org/officeDocument/2006/relationships" xmlns:p="http://schemas.openxmlformats.org/presentationml/2006/main">
  <p:tag name="PA" val="v5.2.6"/>
</p:tagLst>
</file>

<file path=ppt/tags/tag65.xml><?xml version="1.0" encoding="utf-8"?>
<p:tagLst xmlns:a="http://schemas.openxmlformats.org/drawingml/2006/main" xmlns:r="http://schemas.openxmlformats.org/officeDocument/2006/relationships" xmlns:p="http://schemas.openxmlformats.org/presentationml/2006/main">
  <p:tag name="PA" val="v5.2.6"/>
</p:tagLst>
</file>

<file path=ppt/tags/tag66.xml><?xml version="1.0" encoding="utf-8"?>
<p:tagLst xmlns:a="http://schemas.openxmlformats.org/drawingml/2006/main" xmlns:r="http://schemas.openxmlformats.org/officeDocument/2006/relationships" xmlns:p="http://schemas.openxmlformats.org/presentationml/2006/main">
  <p:tag name="PA" val="v5.2.6"/>
</p:tagLst>
</file>

<file path=ppt/tags/tag67.xml><?xml version="1.0" encoding="utf-8"?>
<p:tagLst xmlns:a="http://schemas.openxmlformats.org/drawingml/2006/main" xmlns:r="http://schemas.openxmlformats.org/officeDocument/2006/relationships" xmlns:p="http://schemas.openxmlformats.org/presentationml/2006/main">
  <p:tag name="PA" val="v5.2.6"/>
</p:tagLst>
</file>

<file path=ppt/tags/tag68.xml><?xml version="1.0" encoding="utf-8"?>
<p:tagLst xmlns:a="http://schemas.openxmlformats.org/drawingml/2006/main" xmlns:r="http://schemas.openxmlformats.org/officeDocument/2006/relationships" xmlns:p="http://schemas.openxmlformats.org/presentationml/2006/main">
  <p:tag name="PA" val="v5.2.6"/>
</p:tagLst>
</file>

<file path=ppt/tags/tag69.xml><?xml version="1.0" encoding="utf-8"?>
<p:tagLst xmlns:a="http://schemas.openxmlformats.org/drawingml/2006/main" xmlns:r="http://schemas.openxmlformats.org/officeDocument/2006/relationships" xmlns:p="http://schemas.openxmlformats.org/presentationml/2006/main">
  <p:tag name="MH" val="20190628133643"/>
  <p:tag name="MH_LIBRARY" val="GRAPHIC"/>
  <p:tag name="MH_TYPE" val="Other"/>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90628133643"/>
  <p:tag name="MH_LIBRARY" val="GRAPHIC"/>
  <p:tag name="MH_TYPE" val="SubTitle"/>
  <p:tag name="MH_ORDER" val="1"/>
</p:tagLst>
</file>

<file path=ppt/tags/tag71.xml><?xml version="1.0" encoding="utf-8"?>
<p:tagLst xmlns:a="http://schemas.openxmlformats.org/drawingml/2006/main" xmlns:r="http://schemas.openxmlformats.org/officeDocument/2006/relationships" xmlns:p="http://schemas.openxmlformats.org/presentationml/2006/main">
  <p:tag name="MH" val="20190628133643"/>
  <p:tag name="MH_LIBRARY" val="GRAPHIC"/>
  <p:tag name="MH_TYPE" val="Other"/>
  <p:tag name="MH_ORDER" val="2"/>
</p:tagLst>
</file>

<file path=ppt/tags/tag72.xml><?xml version="1.0" encoding="utf-8"?>
<p:tagLst xmlns:a="http://schemas.openxmlformats.org/drawingml/2006/main" xmlns:r="http://schemas.openxmlformats.org/officeDocument/2006/relationships" xmlns:p="http://schemas.openxmlformats.org/presentationml/2006/main">
  <p:tag name="MH" val="20190628133643"/>
  <p:tag name="MH_LIBRARY" val="GRAPHIC"/>
  <p:tag name="MH_TYPE" val="SubTitle"/>
  <p:tag name="MH_ORDER" val="4"/>
</p:tagLst>
</file>

<file path=ppt/tags/tag73.xml><?xml version="1.0" encoding="utf-8"?>
<p:tagLst xmlns:a="http://schemas.openxmlformats.org/drawingml/2006/main" xmlns:r="http://schemas.openxmlformats.org/officeDocument/2006/relationships" xmlns:p="http://schemas.openxmlformats.org/presentationml/2006/main">
  <p:tag name="MH" val="20190628133643"/>
  <p:tag name="MH_LIBRARY" val="GRAPHIC"/>
  <p:tag name="MH_TYPE" val="Other"/>
  <p:tag name="MH_ORDER" val="3"/>
</p:tagLst>
</file>

<file path=ppt/tags/tag74.xml><?xml version="1.0" encoding="utf-8"?>
<p:tagLst xmlns:a="http://schemas.openxmlformats.org/drawingml/2006/main" xmlns:r="http://schemas.openxmlformats.org/officeDocument/2006/relationships" xmlns:p="http://schemas.openxmlformats.org/presentationml/2006/main">
  <p:tag name="MH" val="20190628133643"/>
  <p:tag name="MH_LIBRARY" val="GRAPHIC"/>
  <p:tag name="MH_TYPE" val="SubTitle"/>
  <p:tag name="MH_ORDER" val="3"/>
</p:tagLst>
</file>

<file path=ppt/tags/tag75.xml><?xml version="1.0" encoding="utf-8"?>
<p:tagLst xmlns:a="http://schemas.openxmlformats.org/drawingml/2006/main" xmlns:r="http://schemas.openxmlformats.org/officeDocument/2006/relationships" xmlns:p="http://schemas.openxmlformats.org/presentationml/2006/main">
  <p:tag name="MH" val="20190628133643"/>
  <p:tag name="MH_LIBRARY" val="GRAPHIC"/>
  <p:tag name="MH_TYPE" val="Other"/>
  <p:tag name="MH_ORDER" val="4"/>
</p:tagLst>
</file>

<file path=ppt/tags/tag76.xml><?xml version="1.0" encoding="utf-8"?>
<p:tagLst xmlns:a="http://schemas.openxmlformats.org/drawingml/2006/main" xmlns:r="http://schemas.openxmlformats.org/officeDocument/2006/relationships" xmlns:p="http://schemas.openxmlformats.org/presentationml/2006/main">
  <p:tag name="MH" val="20190628133643"/>
  <p:tag name="MH_LIBRARY" val="GRAPHIC"/>
  <p:tag name="MH_TYPE" val="SubTitle"/>
  <p:tag name="MH_ORDER" val="2"/>
</p:tagLst>
</file>

<file path=ppt/tags/tag77.xml><?xml version="1.0" encoding="utf-8"?>
<p:tagLst xmlns:a="http://schemas.openxmlformats.org/drawingml/2006/main" xmlns:r="http://schemas.openxmlformats.org/officeDocument/2006/relationships" xmlns:p="http://schemas.openxmlformats.org/presentationml/2006/main">
  <p:tag name="MH" val="20190628142132"/>
  <p:tag name="MH_LIBRARY" val="GRAPHIC"/>
  <p:tag name="MH_TYPE" val="SubTitle"/>
  <p:tag name="MH_ORDER" val="3"/>
</p:tagLst>
</file>

<file path=ppt/tags/tag78.xml><?xml version="1.0" encoding="utf-8"?>
<p:tagLst xmlns:a="http://schemas.openxmlformats.org/drawingml/2006/main" xmlns:r="http://schemas.openxmlformats.org/officeDocument/2006/relationships" xmlns:p="http://schemas.openxmlformats.org/presentationml/2006/main">
  <p:tag name="MH" val="20190628142132"/>
  <p:tag name="MH_LIBRARY" val="GRAPHIC"/>
  <p:tag name="MH_TYPE" val="SubTitle"/>
  <p:tag name="MH_ORDER" val="2"/>
</p:tagLst>
</file>

<file path=ppt/tags/tag79.xml><?xml version="1.0" encoding="utf-8"?>
<p:tagLst xmlns:a="http://schemas.openxmlformats.org/drawingml/2006/main" xmlns:r="http://schemas.openxmlformats.org/officeDocument/2006/relationships" xmlns:p="http://schemas.openxmlformats.org/presentationml/2006/main">
  <p:tag name="MH" val="20190628142132"/>
  <p:tag name="MH_LIBRARY" val="GRAPHIC"/>
  <p:tag name="MH_TYPE" val="SubTitle"/>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90628142132"/>
  <p:tag name="MH_LIBRARY" val="GRAPHIC"/>
  <p:tag name="MH_TYPE" val="Other"/>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90628142132"/>
  <p:tag name="MH_LIBRARY" val="GRAPHIC"/>
  <p:tag name="MH_TYPE" val="Other"/>
  <p:tag name="MH_ORDER" val="2"/>
</p:tagLst>
</file>

<file path=ppt/tags/tag82.xml><?xml version="1.0" encoding="utf-8"?>
<p:tagLst xmlns:a="http://schemas.openxmlformats.org/drawingml/2006/main" xmlns:r="http://schemas.openxmlformats.org/officeDocument/2006/relationships" xmlns:p="http://schemas.openxmlformats.org/presentationml/2006/main">
  <p:tag name="MH" val="20190628142132"/>
  <p:tag name="MH_LIBRARY" val="GRAPHIC"/>
  <p:tag name="MH_TYPE" val="Other"/>
  <p:tag name="MH_ORDER" val="3"/>
</p:tagLst>
</file>

<file path=ppt/tags/tag83.xml><?xml version="1.0" encoding="utf-8"?>
<p:tagLst xmlns:a="http://schemas.openxmlformats.org/drawingml/2006/main" xmlns:r="http://schemas.openxmlformats.org/officeDocument/2006/relationships" xmlns:p="http://schemas.openxmlformats.org/presentationml/2006/main">
  <p:tag name="MH" val="20190628142132"/>
  <p:tag name="MH_LIBRARY" val="GRAPHIC"/>
  <p:tag name="MH_TYPE" val="Other"/>
  <p:tag name="MH_ORDER" val="4"/>
</p:tagLst>
</file>

<file path=ppt/tags/tag84.xml><?xml version="1.0" encoding="utf-8"?>
<p:tagLst xmlns:a="http://schemas.openxmlformats.org/drawingml/2006/main" xmlns:r="http://schemas.openxmlformats.org/officeDocument/2006/relationships" xmlns:p="http://schemas.openxmlformats.org/presentationml/2006/main">
  <p:tag name="MH" val="20190628142132"/>
  <p:tag name="MH_LIBRARY" val="GRAPHIC"/>
  <p:tag name="MH_TYPE" val="Other"/>
  <p:tag name="MH_ORDER" val="5"/>
</p:tagLst>
</file>

<file path=ppt/tags/tag85.xml><?xml version="1.0" encoding="utf-8"?>
<p:tagLst xmlns:a="http://schemas.openxmlformats.org/drawingml/2006/main" xmlns:r="http://schemas.openxmlformats.org/officeDocument/2006/relationships" xmlns:p="http://schemas.openxmlformats.org/presentationml/2006/main">
  <p:tag name="MH" val="20190628142132"/>
  <p:tag name="MH_LIBRARY" val="GRAPHIC"/>
  <p:tag name="MH_TYPE" val="Text"/>
  <p:tag name="MH_ORDER" val="2"/>
</p:tagLst>
</file>

<file path=ppt/tags/tag86.xml><?xml version="1.0" encoding="utf-8"?>
<p:tagLst xmlns:a="http://schemas.openxmlformats.org/drawingml/2006/main" xmlns:r="http://schemas.openxmlformats.org/officeDocument/2006/relationships" xmlns:p="http://schemas.openxmlformats.org/presentationml/2006/main">
  <p:tag name="MH" val="20190628142132"/>
  <p:tag name="MH_LIBRARY" val="GRAPHIC"/>
  <p:tag name="MH_TYPE" val="Text"/>
  <p:tag name="MH_ORDER" val="2"/>
</p:tagLst>
</file>

<file path=ppt/tags/tag87.xml><?xml version="1.0" encoding="utf-8"?>
<p:tagLst xmlns:a="http://schemas.openxmlformats.org/drawingml/2006/main" xmlns:r="http://schemas.openxmlformats.org/officeDocument/2006/relationships" xmlns:p="http://schemas.openxmlformats.org/presentationml/2006/main">
  <p:tag name="MH" val="20190628142132"/>
  <p:tag name="MH_LIBRARY" val="GRAPHIC"/>
  <p:tag name="MH_TYPE" val="Text"/>
  <p:tag name="MH_ORDER" val="2"/>
</p:tagLst>
</file>

<file path=ppt/tags/tag88.xml><?xml version="1.0" encoding="utf-8"?>
<p:tagLst xmlns:a="http://schemas.openxmlformats.org/drawingml/2006/main" xmlns:r="http://schemas.openxmlformats.org/officeDocument/2006/relationships" xmlns:p="http://schemas.openxmlformats.org/presentationml/2006/main">
  <p:tag name="PA" val="v5.2.6"/>
  <p:tag name="PAMAINTYPE" val="4"/>
  <p:tag name="PATYPE" val="159"/>
  <p:tag name="PASUBTYPE" val="162"/>
  <p:tag name="RESOURCELIBID_SHAPE" val="452024"/>
  <p:tag name="RESOURCELIB_SHAPETYPE" val="4"/>
</p:tagLst>
</file>

<file path=ppt/tags/tag89.xml><?xml version="1.0" encoding="utf-8"?>
<p:tagLst xmlns:a="http://schemas.openxmlformats.org/drawingml/2006/main" xmlns:r="http://schemas.openxmlformats.org/officeDocument/2006/relationships" xmlns:p="http://schemas.openxmlformats.org/presentationml/2006/main">
  <p:tag name="PA" val="v5.2.6"/>
</p:tagLst>
</file>

<file path=ppt/tags/tag90.xml><?xml version="1.0" encoding="utf-8"?>
<p:tagLst xmlns:a="http://schemas.openxmlformats.org/drawingml/2006/main" xmlns:r="http://schemas.openxmlformats.org/officeDocument/2006/relationships" xmlns:p="http://schemas.openxmlformats.org/presentationml/2006/main">
  <p:tag name="PA" val="v5.2.6"/>
</p:tagLst>
</file>

<file path=ppt/tags/tag91.xml><?xml version="1.0" encoding="utf-8"?>
<p:tagLst xmlns:a="http://schemas.openxmlformats.org/drawingml/2006/main" xmlns:r="http://schemas.openxmlformats.org/officeDocument/2006/relationships" xmlns:p="http://schemas.openxmlformats.org/presentationml/2006/main">
  <p:tag name="PA" val="v5.2.6"/>
</p:tagLst>
</file>

<file path=ppt/tags/tag92.xml><?xml version="1.0" encoding="utf-8"?>
<p:tagLst xmlns:a="http://schemas.openxmlformats.org/drawingml/2006/main" xmlns:r="http://schemas.openxmlformats.org/officeDocument/2006/relationships" xmlns:p="http://schemas.openxmlformats.org/presentationml/2006/main">
  <p:tag name="PA" val="v5.2.6"/>
</p:tagLst>
</file>

<file path=ppt/tags/tag93.xml><?xml version="1.0" encoding="utf-8"?>
<p:tagLst xmlns:a="http://schemas.openxmlformats.org/drawingml/2006/main" xmlns:r="http://schemas.openxmlformats.org/officeDocument/2006/relationships" xmlns:p="http://schemas.openxmlformats.org/presentationml/2006/main">
  <p:tag name="PA" val="v5.2.6"/>
</p:tagLst>
</file>

<file path=ppt/tags/tag94.xml><?xml version="1.0" encoding="utf-8"?>
<p:tagLst xmlns:a="http://schemas.openxmlformats.org/drawingml/2006/main" xmlns:r="http://schemas.openxmlformats.org/officeDocument/2006/relationships" xmlns:p="http://schemas.openxmlformats.org/presentationml/2006/main">
  <p:tag name="PA" val="v5.2.6"/>
</p:tagLst>
</file>

<file path=ppt/tags/tag95.xml><?xml version="1.0" encoding="utf-8"?>
<p:tagLst xmlns:a="http://schemas.openxmlformats.org/drawingml/2006/main" xmlns:r="http://schemas.openxmlformats.org/officeDocument/2006/relationships" xmlns:p="http://schemas.openxmlformats.org/presentationml/2006/main">
  <p:tag name="PA" val="v5.2.6"/>
</p:tagLst>
</file>

<file path=ppt/tags/tag96.xml><?xml version="1.0" encoding="utf-8"?>
<p:tagLst xmlns:a="http://schemas.openxmlformats.org/drawingml/2006/main" xmlns:r="http://schemas.openxmlformats.org/officeDocument/2006/relationships" xmlns:p="http://schemas.openxmlformats.org/presentationml/2006/main">
  <p:tag name="PA" val="v5.2.6"/>
</p:tagLst>
</file>

<file path=ppt/tags/tag97.xml><?xml version="1.0" encoding="utf-8"?>
<p:tagLst xmlns:a="http://schemas.openxmlformats.org/drawingml/2006/main" xmlns:r="http://schemas.openxmlformats.org/officeDocument/2006/relationships" xmlns:p="http://schemas.openxmlformats.org/presentationml/2006/main">
  <p:tag name="PA" val="v5.2.6"/>
</p:tagLst>
</file>

<file path=ppt/tags/tag98.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文本占位符 4"/>
</p:tagLst>
</file>

<file path=ppt/tags/tag99.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文本占位符 4"/>
</p:tagLst>
</file>

<file path=ppt/tags/tag100.xml><?xml version="1.0" encoding="utf-8"?>
<p:tagLst xmlns:a="http://schemas.openxmlformats.org/drawingml/2006/main" xmlns:r="http://schemas.openxmlformats.org/officeDocument/2006/relationships" xmlns:p="http://schemas.openxmlformats.org/presentationml/2006/main">
  <p:tag name="MH" val="20190529135516"/>
  <p:tag name="MH_LIBRARY" val="GRAPHIC"/>
  <p:tag name="MH_ORDER" val="文本占位符 6"/>
</p:tagLst>
</file>

<file path=ppt/tags/tag101.xml><?xml version="1.0" encoding="utf-8"?>
<p:tagLst xmlns:a="http://schemas.openxmlformats.org/drawingml/2006/main" xmlns:r="http://schemas.openxmlformats.org/officeDocument/2006/relationships" xmlns:p="http://schemas.openxmlformats.org/presentationml/2006/main">
  <p:tag name="MH" val="20190628093149"/>
  <p:tag name="MH_LIBRARY" val="GRAPHIC"/>
  <p:tag name="MH_ORDER" val="TextBox 3"/>
</p:tagLst>
</file>

<file path=ppt/tags/tag102.xml><?xml version="1.0" encoding="utf-8"?>
<p:tagLst xmlns:a="http://schemas.openxmlformats.org/drawingml/2006/main" xmlns:r="http://schemas.openxmlformats.org/officeDocument/2006/relationships" xmlns:p="http://schemas.openxmlformats.org/presentationml/2006/main">
  <p:tag name="MH" val="20190628142132"/>
  <p:tag name="MH_LIBRARY" val="GRAPHIC"/>
  <p:tag name="MH_TYPE" val="Text"/>
  <p:tag name="MH_ORDER" val="2"/>
</p:tagLst>
</file>

<file path=ppt/tags/tag103.xml><?xml version="1.0" encoding="utf-8"?>
<p:tagLst xmlns:a="http://schemas.openxmlformats.org/drawingml/2006/main" xmlns:r="http://schemas.openxmlformats.org/officeDocument/2006/relationships" xmlns:p="http://schemas.openxmlformats.org/presentationml/2006/main">
  <p:tag name="PA" val="v5.2.6"/>
  <p:tag name="PAMAINTYPE" val="4"/>
  <p:tag name="PATYPE" val="155"/>
  <p:tag name="PASUBTYPE" val="313"/>
  <p:tag name="RESOURCELIBID_SHAPE" val="409307"/>
  <p:tag name="RESOURCELIB_SHAPETYPE" val="4"/>
</p:tagLst>
</file>

<file path=ppt/tags/tag104.xml><?xml version="1.0" encoding="utf-8"?>
<p:tagLst xmlns:a="http://schemas.openxmlformats.org/drawingml/2006/main" xmlns:r="http://schemas.openxmlformats.org/officeDocument/2006/relationships" xmlns:p="http://schemas.openxmlformats.org/presentationml/2006/main">
  <p:tag name="PA" val="v5.2.6"/>
</p:tagLst>
</file>

<file path=ppt/tags/tag105.xml><?xml version="1.0" encoding="utf-8"?>
<p:tagLst xmlns:a="http://schemas.openxmlformats.org/drawingml/2006/main" xmlns:r="http://schemas.openxmlformats.org/officeDocument/2006/relationships" xmlns:p="http://schemas.openxmlformats.org/presentationml/2006/main">
  <p:tag name="PA" val="v5.2.6"/>
</p:tagLst>
</file>

<file path=ppt/tags/tag106.xml><?xml version="1.0" encoding="utf-8"?>
<p:tagLst xmlns:a="http://schemas.openxmlformats.org/drawingml/2006/main" xmlns:r="http://schemas.openxmlformats.org/officeDocument/2006/relationships" xmlns:p="http://schemas.openxmlformats.org/presentationml/2006/main">
  <p:tag name="PA" val="v5.2.6"/>
</p:tagLst>
</file>

<file path=ppt/tags/tag107.xml><?xml version="1.0" encoding="utf-8"?>
<p:tagLst xmlns:a="http://schemas.openxmlformats.org/drawingml/2006/main" xmlns:r="http://schemas.openxmlformats.org/officeDocument/2006/relationships" xmlns:p="http://schemas.openxmlformats.org/presentationml/2006/main">
  <p:tag name="PA" val="v5.2.6"/>
</p:tagLst>
</file>

<file path=ppt/tags/tag108.xml><?xml version="1.0" encoding="utf-8"?>
<p:tagLst xmlns:a="http://schemas.openxmlformats.org/drawingml/2006/main" xmlns:r="http://schemas.openxmlformats.org/officeDocument/2006/relationships" xmlns:p="http://schemas.openxmlformats.org/presentationml/2006/main">
  <p:tag name="PA" val="v5.2.6"/>
</p:tagLst>
</file>

<file path=ppt/tags/tag109.xml><?xml version="1.0" encoding="utf-8"?>
<p:tagLst xmlns:a="http://schemas.openxmlformats.org/drawingml/2006/main" xmlns:r="http://schemas.openxmlformats.org/officeDocument/2006/relationships" xmlns:p="http://schemas.openxmlformats.org/presentationml/2006/main">
  <p:tag name="PA" val="v5.2.6"/>
</p:tagLst>
</file>

<file path=ppt/tags/tag110.xml><?xml version="1.0" encoding="utf-8"?>
<p:tagLst xmlns:a="http://schemas.openxmlformats.org/drawingml/2006/main" xmlns:r="http://schemas.openxmlformats.org/officeDocument/2006/relationships" xmlns:p="http://schemas.openxmlformats.org/presentationml/2006/main">
  <p:tag name="MH" val="20190628142132"/>
  <p:tag name="MH_LIBRARY" val="GRAPHIC"/>
  <p:tag name="MH_TYPE" val="Text"/>
  <p:tag name="MH_ORDER" val="2"/>
</p:tagLst>
</file>

<file path=ppt/tags/tag111.xml><?xml version="1.0" encoding="utf-8"?>
<p:tagLst xmlns:a="http://schemas.openxmlformats.org/drawingml/2006/main" xmlns:r="http://schemas.openxmlformats.org/officeDocument/2006/relationships" xmlns:p="http://schemas.openxmlformats.org/presentationml/2006/main">
  <p:tag name="MH" val="20190628142132"/>
  <p:tag name="MH_LIBRARY" val="GRAPHIC"/>
  <p:tag name="MH_TYPE" val="Text"/>
  <p:tag name="MH_ORDER" val="2"/>
</p:tagLst>
</file>

<file path=ppt/tags/tag112.xml><?xml version="1.0" encoding="utf-8"?>
<p:tagLst xmlns:a="http://schemas.openxmlformats.org/drawingml/2006/main" xmlns:r="http://schemas.openxmlformats.org/officeDocument/2006/relationships" xmlns:p="http://schemas.openxmlformats.org/presentationml/2006/main">
  <p:tag name="PA" val="v5.2.6"/>
  <p:tag name="PAMAINTYPE" val="4"/>
  <p:tag name="PATYPE" val="176"/>
  <p:tag name="PASUBTYPE" val="282"/>
  <p:tag name="RESOURCELIBID_SHAPE" val="287089"/>
  <p:tag name="RESOURCELIB_SHAPETYPE" val="4"/>
</p:tagLst>
</file>

<file path=ppt/tags/tag113.xml><?xml version="1.0" encoding="utf-8"?>
<p:tagLst xmlns:a="http://schemas.openxmlformats.org/drawingml/2006/main" xmlns:r="http://schemas.openxmlformats.org/officeDocument/2006/relationships" xmlns:p="http://schemas.openxmlformats.org/presentationml/2006/main">
  <p:tag name="PA" val="v5.2.6"/>
  <p:tag name="PAMAINTYPE" val="4"/>
  <p:tag name="PATYPE" val="176"/>
  <p:tag name="PASUBTYPE" val="282"/>
  <p:tag name="RESOURCELIBID_SHAPE" val="486462"/>
  <p:tag name="RESOURCELIB_SHAPETYPE" val="4"/>
</p:tagLst>
</file>

<file path=ppt/tags/tag114.xml><?xml version="1.0" encoding="utf-8"?>
<p:tagLst xmlns:a="http://schemas.openxmlformats.org/drawingml/2006/main" xmlns:r="http://schemas.openxmlformats.org/officeDocument/2006/relationships" xmlns:p="http://schemas.openxmlformats.org/presentationml/2006/main">
  <p:tag name="PA" val="v5.2.6"/>
</p:tagLst>
</file>

<file path=ppt/tags/tag115.xml><?xml version="1.0" encoding="utf-8"?>
<p:tagLst xmlns:a="http://schemas.openxmlformats.org/drawingml/2006/main" xmlns:r="http://schemas.openxmlformats.org/officeDocument/2006/relationships" xmlns:p="http://schemas.openxmlformats.org/presentationml/2006/main">
  <p:tag name="PA" val="v5.2.6"/>
</p:tagLst>
</file>

<file path=ppt/tags/tag116.xml><?xml version="1.0" encoding="utf-8"?>
<p:tagLst xmlns:a="http://schemas.openxmlformats.org/drawingml/2006/main" xmlns:r="http://schemas.openxmlformats.org/officeDocument/2006/relationships" xmlns:p="http://schemas.openxmlformats.org/presentationml/2006/main">
  <p:tag name="PA" val="v5.2.6"/>
</p:tagLst>
</file>

<file path=ppt/tags/tag117.xml><?xml version="1.0" encoding="utf-8"?>
<p:tagLst xmlns:a="http://schemas.openxmlformats.org/drawingml/2006/main" xmlns:r="http://schemas.openxmlformats.org/officeDocument/2006/relationships" xmlns:p="http://schemas.openxmlformats.org/presentationml/2006/main">
  <p:tag name="PA" val="v5.2.6"/>
</p:tagLst>
</file>

<file path=ppt/tags/tag118.xml><?xml version="1.0" encoding="utf-8"?>
<p:tagLst xmlns:a="http://schemas.openxmlformats.org/drawingml/2006/main" xmlns:r="http://schemas.openxmlformats.org/officeDocument/2006/relationships" xmlns:p="http://schemas.openxmlformats.org/presentationml/2006/main">
  <p:tag name="PA" val="v5.2.6"/>
</p:tagLst>
</file>

<file path=ppt/tags/tag119.xml><?xml version="1.0" encoding="utf-8"?>
<p:tagLst xmlns:a="http://schemas.openxmlformats.org/drawingml/2006/main" xmlns:r="http://schemas.openxmlformats.org/officeDocument/2006/relationships" xmlns:p="http://schemas.openxmlformats.org/presentationml/2006/main">
  <p:tag name="PA" val="v5.2.6"/>
</p:tagLst>
</file>

<file path=ppt/tags/tag120.xml><?xml version="1.0" encoding="utf-8"?>
<p:tagLst xmlns:a="http://schemas.openxmlformats.org/drawingml/2006/main" xmlns:r="http://schemas.openxmlformats.org/officeDocument/2006/relationships" xmlns:p="http://schemas.openxmlformats.org/presentationml/2006/main">
  <p:tag name="PA" val="v5.2.6"/>
</p:tagLst>
</file>

<file path=ppt/tags/tag121.xml><?xml version="1.0" encoding="utf-8"?>
<p:tagLst xmlns:a="http://schemas.openxmlformats.org/drawingml/2006/main" xmlns:r="http://schemas.openxmlformats.org/officeDocument/2006/relationships" xmlns:p="http://schemas.openxmlformats.org/presentationml/2006/main">
  <p:tag name="PA" val="v5.2.6"/>
</p:tagLst>
</file>

<file path=ppt/tags/tag122.xml><?xml version="1.0" encoding="utf-8"?>
<p:tagLst xmlns:a="http://schemas.openxmlformats.org/drawingml/2006/main" xmlns:r="http://schemas.openxmlformats.org/officeDocument/2006/relationships" xmlns:p="http://schemas.openxmlformats.org/presentationml/2006/main">
  <p:tag name="PA" val="v5.2.6"/>
</p:tagLst>
</file>

<file path=ppt/tags/tag123.xml><?xml version="1.0" encoding="utf-8"?>
<p:tagLst xmlns:a="http://schemas.openxmlformats.org/drawingml/2006/main" xmlns:r="http://schemas.openxmlformats.org/officeDocument/2006/relationships" xmlns:p="http://schemas.openxmlformats.org/presentationml/2006/main">
  <p:tag name="PA" val="v5.2.6"/>
</p:tagLst>
</file>

<file path=ppt/tags/tag124.xml><?xml version="1.0" encoding="utf-8"?>
<p:tagLst xmlns:a="http://schemas.openxmlformats.org/drawingml/2006/main" xmlns:r="http://schemas.openxmlformats.org/officeDocument/2006/relationships" xmlns:p="http://schemas.openxmlformats.org/presentationml/2006/main">
  <p:tag name="PA" val="v5.2.6"/>
</p:tagLst>
</file>

<file path=ppt/tags/tag125.xml><?xml version="1.0" encoding="utf-8"?>
<p:tagLst xmlns:a="http://schemas.openxmlformats.org/drawingml/2006/main" xmlns:r="http://schemas.openxmlformats.org/officeDocument/2006/relationships" xmlns:p="http://schemas.openxmlformats.org/presentationml/2006/main">
  <p:tag name="PA" val="v5.2.6"/>
</p:tagLst>
</file>

<file path=ppt/tags/tag126.xml><?xml version="1.0" encoding="utf-8"?>
<p:tagLst xmlns:a="http://schemas.openxmlformats.org/drawingml/2006/main" xmlns:r="http://schemas.openxmlformats.org/officeDocument/2006/relationships" xmlns:p="http://schemas.openxmlformats.org/presentationml/2006/main">
  <p:tag name="PA" val="v5.2.6"/>
</p:tagLst>
</file>

<file path=ppt/tags/tag127.xml><?xml version="1.0" encoding="utf-8"?>
<p:tagLst xmlns:a="http://schemas.openxmlformats.org/drawingml/2006/main" xmlns:r="http://schemas.openxmlformats.org/officeDocument/2006/relationships" xmlns:p="http://schemas.openxmlformats.org/presentationml/2006/main">
  <p:tag name="PA" val="v5.2.6"/>
</p:tagLst>
</file>

<file path=ppt/tags/tag128.xml><?xml version="1.0" encoding="utf-8"?>
<p:tagLst xmlns:a="http://schemas.openxmlformats.org/drawingml/2006/main" xmlns:r="http://schemas.openxmlformats.org/officeDocument/2006/relationships" xmlns:p="http://schemas.openxmlformats.org/presentationml/2006/main">
  <p:tag name="MH" val="20190628142132"/>
  <p:tag name="MH_LIBRARY" val="GRAPHIC"/>
  <p:tag name="MH_TYPE" val="Text"/>
  <p:tag name="MH_ORDER" val="2"/>
</p:tagLst>
</file>

<file path=ppt/tags/tag129.xml><?xml version="1.0" encoding="utf-8"?>
<p:tagLst xmlns:a="http://schemas.openxmlformats.org/drawingml/2006/main" xmlns:r="http://schemas.openxmlformats.org/officeDocument/2006/relationships" xmlns:p="http://schemas.openxmlformats.org/presentationml/2006/main">
  <p:tag name="MH" val="20190628142132"/>
  <p:tag name="MH_LIBRARY" val="GRAPHIC"/>
  <p:tag name="MH_TYPE" val="Text"/>
  <p:tag name="MH_ORDER" val="2"/>
</p:tagLst>
</file>

<file path=ppt/tags/tag130.xml><?xml version="1.0" encoding="utf-8"?>
<p:tagLst xmlns:a="http://schemas.openxmlformats.org/drawingml/2006/main" xmlns:r="http://schemas.openxmlformats.org/officeDocument/2006/relationships" xmlns:p="http://schemas.openxmlformats.org/presentationml/2006/main">
  <p:tag name="PA" val="v5.2.6"/>
  <p:tag name="PAMAINTYPE" val="4"/>
  <p:tag name="PATYPE" val="176"/>
  <p:tag name="PASUBTYPE" val="282"/>
  <p:tag name="RESOURCELIBID_SHAPE" val="38553"/>
  <p:tag name="RESOURCELIB_SHAPETYPE" val="4"/>
</p:tagLst>
</file>

<file path=ppt/tags/tag131.xml><?xml version="1.0" encoding="utf-8"?>
<p:tagLst xmlns:a="http://schemas.openxmlformats.org/drawingml/2006/main" xmlns:r="http://schemas.openxmlformats.org/officeDocument/2006/relationships" xmlns:p="http://schemas.openxmlformats.org/presentationml/2006/main">
  <p:tag name="PA" val="v5.2.6"/>
</p:tagLst>
</file>

<file path=ppt/tags/tag132.xml><?xml version="1.0" encoding="utf-8"?>
<p:tagLst xmlns:a="http://schemas.openxmlformats.org/drawingml/2006/main" xmlns:r="http://schemas.openxmlformats.org/officeDocument/2006/relationships" xmlns:p="http://schemas.openxmlformats.org/presentationml/2006/main">
  <p:tag name="PA" val="v5.2.6"/>
</p:tagLst>
</file>

<file path=ppt/tags/tag133.xml><?xml version="1.0" encoding="utf-8"?>
<p:tagLst xmlns:a="http://schemas.openxmlformats.org/drawingml/2006/main" xmlns:r="http://schemas.openxmlformats.org/officeDocument/2006/relationships" xmlns:p="http://schemas.openxmlformats.org/presentationml/2006/main">
  <p:tag name="PA" val="v5.2.6"/>
</p:tagLst>
</file>

<file path=ppt/tags/tag134.xml><?xml version="1.0" encoding="utf-8"?>
<p:tagLst xmlns:a="http://schemas.openxmlformats.org/drawingml/2006/main" xmlns:r="http://schemas.openxmlformats.org/officeDocument/2006/relationships" xmlns:p="http://schemas.openxmlformats.org/presentationml/2006/main">
  <p:tag name="PA" val="v5.2.6"/>
</p:tagLst>
</file>

<file path=ppt/tags/tag135.xml><?xml version="1.0" encoding="utf-8"?>
<p:tagLst xmlns:a="http://schemas.openxmlformats.org/drawingml/2006/main" xmlns:r="http://schemas.openxmlformats.org/officeDocument/2006/relationships" xmlns:p="http://schemas.openxmlformats.org/presentationml/2006/main">
  <p:tag name="PA" val="v5.2.6"/>
</p:tagLst>
</file>

<file path=ppt/tags/tag136.xml><?xml version="1.0" encoding="utf-8"?>
<p:tagLst xmlns:a="http://schemas.openxmlformats.org/drawingml/2006/main" xmlns:r="http://schemas.openxmlformats.org/officeDocument/2006/relationships" xmlns:p="http://schemas.openxmlformats.org/presentationml/2006/main">
  <p:tag name="PA" val="v5.2.6"/>
</p:tagLst>
</file>

<file path=ppt/tags/tag137.xml><?xml version="1.0" encoding="utf-8"?>
<p:tagLst xmlns:a="http://schemas.openxmlformats.org/drawingml/2006/main" xmlns:r="http://schemas.openxmlformats.org/officeDocument/2006/relationships" xmlns:p="http://schemas.openxmlformats.org/presentationml/2006/main">
  <p:tag name="PA" val="v5.2.6"/>
</p:tagLst>
</file>

<file path=ppt/tags/tag138.xml><?xml version="1.0" encoding="utf-8"?>
<p:tagLst xmlns:a="http://schemas.openxmlformats.org/drawingml/2006/main" xmlns:r="http://schemas.openxmlformats.org/officeDocument/2006/relationships" xmlns:p="http://schemas.openxmlformats.org/presentationml/2006/main">
  <p:tag name="PA" val="v5.2.6"/>
</p:tagLst>
</file>

<file path=ppt/tags/tag139.xml><?xml version="1.0" encoding="utf-8"?>
<p:tagLst xmlns:a="http://schemas.openxmlformats.org/drawingml/2006/main" xmlns:r="http://schemas.openxmlformats.org/officeDocument/2006/relationships" xmlns:p="http://schemas.openxmlformats.org/presentationml/2006/main">
  <p:tag name="PA" val="v5.2.6"/>
</p:tagLst>
</file>

<file path=ppt/tags/tag140.xml><?xml version="1.0" encoding="utf-8"?>
<p:tagLst xmlns:a="http://schemas.openxmlformats.org/drawingml/2006/main" xmlns:r="http://schemas.openxmlformats.org/officeDocument/2006/relationships" xmlns:p="http://schemas.openxmlformats.org/presentationml/2006/main">
  <p:tag name="PA" val="v5.2.6"/>
</p:tagLst>
</file>

<file path=ppt/tags/tag141.xml><?xml version="1.0" encoding="utf-8"?>
<p:tagLst xmlns:a="http://schemas.openxmlformats.org/drawingml/2006/main" xmlns:r="http://schemas.openxmlformats.org/officeDocument/2006/relationships" xmlns:p="http://schemas.openxmlformats.org/presentationml/2006/main">
  <p:tag name="PA" val="v5.2.6"/>
</p:tagLst>
</file>

<file path=ppt/tags/tag142.xml><?xml version="1.0" encoding="utf-8"?>
<p:tagLst xmlns:a="http://schemas.openxmlformats.org/drawingml/2006/main" xmlns:r="http://schemas.openxmlformats.org/officeDocument/2006/relationships" xmlns:p="http://schemas.openxmlformats.org/presentationml/2006/main">
  <p:tag name="PA" val="v5.2.6"/>
</p:tagLst>
</file>

<file path=ppt/tags/tag143.xml><?xml version="1.0" encoding="utf-8"?>
<p:tagLst xmlns:a="http://schemas.openxmlformats.org/drawingml/2006/main" xmlns:r="http://schemas.openxmlformats.org/officeDocument/2006/relationships" xmlns:p="http://schemas.openxmlformats.org/presentationml/2006/main">
  <p:tag name="PA" val="v5.2.6"/>
</p:tagLst>
</file>

<file path=ppt/tags/tag144.xml><?xml version="1.0" encoding="utf-8"?>
<p:tagLst xmlns:a="http://schemas.openxmlformats.org/drawingml/2006/main" xmlns:r="http://schemas.openxmlformats.org/officeDocument/2006/relationships" xmlns:p="http://schemas.openxmlformats.org/presentationml/2006/main">
  <p:tag name="PA" val="v5.2.6"/>
</p:tagLst>
</file>

<file path=ppt/tags/tag145.xml><?xml version="1.0" encoding="utf-8"?>
<p:tagLst xmlns:a="http://schemas.openxmlformats.org/drawingml/2006/main" xmlns:r="http://schemas.openxmlformats.org/officeDocument/2006/relationships" xmlns:p="http://schemas.openxmlformats.org/presentationml/2006/main">
  <p:tag name="PA" val="v5.2.6"/>
</p:tagLst>
</file>

<file path=ppt/tags/tag146.xml><?xml version="1.0" encoding="utf-8"?>
<p:tagLst xmlns:a="http://schemas.openxmlformats.org/drawingml/2006/main" xmlns:r="http://schemas.openxmlformats.org/officeDocument/2006/relationships" xmlns:p="http://schemas.openxmlformats.org/presentationml/2006/main">
  <p:tag name="PA" val="v5.2.6"/>
</p:tagLst>
</file>

<file path=ppt/tags/tag147.xml><?xml version="1.0" encoding="utf-8"?>
<p:tagLst xmlns:a="http://schemas.openxmlformats.org/drawingml/2006/main" xmlns:r="http://schemas.openxmlformats.org/officeDocument/2006/relationships" xmlns:p="http://schemas.openxmlformats.org/presentationml/2006/main">
  <p:tag name="PA" val="v5.2.6"/>
</p:tagLst>
</file>

<file path=ppt/tags/tag148.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文本占位符 4"/>
</p:tagLst>
</file>

<file path=ppt/tags/tag149.xml><?xml version="1.0" encoding="utf-8"?>
<p:tagLst xmlns:a="http://schemas.openxmlformats.org/drawingml/2006/main" xmlns:r="http://schemas.openxmlformats.org/officeDocument/2006/relationships" xmlns:p="http://schemas.openxmlformats.org/presentationml/2006/main">
  <p:tag name="MH" val="20190527103059"/>
  <p:tag name="MH_LIBRARY" val="GRAPHIC"/>
  <p:tag name="MH_ORDER" val="文本占位符 4"/>
</p:tagLst>
</file>

<file path=ppt/tags/tag150.xml><?xml version="1.0" encoding="utf-8"?>
<p:tagLst xmlns:a="http://schemas.openxmlformats.org/drawingml/2006/main" xmlns:r="http://schemas.openxmlformats.org/officeDocument/2006/relationships" xmlns:p="http://schemas.openxmlformats.org/presentationml/2006/main">
  <p:tag name="MH" val="20190529135516"/>
  <p:tag name="MH_LIBRARY" val="GRAPHIC"/>
  <p:tag name="MH_ORDER" val="文本占位符 6"/>
</p:tagLst>
</file>

<file path=ppt/tags/tag151.xml><?xml version="1.0" encoding="utf-8"?>
<p:tagLst xmlns:a="http://schemas.openxmlformats.org/drawingml/2006/main" xmlns:r="http://schemas.openxmlformats.org/officeDocument/2006/relationships" xmlns:p="http://schemas.openxmlformats.org/presentationml/2006/main">
  <p:tag name="MH" val="20190628093149"/>
  <p:tag name="MH_LIBRARY" val="GRAPHIC"/>
  <p:tag name="MH_ORDER" val="TextBox 3"/>
</p:tagLst>
</file>

<file path=ppt/tags/tag152.xml><?xml version="1.0" encoding="utf-8"?>
<p:tagLst xmlns:a="http://schemas.openxmlformats.org/drawingml/2006/main" xmlns:r="http://schemas.openxmlformats.org/officeDocument/2006/relationships" xmlns:p="http://schemas.openxmlformats.org/presentationml/2006/main">
  <p:tag name="PA" val="v5.2.4"/>
  <p:tag name="PAMAINTYPE" val="4"/>
  <p:tag name="PATYPE" val="159"/>
  <p:tag name="PASUBTYPE" val="162"/>
  <p:tag name="RESOURCELIBID_SHAPE" val="531680"/>
  <p:tag name="RESOURCELIB_SHAPETYPE" val="4"/>
</p:tagLst>
</file>

<file path=ppt/tags/tag153.xml><?xml version="1.0" encoding="utf-8"?>
<p:tagLst xmlns:a="http://schemas.openxmlformats.org/drawingml/2006/main" xmlns:r="http://schemas.openxmlformats.org/officeDocument/2006/relationships" xmlns:p="http://schemas.openxmlformats.org/presentationml/2006/main">
  <p:tag name="PA" val="v5.2.4"/>
  <p:tag name="PAMAINTYPE" val="4"/>
  <p:tag name="PATYPE" val="159"/>
  <p:tag name="PASUBTYPE" val="162"/>
  <p:tag name="RESOURCELIBID_SHAPE" val="518044"/>
  <p:tag name="RESOURCELIB_SHAPETYPE" val="4"/>
</p:tagLst>
</file>

<file path=ppt/tags/tag154.xml><?xml version="1.0" encoding="utf-8"?>
<p:tagLst xmlns:a="http://schemas.openxmlformats.org/drawingml/2006/main" xmlns:r="http://schemas.openxmlformats.org/officeDocument/2006/relationships" xmlns:p="http://schemas.openxmlformats.org/presentationml/2006/main">
  <p:tag name="MH" val="20190331155550"/>
  <p:tag name="MH_LIBRARY" val="GRAPHIC"/>
  <p:tag name="MH_TYPE" val="Text"/>
  <p:tag name="MH_ORDER" val="4"/>
</p:tagLst>
</file>

<file path=ppt/tags/tag155.xml><?xml version="1.0" encoding="utf-8"?>
<p:tagLst xmlns:a="http://schemas.openxmlformats.org/drawingml/2006/main" xmlns:r="http://schemas.openxmlformats.org/officeDocument/2006/relationships" xmlns:p="http://schemas.openxmlformats.org/presentationml/2006/main">
  <p:tag name="MH" val="20190329191252"/>
  <p:tag name="MH_LIBRARY" val="GRAPHIC"/>
  <p:tag name="MH_TYPE" val="Text"/>
  <p:tag name="MH_ORDER" val="4"/>
</p:tagLst>
</file>

<file path=ppt/tags/tag156.xml><?xml version="1.0" encoding="utf-8"?>
<p:tagLst xmlns:a="http://schemas.openxmlformats.org/drawingml/2006/main" xmlns:r="http://schemas.openxmlformats.org/officeDocument/2006/relationships" xmlns:p="http://schemas.openxmlformats.org/presentationml/2006/main">
  <p:tag name="MH" val="20190331155550"/>
  <p:tag name="MH_LIBRARY" val="GRAPHIC"/>
  <p:tag name="MH_TYPE" val="Text"/>
  <p:tag name="MH_ORDER" val="4"/>
</p:tagLst>
</file>

<file path=ppt/tags/tag157.xml><?xml version="1.0" encoding="utf-8"?>
<p:tagLst xmlns:a="http://schemas.openxmlformats.org/drawingml/2006/main" xmlns:r="http://schemas.openxmlformats.org/officeDocument/2006/relationships" xmlns:p="http://schemas.openxmlformats.org/presentationml/2006/main">
  <p:tag name="MH" val="20190329191252"/>
  <p:tag name="MH_LIBRARY" val="GRAPHIC"/>
  <p:tag name="MH_TYPE" val="Text"/>
  <p:tag name="MH_ORDER" val="4"/>
</p:tagLst>
</file>

<file path=ppt/tags/tag158.xml><?xml version="1.0" encoding="utf-8"?>
<p:tagLst xmlns:a="http://schemas.openxmlformats.org/drawingml/2006/main" xmlns:r="http://schemas.openxmlformats.org/officeDocument/2006/relationships" xmlns:p="http://schemas.openxmlformats.org/presentationml/2006/main">
  <p:tag name="MH" val="20190407173441"/>
  <p:tag name="MH_LIBRARY" val="GRAPHIC"/>
  <p:tag name="MH_TYPE" val="Desc"/>
  <p:tag name="MH_ORDER" val="1"/>
</p:tagLst>
</file>

<file path=ppt/tags/tag159.xml><?xml version="1.0" encoding="utf-8"?>
<p:tagLst xmlns:a="http://schemas.openxmlformats.org/drawingml/2006/main" xmlns:r="http://schemas.openxmlformats.org/officeDocument/2006/relationships" xmlns:p="http://schemas.openxmlformats.org/presentationml/2006/main">
  <p:tag name="PA" val="v5.2.5"/>
  <p:tag name="PAMAINTYPE" val="4"/>
  <p:tag name="PATYPE" val="176"/>
  <p:tag name="PASUBTYPE" val="282"/>
  <p:tag name="RESOURCELIBID_SHAPE" val="286998"/>
  <p:tag name="RESOURCELIB_SHAPETYPE" val="4"/>
</p:tagLst>
</file>

<file path=ppt/tags/tag160.xml><?xml version="1.0" encoding="utf-8"?>
<p:tagLst xmlns:a="http://schemas.openxmlformats.org/drawingml/2006/main" xmlns:r="http://schemas.openxmlformats.org/officeDocument/2006/relationships" xmlns:p="http://schemas.openxmlformats.org/presentationml/2006/main">
  <p:tag name="PA" val="v5.2.5"/>
</p:tagLst>
</file>

<file path=ppt/tags/tag161.xml><?xml version="1.0" encoding="utf-8"?>
<p:tagLst xmlns:a="http://schemas.openxmlformats.org/drawingml/2006/main" xmlns:r="http://schemas.openxmlformats.org/officeDocument/2006/relationships" xmlns:p="http://schemas.openxmlformats.org/presentationml/2006/main">
  <p:tag name="PA" val="v5.2.5"/>
</p:tagLst>
</file>

<file path=ppt/tags/tag162.xml><?xml version="1.0" encoding="utf-8"?>
<p:tagLst xmlns:a="http://schemas.openxmlformats.org/drawingml/2006/main" xmlns:r="http://schemas.openxmlformats.org/officeDocument/2006/relationships" xmlns:p="http://schemas.openxmlformats.org/presentationml/2006/main">
  <p:tag name="PA" val="v5.2.5"/>
</p:tagLst>
</file>

<file path=ppt/tags/tag163.xml><?xml version="1.0" encoding="utf-8"?>
<p:tagLst xmlns:a="http://schemas.openxmlformats.org/drawingml/2006/main" xmlns:r="http://schemas.openxmlformats.org/officeDocument/2006/relationships" xmlns:p="http://schemas.openxmlformats.org/presentationml/2006/main">
  <p:tag name="PA" val="v5.2.5"/>
</p:tagLst>
</file>

<file path=ppt/tags/tag164.xml><?xml version="1.0" encoding="utf-8"?>
<p:tagLst xmlns:a="http://schemas.openxmlformats.org/drawingml/2006/main" xmlns:r="http://schemas.openxmlformats.org/officeDocument/2006/relationships" xmlns:p="http://schemas.openxmlformats.org/presentationml/2006/main">
  <p:tag name="PA" val="v5.2.4"/>
</p:tagLst>
</file>

<file path=ppt/tags/tag165.xml><?xml version="1.0" encoding="utf-8"?>
<p:tagLst xmlns:a="http://schemas.openxmlformats.org/drawingml/2006/main" xmlns:r="http://schemas.openxmlformats.org/officeDocument/2006/relationships" xmlns:p="http://schemas.openxmlformats.org/presentationml/2006/main">
  <p:tag name="PA" val="v5.2.4"/>
</p:tagLst>
</file>

<file path=ppt/tags/tag166.xml><?xml version="1.0" encoding="utf-8"?>
<p:tagLst xmlns:a="http://schemas.openxmlformats.org/drawingml/2006/main" xmlns:r="http://schemas.openxmlformats.org/officeDocument/2006/relationships" xmlns:p="http://schemas.openxmlformats.org/presentationml/2006/main">
  <p:tag name="MH" val="20190329191252"/>
  <p:tag name="MH_LIBRARY" val="GRAPHIC"/>
  <p:tag name="MH_TYPE" val="Text"/>
  <p:tag name="MH_ORDER" val="4"/>
</p:tagLst>
</file>

<file path=ppt/tags/tag167.xml><?xml version="1.0" encoding="utf-8"?>
<p:tagLst xmlns:a="http://schemas.openxmlformats.org/drawingml/2006/main" xmlns:r="http://schemas.openxmlformats.org/officeDocument/2006/relationships" xmlns:p="http://schemas.openxmlformats.org/presentationml/2006/main">
  <p:tag name="MH" val="20190329191252"/>
  <p:tag name="MH_LIBRARY" val="GRAPHIC"/>
  <p:tag name="MH_TYPE" val="Text"/>
  <p:tag name="MH_ORDER" val="4"/>
</p:tagLst>
</file>

<file path=ppt/tags/tag168.xml><?xml version="1.0" encoding="utf-8"?>
<p:tagLst xmlns:a="http://schemas.openxmlformats.org/drawingml/2006/main" xmlns:r="http://schemas.openxmlformats.org/officeDocument/2006/relationships" xmlns:p="http://schemas.openxmlformats.org/presentationml/2006/main">
  <p:tag name="MH" val="20190329191252"/>
  <p:tag name="MH_LIBRARY" val="GRAPHIC"/>
  <p:tag name="MH_TYPE" val="Text"/>
  <p:tag name="MH_ORDER" val="4"/>
</p:tagLst>
</file>

<file path=ppt/tags/tag169.xml><?xml version="1.0" encoding="utf-8"?>
<p:tagLst xmlns:a="http://schemas.openxmlformats.org/drawingml/2006/main" xmlns:r="http://schemas.openxmlformats.org/officeDocument/2006/relationships" xmlns:p="http://schemas.openxmlformats.org/presentationml/2006/main">
  <p:tag name="MH" val="20190329191252"/>
  <p:tag name="MH_LIBRARY" val="GRAPHIC"/>
  <p:tag name="MH_TYPE" val="Text"/>
  <p:tag name="MH_ORDER" val="4"/>
</p:tagLst>
</file>

<file path=ppt/tags/tag170.xml><?xml version="1.0" encoding="utf-8"?>
<p:tagLst xmlns:a="http://schemas.openxmlformats.org/drawingml/2006/main" xmlns:r="http://schemas.openxmlformats.org/officeDocument/2006/relationships" xmlns:p="http://schemas.openxmlformats.org/presentationml/2006/main">
  <p:tag name="MH" val="20190403181044"/>
  <p:tag name="MH_LIBRARY" val="GRAPHIC"/>
  <p:tag name="MH_TYPE" val="SubTitle"/>
  <p:tag name="MH_ORDER" val="1"/>
</p:tagLst>
</file>

<file path=ppt/tags/tag171.xml><?xml version="1.0" encoding="utf-8"?>
<p:tagLst xmlns:a="http://schemas.openxmlformats.org/drawingml/2006/main" xmlns:r="http://schemas.openxmlformats.org/officeDocument/2006/relationships" xmlns:p="http://schemas.openxmlformats.org/presentationml/2006/main">
  <p:tag name="MH" val="20190403181044"/>
  <p:tag name="MH_LIBRARY" val="GRAPHIC"/>
  <p:tag name="MH_TYPE" val="SubTitle"/>
  <p:tag name="MH_ORDER" val="1"/>
</p:tagLst>
</file>

<file path=ppt/tags/tag172.xml><?xml version="1.0" encoding="utf-8"?>
<p:tagLst xmlns:a="http://schemas.openxmlformats.org/drawingml/2006/main" xmlns:r="http://schemas.openxmlformats.org/officeDocument/2006/relationships" xmlns:p="http://schemas.openxmlformats.org/presentationml/2006/main">
  <p:tag name="MH" val="20190403181044"/>
  <p:tag name="MH_LIBRARY" val="GRAPHIC"/>
  <p:tag name="MH_TYPE" val="SubTitle"/>
  <p:tag name="MH_ORDER" val="1"/>
</p:tagLst>
</file>

<file path=ppt/tags/tag173.xml><?xml version="1.0" encoding="utf-8"?>
<p:tagLst xmlns:a="http://schemas.openxmlformats.org/drawingml/2006/main" xmlns:r="http://schemas.openxmlformats.org/officeDocument/2006/relationships" xmlns:p="http://schemas.openxmlformats.org/presentationml/2006/main">
  <p:tag name="MH" val="20190403181044"/>
  <p:tag name="MH_LIBRARY" val="GRAPHIC"/>
  <p:tag name="MH_TYPE" val="SubTitle"/>
  <p:tag name="MH_ORDER" val="1"/>
</p:tagLst>
</file>

<file path=ppt/tags/tag174.xml><?xml version="1.0" encoding="utf-8"?>
<p:tagLst xmlns:a="http://schemas.openxmlformats.org/drawingml/2006/main" xmlns:r="http://schemas.openxmlformats.org/officeDocument/2006/relationships" xmlns:p="http://schemas.openxmlformats.org/presentationml/2006/main">
  <p:tag name="PA" val="v5.2.5"/>
  <p:tag name="PAMAINTYPE" val="4"/>
  <p:tag name="PATYPE" val="150"/>
  <p:tag name="PASUBTYPE" val="152"/>
  <p:tag name="RESOURCELIBID_SHAPE" val="274395"/>
  <p:tag name="RESOURCELIB_SHAPETYPE" val="4"/>
</p:tagLst>
</file>

<file path=ppt/tags/tag175.xml><?xml version="1.0" encoding="utf-8"?>
<p:tagLst xmlns:a="http://schemas.openxmlformats.org/drawingml/2006/main" xmlns:r="http://schemas.openxmlformats.org/officeDocument/2006/relationships" xmlns:p="http://schemas.openxmlformats.org/presentationml/2006/main">
  <p:tag name="PA" val="v5.2.5"/>
  <p:tag name="PAMAINTYPE" val="4"/>
  <p:tag name="PATYPE" val="150"/>
  <p:tag name="PASUBTYPE" val="152"/>
  <p:tag name="RESOURCELIBID_SHAPE" val="274395"/>
  <p:tag name="RESOURCELIB_SHAPETYPE" val="4"/>
</p:tagLst>
</file>

<file path=ppt/tags/tag176.xml><?xml version="1.0" encoding="utf-8"?>
<p:tagLst xmlns:a="http://schemas.openxmlformats.org/drawingml/2006/main" xmlns:r="http://schemas.openxmlformats.org/officeDocument/2006/relationships" xmlns:p="http://schemas.openxmlformats.org/presentationml/2006/main">
  <p:tag name="PA" val="v5.2.5"/>
  <p:tag name="PAMAINTYPE" val="4"/>
  <p:tag name="PATYPE" val="150"/>
  <p:tag name="PASUBTYPE" val="152"/>
  <p:tag name="RESOURCELIBID_SHAPE" val="274395"/>
  <p:tag name="RESOURCELIB_SHAPETYPE" val="4"/>
</p:tagLst>
</file>

<file path=ppt/tags/tag177.xml><?xml version="1.0" encoding="utf-8"?>
<p:tagLst xmlns:a="http://schemas.openxmlformats.org/drawingml/2006/main" xmlns:r="http://schemas.openxmlformats.org/officeDocument/2006/relationships" xmlns:p="http://schemas.openxmlformats.org/presentationml/2006/main">
  <p:tag name="PA" val="v5.2.5"/>
  <p:tag name="PAMAINTYPE" val="4"/>
  <p:tag name="PATYPE" val="150"/>
  <p:tag name="PASUBTYPE" val="152"/>
  <p:tag name="RESOURCELIBID_SHAPE" val="274395"/>
  <p:tag name="RESOURCELIB_SHAPETYPE" val="4"/>
</p:tagLst>
</file>

<file path=ppt/tags/tag178.xml><?xml version="1.0" encoding="utf-8"?>
<p:tagLst xmlns:a="http://schemas.openxmlformats.org/drawingml/2006/main" xmlns:r="http://schemas.openxmlformats.org/officeDocument/2006/relationships" xmlns:p="http://schemas.openxmlformats.org/presentationml/2006/main">
  <p:tag name="PA" val="v5.2.5"/>
</p:tagLst>
</file>

<file path=ppt/tags/tag179.xml><?xml version="1.0" encoding="utf-8"?>
<p:tagLst xmlns:a="http://schemas.openxmlformats.org/drawingml/2006/main" xmlns:r="http://schemas.openxmlformats.org/officeDocument/2006/relationships" xmlns:p="http://schemas.openxmlformats.org/presentationml/2006/main">
  <p:tag name="PA" val="v5.2.5"/>
</p:tagLst>
</file>

<file path=ppt/tags/tag180.xml><?xml version="1.0" encoding="utf-8"?>
<p:tagLst xmlns:a="http://schemas.openxmlformats.org/drawingml/2006/main" xmlns:r="http://schemas.openxmlformats.org/officeDocument/2006/relationships" xmlns:p="http://schemas.openxmlformats.org/presentationml/2006/main">
  <p:tag name="PA" val="v5.2.5"/>
</p:tagLst>
</file>

<file path=ppt/tags/tag181.xml><?xml version="1.0" encoding="utf-8"?>
<p:tagLst xmlns:a="http://schemas.openxmlformats.org/drawingml/2006/main" xmlns:r="http://schemas.openxmlformats.org/officeDocument/2006/relationships" xmlns:p="http://schemas.openxmlformats.org/presentationml/2006/main">
  <p:tag name="PA" val="v5.2.5"/>
</p:tagLst>
</file>

<file path=ppt/tags/tag182.xml><?xml version="1.0" encoding="utf-8"?>
<p:tagLst xmlns:a="http://schemas.openxmlformats.org/drawingml/2006/main" xmlns:r="http://schemas.openxmlformats.org/officeDocument/2006/relationships" xmlns:p="http://schemas.openxmlformats.org/presentationml/2006/main">
  <p:tag name="PA" val="v5.2.5"/>
</p:tagLst>
</file>

<file path=ppt/tags/tag183.xml><?xml version="1.0" encoding="utf-8"?>
<p:tagLst xmlns:a="http://schemas.openxmlformats.org/drawingml/2006/main" xmlns:r="http://schemas.openxmlformats.org/officeDocument/2006/relationships" xmlns:p="http://schemas.openxmlformats.org/presentationml/2006/main">
  <p:tag name="PA" val="v5.2.5"/>
</p:tagLst>
</file>

<file path=ppt/tags/tag184.xml><?xml version="1.0" encoding="utf-8"?>
<p:tagLst xmlns:a="http://schemas.openxmlformats.org/drawingml/2006/main" xmlns:r="http://schemas.openxmlformats.org/officeDocument/2006/relationships" xmlns:p="http://schemas.openxmlformats.org/presentationml/2006/main">
  <p:tag name="PA" val="v5.2.5"/>
</p:tagLst>
</file>

<file path=ppt/tags/tag185.xml><?xml version="1.0" encoding="utf-8"?>
<p:tagLst xmlns:a="http://schemas.openxmlformats.org/drawingml/2006/main" xmlns:r="http://schemas.openxmlformats.org/officeDocument/2006/relationships" xmlns:p="http://schemas.openxmlformats.org/presentationml/2006/main">
  <p:tag name="PA" val="v5.2.5"/>
</p:tagLst>
</file>

<file path=ppt/tags/tag186.xml><?xml version="1.0" encoding="utf-8"?>
<p:tagLst xmlns:a="http://schemas.openxmlformats.org/drawingml/2006/main" xmlns:r="http://schemas.openxmlformats.org/officeDocument/2006/relationships" xmlns:p="http://schemas.openxmlformats.org/presentationml/2006/main">
  <p:tag name="PA" val="v5.2.5"/>
</p:tagLst>
</file>

<file path=ppt/tags/tag187.xml><?xml version="1.0" encoding="utf-8"?>
<p:tagLst xmlns:a="http://schemas.openxmlformats.org/drawingml/2006/main" xmlns:r="http://schemas.openxmlformats.org/officeDocument/2006/relationships" xmlns:p="http://schemas.openxmlformats.org/presentationml/2006/main">
  <p:tag name="PA" val="v5.2.5"/>
</p:tagLst>
</file>

<file path=ppt/tags/tag188.xml><?xml version="1.0" encoding="utf-8"?>
<p:tagLst xmlns:a="http://schemas.openxmlformats.org/drawingml/2006/main" xmlns:r="http://schemas.openxmlformats.org/officeDocument/2006/relationships" xmlns:p="http://schemas.openxmlformats.org/presentationml/2006/main">
  <p:tag name="PA" val="v5.2.5"/>
</p:tagLst>
</file>

<file path=ppt/tags/tag189.xml><?xml version="1.0" encoding="utf-8"?>
<p:tagLst xmlns:a="http://schemas.openxmlformats.org/drawingml/2006/main" xmlns:r="http://schemas.openxmlformats.org/officeDocument/2006/relationships" xmlns:p="http://schemas.openxmlformats.org/presentationml/2006/main">
  <p:tag name="PA" val="v5.2.5"/>
</p:tagLst>
</file>

<file path=ppt/tags/tag190.xml><?xml version="1.0" encoding="utf-8"?>
<p:tagLst xmlns:a="http://schemas.openxmlformats.org/drawingml/2006/main" xmlns:r="http://schemas.openxmlformats.org/officeDocument/2006/relationships" xmlns:p="http://schemas.openxmlformats.org/presentationml/2006/main">
  <p:tag name="PA" val="v5.2.5"/>
</p:tagLst>
</file>

<file path=ppt/tags/tag191.xml><?xml version="1.0" encoding="utf-8"?>
<p:tagLst xmlns:a="http://schemas.openxmlformats.org/drawingml/2006/main" xmlns:r="http://schemas.openxmlformats.org/officeDocument/2006/relationships" xmlns:p="http://schemas.openxmlformats.org/presentationml/2006/main">
  <p:tag name="PA" val="v5.2.5"/>
</p:tagLst>
</file>

<file path=ppt/tags/tag192.xml><?xml version="1.0" encoding="utf-8"?>
<p:tagLst xmlns:a="http://schemas.openxmlformats.org/drawingml/2006/main" xmlns:r="http://schemas.openxmlformats.org/officeDocument/2006/relationships" xmlns:p="http://schemas.openxmlformats.org/presentationml/2006/main">
  <p:tag name="PA" val="v5.2.5"/>
</p:tagLst>
</file>

<file path=ppt/tags/tag193.xml><?xml version="1.0" encoding="utf-8"?>
<p:tagLst xmlns:a="http://schemas.openxmlformats.org/drawingml/2006/main" xmlns:r="http://schemas.openxmlformats.org/officeDocument/2006/relationships" xmlns:p="http://schemas.openxmlformats.org/presentationml/2006/main">
  <p:tag name="PA" val="v5.2.5"/>
</p:tagLst>
</file>

<file path=ppt/tags/tag194.xml><?xml version="1.0" encoding="utf-8"?>
<p:tagLst xmlns:a="http://schemas.openxmlformats.org/drawingml/2006/main" xmlns:r="http://schemas.openxmlformats.org/officeDocument/2006/relationships" xmlns:p="http://schemas.openxmlformats.org/presentationml/2006/main">
  <p:tag name="PA" val="v5.2.5"/>
</p:tagLst>
</file>

<file path=ppt/tags/tag195.xml><?xml version="1.0" encoding="utf-8"?>
<p:tagLst xmlns:a="http://schemas.openxmlformats.org/drawingml/2006/main" xmlns:r="http://schemas.openxmlformats.org/officeDocument/2006/relationships" xmlns:p="http://schemas.openxmlformats.org/presentationml/2006/main">
  <p:tag name="PA" val="v5.2.5"/>
</p:tagLst>
</file>

<file path=ppt/tags/tag196.xml><?xml version="1.0" encoding="utf-8"?>
<p:tagLst xmlns:a="http://schemas.openxmlformats.org/drawingml/2006/main" xmlns:r="http://schemas.openxmlformats.org/officeDocument/2006/relationships" xmlns:p="http://schemas.openxmlformats.org/presentationml/2006/main">
  <p:tag name="PA" val="v5.2.5"/>
</p:tagLst>
</file>

<file path=ppt/tags/tag197.xml><?xml version="1.0" encoding="utf-8"?>
<p:tagLst xmlns:a="http://schemas.openxmlformats.org/drawingml/2006/main" xmlns:r="http://schemas.openxmlformats.org/officeDocument/2006/relationships" xmlns:p="http://schemas.openxmlformats.org/presentationml/2006/main">
  <p:tag name="PA" val="v5.2.5"/>
</p:tagLst>
</file>

<file path=ppt/tags/tag198.xml><?xml version="1.0" encoding="utf-8"?>
<p:tagLst xmlns:a="http://schemas.openxmlformats.org/drawingml/2006/main" xmlns:r="http://schemas.openxmlformats.org/officeDocument/2006/relationships" xmlns:p="http://schemas.openxmlformats.org/presentationml/2006/main">
  <p:tag name="PA" val="v5.2.5"/>
</p:tagLst>
</file>

<file path=ppt/tags/tag199.xml><?xml version="1.0" encoding="utf-8"?>
<p:tagLst xmlns:a="http://schemas.openxmlformats.org/drawingml/2006/main" xmlns:r="http://schemas.openxmlformats.org/officeDocument/2006/relationships" xmlns:p="http://schemas.openxmlformats.org/presentationml/2006/main">
  <p:tag name="PA" val="v5.2.5"/>
</p:tagLst>
</file>

<file path=ppt/tags/tag200.xml><?xml version="1.0" encoding="utf-8"?>
<p:tagLst xmlns:a="http://schemas.openxmlformats.org/drawingml/2006/main" xmlns:r="http://schemas.openxmlformats.org/officeDocument/2006/relationships" xmlns:p="http://schemas.openxmlformats.org/presentationml/2006/main">
  <p:tag name="PA" val="v5.2.5"/>
</p:tagLst>
</file>

<file path=ppt/tags/tag201.xml><?xml version="1.0" encoding="utf-8"?>
<p:tagLst xmlns:a="http://schemas.openxmlformats.org/drawingml/2006/main" xmlns:r="http://schemas.openxmlformats.org/officeDocument/2006/relationships" xmlns:p="http://schemas.openxmlformats.org/presentationml/2006/main">
  <p:tag name="PA" val="v5.2.5"/>
</p:tagLst>
</file>

<file path=ppt/tags/tag202.xml><?xml version="1.0" encoding="utf-8"?>
<p:tagLst xmlns:a="http://schemas.openxmlformats.org/drawingml/2006/main" xmlns:r="http://schemas.openxmlformats.org/officeDocument/2006/relationships" xmlns:p="http://schemas.openxmlformats.org/presentationml/2006/main">
  <p:tag name="PA" val="v5.2.5"/>
</p:tagLst>
</file>

<file path=ppt/tags/tag203.xml><?xml version="1.0" encoding="utf-8"?>
<p:tagLst xmlns:a="http://schemas.openxmlformats.org/drawingml/2006/main" xmlns:r="http://schemas.openxmlformats.org/officeDocument/2006/relationships" xmlns:p="http://schemas.openxmlformats.org/presentationml/2006/main">
  <p:tag name="PA" val="v5.2.5"/>
</p:tagLst>
</file>

<file path=ppt/tags/tag204.xml><?xml version="1.0" encoding="utf-8"?>
<p:tagLst xmlns:a="http://schemas.openxmlformats.org/drawingml/2006/main" xmlns:r="http://schemas.openxmlformats.org/officeDocument/2006/relationships" xmlns:p="http://schemas.openxmlformats.org/presentationml/2006/main">
  <p:tag name="PA" val="v5.2.5"/>
</p:tagLst>
</file>

<file path=ppt/tags/tag205.xml><?xml version="1.0" encoding="utf-8"?>
<p:tagLst xmlns:a="http://schemas.openxmlformats.org/drawingml/2006/main" xmlns:r="http://schemas.openxmlformats.org/officeDocument/2006/relationships" xmlns:p="http://schemas.openxmlformats.org/presentationml/2006/main">
  <p:tag name="PA" val="v5.2.5"/>
</p:tagLst>
</file>

<file path=ppt/tags/tag206.xml><?xml version="1.0" encoding="utf-8"?>
<p:tagLst xmlns:a="http://schemas.openxmlformats.org/drawingml/2006/main" xmlns:r="http://schemas.openxmlformats.org/officeDocument/2006/relationships" xmlns:p="http://schemas.openxmlformats.org/presentationml/2006/main">
  <p:tag name="PA" val="v5.2.4"/>
  <p:tag name="PAMAINTYPE" val="4"/>
  <p:tag name="PATYPE" val="163"/>
  <p:tag name="PASUBTYPE" val="166"/>
  <p:tag name="RESOURCELIBID_SHAPE" val="417947"/>
  <p:tag name="RESOURCELIB_SHAPETYPE" val="4"/>
</p:tagLst>
</file>

<file path=ppt/tags/tag207.xml><?xml version="1.0" encoding="utf-8"?>
<p:tagLst xmlns:a="http://schemas.openxmlformats.org/drawingml/2006/main" xmlns:r="http://schemas.openxmlformats.org/officeDocument/2006/relationships" xmlns:p="http://schemas.openxmlformats.org/presentationml/2006/main">
  <p:tag name="PA" val="v5.2.4"/>
</p:tagLst>
</file>

<file path=ppt/tags/tag208.xml><?xml version="1.0" encoding="utf-8"?>
<p:tagLst xmlns:a="http://schemas.openxmlformats.org/drawingml/2006/main" xmlns:r="http://schemas.openxmlformats.org/officeDocument/2006/relationships" xmlns:p="http://schemas.openxmlformats.org/presentationml/2006/main">
  <p:tag name="PA" val="v5.2.4"/>
</p:tagLst>
</file>

<file path=ppt/tags/tag209.xml><?xml version="1.0" encoding="utf-8"?>
<p:tagLst xmlns:a="http://schemas.openxmlformats.org/drawingml/2006/main" xmlns:r="http://schemas.openxmlformats.org/officeDocument/2006/relationships" xmlns:p="http://schemas.openxmlformats.org/presentationml/2006/main">
  <p:tag name="PA" val="v5.2.4"/>
</p:tagLst>
</file>

<file path=ppt/tags/tag210.xml><?xml version="1.0" encoding="utf-8"?>
<p:tagLst xmlns:a="http://schemas.openxmlformats.org/drawingml/2006/main" xmlns:r="http://schemas.openxmlformats.org/officeDocument/2006/relationships" xmlns:p="http://schemas.openxmlformats.org/presentationml/2006/main">
  <p:tag name="PA" val="v5.2.4"/>
</p:tagLst>
</file>

<file path=ppt/tags/tag211.xml><?xml version="1.0" encoding="utf-8"?>
<p:tagLst xmlns:a="http://schemas.openxmlformats.org/drawingml/2006/main" xmlns:r="http://schemas.openxmlformats.org/officeDocument/2006/relationships" xmlns:p="http://schemas.openxmlformats.org/presentationml/2006/main">
  <p:tag name="PA" val="v5.2.4"/>
</p:tagLst>
</file>

<file path=ppt/tags/tag212.xml><?xml version="1.0" encoding="utf-8"?>
<p:tagLst xmlns:a="http://schemas.openxmlformats.org/drawingml/2006/main" xmlns:r="http://schemas.openxmlformats.org/officeDocument/2006/relationships" xmlns:p="http://schemas.openxmlformats.org/presentationml/2006/main">
  <p:tag name="PA" val="v5.2.4"/>
</p:tagLst>
</file>

<file path=ppt/tags/tag213.xml><?xml version="1.0" encoding="utf-8"?>
<p:tagLst xmlns:a="http://schemas.openxmlformats.org/drawingml/2006/main" xmlns:r="http://schemas.openxmlformats.org/officeDocument/2006/relationships" xmlns:p="http://schemas.openxmlformats.org/presentationml/2006/main">
  <p:tag name="MH" val="20190326162718"/>
  <p:tag name="MH_LIBRARY" val="GRAPHIC"/>
  <p:tag name="MH_ORDER" val="Rectangle 1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636947281730769606</Template>
  <TotalTime>5337</TotalTime>
  <Words>1758</Words>
  <Application>Microsoft Office PowerPoint</Application>
  <PresentationFormat>自定义</PresentationFormat>
  <Paragraphs>199</Paragraphs>
  <Slides>24</Slides>
  <Notes>24</Notes>
  <HiddenSlides>0</HiddenSlides>
  <MMClips>1</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26" baseType="lpstr">
      <vt:lpstr>Office 主题​​</vt:lpstr>
      <vt:lpstr>Worksheet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User</cp:lastModifiedBy>
  <cp:revision>3</cp:revision>
  <dcterms:created xsi:type="dcterms:W3CDTF">2019-04-03T02:50:13Z</dcterms:created>
  <dcterms:modified xsi:type="dcterms:W3CDTF">2020-09-14T10:52:43Z</dcterms:modified>
</cp:coreProperties>
</file>