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344" r:id="rId2"/>
    <p:sldId id="266" r:id="rId3"/>
    <p:sldId id="267" r:id="rId4"/>
    <p:sldId id="437" r:id="rId5"/>
    <p:sldId id="380" r:id="rId6"/>
    <p:sldId id="429" r:id="rId7"/>
    <p:sldId id="426" r:id="rId8"/>
    <p:sldId id="370" r:id="rId9"/>
    <p:sldId id="377" r:id="rId10"/>
    <p:sldId id="383" r:id="rId11"/>
    <p:sldId id="421" r:id="rId12"/>
    <p:sldId id="436" r:id="rId13"/>
    <p:sldId id="371" r:id="rId14"/>
    <p:sldId id="434" r:id="rId15"/>
    <p:sldId id="375" r:id="rId16"/>
    <p:sldId id="432" r:id="rId17"/>
    <p:sldId id="438" r:id="rId18"/>
    <p:sldId id="424" r:id="rId19"/>
    <p:sldId id="372" r:id="rId20"/>
    <p:sldId id="435" r:id="rId21"/>
    <p:sldId id="398" r:id="rId22"/>
    <p:sldId id="433" r:id="rId23"/>
    <p:sldId id="439" r:id="rId24"/>
    <p:sldId id="431"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466" autoAdjust="0"/>
    <p:restoredTop sz="94660"/>
  </p:normalViewPr>
  <p:slideViewPr>
    <p:cSldViewPr>
      <p:cViewPr varScale="1">
        <p:scale>
          <a:sx n="109" d="100"/>
          <a:sy n="109" d="100"/>
        </p:scale>
        <p:origin x="162" y="192"/>
      </p:cViewPr>
      <p:guideLst>
        <p:guide orient="horz" pos="1621"/>
        <p:guide pos="2880"/>
      </p:guideLst>
    </p:cSldViewPr>
  </p:slideViewPr>
  <p:notesTextViewPr>
    <p:cViewPr>
      <p:scale>
        <a:sx n="100" d="100"/>
        <a:sy n="100" d="100"/>
      </p:scale>
      <p:origin x="0" y="0"/>
    </p:cViewPr>
  </p:notesTextViewPr>
  <p:sorterViewPr>
    <p:cViewPr>
      <p:scale>
        <a:sx n="45" d="100"/>
        <a:sy n="45"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6108790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A15BE3-5A4F-4698-9C17-36560A6CC627}"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CABDA4-9D8D-424B-98AF-F9FAEF4E80D4}" type="slidenum">
              <a:rPr lang="zh-CN" altLang="en-US" smtClean="0"/>
              <a:t>‹#›</a:t>
            </a:fld>
            <a:endParaRPr lang="zh-CN" altLang="en-US"/>
          </a:p>
        </p:txBody>
      </p:sp>
    </p:spTree>
    <p:extLst>
      <p:ext uri="{BB962C8B-B14F-4D97-AF65-F5344CB8AC3E}">
        <p14:creationId xmlns:p14="http://schemas.microsoft.com/office/powerpoint/2010/main" val="660028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1</a:t>
            </a:fld>
            <a:endParaRPr lang="zh-CN" altLang="en-US"/>
          </a:p>
        </p:txBody>
      </p:sp>
    </p:spTree>
    <p:extLst>
      <p:ext uri="{BB962C8B-B14F-4D97-AF65-F5344CB8AC3E}">
        <p14:creationId xmlns:p14="http://schemas.microsoft.com/office/powerpoint/2010/main" val="2888693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t>2</a:t>
            </a:fld>
            <a:endParaRPr lang="zh-CN" altLang="en-US"/>
          </a:p>
        </p:txBody>
      </p:sp>
    </p:spTree>
    <p:extLst>
      <p:ext uri="{BB962C8B-B14F-4D97-AF65-F5344CB8AC3E}">
        <p14:creationId xmlns:p14="http://schemas.microsoft.com/office/powerpoint/2010/main" val="1401306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t>3</a:t>
            </a:fld>
            <a:endParaRPr lang="zh-CN" altLang="en-US"/>
          </a:p>
        </p:txBody>
      </p:sp>
    </p:spTree>
    <p:extLst>
      <p:ext uri="{BB962C8B-B14F-4D97-AF65-F5344CB8AC3E}">
        <p14:creationId xmlns:p14="http://schemas.microsoft.com/office/powerpoint/2010/main" val="1646905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151435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t>5</a:t>
            </a:fld>
            <a:endParaRPr lang="zh-CN" altLang="en-US"/>
          </a:p>
        </p:txBody>
      </p:sp>
    </p:spTree>
    <p:extLst>
      <p:ext uri="{BB962C8B-B14F-4D97-AF65-F5344CB8AC3E}">
        <p14:creationId xmlns:p14="http://schemas.microsoft.com/office/powerpoint/2010/main" val="3687390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t>6</a:t>
            </a:fld>
            <a:endParaRPr lang="zh-CN" altLang="en-US"/>
          </a:p>
        </p:txBody>
      </p:sp>
    </p:spTree>
    <p:extLst>
      <p:ext uri="{BB962C8B-B14F-4D97-AF65-F5344CB8AC3E}">
        <p14:creationId xmlns:p14="http://schemas.microsoft.com/office/powerpoint/2010/main" val="1010652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t>7</a:t>
            </a:fld>
            <a:endParaRPr lang="zh-CN" altLang="en-US"/>
          </a:p>
        </p:txBody>
      </p:sp>
    </p:spTree>
    <p:extLst>
      <p:ext uri="{BB962C8B-B14F-4D97-AF65-F5344CB8AC3E}">
        <p14:creationId xmlns:p14="http://schemas.microsoft.com/office/powerpoint/2010/main" val="2949378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t>8</a:t>
            </a:fld>
            <a:endParaRPr lang="zh-CN" altLang="en-US"/>
          </a:p>
        </p:txBody>
      </p:sp>
    </p:spTree>
    <p:extLst>
      <p:ext uri="{BB962C8B-B14F-4D97-AF65-F5344CB8AC3E}">
        <p14:creationId xmlns:p14="http://schemas.microsoft.com/office/powerpoint/2010/main" val="1825354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9</a:t>
            </a:fld>
            <a:endParaRPr lang="zh-CN" altLang="en-US"/>
          </a:p>
        </p:txBody>
      </p:sp>
    </p:spTree>
    <p:extLst>
      <p:ext uri="{BB962C8B-B14F-4D97-AF65-F5344CB8AC3E}">
        <p14:creationId xmlns:p14="http://schemas.microsoft.com/office/powerpoint/2010/main" val="665146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t>10</a:t>
            </a:fld>
            <a:endParaRPr lang="zh-CN" altLang="en-US"/>
          </a:p>
        </p:txBody>
      </p:sp>
    </p:spTree>
    <p:extLst>
      <p:ext uri="{BB962C8B-B14F-4D97-AF65-F5344CB8AC3E}">
        <p14:creationId xmlns:p14="http://schemas.microsoft.com/office/powerpoint/2010/main" val="1577132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11</a:t>
            </a:fld>
            <a:endParaRPr lang="zh-CN" altLang="en-US"/>
          </a:p>
        </p:txBody>
      </p:sp>
    </p:spTree>
    <p:extLst>
      <p:ext uri="{BB962C8B-B14F-4D97-AF65-F5344CB8AC3E}">
        <p14:creationId xmlns:p14="http://schemas.microsoft.com/office/powerpoint/2010/main" val="3092122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t>12</a:t>
            </a:fld>
            <a:endParaRPr lang="zh-CN" altLang="en-US"/>
          </a:p>
        </p:txBody>
      </p:sp>
    </p:spTree>
    <p:extLst>
      <p:ext uri="{BB962C8B-B14F-4D97-AF65-F5344CB8AC3E}">
        <p14:creationId xmlns:p14="http://schemas.microsoft.com/office/powerpoint/2010/main" val="456408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t>13</a:t>
            </a:fld>
            <a:endParaRPr lang="zh-CN" altLang="en-US"/>
          </a:p>
        </p:txBody>
      </p:sp>
    </p:spTree>
    <p:extLst>
      <p:ext uri="{BB962C8B-B14F-4D97-AF65-F5344CB8AC3E}">
        <p14:creationId xmlns:p14="http://schemas.microsoft.com/office/powerpoint/2010/main" val="1005287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t>15</a:t>
            </a:fld>
            <a:endParaRPr lang="zh-CN" altLang="en-US"/>
          </a:p>
        </p:txBody>
      </p:sp>
    </p:spTree>
    <p:extLst>
      <p:ext uri="{BB962C8B-B14F-4D97-AF65-F5344CB8AC3E}">
        <p14:creationId xmlns:p14="http://schemas.microsoft.com/office/powerpoint/2010/main" val="2332753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730213-C7A7-41CC-918A-A6DC9FA17251}" type="slidenum">
              <a:rPr lang="zh-CN" altLang="en-US" smtClean="0"/>
              <a:t>17</a:t>
            </a:fld>
            <a:endParaRPr lang="zh-CN" altLang="en-US"/>
          </a:p>
        </p:txBody>
      </p:sp>
    </p:spTree>
    <p:extLst>
      <p:ext uri="{BB962C8B-B14F-4D97-AF65-F5344CB8AC3E}">
        <p14:creationId xmlns:p14="http://schemas.microsoft.com/office/powerpoint/2010/main" val="56441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18</a:t>
            </a:fld>
            <a:endParaRPr lang="zh-CN" altLang="en-US"/>
          </a:p>
        </p:txBody>
      </p:sp>
    </p:spTree>
    <p:extLst>
      <p:ext uri="{BB962C8B-B14F-4D97-AF65-F5344CB8AC3E}">
        <p14:creationId xmlns:p14="http://schemas.microsoft.com/office/powerpoint/2010/main" val="701631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FD833F6-39CB-47A6-A5EC-FEA82D01737A}" type="slidenum">
              <a:rPr lang="zh-CN" altLang="en-US" smtClean="0"/>
              <a:t>19</a:t>
            </a:fld>
            <a:endParaRPr lang="zh-CN" altLang="en-US"/>
          </a:p>
        </p:txBody>
      </p:sp>
    </p:spTree>
    <p:extLst>
      <p:ext uri="{BB962C8B-B14F-4D97-AF65-F5344CB8AC3E}">
        <p14:creationId xmlns:p14="http://schemas.microsoft.com/office/powerpoint/2010/main" val="3900329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CABDA4-9D8D-424B-98AF-F9FAEF4E80D4}" type="slidenum">
              <a:rPr lang="zh-CN" altLang="en-US" smtClean="0"/>
              <a:t>21</a:t>
            </a:fld>
            <a:endParaRPr lang="zh-CN" altLang="en-US"/>
          </a:p>
        </p:txBody>
      </p:sp>
    </p:spTree>
    <p:extLst>
      <p:ext uri="{BB962C8B-B14F-4D97-AF65-F5344CB8AC3E}">
        <p14:creationId xmlns:p14="http://schemas.microsoft.com/office/powerpoint/2010/main" val="1187526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23</a:t>
            </a:fld>
            <a:endParaRPr lang="zh-CN" altLang="en-US"/>
          </a:p>
        </p:txBody>
      </p:sp>
    </p:spTree>
    <p:extLst>
      <p:ext uri="{BB962C8B-B14F-4D97-AF65-F5344CB8AC3E}">
        <p14:creationId xmlns:p14="http://schemas.microsoft.com/office/powerpoint/2010/main" val="14793156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t>24</a:t>
            </a:fld>
            <a:endParaRPr lang="zh-CN" altLang="en-US"/>
          </a:p>
        </p:txBody>
      </p:sp>
    </p:spTree>
    <p:extLst>
      <p:ext uri="{BB962C8B-B14F-4D97-AF65-F5344CB8AC3E}">
        <p14:creationId xmlns:p14="http://schemas.microsoft.com/office/powerpoint/2010/main" val="1865915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srcRect l="4101" t="6452"/>
          <a:stretch>
            <a:fillRect/>
          </a:stretch>
        </p:blipFill>
        <p:spPr>
          <a:xfrm>
            <a:off x="-1" y="-4607"/>
            <a:ext cx="9144001" cy="5149695"/>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教学背景</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srcRect l="4101" t="6452"/>
          <a:stretch>
            <a:fillRect/>
          </a:stretch>
        </p:blipFill>
        <p:spPr>
          <a:xfrm>
            <a:off x="-1" y="-4607"/>
            <a:ext cx="9144001" cy="5149695"/>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教学分析</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srcRect l="4101" t="6452"/>
          <a:stretch>
            <a:fillRect/>
          </a:stretch>
        </p:blipFill>
        <p:spPr>
          <a:xfrm>
            <a:off x="-1" y="-4607"/>
            <a:ext cx="9144001" cy="5149695"/>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教学过程</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srcRect l="4101" t="6452"/>
          <a:stretch>
            <a:fillRect/>
          </a:stretch>
        </p:blipFill>
        <p:spPr>
          <a:xfrm>
            <a:off x="-1" y="-4607"/>
            <a:ext cx="9144001" cy="5149695"/>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t>2017/11/6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板书设计</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17691BD-859C-4763-B75E-4E3F739C1809}" type="datetimeFigureOut">
              <a:rPr lang="zh-CN" altLang="en-US" smtClean="0"/>
              <a:t>2017/11/6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A5096FA-8040-43AE-9781-056B1336D1E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2190351" cy="315475"/>
          </a:xfrm>
          <a:prstGeom prst="rect">
            <a:avLst/>
          </a:prstGeom>
          <a:noFill/>
        </p:spPr>
        <p:txBody>
          <a:bodyPr wrap="none" lIns="68584" tIns="34292" rIns="68584" bIns="34292"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38"/>
          <p:cNvSpPr txBox="1"/>
          <p:nvPr userDrawn="1"/>
        </p:nvSpPr>
        <p:spPr>
          <a:xfrm>
            <a:off x="2879812" y="304292"/>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p:txBody>
          <a:bodyPr/>
          <a:lstStyle>
            <a:lvl1pPr>
              <a:defRPr/>
            </a:lvl1pPr>
          </a:lstStyle>
          <a:p>
            <a:pPr>
              <a:defRPr/>
            </a:pPr>
            <a:fld id="{58423B1B-3B57-4F5A-83B2-F06C57B18BAE}" type="slidenum">
              <a:rPr lang="zh-CN" altLang="zh-CN"/>
              <a:t>‹#›</a:t>
            </a:fld>
            <a:endParaRPr lang="zh-CN" altLang="zh-CN"/>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5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5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5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5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502020204030203" pitchFamily="34" charset="0"/>
              </a:defRPr>
            </a:lvl1pPr>
          </a:lstStyle>
          <a:p>
            <a:fld id="{722F6D6F-DD99-46DF-A9EA-728D63EA6A31}" type="datetimeFigureOut">
              <a:rPr lang="en-AU" smtClean="0"/>
              <a:t>6/11/2017</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5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5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502020204030203" pitchFamily="34" charset="0"/>
              </a:defRPr>
            </a:lvl1pPr>
          </a:lstStyle>
          <a:p>
            <a:pPr lvl="0"/>
            <a:endParaRPr lang="en-AU"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B17691BD-859C-4763-B75E-4E3F739C1809}" type="datetimeFigureOut">
              <a:rPr lang="zh-CN" altLang="en-US" smtClean="0"/>
              <a:t>2017/11/6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A5096FA-8040-43AE-9781-056B1336D1E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1.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4.xml"/><Relationship Id="rId5" Type="http://schemas.openxmlformats.org/officeDocument/2006/relationships/slideLayout" Target="../slideLayouts/slideLayout10.xml"/><Relationship Id="rId4" Type="http://schemas.openxmlformats.org/officeDocument/2006/relationships/tags" Target="../tags/tag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5"/>
          <a:stretch>
            <a:fillRect/>
          </a:stretch>
        </p:blipFill>
        <p:spPr>
          <a:xfrm>
            <a:off x="1538" y="2025"/>
            <a:ext cx="9143244" cy="5144599"/>
          </a:xfrm>
          <a:prstGeom prst="rect">
            <a:avLst/>
          </a:prstGeom>
        </p:spPr>
      </p:pic>
      <p:sp>
        <p:nvSpPr>
          <p:cNvPr id="5" name="TextBox 5"/>
          <p:cNvSpPr txBox="1"/>
          <p:nvPr/>
        </p:nvSpPr>
        <p:spPr>
          <a:xfrm>
            <a:off x="539750" y="1672590"/>
            <a:ext cx="5903595" cy="1082675"/>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教育教学说课</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6" name="矩形 5"/>
          <p:cNvSpPr/>
          <p:nvPr/>
        </p:nvSpPr>
        <p:spPr>
          <a:xfrm>
            <a:off x="610870" y="3134995"/>
            <a:ext cx="3609340" cy="260350"/>
          </a:xfrm>
          <a:prstGeom prst="rect">
            <a:avLst/>
          </a:prstGeom>
          <a:noFill/>
          <a:ln>
            <a:noFill/>
          </a:ln>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：请输入文字</a:t>
            </a:r>
            <a:r>
              <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2019X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7"/>
          <p:cNvSpPr>
            <a:spLocks noChangeArrowheads="1"/>
          </p:cNvSpPr>
          <p:nvPr/>
        </p:nvSpPr>
        <p:spPr bwMode="auto">
          <a:xfrm>
            <a:off x="703593" y="2775127"/>
            <a:ext cx="447996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适用于工作总结、工作计划、演讲、教育培训、学生家长会等</a:t>
            </a:r>
          </a:p>
        </p:txBody>
      </p:sp>
      <p:pic>
        <p:nvPicPr>
          <p:cNvPr id="2" name="纯音乐 - 阿兰蒂斯之恋 - aranjuez mon auou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0084" y="975540"/>
            <a:ext cx="369536" cy="457200"/>
          </a:xfrm>
          <a:prstGeom prst="rect">
            <a:avLst/>
          </a:prstGeom>
        </p:spPr>
      </p:pic>
      <p:sp>
        <p:nvSpPr>
          <p:cNvPr id="10" name="TextBox 5"/>
          <p:cNvSpPr txBox="1"/>
          <p:nvPr/>
        </p:nvSpPr>
        <p:spPr>
          <a:xfrm>
            <a:off x="539044" y="736340"/>
            <a:ext cx="2088232" cy="1316622"/>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6000" dirty="0">
                <a:solidFill>
                  <a:schemeClr val="tx1">
                    <a:lumMod val="75000"/>
                    <a:lumOff val="25000"/>
                  </a:schemeClr>
                </a:solidFill>
                <a:latin typeface="华文琥珀" panose="02010800040101010101" pitchFamily="2" charset="-122"/>
                <a:ea typeface="华文琥珀" panose="02010800040101010101" pitchFamily="2" charset="-122"/>
                <a:cs typeface="Clear Sans Light" pitchFamily="34" charset="0"/>
              </a:rPr>
              <a:t>2019</a:t>
            </a:r>
            <a:endParaRPr lang="id-ID" altLang="zh-CN" sz="6000" dirty="0">
              <a:solidFill>
                <a:schemeClr val="tx1">
                  <a:lumMod val="75000"/>
                  <a:lumOff val="25000"/>
                </a:schemeClr>
              </a:solidFill>
              <a:latin typeface="华文琥珀" panose="02010800040101010101" pitchFamily="2" charset="-122"/>
              <a:ea typeface="华文琥珀" panose="02010800040101010101" pitchFamily="2" charset="-122"/>
              <a:cs typeface="Clear Sans Light"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1000" fill="hold"/>
                                        <p:tgtEl>
                                          <p:spTgt spid="8"/>
                                        </p:tgtEl>
                                        <p:attrNameLst>
                                          <p:attrName>ppt_w</p:attrName>
                                        </p:attrNameLst>
                                      </p:cBhvr>
                                      <p:tavLst>
                                        <p:tav tm="0">
                                          <p:val>
                                            <p:strVal val="#ppt_w+.3"/>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Effect transition="in" filter="fade">
                                      <p:cBhvr>
                                        <p:cTn id="11" dur="1000"/>
                                        <p:tgtEl>
                                          <p:spTgt spid="8"/>
                                        </p:tgtEl>
                                      </p:cBhvr>
                                    </p:animEffect>
                                  </p:childTnLst>
                                </p:cTn>
                              </p:par>
                            </p:childTnLst>
                          </p:cTn>
                        </p:par>
                        <p:par>
                          <p:cTn id="12" fill="hold">
                            <p:stCondLst>
                              <p:cond delay="0"/>
                            </p:stCondLst>
                            <p:childTnLst>
                              <p:par>
                                <p:cTn id="13" presetID="52" presetClass="entr" presetSubtype="0" fill="hold" grpId="0"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Scale>
                                      <p:cBhvr>
                                        <p:cTn id="15"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0">
                                            <p:txEl>
                                              <p:pRg st="0" end="0"/>
                                            </p:txEl>
                                          </p:spTgt>
                                        </p:tgtEl>
                                        <p:attrNameLst>
                                          <p:attrName>ppt_x</p:attrName>
                                          <p:attrName>ppt_y</p:attrName>
                                        </p:attrNameLst>
                                      </p:cBhvr>
                                    </p:animMotion>
                                    <p:animEffect transition="in" filter="fade">
                                      <p:cBhvr>
                                        <p:cTn id="17" dur="1000"/>
                                        <p:tgtEl>
                                          <p:spTgt spid="10">
                                            <p:txEl>
                                              <p:pRg st="0" end="0"/>
                                            </p:txEl>
                                          </p:spTgt>
                                        </p:tgtEl>
                                      </p:cBhvr>
                                    </p:animEffect>
                                  </p:childTnLst>
                                </p:cTn>
                              </p:par>
                            </p:childTnLst>
                          </p:cTn>
                        </p:par>
                        <p:par>
                          <p:cTn id="18" fill="hold">
                            <p:stCondLst>
                              <p:cond delay="1000"/>
                            </p:stCondLst>
                            <p:childTnLst>
                              <p:par>
                                <p:cTn id="19" presetID="52" presetClass="entr" presetSubtype="0" fill="hold" grpId="0"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Scale>
                                      <p:cBhvr>
                                        <p:cTn id="21"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xEl>
                                              <p:pRg st="0" end="0"/>
                                            </p:txEl>
                                          </p:spTgt>
                                        </p:tgtEl>
                                        <p:attrNameLst>
                                          <p:attrName>ppt_x</p:attrName>
                                          <p:attrName>ppt_y</p:attrName>
                                        </p:attrNameLst>
                                      </p:cBhvr>
                                    </p:animMotion>
                                    <p:animEffect transition="in" filter="fade">
                                      <p:cBhvr>
                                        <p:cTn id="23" dur="1000"/>
                                        <p:tgtEl>
                                          <p:spTgt spid="5">
                                            <p:txEl>
                                              <p:pRg st="0" end="0"/>
                                            </p:txEl>
                                          </p:spTgt>
                                        </p:tgtEl>
                                      </p:cBhvr>
                                    </p:animEffect>
                                  </p:childTnLst>
                                </p:cTn>
                              </p:par>
                            </p:childTnLst>
                          </p:cTn>
                        </p:par>
                        <p:par>
                          <p:cTn id="24" fill="hold">
                            <p:stCondLst>
                              <p:cond delay="2000"/>
                            </p:stCondLst>
                            <p:childTnLst>
                              <p:par>
                                <p:cTn id="25" presetID="52"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Scale>
                                      <p:cBhvr>
                                        <p:cTn id="27"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500" decel="50000" fill="hold">
                                          <p:stCondLst>
                                            <p:cond delay="0"/>
                                          </p:stCondLst>
                                        </p:cTn>
                                        <p:tgtEl>
                                          <p:spTgt spid="7"/>
                                        </p:tgtEl>
                                        <p:attrNameLst>
                                          <p:attrName>ppt_x</p:attrName>
                                          <p:attrName>ppt_y</p:attrName>
                                        </p:attrNameLst>
                                      </p:cBhvr>
                                    </p:animMotion>
                                    <p:animEffect transition="in" filter="fade">
                                      <p:cBhvr>
                                        <p:cTn id="29" dur="500"/>
                                        <p:tgtEl>
                                          <p:spTgt spid="7"/>
                                        </p:tgtEl>
                                      </p:cBhvr>
                                    </p:animEffect>
                                  </p:childTnLst>
                                </p:cTn>
                              </p:par>
                            </p:childTnLst>
                          </p:cTn>
                        </p:par>
                        <p:par>
                          <p:cTn id="30" fill="hold">
                            <p:stCondLst>
                              <p:cond delay="3799"/>
                            </p:stCondLst>
                            <p:childTnLst>
                              <p:par>
                                <p:cTn id="31" presetID="10"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5" grpId="0" build="p"/>
      <p:bldP spid="6" grpId="0"/>
      <p:bldP spid="7" grpId="0"/>
      <p:bldP spid="10"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a:srcRect l="4101" t="6452"/>
          <a:stretch>
            <a:fillRect/>
          </a:stretch>
        </p:blipFill>
        <p:spPr>
          <a:xfrm>
            <a:off x="-1" y="-4607"/>
            <a:ext cx="9144001" cy="5149695"/>
          </a:xfrm>
          <a:prstGeom prst="rect">
            <a:avLst/>
          </a:prstGeom>
        </p:spPr>
      </p:pic>
      <p:cxnSp>
        <p:nvCxnSpPr>
          <p:cNvPr id="71" name="直接连接符 7"/>
          <p:cNvCxnSpPr/>
          <p:nvPr/>
        </p:nvCxnSpPr>
        <p:spPr>
          <a:xfrm>
            <a:off x="4557024" y="592324"/>
            <a:ext cx="0" cy="4248472"/>
          </a:xfrm>
          <a:prstGeom prst="line">
            <a:avLst/>
          </a:prstGeom>
          <a:ln w="6350">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 name="Group 8"/>
          <p:cNvGrpSpPr/>
          <p:nvPr/>
        </p:nvGrpSpPr>
        <p:grpSpPr>
          <a:xfrm>
            <a:off x="4473161" y="881083"/>
            <a:ext cx="802683" cy="167777"/>
            <a:chOff x="5964215" y="1531583"/>
            <a:chExt cx="1070244" cy="223633"/>
          </a:xfrm>
        </p:grpSpPr>
        <p:sp>
          <p:nvSpPr>
            <p:cNvPr id="73" name="椭圆 8"/>
            <p:cNvSpPr/>
            <p:nvPr/>
          </p:nvSpPr>
          <p:spPr>
            <a:xfrm>
              <a:off x="5964215" y="1531583"/>
              <a:ext cx="223633" cy="223633"/>
            </a:xfrm>
            <a:prstGeom prst="ellipse">
              <a:avLst/>
            </a:prstGeom>
            <a:solidFill>
              <a:schemeClr val="bg1"/>
            </a:solidFill>
            <a:ln w="50800">
              <a:solidFill>
                <a:schemeClr val="accent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Group 12"/>
          <p:cNvGrpSpPr/>
          <p:nvPr/>
        </p:nvGrpSpPr>
        <p:grpSpPr>
          <a:xfrm>
            <a:off x="4473162" y="2765813"/>
            <a:ext cx="804101" cy="167777"/>
            <a:chOff x="5964215" y="4790393"/>
            <a:chExt cx="1072134" cy="223633"/>
          </a:xfrm>
        </p:grpSpPr>
        <p:sp>
          <p:nvSpPr>
            <p:cNvPr id="76" name="椭圆 10"/>
            <p:cNvSpPr/>
            <p:nvPr/>
          </p:nvSpPr>
          <p:spPr>
            <a:xfrm>
              <a:off x="5964215" y="4790393"/>
              <a:ext cx="223633" cy="223633"/>
            </a:xfrm>
            <a:prstGeom prst="ellipse">
              <a:avLst/>
            </a:prstGeom>
            <a:solidFill>
              <a:schemeClr val="bg1"/>
            </a:solidFill>
            <a:ln w="50800">
              <a:solidFill>
                <a:schemeClr val="accent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Group 10"/>
          <p:cNvGrpSpPr/>
          <p:nvPr/>
        </p:nvGrpSpPr>
        <p:grpSpPr>
          <a:xfrm>
            <a:off x="4473162" y="1807213"/>
            <a:ext cx="804101" cy="167777"/>
            <a:chOff x="5964215" y="3033279"/>
            <a:chExt cx="1072134" cy="223633"/>
          </a:xfrm>
        </p:grpSpPr>
        <p:sp>
          <p:nvSpPr>
            <p:cNvPr id="79" name="椭圆 9"/>
            <p:cNvSpPr/>
            <p:nvPr/>
          </p:nvSpPr>
          <p:spPr>
            <a:xfrm>
              <a:off x="5964215" y="3033279"/>
              <a:ext cx="223633" cy="223633"/>
            </a:xfrm>
            <a:prstGeom prst="ellipse">
              <a:avLst/>
            </a:prstGeom>
            <a:noFill/>
            <a:ln w="50800">
              <a:solidFill>
                <a:schemeClr val="accent2"/>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5430137" y="746939"/>
            <a:ext cx="905504" cy="377026"/>
          </a:xfrm>
          <a:prstGeom prst="rect">
            <a:avLst/>
          </a:prstGeom>
          <a:noFill/>
        </p:spPr>
        <p:txBody>
          <a:bodyPr wrap="none" lIns="68580" tIns="34290" rIns="68580" bIns="34290" rtlCol="0">
            <a:spAutoFit/>
          </a:bodyPr>
          <a:lstStyle/>
          <a:p>
            <a:r>
              <a:rPr lang="en-US" altLang="zh-CN" sz="2000" b="1" dirty="0">
                <a:solidFill>
                  <a:schemeClr val="accent1"/>
                </a:solidFill>
                <a:latin typeface="微软雅黑" panose="020B0503020204020204" pitchFamily="34" charset="-122"/>
                <a:ea typeface="微软雅黑" panose="020B0503020204020204" pitchFamily="34" charset="-122"/>
              </a:rPr>
              <a:t>Part 1</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5438890" y="1789930"/>
            <a:ext cx="830099" cy="346249"/>
          </a:xfrm>
          <a:prstGeom prst="rect">
            <a:avLst/>
          </a:prstGeom>
          <a:noFill/>
        </p:spPr>
        <p:txBody>
          <a:bodyPr wrap="none" lIns="68580" tIns="34290" rIns="68580" bIns="34290" rtlCol="0">
            <a:spAutoFit/>
          </a:bodyPr>
          <a:lstStyle/>
          <a:p>
            <a:r>
              <a:rPr lang="en-US" altLang="zh-CN" b="1" dirty="0">
                <a:solidFill>
                  <a:schemeClr val="accent2"/>
                </a:solidFill>
                <a:latin typeface="微软雅黑" panose="020B0503020204020204" pitchFamily="34" charset="-122"/>
                <a:ea typeface="微软雅黑" panose="020B0503020204020204" pitchFamily="34" charset="-122"/>
              </a:rPr>
              <a:t>Part 2</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5402886" y="2680556"/>
            <a:ext cx="830099" cy="346249"/>
          </a:xfrm>
          <a:prstGeom prst="rect">
            <a:avLst/>
          </a:prstGeom>
          <a:noFill/>
        </p:spPr>
        <p:txBody>
          <a:bodyPr wrap="none" lIns="68580" tIns="34290" rIns="68580" bIns="34290" rtlCol="0">
            <a:spAutoFit/>
          </a:bodyPr>
          <a:lstStyle/>
          <a:p>
            <a:r>
              <a:rPr lang="en-US" altLang="zh-CN" b="1" dirty="0">
                <a:solidFill>
                  <a:schemeClr val="accent3"/>
                </a:solidFill>
                <a:latin typeface="微软雅黑" panose="020B0503020204020204" pitchFamily="34" charset="-122"/>
                <a:ea typeface="微软雅黑" panose="020B0503020204020204" pitchFamily="34" charset="-122"/>
              </a:rPr>
              <a:t>Part 3</a:t>
            </a:r>
            <a:endParaRPr lang="zh-CN" altLang="en-US" b="1" dirty="0">
              <a:solidFill>
                <a:schemeClr val="accent3"/>
              </a:solidFill>
              <a:latin typeface="微软雅黑" panose="020B0503020204020204" pitchFamily="34" charset="-122"/>
              <a:ea typeface="微软雅黑" panose="020B0503020204020204" pitchFamily="34" charset="-122"/>
            </a:endParaRPr>
          </a:p>
        </p:txBody>
      </p:sp>
      <p:grpSp>
        <p:nvGrpSpPr>
          <p:cNvPr id="5" name="Group 14"/>
          <p:cNvGrpSpPr/>
          <p:nvPr/>
        </p:nvGrpSpPr>
        <p:grpSpPr>
          <a:xfrm>
            <a:off x="4011920" y="1204392"/>
            <a:ext cx="3204738" cy="366658"/>
            <a:chOff x="5349226" y="2010956"/>
            <a:chExt cx="4272984" cy="683231"/>
          </a:xfrm>
          <a:solidFill>
            <a:schemeClr val="accent1"/>
          </a:solidFill>
        </p:grpSpPr>
        <p:sp>
          <p:nvSpPr>
            <p:cNvPr id="94"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6437974" y="2120675"/>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教学背景</a:t>
              </a:r>
            </a:p>
          </p:txBody>
        </p:sp>
      </p:grpSp>
      <p:grpSp>
        <p:nvGrpSpPr>
          <p:cNvPr id="6" name="Group 15"/>
          <p:cNvGrpSpPr/>
          <p:nvPr/>
        </p:nvGrpSpPr>
        <p:grpSpPr>
          <a:xfrm>
            <a:off x="1927342" y="2175772"/>
            <a:ext cx="3204738" cy="367179"/>
            <a:chOff x="2569789" y="3646467"/>
            <a:chExt cx="4272984" cy="684202"/>
          </a:xfrm>
          <a:solidFill>
            <a:schemeClr val="accent2"/>
          </a:solidFill>
        </p:grpSpPr>
        <p:sp>
          <p:nvSpPr>
            <p:cNvPr id="97"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4613772" y="3757157"/>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教学分析</a:t>
              </a:r>
            </a:p>
          </p:txBody>
        </p:sp>
      </p:grpSp>
      <p:grpSp>
        <p:nvGrpSpPr>
          <p:cNvPr id="7" name="Group 17"/>
          <p:cNvGrpSpPr/>
          <p:nvPr/>
        </p:nvGrpSpPr>
        <p:grpSpPr>
          <a:xfrm>
            <a:off x="4011920" y="3111876"/>
            <a:ext cx="3204738" cy="367179"/>
            <a:chOff x="5349226" y="5365450"/>
            <a:chExt cx="4272984" cy="684202"/>
          </a:xfrm>
          <a:solidFill>
            <a:schemeClr val="accent3"/>
          </a:solidFill>
        </p:grpSpPr>
        <p:sp>
          <p:nvSpPr>
            <p:cNvPr id="100" name="燕尾形 23"/>
            <p:cNvSpPr/>
            <p:nvPr/>
          </p:nvSpPr>
          <p:spPr>
            <a:xfrm rot="10800000">
              <a:off x="5349226" y="5365450"/>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6662513" y="5476140"/>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教学过程</a:t>
              </a:r>
            </a:p>
          </p:txBody>
        </p:sp>
      </p:grpSp>
      <p:sp>
        <p:nvSpPr>
          <p:cNvPr id="34" name="TextBox 33"/>
          <p:cNvSpPr txBox="1">
            <a:spLocks noChangeArrowheads="1"/>
          </p:cNvSpPr>
          <p:nvPr/>
        </p:nvSpPr>
        <p:spPr bwMode="auto">
          <a:xfrm>
            <a:off x="360040" y="124272"/>
            <a:ext cx="2015716" cy="1015663"/>
          </a:xfrm>
          <a:prstGeom prst="rect">
            <a:avLst/>
          </a:prstGeom>
          <a:noFill/>
          <a:ln w="9525">
            <a:noFill/>
            <a:miter lim="800000"/>
          </a:ln>
        </p:spPr>
        <p:txBody>
          <a:bodyPr wrap="square">
            <a:spAutoFit/>
          </a:bodyPr>
          <a:lstStyle/>
          <a:p>
            <a:pPr algn="dist"/>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6000" b="1" dirty="0">
                <a:solidFill>
                  <a:schemeClr val="accent1"/>
                </a:solidFill>
                <a:latin typeface="微软雅黑" panose="020B0503020204020204" pitchFamily="34" charset="-122"/>
                <a:ea typeface="微软雅黑" panose="020B0503020204020204" pitchFamily="34" charset="-122"/>
              </a:rPr>
              <a:t>C</a:t>
            </a:r>
            <a:r>
              <a:rPr lang="en-US" altLang="zh-CN" sz="1600" b="1" dirty="0">
                <a:solidFill>
                  <a:schemeClr val="accent1"/>
                </a:solidFill>
                <a:latin typeface="微软雅黑" panose="020B0503020204020204" pitchFamily="34" charset="-122"/>
                <a:ea typeface="微软雅黑" panose="020B0503020204020204" pitchFamily="34" charset="-122"/>
              </a:rPr>
              <a:t>ontents</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grpSp>
        <p:nvGrpSpPr>
          <p:cNvPr id="8" name="Group 10"/>
          <p:cNvGrpSpPr/>
          <p:nvPr/>
        </p:nvGrpSpPr>
        <p:grpSpPr>
          <a:xfrm>
            <a:off x="4499992" y="3728591"/>
            <a:ext cx="804101" cy="167777"/>
            <a:chOff x="5964215" y="3033279"/>
            <a:chExt cx="1072134" cy="223633"/>
          </a:xfrm>
        </p:grpSpPr>
        <p:sp>
          <p:nvSpPr>
            <p:cNvPr id="47" name="椭圆 9"/>
            <p:cNvSpPr/>
            <p:nvPr/>
          </p:nvSpPr>
          <p:spPr>
            <a:xfrm>
              <a:off x="5964215" y="3033279"/>
              <a:ext cx="223633" cy="223633"/>
            </a:xfrm>
            <a:prstGeom prst="ellipse">
              <a:avLst/>
            </a:prstGeom>
            <a:noFill/>
            <a:ln w="50800">
              <a:solidFill>
                <a:schemeClr val="accent4"/>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8"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5465720" y="3692587"/>
            <a:ext cx="830099" cy="346249"/>
          </a:xfrm>
          <a:prstGeom prst="rect">
            <a:avLst/>
          </a:prstGeom>
          <a:noFill/>
        </p:spPr>
        <p:txBody>
          <a:bodyPr wrap="none" lIns="68580" tIns="34290" rIns="68580" bIns="34290" rtlCol="0">
            <a:spAutoFit/>
          </a:bodyPr>
          <a:lstStyle/>
          <a:p>
            <a:r>
              <a:rPr lang="en-US" altLang="zh-CN" b="1" dirty="0">
                <a:solidFill>
                  <a:schemeClr val="accent4"/>
                </a:solidFill>
                <a:latin typeface="微软雅黑" panose="020B0503020204020204" pitchFamily="34" charset="-122"/>
                <a:ea typeface="微软雅黑" panose="020B0503020204020204" pitchFamily="34" charset="-122"/>
              </a:rPr>
              <a:t>Part 4</a:t>
            </a:r>
            <a:endParaRPr lang="zh-CN" altLang="en-US" b="1" dirty="0">
              <a:solidFill>
                <a:schemeClr val="accent4"/>
              </a:solidFill>
              <a:latin typeface="微软雅黑" panose="020B0503020204020204" pitchFamily="34" charset="-122"/>
              <a:ea typeface="微软雅黑" panose="020B0503020204020204" pitchFamily="34" charset="-122"/>
            </a:endParaRPr>
          </a:p>
        </p:txBody>
      </p:sp>
      <p:grpSp>
        <p:nvGrpSpPr>
          <p:cNvPr id="9" name="Group 15"/>
          <p:cNvGrpSpPr/>
          <p:nvPr/>
        </p:nvGrpSpPr>
        <p:grpSpPr>
          <a:xfrm>
            <a:off x="1954172" y="4083984"/>
            <a:ext cx="3204738" cy="367179"/>
            <a:chOff x="2569789" y="3646467"/>
            <a:chExt cx="4272984" cy="684202"/>
          </a:xfrm>
          <a:solidFill>
            <a:schemeClr val="accent4"/>
          </a:solidFill>
        </p:grpSpPr>
        <p:sp>
          <p:nvSpPr>
            <p:cNvPr id="51" name="燕尾形 20"/>
            <p:cNvSpPr/>
            <p:nvPr/>
          </p:nvSpPr>
          <p:spPr>
            <a:xfrm>
              <a:off x="2569789" y="3646467"/>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4433982" y="3757157"/>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板书设计</a:t>
              </a:r>
            </a:p>
          </p:txBody>
        </p:sp>
      </p:grpSp>
      <p:sp>
        <p:nvSpPr>
          <p:cNvPr id="30" name="TextBox 29"/>
          <p:cNvSpPr txBox="1">
            <a:spLocks noChangeArrowheads="1"/>
          </p:cNvSpPr>
          <p:nvPr/>
        </p:nvSpPr>
        <p:spPr bwMode="auto">
          <a:xfrm>
            <a:off x="1128197" y="372234"/>
            <a:ext cx="851515" cy="400110"/>
          </a:xfrm>
          <a:prstGeom prst="rect">
            <a:avLst/>
          </a:prstGeom>
          <a:noFill/>
          <a:ln w="9525">
            <a:noFill/>
            <a:miter lim="800000"/>
          </a:ln>
        </p:spPr>
        <p:txBody>
          <a:bodyPr wrap="none">
            <a:spAutoFit/>
          </a:bodyPr>
          <a:lstStyle/>
          <a:p>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目  录</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wipe(down)">
                                      <p:cBhvr>
                                        <p:cTn id="18" dur="500"/>
                                        <p:tgtEl>
                                          <p:spTgt spid="71"/>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childTnLst>
                          </p:cTn>
                        </p:par>
                        <p:par>
                          <p:cTn id="27" fill="hold">
                            <p:stCondLst>
                              <p:cond delay="2000"/>
                            </p:stCondLst>
                            <p:childTnLst>
                              <p:par>
                                <p:cTn id="28" presetID="12" presetClass="entr" presetSubtype="2"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left)">
                                      <p:cBhvr>
                                        <p:cTn id="31" dur="500"/>
                                        <p:tgtEl>
                                          <p:spTgt spid="5"/>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childTnLst>
                          </p:cTn>
                        </p:par>
                        <p:par>
                          <p:cTn id="40" fill="hold">
                            <p:stCondLst>
                              <p:cond delay="3500"/>
                            </p:stCondLst>
                            <p:childTnLst>
                              <p:par>
                                <p:cTn id="41" presetID="1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p:tgtEl>
                                          <p:spTgt spid="6"/>
                                        </p:tgtEl>
                                        <p:attrNameLst>
                                          <p:attrName>ppt_x</p:attrName>
                                        </p:attrNameLst>
                                      </p:cBhvr>
                                      <p:tavLst>
                                        <p:tav tm="0">
                                          <p:val>
                                            <p:strVal val="#ppt_x-#ppt_w*1.125000"/>
                                          </p:val>
                                        </p:tav>
                                        <p:tav tm="100000">
                                          <p:val>
                                            <p:strVal val="#ppt_x"/>
                                          </p:val>
                                        </p:tav>
                                      </p:tavLst>
                                    </p:anim>
                                    <p:animEffect transition="in" filter="wipe(right)">
                                      <p:cBhvr>
                                        <p:cTn id="44" dur="500"/>
                                        <p:tgtEl>
                                          <p:spTgt spid="6"/>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ipe(left)">
                                      <p:cBhvr>
                                        <p:cTn id="48" dur="500"/>
                                        <p:tgtEl>
                                          <p:spTgt spid="3"/>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childTnLst>
                          </p:cTn>
                        </p:par>
                        <p:par>
                          <p:cTn id="53" fill="hold">
                            <p:stCondLst>
                              <p:cond delay="5000"/>
                            </p:stCondLst>
                            <p:childTnLst>
                              <p:par>
                                <p:cTn id="54" presetID="12" presetClass="entr" presetSubtype="2" fill="hold" nodeType="afterEffect">
                                  <p:stCondLst>
                                    <p:cond delay="0"/>
                                  </p:stCondLst>
                                  <p:childTnLst>
                                    <p:set>
                                      <p:cBhvr>
                                        <p:cTn id="55" dur="1" fill="hold">
                                          <p:stCondLst>
                                            <p:cond delay="0"/>
                                          </p:stCondLst>
                                        </p:cTn>
                                        <p:tgtEl>
                                          <p:spTgt spid="7"/>
                                        </p:tgtEl>
                                        <p:attrNameLst>
                                          <p:attrName>style.visibility</p:attrName>
                                        </p:attrNameLst>
                                      </p:cBhvr>
                                      <p:to>
                                        <p:strVal val="visible"/>
                                      </p:to>
                                    </p:set>
                                    <p:anim calcmode="lin" valueType="num">
                                      <p:cBhvr additive="base">
                                        <p:cTn id="56" dur="500"/>
                                        <p:tgtEl>
                                          <p:spTgt spid="7"/>
                                        </p:tgtEl>
                                        <p:attrNameLst>
                                          <p:attrName>ppt_x</p:attrName>
                                        </p:attrNameLst>
                                      </p:cBhvr>
                                      <p:tavLst>
                                        <p:tav tm="0">
                                          <p:val>
                                            <p:strVal val="#ppt_x+#ppt_w*1.125000"/>
                                          </p:val>
                                        </p:tav>
                                        <p:tav tm="100000">
                                          <p:val>
                                            <p:strVal val="#ppt_x"/>
                                          </p:val>
                                        </p:tav>
                                      </p:tavLst>
                                    </p:anim>
                                    <p:animEffect transition="in" filter="wipe(left)">
                                      <p:cBhvr>
                                        <p:cTn id="57" dur="500"/>
                                        <p:tgtEl>
                                          <p:spTgt spid="7"/>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left)">
                                      <p:cBhvr>
                                        <p:cTn id="61" dur="500"/>
                                        <p:tgtEl>
                                          <p:spTgt spid="8"/>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500"/>
                                        <p:tgtEl>
                                          <p:spTgt spid="49"/>
                                        </p:tgtEl>
                                      </p:cBhvr>
                                    </p:animEffect>
                                  </p:childTnLst>
                                </p:cTn>
                              </p:par>
                            </p:childTnLst>
                          </p:cTn>
                        </p:par>
                        <p:par>
                          <p:cTn id="66" fill="hold">
                            <p:stCondLst>
                              <p:cond delay="6500"/>
                            </p:stCondLst>
                            <p:childTnLst>
                              <p:par>
                                <p:cTn id="67" presetID="12" presetClass="entr" presetSubtype="8"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500"/>
                                        <p:tgtEl>
                                          <p:spTgt spid="9"/>
                                        </p:tgtEl>
                                        <p:attrNameLst>
                                          <p:attrName>ppt_x</p:attrName>
                                        </p:attrNameLst>
                                      </p:cBhvr>
                                      <p:tavLst>
                                        <p:tav tm="0">
                                          <p:val>
                                            <p:strVal val="#ppt_x-#ppt_w*1.125000"/>
                                          </p:val>
                                        </p:tav>
                                        <p:tav tm="100000">
                                          <p:val>
                                            <p:strVal val="#ppt_x"/>
                                          </p:val>
                                        </p:tav>
                                      </p:tavLst>
                                    </p:anim>
                                    <p:animEffect transition="in" filter="wipe(right)">
                                      <p:cBhvr>
                                        <p:cTn id="7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34" grpId="0"/>
      <p:bldP spid="4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12232" y="0"/>
            <a:ext cx="9143244" cy="5144599"/>
          </a:xfrm>
          <a:prstGeom prst="rect">
            <a:avLst/>
          </a:prstGeom>
        </p:spPr>
      </p:pic>
      <p:sp>
        <p:nvSpPr>
          <p:cNvPr id="4" name="椭圆 3"/>
          <p:cNvSpPr/>
          <p:nvPr/>
        </p:nvSpPr>
        <p:spPr>
          <a:xfrm>
            <a:off x="2048989" y="2011121"/>
            <a:ext cx="684076" cy="6842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3600" b="1" dirty="0">
                <a:solidFill>
                  <a:schemeClr val="bg1"/>
                </a:solidFill>
                <a:latin typeface="微软雅黑" panose="020B0503020204020204" pitchFamily="34" charset="-122"/>
                <a:ea typeface="微软雅黑" panose="020B0503020204020204" pitchFamily="34" charset="-122"/>
              </a:rPr>
              <a:t>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a:spLocks noChangeArrowheads="1"/>
          </p:cNvSpPr>
          <p:nvPr/>
        </p:nvSpPr>
        <p:spPr bwMode="auto">
          <a:xfrm>
            <a:off x="3447056" y="2885302"/>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3447056" y="3209338"/>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4779204" y="2885302"/>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4779204" y="3234309"/>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grpSp>
        <p:nvGrpSpPr>
          <p:cNvPr id="11" name="Group 14"/>
          <p:cNvGrpSpPr/>
          <p:nvPr/>
        </p:nvGrpSpPr>
        <p:grpSpPr>
          <a:xfrm>
            <a:off x="3059832" y="2140496"/>
            <a:ext cx="3204738" cy="366658"/>
            <a:chOff x="5349226" y="2010956"/>
            <a:chExt cx="4272984" cy="683231"/>
          </a:xfrm>
          <a:solidFill>
            <a:schemeClr val="accent1"/>
          </a:solidFill>
        </p:grpSpPr>
        <p:sp>
          <p:nvSpPr>
            <p:cNvPr id="12"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94"/>
            <p:cNvSpPr txBox="1"/>
            <p:nvPr/>
          </p:nvSpPr>
          <p:spPr>
            <a:xfrm>
              <a:off x="6437974" y="2120675"/>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教学背景</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left)">
                                      <p:cBhvr>
                                        <p:cTn id="13" dur="500"/>
                                        <p:tgtEl>
                                          <p:spTgt spid="11"/>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down)">
                                      <p:cBhvr>
                                        <p:cTn id="22" dur="500"/>
                                        <p:tgtEl>
                                          <p:spTgt spid="8"/>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down)">
                                      <p:cBhvr>
                                        <p:cTn id="26" dur="500"/>
                                        <p:tgtEl>
                                          <p:spTgt spid="9"/>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8558" tIns="64279" rIns="128558" bIns="64279" numCol="1" anchor="t" anchorCtr="0" compatLnSpc="1"/>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32772"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pic>
        <p:nvPicPr>
          <p:cNvPr id="9225" name="图片 2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62038" y="1240396"/>
            <a:ext cx="3393268" cy="2262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9227" name="矩形 19"/>
          <p:cNvSpPr>
            <a:spLocks noChangeArrowheads="1"/>
          </p:cNvSpPr>
          <p:nvPr/>
        </p:nvSpPr>
        <p:spPr bwMode="auto">
          <a:xfrm>
            <a:off x="4813227" y="1738770"/>
            <a:ext cx="3400425" cy="1252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您可以点击文字框输入您的描述说明，或者通过复制粘贴，在此录入上述图表的综合描述说明。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fontAlgn="base" hangingPunct="1">
              <a:lnSpc>
                <a:spcPct val="130000"/>
              </a:lnSpc>
              <a:spcBef>
                <a:spcPct val="0"/>
              </a:spcBef>
              <a:spcAft>
                <a:spcPts val="375"/>
              </a:spcAft>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 。</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228" name="矩形 47"/>
          <p:cNvSpPr>
            <a:spLocks noChangeArrowheads="1"/>
          </p:cNvSpPr>
          <p:nvPr/>
        </p:nvSpPr>
        <p:spPr bwMode="auto">
          <a:xfrm>
            <a:off x="1062038" y="3755200"/>
            <a:ext cx="7136606"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9225"/>
                                        </p:tgtEl>
                                        <p:attrNameLst>
                                          <p:attrName>style.visibility</p:attrName>
                                        </p:attrNameLst>
                                      </p:cBhvr>
                                      <p:to>
                                        <p:strVal val="visible"/>
                                      </p:to>
                                    </p:set>
                                    <p:animEffect>
                                      <p:cBhvr>
                                        <p:cTn id="7" dur="1000"/>
                                        <p:tgtEl>
                                          <p:spTgt spid="9225"/>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9227"/>
                                        </p:tgtEl>
                                        <p:attrNameLst>
                                          <p:attrName>style.visibility</p:attrName>
                                        </p:attrNameLst>
                                      </p:cBhvr>
                                      <p:to>
                                        <p:strVal val="visible"/>
                                      </p:to>
                                    </p:set>
                                    <p:animEffect>
                                      <p:cBhvr>
                                        <p:cTn id="11" dur="750"/>
                                        <p:tgtEl>
                                          <p:spTgt spid="9227"/>
                                        </p:tgtEl>
                                      </p:cBhvr>
                                    </p:animEffect>
                                  </p:childTnLst>
                                </p:cTn>
                              </p:par>
                            </p:childTnLst>
                          </p:cTn>
                        </p:par>
                        <p:par>
                          <p:cTn id="12" fill="hold">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9228"/>
                                        </p:tgtEl>
                                        <p:attrNameLst>
                                          <p:attrName>style.visibility</p:attrName>
                                        </p:attrNameLst>
                                      </p:cBhvr>
                                      <p:to>
                                        <p:strVal val="visible"/>
                                      </p:to>
                                    </p:set>
                                    <p:animEffect>
                                      <p:cBhvr>
                                        <p:cTn id="15" dur="500"/>
                                        <p:tgtEl>
                                          <p:spTgt spid="9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7" grpId="0" bldLvl="0" autoUpdateAnimBg="0"/>
      <p:bldP spid="9228"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菱形 58"/>
          <p:cNvSpPr/>
          <p:nvPr/>
        </p:nvSpPr>
        <p:spPr>
          <a:xfrm>
            <a:off x="5730208" y="1498170"/>
            <a:ext cx="2874243" cy="287513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59"/>
          <p:cNvGrpSpPr/>
          <p:nvPr/>
        </p:nvGrpSpPr>
        <p:grpSpPr>
          <a:xfrm>
            <a:off x="6087206" y="1855281"/>
            <a:ext cx="2160240" cy="2160907"/>
            <a:chOff x="5649081" y="1491629"/>
            <a:chExt cx="2160240" cy="2160240"/>
          </a:xfrm>
        </p:grpSpPr>
        <p:sp>
          <p:nvSpPr>
            <p:cNvPr id="61" name="菱形 60"/>
            <p:cNvSpPr/>
            <p:nvPr/>
          </p:nvSpPr>
          <p:spPr>
            <a:xfrm>
              <a:off x="5649081" y="1491629"/>
              <a:ext cx="2160240" cy="216024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Freeform 37"/>
            <p:cNvSpPr>
              <a:spLocks noEditPoints="1"/>
            </p:cNvSpPr>
            <p:nvPr/>
          </p:nvSpPr>
          <p:spPr bwMode="auto">
            <a:xfrm>
              <a:off x="6444208" y="2280268"/>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62"/>
          <p:cNvGrpSpPr/>
          <p:nvPr/>
        </p:nvGrpSpPr>
        <p:grpSpPr>
          <a:xfrm>
            <a:off x="5730205" y="1752276"/>
            <a:ext cx="903420" cy="903699"/>
            <a:chOff x="5292080" y="1139949"/>
            <a:chExt cx="1152128" cy="1152128"/>
          </a:xfrm>
        </p:grpSpPr>
        <p:sp>
          <p:nvSpPr>
            <p:cNvPr id="64" name="椭圆 63"/>
            <p:cNvSpPr/>
            <p:nvPr/>
          </p:nvSpPr>
          <p:spPr>
            <a:xfrm>
              <a:off x="5292080" y="1139949"/>
              <a:ext cx="1152128" cy="11521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5" name="Freeform 42"/>
            <p:cNvSpPr>
              <a:spLocks noChangeAspect="1" noEditPoints="1"/>
            </p:cNvSpPr>
            <p:nvPr/>
          </p:nvSpPr>
          <p:spPr bwMode="auto">
            <a:xfrm>
              <a:off x="5629237" y="1424413"/>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65"/>
          <p:cNvGrpSpPr/>
          <p:nvPr/>
        </p:nvGrpSpPr>
        <p:grpSpPr>
          <a:xfrm>
            <a:off x="5713973" y="3328628"/>
            <a:ext cx="975381" cy="975682"/>
            <a:chOff x="5295106" y="2787774"/>
            <a:chExt cx="1152128" cy="1152128"/>
          </a:xfrm>
        </p:grpSpPr>
        <p:sp>
          <p:nvSpPr>
            <p:cNvPr id="67" name="椭圆 66"/>
            <p:cNvSpPr/>
            <p:nvPr/>
          </p:nvSpPr>
          <p:spPr>
            <a:xfrm>
              <a:off x="5295106" y="2787774"/>
              <a:ext cx="1152128" cy="115212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Freeform 47"/>
            <p:cNvSpPr>
              <a:spLocks noChangeAspect="1" noEditPoints="1"/>
            </p:cNvSpPr>
            <p:nvPr/>
          </p:nvSpPr>
          <p:spPr bwMode="auto">
            <a:xfrm>
              <a:off x="5511638" y="3101078"/>
              <a:ext cx="719064" cy="5832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5" name="组合 68"/>
          <p:cNvGrpSpPr/>
          <p:nvPr/>
        </p:nvGrpSpPr>
        <p:grpSpPr>
          <a:xfrm>
            <a:off x="7524328" y="3373310"/>
            <a:ext cx="930712" cy="931000"/>
            <a:chOff x="6923881" y="2787774"/>
            <a:chExt cx="1152128" cy="1152128"/>
          </a:xfrm>
        </p:grpSpPr>
        <p:sp>
          <p:nvSpPr>
            <p:cNvPr id="70" name="椭圆 69"/>
            <p:cNvSpPr/>
            <p:nvPr/>
          </p:nvSpPr>
          <p:spPr>
            <a:xfrm>
              <a:off x="6923881" y="2787774"/>
              <a:ext cx="1152128" cy="11521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组合 70"/>
            <p:cNvGrpSpPr/>
            <p:nvPr/>
          </p:nvGrpSpPr>
          <p:grpSpPr>
            <a:xfrm>
              <a:off x="7162685" y="3062938"/>
              <a:ext cx="674520" cy="583200"/>
              <a:chOff x="4848315" y="2995479"/>
              <a:chExt cx="674520" cy="583200"/>
            </a:xfrm>
          </p:grpSpPr>
          <p:sp>
            <p:nvSpPr>
              <p:cNvPr id="72" name="Freeform 52"/>
              <p:cNvSpPr>
                <a:spLocks noEditPoints="1"/>
              </p:cNvSpPr>
              <p:nvPr/>
            </p:nvSpPr>
            <p:spPr bwMode="auto">
              <a:xfrm>
                <a:off x="4963503" y="3243495"/>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53"/>
              <p:cNvSpPr>
                <a:spLocks noEditPoints="1"/>
              </p:cNvSpPr>
              <p:nvPr/>
            </p:nvSpPr>
            <p:spPr bwMode="auto">
              <a:xfrm>
                <a:off x="4848315" y="2995479"/>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7" name="组合 73"/>
          <p:cNvGrpSpPr/>
          <p:nvPr/>
        </p:nvGrpSpPr>
        <p:grpSpPr>
          <a:xfrm>
            <a:off x="7686583" y="1742370"/>
            <a:ext cx="913324" cy="913606"/>
            <a:chOff x="6923881" y="1139949"/>
            <a:chExt cx="1152128" cy="1152128"/>
          </a:xfrm>
        </p:grpSpPr>
        <p:sp>
          <p:nvSpPr>
            <p:cNvPr id="75" name="椭圆 74"/>
            <p:cNvSpPr/>
            <p:nvPr/>
          </p:nvSpPr>
          <p:spPr>
            <a:xfrm>
              <a:off x="6923881" y="1139949"/>
              <a:ext cx="1152128" cy="11521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Freeform 21"/>
            <p:cNvSpPr>
              <a:spLocks noChangeAspect="1" noEditPoints="1"/>
            </p:cNvSpPr>
            <p:nvPr/>
          </p:nvSpPr>
          <p:spPr bwMode="auto">
            <a:xfrm>
              <a:off x="7177642" y="1415320"/>
              <a:ext cx="621073" cy="583200"/>
            </a:xfrm>
            <a:custGeom>
              <a:avLst/>
              <a:gdLst>
                <a:gd name="T0" fmla="*/ 189 w 243"/>
                <a:gd name="T1" fmla="*/ 0 h 228"/>
                <a:gd name="T2" fmla="*/ 196 w 243"/>
                <a:gd name="T3" fmla="*/ 190 h 228"/>
                <a:gd name="T4" fmla="*/ 201 w 243"/>
                <a:gd name="T5" fmla="*/ 207 h 228"/>
                <a:gd name="T6" fmla="*/ 224 w 243"/>
                <a:gd name="T7" fmla="*/ 208 h 228"/>
                <a:gd name="T8" fmla="*/ 228 w 243"/>
                <a:gd name="T9" fmla="*/ 184 h 228"/>
                <a:gd name="T10" fmla="*/ 235 w 243"/>
                <a:gd name="T11" fmla="*/ 11 h 228"/>
                <a:gd name="T12" fmla="*/ 243 w 243"/>
                <a:gd name="T13" fmla="*/ 184 h 228"/>
                <a:gd name="T14" fmla="*/ 236 w 243"/>
                <a:gd name="T15" fmla="*/ 215 h 228"/>
                <a:gd name="T16" fmla="*/ 216 w 243"/>
                <a:gd name="T17" fmla="*/ 228 h 228"/>
                <a:gd name="T18" fmla="*/ 35 w 243"/>
                <a:gd name="T19" fmla="*/ 228 h 228"/>
                <a:gd name="T20" fmla="*/ 10 w 243"/>
                <a:gd name="T21" fmla="*/ 219 h 228"/>
                <a:gd name="T22" fmla="*/ 0 w 243"/>
                <a:gd name="T23" fmla="*/ 191 h 228"/>
                <a:gd name="T24" fmla="*/ 8 w 243"/>
                <a:gd name="T25" fmla="*/ 0 h 228"/>
                <a:gd name="T26" fmla="*/ 34 w 243"/>
                <a:gd name="T27" fmla="*/ 188 h 228"/>
                <a:gd name="T28" fmla="*/ 72 w 243"/>
                <a:gd name="T29" fmla="*/ 179 h 228"/>
                <a:gd name="T30" fmla="*/ 34 w 243"/>
                <a:gd name="T31" fmla="*/ 157 h 228"/>
                <a:gd name="T32" fmla="*/ 161 w 243"/>
                <a:gd name="T33" fmla="*/ 166 h 228"/>
                <a:gd name="T34" fmla="*/ 34 w 243"/>
                <a:gd name="T35" fmla="*/ 157 h 228"/>
                <a:gd name="T36" fmla="*/ 34 w 243"/>
                <a:gd name="T37" fmla="*/ 142 h 228"/>
                <a:gd name="T38" fmla="*/ 161 w 243"/>
                <a:gd name="T39" fmla="*/ 132 h 228"/>
                <a:gd name="T40" fmla="*/ 34 w 243"/>
                <a:gd name="T41" fmla="*/ 109 h 228"/>
                <a:gd name="T42" fmla="*/ 161 w 243"/>
                <a:gd name="T43" fmla="*/ 119 h 228"/>
                <a:gd name="T44" fmla="*/ 34 w 243"/>
                <a:gd name="T45" fmla="*/ 109 h 228"/>
                <a:gd name="T46" fmla="*/ 64 w 243"/>
                <a:gd name="T47" fmla="*/ 38 h 228"/>
                <a:gd name="T48" fmla="*/ 54 w 243"/>
                <a:gd name="T49" fmla="*/ 62 h 228"/>
                <a:gd name="T50" fmla="*/ 34 w 243"/>
                <a:gd name="T51" fmla="*/ 38 h 228"/>
                <a:gd name="T52" fmla="*/ 44 w 243"/>
                <a:gd name="T53" fmla="*/ 90 h 228"/>
                <a:gd name="T54" fmla="*/ 52 w 243"/>
                <a:gd name="T55" fmla="*/ 90 h 228"/>
                <a:gd name="T56" fmla="*/ 89 w 243"/>
                <a:gd name="T57" fmla="*/ 90 h 228"/>
                <a:gd name="T58" fmla="*/ 78 w 243"/>
                <a:gd name="T59" fmla="*/ 84 h 228"/>
                <a:gd name="T60" fmla="*/ 87 w 243"/>
                <a:gd name="T61" fmla="*/ 65 h 228"/>
                <a:gd name="T62" fmla="*/ 78 w 243"/>
                <a:gd name="T63" fmla="*/ 59 h 228"/>
                <a:gd name="T64" fmla="*/ 89 w 243"/>
                <a:gd name="T65" fmla="*/ 45 h 228"/>
                <a:gd name="T66" fmla="*/ 66 w 243"/>
                <a:gd name="T67" fmla="*/ 38 h 228"/>
                <a:gd name="T68" fmla="*/ 89 w 243"/>
                <a:gd name="T69" fmla="*/ 90 h 228"/>
                <a:gd name="T70" fmla="*/ 127 w 243"/>
                <a:gd name="T71" fmla="*/ 38 h 228"/>
                <a:gd name="T72" fmla="*/ 120 w 243"/>
                <a:gd name="T73" fmla="*/ 38 h 228"/>
                <a:gd name="T74" fmla="*/ 103 w 243"/>
                <a:gd name="T75" fmla="*/ 62 h 228"/>
                <a:gd name="T76" fmla="*/ 90 w 243"/>
                <a:gd name="T77" fmla="*/ 38 h 228"/>
                <a:gd name="T78" fmla="*/ 108 w 243"/>
                <a:gd name="T79" fmla="*/ 90 h 228"/>
                <a:gd name="T80" fmla="*/ 116 w 243"/>
                <a:gd name="T81" fmla="*/ 90 h 228"/>
                <a:gd name="T82" fmla="*/ 136 w 243"/>
                <a:gd name="T83" fmla="*/ 38 h 228"/>
                <a:gd name="T84" fmla="*/ 138 w 243"/>
                <a:gd name="T85" fmla="*/ 81 h 228"/>
                <a:gd name="T86" fmla="*/ 164 w 243"/>
                <a:gd name="T87" fmla="*/ 81 h 228"/>
                <a:gd name="T88" fmla="*/ 162 w 243"/>
                <a:gd name="T89" fmla="*/ 68 h 228"/>
                <a:gd name="T90" fmla="*/ 149 w 243"/>
                <a:gd name="T91" fmla="*/ 51 h 228"/>
                <a:gd name="T92" fmla="*/ 150 w 243"/>
                <a:gd name="T93" fmla="*/ 45 h 228"/>
                <a:gd name="T94" fmla="*/ 152 w 243"/>
                <a:gd name="T95" fmla="*/ 56 h 228"/>
                <a:gd name="T96" fmla="*/ 163 w 243"/>
                <a:gd name="T97" fmla="*/ 47 h 228"/>
                <a:gd name="T98" fmla="*/ 138 w 243"/>
                <a:gd name="T99" fmla="*/ 48 h 228"/>
                <a:gd name="T100" fmla="*/ 139 w 243"/>
                <a:gd name="T101" fmla="*/ 59 h 228"/>
                <a:gd name="T102" fmla="*/ 152 w 243"/>
                <a:gd name="T103" fmla="*/ 75 h 228"/>
                <a:gd name="T104" fmla="*/ 150 w 243"/>
                <a:gd name="T105" fmla="*/ 83 h 228"/>
                <a:gd name="T106" fmla="*/ 148 w 243"/>
                <a:gd name="T107" fmla="*/ 70 h 228"/>
                <a:gd name="T108" fmla="*/ 206 w 243"/>
                <a:gd name="T109" fmla="*/ 12 h 228"/>
                <a:gd name="T110" fmla="*/ 213 w 243"/>
                <a:gd name="T111" fmla="*/ 200 h 228"/>
                <a:gd name="T112" fmla="*/ 220 w 243"/>
                <a:gd name="T113" fmla="*/ 12 h 228"/>
                <a:gd name="T114" fmla="*/ 206 w 243"/>
                <a:gd name="T115" fmla="*/ 12 h 228"/>
                <a:gd name="T116" fmla="*/ 15 w 243"/>
                <a:gd name="T117" fmla="*/ 15 h 228"/>
                <a:gd name="T118" fmla="*/ 15 w 243"/>
                <a:gd name="T119" fmla="*/ 191 h 228"/>
                <a:gd name="T120" fmla="*/ 35 w 243"/>
                <a:gd name="T121" fmla="*/ 213 h 228"/>
                <a:gd name="T122" fmla="*/ 188 w 243"/>
                <a:gd name="T123" fmla="*/ 213 h 228"/>
                <a:gd name="T124" fmla="*/ 182 w 243"/>
                <a:gd name="T125" fmla="*/ 1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8" name="组合 76"/>
          <p:cNvGrpSpPr/>
          <p:nvPr/>
        </p:nvGrpSpPr>
        <p:grpSpPr>
          <a:xfrm>
            <a:off x="611560" y="1992703"/>
            <a:ext cx="2244926" cy="507831"/>
            <a:chOff x="620366" y="1874630"/>
            <a:chExt cx="2244926" cy="507674"/>
          </a:xfrm>
        </p:grpSpPr>
        <p:grpSp>
          <p:nvGrpSpPr>
            <p:cNvPr id="9" name="组合 77"/>
            <p:cNvGrpSpPr/>
            <p:nvPr/>
          </p:nvGrpSpPr>
          <p:grpSpPr>
            <a:xfrm>
              <a:off x="620366" y="2007613"/>
              <a:ext cx="288032" cy="288032"/>
              <a:chOff x="1331640" y="2292077"/>
              <a:chExt cx="571152" cy="571152"/>
            </a:xfrm>
          </p:grpSpPr>
          <p:sp>
            <p:nvSpPr>
              <p:cNvPr id="80" name="椭圆 79"/>
              <p:cNvSpPr/>
              <p:nvPr/>
            </p:nvSpPr>
            <p:spPr>
              <a:xfrm>
                <a:off x="1331640" y="2292077"/>
                <a:ext cx="571152" cy="5711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1" name="加号 8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79"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grpSp>
        <p:nvGrpSpPr>
          <p:cNvPr id="10" name="组合 81"/>
          <p:cNvGrpSpPr/>
          <p:nvPr/>
        </p:nvGrpSpPr>
        <p:grpSpPr>
          <a:xfrm>
            <a:off x="3121967" y="2010618"/>
            <a:ext cx="2244926" cy="507831"/>
            <a:chOff x="620366" y="1874630"/>
            <a:chExt cx="2244926" cy="507674"/>
          </a:xfrm>
        </p:grpSpPr>
        <p:grpSp>
          <p:nvGrpSpPr>
            <p:cNvPr id="11" name="组合 82"/>
            <p:cNvGrpSpPr/>
            <p:nvPr/>
          </p:nvGrpSpPr>
          <p:grpSpPr>
            <a:xfrm>
              <a:off x="620366" y="2007613"/>
              <a:ext cx="288032" cy="288032"/>
              <a:chOff x="1331640" y="2292077"/>
              <a:chExt cx="571152" cy="571152"/>
            </a:xfrm>
          </p:grpSpPr>
          <p:sp>
            <p:nvSpPr>
              <p:cNvPr id="85" name="椭圆 84"/>
              <p:cNvSpPr/>
              <p:nvPr/>
            </p:nvSpPr>
            <p:spPr>
              <a:xfrm>
                <a:off x="1331640" y="2292077"/>
                <a:ext cx="571152" cy="5711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86" name="加号 8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84"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grpSp>
        <p:nvGrpSpPr>
          <p:cNvPr id="12" name="组合 86"/>
          <p:cNvGrpSpPr/>
          <p:nvPr/>
        </p:nvGrpSpPr>
        <p:grpSpPr>
          <a:xfrm>
            <a:off x="611560" y="3124514"/>
            <a:ext cx="2244926" cy="507831"/>
            <a:chOff x="620366" y="1874630"/>
            <a:chExt cx="2244926" cy="507674"/>
          </a:xfrm>
        </p:grpSpPr>
        <p:grpSp>
          <p:nvGrpSpPr>
            <p:cNvPr id="13" name="组合 87"/>
            <p:cNvGrpSpPr/>
            <p:nvPr/>
          </p:nvGrpSpPr>
          <p:grpSpPr>
            <a:xfrm>
              <a:off x="620366" y="2007613"/>
              <a:ext cx="288032" cy="288032"/>
              <a:chOff x="1331640" y="2292077"/>
              <a:chExt cx="571152" cy="571152"/>
            </a:xfrm>
          </p:grpSpPr>
          <p:sp>
            <p:nvSpPr>
              <p:cNvPr id="90" name="椭圆 89"/>
              <p:cNvSpPr/>
              <p:nvPr/>
            </p:nvSpPr>
            <p:spPr>
              <a:xfrm>
                <a:off x="1331640" y="2292077"/>
                <a:ext cx="571152" cy="5711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1" name="加号 90"/>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89"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grpSp>
        <p:nvGrpSpPr>
          <p:cNvPr id="14" name="组合 91"/>
          <p:cNvGrpSpPr/>
          <p:nvPr/>
        </p:nvGrpSpPr>
        <p:grpSpPr>
          <a:xfrm>
            <a:off x="3121967" y="3124514"/>
            <a:ext cx="2244926" cy="507831"/>
            <a:chOff x="620366" y="1874630"/>
            <a:chExt cx="2244926" cy="507674"/>
          </a:xfrm>
        </p:grpSpPr>
        <p:grpSp>
          <p:nvGrpSpPr>
            <p:cNvPr id="15" name="组合 92"/>
            <p:cNvGrpSpPr/>
            <p:nvPr/>
          </p:nvGrpSpPr>
          <p:grpSpPr>
            <a:xfrm>
              <a:off x="620366" y="2007613"/>
              <a:ext cx="288032" cy="288032"/>
              <a:chOff x="1331640" y="2292077"/>
              <a:chExt cx="571152" cy="571152"/>
            </a:xfrm>
          </p:grpSpPr>
          <p:sp>
            <p:nvSpPr>
              <p:cNvPr id="95" name="椭圆 94"/>
              <p:cNvSpPr/>
              <p:nvPr/>
            </p:nvSpPr>
            <p:spPr>
              <a:xfrm>
                <a:off x="1331640" y="2292077"/>
                <a:ext cx="571152" cy="5711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6" name="加号 95"/>
              <p:cNvSpPr/>
              <p:nvPr/>
            </p:nvSpPr>
            <p:spPr>
              <a:xfrm>
                <a:off x="1403648" y="2362200"/>
                <a:ext cx="432048" cy="432048"/>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grpSp>
        <p:sp>
          <p:nvSpPr>
            <p:cNvPr id="94" name="矩形 1"/>
            <p:cNvSpPr>
              <a:spLocks noChangeArrowheads="1"/>
            </p:cNvSpPr>
            <p:nvPr/>
          </p:nvSpPr>
          <p:spPr bwMode="auto">
            <a:xfrm>
              <a:off x="971600" y="1874630"/>
              <a:ext cx="1893692" cy="507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随着计算机技术的发展及印刷技术进步，平面设计在视觉感观领域的表现也就越来越丰富。</a:t>
              </a: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400" fill="hold"/>
                                        <p:tgtEl>
                                          <p:spTgt spid="59"/>
                                        </p:tgtEl>
                                        <p:attrNameLst>
                                          <p:attrName>ppt_w</p:attrName>
                                        </p:attrNameLst>
                                      </p:cBhvr>
                                      <p:tavLst>
                                        <p:tav tm="0">
                                          <p:val>
                                            <p:fltVal val="0"/>
                                          </p:val>
                                        </p:tav>
                                        <p:tav tm="100000">
                                          <p:val>
                                            <p:strVal val="#ppt_w"/>
                                          </p:val>
                                        </p:tav>
                                      </p:tavLst>
                                    </p:anim>
                                    <p:anim calcmode="lin" valueType="num">
                                      <p:cBhvr>
                                        <p:cTn id="8" dur="400" fill="hold"/>
                                        <p:tgtEl>
                                          <p:spTgt spid="59"/>
                                        </p:tgtEl>
                                        <p:attrNameLst>
                                          <p:attrName>ppt_h</p:attrName>
                                        </p:attrNameLst>
                                      </p:cBhvr>
                                      <p:tavLst>
                                        <p:tav tm="0">
                                          <p:val>
                                            <p:fltVal val="0"/>
                                          </p:val>
                                        </p:tav>
                                        <p:tav tm="100000">
                                          <p:val>
                                            <p:strVal val="#ppt_h"/>
                                          </p:val>
                                        </p:tav>
                                      </p:tavLst>
                                    </p:anim>
                                    <p:animEffect transition="in" filter="fade">
                                      <p:cBhvr>
                                        <p:cTn id="9" dur="400"/>
                                        <p:tgtEl>
                                          <p:spTgt spid="59"/>
                                        </p:tgtEl>
                                      </p:cBhvr>
                                    </p:animEffect>
                                  </p:childTnLst>
                                </p:cTn>
                              </p:par>
                              <p:par>
                                <p:cTn id="10" presetID="53" presetClass="entr" presetSubtype="16" fill="hold" nodeType="withEffect">
                                  <p:stCondLst>
                                    <p:cond delay="100"/>
                                  </p:stCondLst>
                                  <p:childTnLst>
                                    <p:set>
                                      <p:cBhvr>
                                        <p:cTn id="11" dur="1" fill="hold">
                                          <p:stCondLst>
                                            <p:cond delay="0"/>
                                          </p:stCondLst>
                                        </p:cTn>
                                        <p:tgtEl>
                                          <p:spTgt spid="2"/>
                                        </p:tgtEl>
                                        <p:attrNameLst>
                                          <p:attrName>style.visibility</p:attrName>
                                        </p:attrNameLst>
                                      </p:cBhvr>
                                      <p:to>
                                        <p:strVal val="visible"/>
                                      </p:to>
                                    </p:set>
                                    <p:anim calcmode="lin" valueType="num">
                                      <p:cBhvr>
                                        <p:cTn id="12" dur="400" fill="hold"/>
                                        <p:tgtEl>
                                          <p:spTgt spid="2"/>
                                        </p:tgtEl>
                                        <p:attrNameLst>
                                          <p:attrName>ppt_w</p:attrName>
                                        </p:attrNameLst>
                                      </p:cBhvr>
                                      <p:tavLst>
                                        <p:tav tm="0">
                                          <p:val>
                                            <p:fltVal val="0"/>
                                          </p:val>
                                        </p:tav>
                                        <p:tav tm="100000">
                                          <p:val>
                                            <p:strVal val="#ppt_w"/>
                                          </p:val>
                                        </p:tav>
                                      </p:tavLst>
                                    </p:anim>
                                    <p:anim calcmode="lin" valueType="num">
                                      <p:cBhvr>
                                        <p:cTn id="13" dur="400" fill="hold"/>
                                        <p:tgtEl>
                                          <p:spTgt spid="2"/>
                                        </p:tgtEl>
                                        <p:attrNameLst>
                                          <p:attrName>ppt_h</p:attrName>
                                        </p:attrNameLst>
                                      </p:cBhvr>
                                      <p:tavLst>
                                        <p:tav tm="0">
                                          <p:val>
                                            <p:fltVal val="0"/>
                                          </p:val>
                                        </p:tav>
                                        <p:tav tm="100000">
                                          <p:val>
                                            <p:strVal val="#ppt_h"/>
                                          </p:val>
                                        </p:tav>
                                      </p:tavLst>
                                    </p:anim>
                                    <p:animEffect transition="in" filter="fade">
                                      <p:cBhvr>
                                        <p:cTn id="14" dur="400"/>
                                        <p:tgtEl>
                                          <p:spTgt spid="2"/>
                                        </p:tgtEl>
                                      </p:cBhvr>
                                    </p:animEffect>
                                  </p:childTnLst>
                                </p:cTn>
                              </p:par>
                            </p:childTnLst>
                          </p:cTn>
                        </p:par>
                        <p:par>
                          <p:cTn id="15" fill="hold">
                            <p:stCondLst>
                              <p:cond delay="500"/>
                            </p:stCondLst>
                            <p:childTnLst>
                              <p:par>
                                <p:cTn id="16" presetID="2" presetClass="entr" presetSubtype="9"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400" fill="hold"/>
                                        <p:tgtEl>
                                          <p:spTgt spid="3"/>
                                        </p:tgtEl>
                                        <p:attrNameLst>
                                          <p:attrName>ppt_x</p:attrName>
                                        </p:attrNameLst>
                                      </p:cBhvr>
                                      <p:tavLst>
                                        <p:tav tm="0">
                                          <p:val>
                                            <p:strVal val="0-#ppt_w/2"/>
                                          </p:val>
                                        </p:tav>
                                        <p:tav tm="100000">
                                          <p:val>
                                            <p:strVal val="#ppt_x"/>
                                          </p:val>
                                        </p:tav>
                                      </p:tavLst>
                                    </p:anim>
                                    <p:anim calcmode="lin" valueType="num">
                                      <p:cBhvr additive="base">
                                        <p:cTn id="19" dur="400" fill="hold"/>
                                        <p:tgtEl>
                                          <p:spTgt spid="3"/>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400" fill="hold"/>
                                        <p:tgtEl>
                                          <p:spTgt spid="7"/>
                                        </p:tgtEl>
                                        <p:attrNameLst>
                                          <p:attrName>ppt_x</p:attrName>
                                        </p:attrNameLst>
                                      </p:cBhvr>
                                      <p:tavLst>
                                        <p:tav tm="0">
                                          <p:val>
                                            <p:strVal val="1+#ppt_w/2"/>
                                          </p:val>
                                        </p:tav>
                                        <p:tav tm="100000">
                                          <p:val>
                                            <p:strVal val="#ppt_x"/>
                                          </p:val>
                                        </p:tav>
                                      </p:tavLst>
                                    </p:anim>
                                    <p:anim calcmode="lin" valueType="num">
                                      <p:cBhvr additive="base">
                                        <p:cTn id="23" dur="400" fill="hold"/>
                                        <p:tgtEl>
                                          <p:spTgt spid="7"/>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400" fill="hold"/>
                                        <p:tgtEl>
                                          <p:spTgt spid="5"/>
                                        </p:tgtEl>
                                        <p:attrNameLst>
                                          <p:attrName>ppt_x</p:attrName>
                                        </p:attrNameLst>
                                      </p:cBhvr>
                                      <p:tavLst>
                                        <p:tav tm="0">
                                          <p:val>
                                            <p:strVal val="1+#ppt_w/2"/>
                                          </p:val>
                                        </p:tav>
                                        <p:tav tm="100000">
                                          <p:val>
                                            <p:strVal val="#ppt_x"/>
                                          </p:val>
                                        </p:tav>
                                      </p:tavLst>
                                    </p:anim>
                                    <p:anim calcmode="lin" valueType="num">
                                      <p:cBhvr additive="base">
                                        <p:cTn id="27" dur="40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400" fill="hold"/>
                                        <p:tgtEl>
                                          <p:spTgt spid="4"/>
                                        </p:tgtEl>
                                        <p:attrNameLst>
                                          <p:attrName>ppt_x</p:attrName>
                                        </p:attrNameLst>
                                      </p:cBhvr>
                                      <p:tavLst>
                                        <p:tav tm="0">
                                          <p:val>
                                            <p:strVal val="0-#ppt_w/2"/>
                                          </p:val>
                                        </p:tav>
                                        <p:tav tm="100000">
                                          <p:val>
                                            <p:strVal val="#ppt_x"/>
                                          </p:val>
                                        </p:tav>
                                      </p:tavLst>
                                    </p:anim>
                                    <p:anim calcmode="lin" valueType="num">
                                      <p:cBhvr additive="base">
                                        <p:cTn id="31" dur="400" fill="hold"/>
                                        <p:tgtEl>
                                          <p:spTgt spid="4"/>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0-#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4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73431" y="1564432"/>
            <a:ext cx="3091295" cy="1375510"/>
            <a:chOff x="3031241" y="2222477"/>
            <a:chExt cx="4121726" cy="1833447"/>
          </a:xfrm>
        </p:grpSpPr>
        <p:grpSp>
          <p:nvGrpSpPr>
            <p:cNvPr id="5" name="Group 14"/>
            <p:cNvGrpSpPr/>
            <p:nvPr/>
          </p:nvGrpSpPr>
          <p:grpSpPr>
            <a:xfrm flipH="1">
              <a:off x="3031241" y="2222477"/>
              <a:ext cx="4121726" cy="1833447"/>
              <a:chOff x="3876268" y="1741695"/>
              <a:chExt cx="4404882" cy="1959402"/>
            </a:xfrm>
          </p:grpSpPr>
          <p:grpSp>
            <p:nvGrpSpPr>
              <p:cNvPr id="6" name="Group 33"/>
              <p:cNvGrpSpPr/>
              <p:nvPr/>
            </p:nvGrpSpPr>
            <p:grpSpPr>
              <a:xfrm>
                <a:off x="3876268" y="1741695"/>
                <a:ext cx="4404882" cy="1959402"/>
                <a:chOff x="3237996" y="1785939"/>
                <a:chExt cx="4404882" cy="1959402"/>
              </a:xfrm>
            </p:grpSpPr>
            <p:sp>
              <p:nvSpPr>
                <p:cNvPr id="38" name="Rectangle 34"/>
                <p:cNvSpPr>
                  <a:spLocks noChangeArrowheads="1"/>
                </p:cNvSpPr>
                <p:nvPr/>
              </p:nvSpPr>
              <p:spPr bwMode="auto">
                <a:xfrm flipH="1">
                  <a:off x="3767775" y="1785939"/>
                  <a:ext cx="1639995" cy="1035295"/>
                </a:xfrm>
                <a:prstGeom prst="rect">
                  <a:avLst/>
                </a:prstGeom>
                <a:solidFill>
                  <a:schemeClr val="accent1"/>
                </a:solidFill>
                <a:ln>
                  <a:noFill/>
                </a:ln>
              </p:spPr>
              <p:txBody>
                <a:bodyPr vert="horz" wrap="square" lIns="91440" tIns="45720" rIns="91440" bIns="45720" numCol="1" anchor="t" anchorCtr="0" compatLnSpc="1"/>
                <a:lstStyle/>
                <a:p>
                  <a:endParaRPr lang="en-US"/>
                </a:p>
              </p:txBody>
            </p:sp>
            <p:sp>
              <p:nvSpPr>
                <p:cNvPr id="39" name="Rectangle 38"/>
                <p:cNvSpPr>
                  <a:spLocks noChangeArrowheads="1"/>
                </p:cNvSpPr>
                <p:nvPr/>
              </p:nvSpPr>
              <p:spPr bwMode="auto">
                <a:xfrm flipH="1">
                  <a:off x="6398591" y="3589676"/>
                  <a:ext cx="1244287" cy="155665"/>
                </a:xfrm>
                <a:prstGeom prst="rect">
                  <a:avLst/>
                </a:prstGeom>
                <a:solidFill>
                  <a:schemeClr val="accent1"/>
                </a:solidFill>
                <a:ln>
                  <a:noFill/>
                </a:ln>
              </p:spPr>
              <p:txBody>
                <a:bodyPr vert="horz" wrap="square" lIns="91440" tIns="45720" rIns="91440" bIns="45720" numCol="1" anchor="t" anchorCtr="0" compatLnSpc="1"/>
                <a:lstStyle/>
                <a:p>
                  <a:endParaRPr lang="en-US"/>
                </a:p>
              </p:txBody>
            </p:sp>
            <p:sp>
              <p:nvSpPr>
                <p:cNvPr id="40" name="Freeform 42"/>
                <p:cNvSpPr/>
                <p:nvPr/>
              </p:nvSpPr>
              <p:spPr bwMode="auto">
                <a:xfrm flipH="1">
                  <a:off x="5407769" y="1785939"/>
                  <a:ext cx="990821" cy="1959402"/>
                </a:xfrm>
                <a:custGeom>
                  <a:avLst/>
                  <a:gdLst>
                    <a:gd name="T0" fmla="*/ 0 w 401"/>
                    <a:gd name="T1" fmla="*/ 730 h 793"/>
                    <a:gd name="T2" fmla="*/ 401 w 401"/>
                    <a:gd name="T3" fmla="*/ 0 h 793"/>
                    <a:gd name="T4" fmla="*/ 401 w 401"/>
                    <a:gd name="T5" fmla="*/ 419 h 793"/>
                    <a:gd name="T6" fmla="*/ 0 w 401"/>
                    <a:gd name="T7" fmla="*/ 793 h 793"/>
                    <a:gd name="T8" fmla="*/ 0 w 401"/>
                    <a:gd name="T9" fmla="*/ 730 h 793"/>
                  </a:gdLst>
                  <a:ahLst/>
                  <a:cxnLst>
                    <a:cxn ang="0">
                      <a:pos x="T0" y="T1"/>
                    </a:cxn>
                    <a:cxn ang="0">
                      <a:pos x="T2" y="T3"/>
                    </a:cxn>
                    <a:cxn ang="0">
                      <a:pos x="T4" y="T5"/>
                    </a:cxn>
                    <a:cxn ang="0">
                      <a:pos x="T6" y="T7"/>
                    </a:cxn>
                    <a:cxn ang="0">
                      <a:pos x="T8" y="T9"/>
                    </a:cxn>
                  </a:cxnLst>
                  <a:rect l="0" t="0" r="r" b="b"/>
                  <a:pathLst>
                    <a:path w="401" h="793">
                      <a:moveTo>
                        <a:pt x="0" y="730"/>
                      </a:moveTo>
                      <a:lnTo>
                        <a:pt x="401" y="0"/>
                      </a:lnTo>
                      <a:lnTo>
                        <a:pt x="401" y="419"/>
                      </a:lnTo>
                      <a:lnTo>
                        <a:pt x="0" y="793"/>
                      </a:lnTo>
                      <a:lnTo>
                        <a:pt x="0" y="730"/>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41" name="Oval 40"/>
                <p:cNvSpPr/>
                <p:nvPr/>
              </p:nvSpPr>
              <p:spPr>
                <a:xfrm>
                  <a:off x="3237996" y="1785939"/>
                  <a:ext cx="1035295" cy="10352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Oval 35"/>
              <p:cNvSpPr/>
              <p:nvPr/>
            </p:nvSpPr>
            <p:spPr>
              <a:xfrm>
                <a:off x="3989228" y="1851755"/>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23B48"/>
                  </a:solidFill>
                </a:endParaRPr>
              </a:p>
            </p:txBody>
          </p:sp>
        </p:grpSp>
        <p:sp>
          <p:nvSpPr>
            <p:cNvPr id="69" name="Shape 2102"/>
            <p:cNvSpPr/>
            <p:nvPr/>
          </p:nvSpPr>
          <p:spPr>
            <a:xfrm>
              <a:off x="6432083" y="2522136"/>
              <a:ext cx="473021" cy="378403"/>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p>
          </p:txBody>
        </p:sp>
      </p:grpSp>
      <p:grpSp>
        <p:nvGrpSpPr>
          <p:cNvPr id="7" name="Group 4"/>
          <p:cNvGrpSpPr/>
          <p:nvPr/>
        </p:nvGrpSpPr>
        <p:grpSpPr>
          <a:xfrm>
            <a:off x="2273431" y="2322437"/>
            <a:ext cx="3091295" cy="735457"/>
            <a:chOff x="3031241" y="3232838"/>
            <a:chExt cx="4121726" cy="980307"/>
          </a:xfrm>
        </p:grpSpPr>
        <p:grpSp>
          <p:nvGrpSpPr>
            <p:cNvPr id="8" name="Group 13"/>
            <p:cNvGrpSpPr/>
            <p:nvPr/>
          </p:nvGrpSpPr>
          <p:grpSpPr>
            <a:xfrm flipH="1">
              <a:off x="3031241" y="3232838"/>
              <a:ext cx="4121726" cy="980307"/>
              <a:chOff x="3876268" y="2821466"/>
              <a:chExt cx="4404882" cy="1047652"/>
            </a:xfrm>
          </p:grpSpPr>
          <p:grpSp>
            <p:nvGrpSpPr>
              <p:cNvPr id="9" name="Group 41"/>
              <p:cNvGrpSpPr/>
              <p:nvPr/>
            </p:nvGrpSpPr>
            <p:grpSpPr>
              <a:xfrm>
                <a:off x="3876268" y="2821466"/>
                <a:ext cx="4404882" cy="1047652"/>
                <a:chOff x="3237996" y="2865710"/>
                <a:chExt cx="4404882" cy="1047652"/>
              </a:xfrm>
            </p:grpSpPr>
            <p:sp>
              <p:nvSpPr>
                <p:cNvPr id="48" name="Rectangle 35"/>
                <p:cNvSpPr>
                  <a:spLocks noChangeArrowheads="1"/>
                </p:cNvSpPr>
                <p:nvPr/>
              </p:nvSpPr>
              <p:spPr bwMode="auto">
                <a:xfrm flipH="1">
                  <a:off x="3767775" y="2865710"/>
                  <a:ext cx="1639995" cy="1032825"/>
                </a:xfrm>
                <a:prstGeom prst="rect">
                  <a:avLst/>
                </a:prstGeom>
                <a:solidFill>
                  <a:schemeClr val="accent2"/>
                </a:solidFill>
                <a:ln>
                  <a:noFill/>
                </a:ln>
              </p:spPr>
              <p:txBody>
                <a:bodyPr vert="horz" wrap="square" lIns="91440" tIns="45720" rIns="91440" bIns="45720" numCol="1" anchor="t" anchorCtr="0" compatLnSpc="1"/>
                <a:lstStyle/>
                <a:p>
                  <a:endParaRPr lang="en-US"/>
                </a:p>
              </p:txBody>
            </p:sp>
            <p:sp>
              <p:nvSpPr>
                <p:cNvPr id="49" name="Rectangle 39"/>
                <p:cNvSpPr>
                  <a:spLocks noChangeArrowheads="1"/>
                </p:cNvSpPr>
                <p:nvPr/>
              </p:nvSpPr>
              <p:spPr bwMode="auto">
                <a:xfrm flipH="1">
                  <a:off x="6398591" y="3757697"/>
                  <a:ext cx="1244287" cy="155665"/>
                </a:xfrm>
                <a:prstGeom prst="rect">
                  <a:avLst/>
                </a:prstGeom>
                <a:solidFill>
                  <a:schemeClr val="accent2"/>
                </a:solidFill>
                <a:ln>
                  <a:noFill/>
                </a:ln>
              </p:spPr>
              <p:txBody>
                <a:bodyPr vert="horz" wrap="square" lIns="91440" tIns="45720" rIns="91440" bIns="45720" numCol="1" anchor="t" anchorCtr="0" compatLnSpc="1"/>
                <a:lstStyle/>
                <a:p>
                  <a:endParaRPr lang="en-US"/>
                </a:p>
              </p:txBody>
            </p:sp>
            <p:sp>
              <p:nvSpPr>
                <p:cNvPr id="50" name="Freeform 43"/>
                <p:cNvSpPr/>
                <p:nvPr/>
              </p:nvSpPr>
              <p:spPr bwMode="auto">
                <a:xfrm flipH="1">
                  <a:off x="5407769" y="2865710"/>
                  <a:ext cx="990821" cy="1047650"/>
                </a:xfrm>
                <a:custGeom>
                  <a:avLst/>
                  <a:gdLst>
                    <a:gd name="T0" fmla="*/ 0 w 401"/>
                    <a:gd name="T1" fmla="*/ 361 h 424"/>
                    <a:gd name="T2" fmla="*/ 401 w 401"/>
                    <a:gd name="T3" fmla="*/ 0 h 424"/>
                    <a:gd name="T4" fmla="*/ 401 w 401"/>
                    <a:gd name="T5" fmla="*/ 418 h 424"/>
                    <a:gd name="T6" fmla="*/ 0 w 401"/>
                    <a:gd name="T7" fmla="*/ 424 h 424"/>
                    <a:gd name="T8" fmla="*/ 0 w 401"/>
                    <a:gd name="T9" fmla="*/ 361 h 424"/>
                  </a:gdLst>
                  <a:ahLst/>
                  <a:cxnLst>
                    <a:cxn ang="0">
                      <a:pos x="T0" y="T1"/>
                    </a:cxn>
                    <a:cxn ang="0">
                      <a:pos x="T2" y="T3"/>
                    </a:cxn>
                    <a:cxn ang="0">
                      <a:pos x="T4" y="T5"/>
                    </a:cxn>
                    <a:cxn ang="0">
                      <a:pos x="T6" y="T7"/>
                    </a:cxn>
                    <a:cxn ang="0">
                      <a:pos x="T8" y="T9"/>
                    </a:cxn>
                  </a:cxnLst>
                  <a:rect l="0" t="0" r="r" b="b"/>
                  <a:pathLst>
                    <a:path w="401" h="424">
                      <a:moveTo>
                        <a:pt x="0" y="361"/>
                      </a:moveTo>
                      <a:lnTo>
                        <a:pt x="401" y="0"/>
                      </a:lnTo>
                      <a:lnTo>
                        <a:pt x="401" y="418"/>
                      </a:lnTo>
                      <a:lnTo>
                        <a:pt x="0" y="424"/>
                      </a:lnTo>
                      <a:lnTo>
                        <a:pt x="0" y="361"/>
                      </a:lnTo>
                      <a:close/>
                    </a:path>
                  </a:pathLst>
                </a:custGeom>
                <a:solidFill>
                  <a:schemeClr val="accent2"/>
                </a:solidFill>
                <a:ln>
                  <a:noFill/>
                </a:ln>
              </p:spPr>
              <p:txBody>
                <a:bodyPr vert="horz" wrap="square" lIns="91440" tIns="45720" rIns="91440" bIns="45720" numCol="1" anchor="t" anchorCtr="0" compatLnSpc="1"/>
                <a:lstStyle/>
                <a:p>
                  <a:endParaRPr lang="en-US"/>
                </a:p>
              </p:txBody>
            </p:sp>
            <p:sp>
              <p:nvSpPr>
                <p:cNvPr id="51" name="Oval 50"/>
                <p:cNvSpPr/>
                <p:nvPr/>
              </p:nvSpPr>
              <p:spPr>
                <a:xfrm>
                  <a:off x="3237996" y="2866143"/>
                  <a:ext cx="1035295" cy="10352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Oval 43"/>
              <p:cNvSpPr/>
              <p:nvPr/>
            </p:nvSpPr>
            <p:spPr>
              <a:xfrm>
                <a:off x="3989228" y="2931239"/>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endParaRPr>
              </a:p>
            </p:txBody>
          </p:sp>
        </p:grpSp>
        <p:sp>
          <p:nvSpPr>
            <p:cNvPr id="70" name="Freeform 28"/>
            <p:cNvSpPr/>
            <p:nvPr/>
          </p:nvSpPr>
          <p:spPr bwMode="auto">
            <a:xfrm>
              <a:off x="6529452" y="3525293"/>
              <a:ext cx="278281" cy="392275"/>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accent2"/>
            </a:solidFill>
            <a:ln>
              <a:noFill/>
            </a:ln>
          </p:spPr>
          <p:txBody>
            <a:bodyPr vert="horz" wrap="square" lIns="91440" tIns="45720" rIns="91440" bIns="45720" numCol="1" anchor="t" anchorCtr="0" compatLnSpc="1"/>
            <a:lstStyle/>
            <a:p>
              <a:endParaRPr lang="en-US" dirty="0"/>
            </a:p>
          </p:txBody>
        </p:sp>
      </p:grpSp>
      <p:grpSp>
        <p:nvGrpSpPr>
          <p:cNvPr id="10" name="Group 5"/>
          <p:cNvGrpSpPr/>
          <p:nvPr/>
        </p:nvGrpSpPr>
        <p:grpSpPr>
          <a:xfrm>
            <a:off x="2273431" y="3066565"/>
            <a:ext cx="3091295" cy="739227"/>
            <a:chOff x="3031241" y="4224704"/>
            <a:chExt cx="4121726" cy="985332"/>
          </a:xfrm>
        </p:grpSpPr>
        <p:grpSp>
          <p:nvGrpSpPr>
            <p:cNvPr id="11" name="Group 12"/>
            <p:cNvGrpSpPr/>
            <p:nvPr/>
          </p:nvGrpSpPr>
          <p:grpSpPr>
            <a:xfrm flipH="1">
              <a:off x="3031241" y="4224704"/>
              <a:ext cx="4121726" cy="985332"/>
              <a:chOff x="3876268" y="3881472"/>
              <a:chExt cx="4404882" cy="1053023"/>
            </a:xfrm>
          </p:grpSpPr>
          <p:grpSp>
            <p:nvGrpSpPr>
              <p:cNvPr id="12" name="Group 51"/>
              <p:cNvGrpSpPr/>
              <p:nvPr/>
            </p:nvGrpSpPr>
            <p:grpSpPr>
              <a:xfrm>
                <a:off x="3876268" y="3881472"/>
                <a:ext cx="4404882" cy="1053023"/>
                <a:chOff x="3237996" y="3925716"/>
                <a:chExt cx="4404882" cy="1053023"/>
              </a:xfrm>
            </p:grpSpPr>
            <p:sp>
              <p:nvSpPr>
                <p:cNvPr id="56" name="Rectangle 36"/>
                <p:cNvSpPr>
                  <a:spLocks noChangeArrowheads="1"/>
                </p:cNvSpPr>
                <p:nvPr/>
              </p:nvSpPr>
              <p:spPr bwMode="auto">
                <a:xfrm flipH="1">
                  <a:off x="3767775" y="3943011"/>
                  <a:ext cx="1639995" cy="1035295"/>
                </a:xfrm>
                <a:prstGeom prst="rect">
                  <a:avLst/>
                </a:prstGeom>
                <a:solidFill>
                  <a:schemeClr val="accent3"/>
                </a:solidFill>
                <a:ln>
                  <a:noFill/>
                </a:ln>
              </p:spPr>
              <p:txBody>
                <a:bodyPr vert="horz" wrap="square" lIns="91440" tIns="45720" rIns="91440" bIns="45720" numCol="1" anchor="t" anchorCtr="0" compatLnSpc="1"/>
                <a:lstStyle/>
                <a:p>
                  <a:endParaRPr lang="en-US"/>
                </a:p>
              </p:txBody>
            </p:sp>
            <p:sp>
              <p:nvSpPr>
                <p:cNvPr id="57" name="Rectangle 40"/>
                <p:cNvSpPr>
                  <a:spLocks noChangeArrowheads="1"/>
                </p:cNvSpPr>
                <p:nvPr/>
              </p:nvSpPr>
              <p:spPr bwMode="auto">
                <a:xfrm flipH="1">
                  <a:off x="6398591" y="3925716"/>
                  <a:ext cx="1244287" cy="160606"/>
                </a:xfrm>
                <a:prstGeom prst="rect">
                  <a:avLst/>
                </a:prstGeom>
                <a:solidFill>
                  <a:schemeClr val="accent3"/>
                </a:solidFill>
                <a:ln>
                  <a:noFill/>
                </a:ln>
              </p:spPr>
              <p:txBody>
                <a:bodyPr vert="horz" wrap="square" lIns="91440" tIns="45720" rIns="91440" bIns="45720" numCol="1" anchor="t" anchorCtr="0" compatLnSpc="1"/>
                <a:lstStyle/>
                <a:p>
                  <a:endParaRPr lang="en-US"/>
                </a:p>
              </p:txBody>
            </p:sp>
            <p:sp>
              <p:nvSpPr>
                <p:cNvPr id="58" name="Freeform 45"/>
                <p:cNvSpPr/>
                <p:nvPr/>
              </p:nvSpPr>
              <p:spPr bwMode="auto">
                <a:xfrm flipH="1">
                  <a:off x="5407769" y="3925716"/>
                  <a:ext cx="990821" cy="1052592"/>
                </a:xfrm>
                <a:custGeom>
                  <a:avLst/>
                  <a:gdLst>
                    <a:gd name="T0" fmla="*/ 401 w 401"/>
                    <a:gd name="T1" fmla="*/ 426 h 426"/>
                    <a:gd name="T2" fmla="*/ 0 w 401"/>
                    <a:gd name="T3" fmla="*/ 65 h 426"/>
                    <a:gd name="T4" fmla="*/ 0 w 401"/>
                    <a:gd name="T5" fmla="*/ 0 h 426"/>
                    <a:gd name="T6" fmla="*/ 401 w 401"/>
                    <a:gd name="T7" fmla="*/ 7 h 426"/>
                    <a:gd name="T8" fmla="*/ 401 w 401"/>
                    <a:gd name="T9" fmla="*/ 426 h 426"/>
                  </a:gdLst>
                  <a:ahLst/>
                  <a:cxnLst>
                    <a:cxn ang="0">
                      <a:pos x="T0" y="T1"/>
                    </a:cxn>
                    <a:cxn ang="0">
                      <a:pos x="T2" y="T3"/>
                    </a:cxn>
                    <a:cxn ang="0">
                      <a:pos x="T4" y="T5"/>
                    </a:cxn>
                    <a:cxn ang="0">
                      <a:pos x="T6" y="T7"/>
                    </a:cxn>
                    <a:cxn ang="0">
                      <a:pos x="T8" y="T9"/>
                    </a:cxn>
                  </a:cxnLst>
                  <a:rect l="0" t="0" r="r" b="b"/>
                  <a:pathLst>
                    <a:path w="401" h="426">
                      <a:moveTo>
                        <a:pt x="401" y="426"/>
                      </a:moveTo>
                      <a:lnTo>
                        <a:pt x="0" y="65"/>
                      </a:lnTo>
                      <a:lnTo>
                        <a:pt x="0" y="0"/>
                      </a:lnTo>
                      <a:lnTo>
                        <a:pt x="401" y="7"/>
                      </a:lnTo>
                      <a:lnTo>
                        <a:pt x="401" y="426"/>
                      </a:lnTo>
                      <a:close/>
                    </a:path>
                  </a:pathLst>
                </a:custGeom>
                <a:solidFill>
                  <a:schemeClr val="accent3"/>
                </a:solidFill>
                <a:ln>
                  <a:noFill/>
                </a:ln>
              </p:spPr>
              <p:txBody>
                <a:bodyPr vert="horz" wrap="square" lIns="91440" tIns="45720" rIns="91440" bIns="45720" numCol="1" anchor="t" anchorCtr="0" compatLnSpc="1"/>
                <a:lstStyle/>
                <a:p>
                  <a:endParaRPr lang="en-US"/>
                </a:p>
              </p:txBody>
            </p:sp>
            <p:sp>
              <p:nvSpPr>
                <p:cNvPr id="59" name="Oval 58"/>
                <p:cNvSpPr/>
                <p:nvPr/>
              </p:nvSpPr>
              <p:spPr>
                <a:xfrm>
                  <a:off x="3237996" y="3943444"/>
                  <a:ext cx="1035295" cy="10352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Oval 53"/>
              <p:cNvSpPr/>
              <p:nvPr/>
            </p:nvSpPr>
            <p:spPr>
              <a:xfrm>
                <a:off x="3989228" y="4009186"/>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BD6"/>
                  </a:solidFill>
                </a:endParaRPr>
              </a:p>
            </p:txBody>
          </p:sp>
        </p:grpSp>
        <p:sp>
          <p:nvSpPr>
            <p:cNvPr id="71" name="Freeform 61"/>
            <p:cNvSpPr>
              <a:spLocks noEditPoints="1"/>
            </p:cNvSpPr>
            <p:nvPr/>
          </p:nvSpPr>
          <p:spPr bwMode="auto">
            <a:xfrm>
              <a:off x="6472235" y="4547297"/>
              <a:ext cx="432870" cy="339742"/>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accent3"/>
            </a:solidFill>
            <a:ln>
              <a:noFill/>
            </a:ln>
          </p:spPr>
          <p:txBody>
            <a:bodyPr vert="horz" wrap="square" lIns="91440" tIns="45720" rIns="91440" bIns="45720" numCol="1" anchor="t" anchorCtr="0" compatLnSpc="1"/>
            <a:lstStyle/>
            <a:p>
              <a:endParaRPr lang="en-US"/>
            </a:p>
          </p:txBody>
        </p:sp>
      </p:grpSp>
      <p:grpSp>
        <p:nvGrpSpPr>
          <p:cNvPr id="13" name="Group 6"/>
          <p:cNvGrpSpPr/>
          <p:nvPr/>
        </p:nvGrpSpPr>
        <p:grpSpPr>
          <a:xfrm>
            <a:off x="2273431" y="3187984"/>
            <a:ext cx="3091295" cy="1372041"/>
            <a:chOff x="3031241" y="4386546"/>
            <a:chExt cx="4121726" cy="1828824"/>
          </a:xfrm>
        </p:grpSpPr>
        <p:grpSp>
          <p:nvGrpSpPr>
            <p:cNvPr id="14" name="Group 11"/>
            <p:cNvGrpSpPr/>
            <p:nvPr/>
          </p:nvGrpSpPr>
          <p:grpSpPr>
            <a:xfrm flipH="1">
              <a:off x="3031241" y="4386546"/>
              <a:ext cx="4121726" cy="1828824"/>
              <a:chOff x="3876268" y="4054432"/>
              <a:chExt cx="4404882" cy="1954461"/>
            </a:xfrm>
          </p:grpSpPr>
          <p:grpSp>
            <p:nvGrpSpPr>
              <p:cNvPr id="15" name="Group 59"/>
              <p:cNvGrpSpPr/>
              <p:nvPr/>
            </p:nvGrpSpPr>
            <p:grpSpPr>
              <a:xfrm>
                <a:off x="3876268" y="4054432"/>
                <a:ext cx="4404882" cy="1954461"/>
                <a:chOff x="3237996" y="4098676"/>
                <a:chExt cx="4404882" cy="1954461"/>
              </a:xfrm>
            </p:grpSpPr>
            <p:sp>
              <p:nvSpPr>
                <p:cNvPr id="62" name="Rectangle 37"/>
                <p:cNvSpPr>
                  <a:spLocks noChangeArrowheads="1"/>
                </p:cNvSpPr>
                <p:nvPr/>
              </p:nvSpPr>
              <p:spPr bwMode="auto">
                <a:xfrm flipH="1">
                  <a:off x="3767775" y="5017842"/>
                  <a:ext cx="1639995" cy="1035295"/>
                </a:xfrm>
                <a:prstGeom prst="rect">
                  <a:avLst/>
                </a:prstGeom>
                <a:solidFill>
                  <a:schemeClr val="accent4"/>
                </a:solidFill>
                <a:ln>
                  <a:noFill/>
                </a:ln>
              </p:spPr>
              <p:txBody>
                <a:bodyPr vert="horz" wrap="square" lIns="91440" tIns="45720" rIns="91440" bIns="45720" numCol="1" anchor="t" anchorCtr="0" compatLnSpc="1"/>
                <a:lstStyle/>
                <a:p>
                  <a:endParaRPr lang="en-US" sz="1200"/>
                </a:p>
              </p:txBody>
            </p:sp>
            <p:sp>
              <p:nvSpPr>
                <p:cNvPr id="63" name="Rectangle 41"/>
                <p:cNvSpPr>
                  <a:spLocks noChangeArrowheads="1"/>
                </p:cNvSpPr>
                <p:nvPr/>
              </p:nvSpPr>
              <p:spPr bwMode="auto">
                <a:xfrm flipH="1">
                  <a:off x="6398591" y="4098676"/>
                  <a:ext cx="1244287" cy="155665"/>
                </a:xfrm>
                <a:prstGeom prst="rect">
                  <a:avLst/>
                </a:prstGeom>
                <a:solidFill>
                  <a:schemeClr val="accent4"/>
                </a:solidFill>
                <a:ln>
                  <a:noFill/>
                </a:ln>
              </p:spPr>
              <p:txBody>
                <a:bodyPr vert="horz" wrap="square" lIns="91440" tIns="45720" rIns="91440" bIns="45720" numCol="1" anchor="t" anchorCtr="0" compatLnSpc="1"/>
                <a:lstStyle/>
                <a:p>
                  <a:endParaRPr lang="en-US" sz="1200"/>
                </a:p>
              </p:txBody>
            </p:sp>
            <p:sp>
              <p:nvSpPr>
                <p:cNvPr id="64" name="Freeform 44"/>
                <p:cNvSpPr/>
                <p:nvPr/>
              </p:nvSpPr>
              <p:spPr bwMode="auto">
                <a:xfrm flipH="1">
                  <a:off x="5407769" y="4098676"/>
                  <a:ext cx="990821" cy="1954461"/>
                </a:xfrm>
                <a:custGeom>
                  <a:avLst/>
                  <a:gdLst>
                    <a:gd name="T0" fmla="*/ 401 w 401"/>
                    <a:gd name="T1" fmla="*/ 791 h 791"/>
                    <a:gd name="T2" fmla="*/ 0 w 401"/>
                    <a:gd name="T3" fmla="*/ 63 h 791"/>
                    <a:gd name="T4" fmla="*/ 0 w 401"/>
                    <a:gd name="T5" fmla="*/ 0 h 791"/>
                    <a:gd name="T6" fmla="*/ 401 w 401"/>
                    <a:gd name="T7" fmla="*/ 372 h 791"/>
                    <a:gd name="T8" fmla="*/ 401 w 401"/>
                    <a:gd name="T9" fmla="*/ 791 h 791"/>
                  </a:gdLst>
                  <a:ahLst/>
                  <a:cxnLst>
                    <a:cxn ang="0">
                      <a:pos x="T0" y="T1"/>
                    </a:cxn>
                    <a:cxn ang="0">
                      <a:pos x="T2" y="T3"/>
                    </a:cxn>
                    <a:cxn ang="0">
                      <a:pos x="T4" y="T5"/>
                    </a:cxn>
                    <a:cxn ang="0">
                      <a:pos x="T6" y="T7"/>
                    </a:cxn>
                    <a:cxn ang="0">
                      <a:pos x="T8" y="T9"/>
                    </a:cxn>
                  </a:cxnLst>
                  <a:rect l="0" t="0" r="r" b="b"/>
                  <a:pathLst>
                    <a:path w="401" h="791">
                      <a:moveTo>
                        <a:pt x="401" y="791"/>
                      </a:moveTo>
                      <a:lnTo>
                        <a:pt x="0" y="63"/>
                      </a:lnTo>
                      <a:lnTo>
                        <a:pt x="0" y="0"/>
                      </a:lnTo>
                      <a:lnTo>
                        <a:pt x="401" y="372"/>
                      </a:lnTo>
                      <a:lnTo>
                        <a:pt x="401" y="791"/>
                      </a:lnTo>
                      <a:close/>
                    </a:path>
                  </a:pathLst>
                </a:custGeom>
                <a:solidFill>
                  <a:schemeClr val="accent4"/>
                </a:solidFill>
                <a:ln>
                  <a:noFill/>
                </a:ln>
              </p:spPr>
              <p:txBody>
                <a:bodyPr vert="horz" wrap="square" lIns="91440" tIns="45720" rIns="91440" bIns="45720" numCol="1" anchor="t" anchorCtr="0" compatLnSpc="1"/>
                <a:lstStyle/>
                <a:p>
                  <a:endParaRPr lang="en-US" sz="1200"/>
                </a:p>
              </p:txBody>
            </p:sp>
            <p:sp>
              <p:nvSpPr>
                <p:cNvPr id="65" name="Oval 64"/>
                <p:cNvSpPr/>
                <p:nvPr/>
              </p:nvSpPr>
              <p:spPr>
                <a:xfrm>
                  <a:off x="3237996" y="5017841"/>
                  <a:ext cx="1035295" cy="10352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61" name="Oval 60"/>
              <p:cNvSpPr/>
              <p:nvPr/>
            </p:nvSpPr>
            <p:spPr>
              <a:xfrm>
                <a:off x="3989229" y="5088670"/>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rgbClr val="937963"/>
                  </a:solidFill>
                </a:endParaRPr>
              </a:p>
            </p:txBody>
          </p:sp>
        </p:grpSp>
        <p:sp>
          <p:nvSpPr>
            <p:cNvPr id="72" name="Freeform 81"/>
            <p:cNvSpPr>
              <a:spLocks noEditPoints="1"/>
            </p:cNvSpPr>
            <p:nvPr/>
          </p:nvSpPr>
          <p:spPr bwMode="auto">
            <a:xfrm>
              <a:off x="6468227" y="5534859"/>
              <a:ext cx="400730" cy="392275"/>
            </a:xfrm>
            <a:custGeom>
              <a:avLst/>
              <a:gdLst>
                <a:gd name="T0" fmla="*/ 86 w 100"/>
                <a:gd name="T1" fmla="*/ 61 h 98"/>
                <a:gd name="T2" fmla="*/ 100 w 100"/>
                <a:gd name="T3" fmla="*/ 55 h 98"/>
                <a:gd name="T4" fmla="*/ 100 w 100"/>
                <a:gd name="T5" fmla="*/ 44 h 98"/>
                <a:gd name="T6" fmla="*/ 86 w 100"/>
                <a:gd name="T7" fmla="*/ 38 h 98"/>
                <a:gd name="T8" fmla="*/ 84 w 100"/>
                <a:gd name="T9" fmla="*/ 32 h 98"/>
                <a:gd name="T10" fmla="*/ 89 w 100"/>
                <a:gd name="T11" fmla="*/ 18 h 98"/>
                <a:gd name="T12" fmla="*/ 82 w 100"/>
                <a:gd name="T13" fmla="*/ 11 h 98"/>
                <a:gd name="T14" fmla="*/ 68 w 100"/>
                <a:gd name="T15" fmla="*/ 16 h 98"/>
                <a:gd name="T16" fmla="*/ 62 w 100"/>
                <a:gd name="T17" fmla="*/ 14 h 98"/>
                <a:gd name="T18" fmla="*/ 56 w 100"/>
                <a:gd name="T19" fmla="*/ 0 h 98"/>
                <a:gd name="T20" fmla="*/ 45 w 100"/>
                <a:gd name="T21" fmla="*/ 0 h 98"/>
                <a:gd name="T22" fmla="*/ 39 w 100"/>
                <a:gd name="T23" fmla="*/ 14 h 98"/>
                <a:gd name="T24" fmla="*/ 33 w 100"/>
                <a:gd name="T25" fmla="*/ 16 h 98"/>
                <a:gd name="T26" fmla="*/ 19 w 100"/>
                <a:gd name="T27" fmla="*/ 11 h 98"/>
                <a:gd name="T28" fmla="*/ 11 w 100"/>
                <a:gd name="T29" fmla="*/ 18 h 98"/>
                <a:gd name="T30" fmla="*/ 17 w 100"/>
                <a:gd name="T31" fmla="*/ 32 h 98"/>
                <a:gd name="T32" fmla="*/ 15 w 100"/>
                <a:gd name="T33" fmla="*/ 38 h 98"/>
                <a:gd name="T34" fmla="*/ 0 w 100"/>
                <a:gd name="T35" fmla="*/ 45 h 98"/>
                <a:gd name="T36" fmla="*/ 0 w 100"/>
                <a:gd name="T37" fmla="*/ 55 h 98"/>
                <a:gd name="T38" fmla="*/ 15 w 100"/>
                <a:gd name="T39" fmla="*/ 61 h 98"/>
                <a:gd name="T40" fmla="*/ 17 w 100"/>
                <a:gd name="T41" fmla="*/ 67 h 98"/>
                <a:gd name="T42" fmla="*/ 12 w 100"/>
                <a:gd name="T43" fmla="*/ 80 h 98"/>
                <a:gd name="T44" fmla="*/ 19 w 100"/>
                <a:gd name="T45" fmla="*/ 88 h 98"/>
                <a:gd name="T46" fmla="*/ 33 w 100"/>
                <a:gd name="T47" fmla="*/ 83 h 98"/>
                <a:gd name="T48" fmla="*/ 39 w 100"/>
                <a:gd name="T49" fmla="*/ 85 h 98"/>
                <a:gd name="T50" fmla="*/ 45 w 100"/>
                <a:gd name="T51" fmla="*/ 98 h 98"/>
                <a:gd name="T52" fmla="*/ 56 w 100"/>
                <a:gd name="T53" fmla="*/ 98 h 98"/>
                <a:gd name="T54" fmla="*/ 62 w 100"/>
                <a:gd name="T55" fmla="*/ 85 h 98"/>
                <a:gd name="T56" fmla="*/ 68 w 100"/>
                <a:gd name="T57" fmla="*/ 82 h 98"/>
                <a:gd name="T58" fmla="*/ 82 w 100"/>
                <a:gd name="T59" fmla="*/ 88 h 98"/>
                <a:gd name="T60" fmla="*/ 90 w 100"/>
                <a:gd name="T61" fmla="*/ 80 h 98"/>
                <a:gd name="T62" fmla="*/ 84 w 100"/>
                <a:gd name="T63" fmla="*/ 67 h 98"/>
                <a:gd name="T64" fmla="*/ 86 w 100"/>
                <a:gd name="T65" fmla="*/ 61 h 98"/>
                <a:gd name="T66" fmla="*/ 86 w 100"/>
                <a:gd name="T67" fmla="*/ 61 h 98"/>
                <a:gd name="T68" fmla="*/ 50 w 100"/>
                <a:gd name="T69" fmla="*/ 65 h 98"/>
                <a:gd name="T70" fmla="*/ 35 w 100"/>
                <a:gd name="T71" fmla="*/ 50 h 98"/>
                <a:gd name="T72" fmla="*/ 50 w 100"/>
                <a:gd name="T73" fmla="*/ 33 h 98"/>
                <a:gd name="T74" fmla="*/ 66 w 100"/>
                <a:gd name="T75" fmla="*/ 50 h 98"/>
                <a:gd name="T76" fmla="*/ 50 w 100"/>
                <a:gd name="T7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98">
                  <a:moveTo>
                    <a:pt x="86" y="61"/>
                  </a:moveTo>
                  <a:cubicBezTo>
                    <a:pt x="86" y="61"/>
                    <a:pt x="100" y="56"/>
                    <a:pt x="100" y="55"/>
                  </a:cubicBezTo>
                  <a:cubicBezTo>
                    <a:pt x="100" y="44"/>
                    <a:pt x="100" y="44"/>
                    <a:pt x="100" y="44"/>
                  </a:cubicBezTo>
                  <a:cubicBezTo>
                    <a:pt x="100" y="42"/>
                    <a:pt x="86" y="38"/>
                    <a:pt x="86" y="38"/>
                  </a:cubicBezTo>
                  <a:cubicBezTo>
                    <a:pt x="84" y="32"/>
                    <a:pt x="84" y="32"/>
                    <a:pt x="84" y="32"/>
                  </a:cubicBezTo>
                  <a:cubicBezTo>
                    <a:pt x="84" y="32"/>
                    <a:pt x="90" y="19"/>
                    <a:pt x="89" y="18"/>
                  </a:cubicBezTo>
                  <a:cubicBezTo>
                    <a:pt x="82" y="11"/>
                    <a:pt x="82" y="11"/>
                    <a:pt x="82" y="11"/>
                  </a:cubicBezTo>
                  <a:cubicBezTo>
                    <a:pt x="81" y="10"/>
                    <a:pt x="68" y="16"/>
                    <a:pt x="68" y="16"/>
                  </a:cubicBezTo>
                  <a:cubicBezTo>
                    <a:pt x="62" y="14"/>
                    <a:pt x="62" y="14"/>
                    <a:pt x="62" y="14"/>
                  </a:cubicBezTo>
                  <a:cubicBezTo>
                    <a:pt x="56" y="0"/>
                    <a:pt x="56" y="0"/>
                    <a:pt x="56" y="0"/>
                  </a:cubicBezTo>
                  <a:cubicBezTo>
                    <a:pt x="45" y="0"/>
                    <a:pt x="45" y="0"/>
                    <a:pt x="45" y="0"/>
                  </a:cubicBezTo>
                  <a:cubicBezTo>
                    <a:pt x="44" y="0"/>
                    <a:pt x="39" y="14"/>
                    <a:pt x="39" y="14"/>
                  </a:cubicBezTo>
                  <a:cubicBezTo>
                    <a:pt x="33" y="16"/>
                    <a:pt x="33" y="16"/>
                    <a:pt x="33" y="16"/>
                  </a:cubicBezTo>
                  <a:cubicBezTo>
                    <a:pt x="33" y="16"/>
                    <a:pt x="20" y="10"/>
                    <a:pt x="19" y="11"/>
                  </a:cubicBezTo>
                  <a:cubicBezTo>
                    <a:pt x="11" y="18"/>
                    <a:pt x="11" y="18"/>
                    <a:pt x="11" y="18"/>
                  </a:cubicBezTo>
                  <a:cubicBezTo>
                    <a:pt x="11" y="19"/>
                    <a:pt x="17" y="32"/>
                    <a:pt x="17" y="32"/>
                  </a:cubicBezTo>
                  <a:cubicBezTo>
                    <a:pt x="15" y="38"/>
                    <a:pt x="15" y="38"/>
                    <a:pt x="15" y="38"/>
                  </a:cubicBezTo>
                  <a:cubicBezTo>
                    <a:pt x="15" y="38"/>
                    <a:pt x="0" y="44"/>
                    <a:pt x="0" y="45"/>
                  </a:cubicBezTo>
                  <a:cubicBezTo>
                    <a:pt x="0" y="55"/>
                    <a:pt x="0" y="55"/>
                    <a:pt x="0" y="55"/>
                  </a:cubicBezTo>
                  <a:cubicBezTo>
                    <a:pt x="0" y="56"/>
                    <a:pt x="15" y="61"/>
                    <a:pt x="15" y="61"/>
                  </a:cubicBezTo>
                  <a:cubicBezTo>
                    <a:pt x="17" y="67"/>
                    <a:pt x="17" y="67"/>
                    <a:pt x="17" y="67"/>
                  </a:cubicBezTo>
                  <a:cubicBezTo>
                    <a:pt x="17" y="67"/>
                    <a:pt x="11" y="80"/>
                    <a:pt x="12" y="80"/>
                  </a:cubicBezTo>
                  <a:cubicBezTo>
                    <a:pt x="19" y="88"/>
                    <a:pt x="19" y="88"/>
                    <a:pt x="19" y="88"/>
                  </a:cubicBezTo>
                  <a:cubicBezTo>
                    <a:pt x="20" y="89"/>
                    <a:pt x="33" y="83"/>
                    <a:pt x="33" y="83"/>
                  </a:cubicBezTo>
                  <a:cubicBezTo>
                    <a:pt x="39" y="85"/>
                    <a:pt x="39" y="85"/>
                    <a:pt x="39" y="85"/>
                  </a:cubicBezTo>
                  <a:cubicBezTo>
                    <a:pt x="45" y="98"/>
                    <a:pt x="45" y="98"/>
                    <a:pt x="45" y="98"/>
                  </a:cubicBezTo>
                  <a:cubicBezTo>
                    <a:pt x="56" y="98"/>
                    <a:pt x="56" y="98"/>
                    <a:pt x="56" y="98"/>
                  </a:cubicBezTo>
                  <a:cubicBezTo>
                    <a:pt x="57" y="98"/>
                    <a:pt x="62" y="85"/>
                    <a:pt x="62" y="85"/>
                  </a:cubicBezTo>
                  <a:cubicBezTo>
                    <a:pt x="68" y="82"/>
                    <a:pt x="68" y="82"/>
                    <a:pt x="68" y="82"/>
                  </a:cubicBezTo>
                  <a:cubicBezTo>
                    <a:pt x="68" y="82"/>
                    <a:pt x="81" y="88"/>
                    <a:pt x="82" y="88"/>
                  </a:cubicBezTo>
                  <a:cubicBezTo>
                    <a:pt x="90" y="80"/>
                    <a:pt x="90" y="80"/>
                    <a:pt x="90" y="80"/>
                  </a:cubicBezTo>
                  <a:cubicBezTo>
                    <a:pt x="84" y="67"/>
                    <a:pt x="84" y="67"/>
                    <a:pt x="84" y="67"/>
                  </a:cubicBezTo>
                  <a:cubicBezTo>
                    <a:pt x="86" y="61"/>
                    <a:pt x="86" y="61"/>
                    <a:pt x="86" y="61"/>
                  </a:cubicBezTo>
                  <a:cubicBezTo>
                    <a:pt x="86" y="61"/>
                    <a:pt x="86" y="61"/>
                    <a:pt x="86" y="61"/>
                  </a:cubicBezTo>
                  <a:close/>
                  <a:moveTo>
                    <a:pt x="50" y="65"/>
                  </a:moveTo>
                  <a:cubicBezTo>
                    <a:pt x="42" y="65"/>
                    <a:pt x="35" y="58"/>
                    <a:pt x="35" y="50"/>
                  </a:cubicBezTo>
                  <a:cubicBezTo>
                    <a:pt x="35" y="40"/>
                    <a:pt x="42" y="33"/>
                    <a:pt x="50" y="33"/>
                  </a:cubicBezTo>
                  <a:cubicBezTo>
                    <a:pt x="59" y="33"/>
                    <a:pt x="66" y="40"/>
                    <a:pt x="66" y="50"/>
                  </a:cubicBezTo>
                  <a:cubicBezTo>
                    <a:pt x="66" y="58"/>
                    <a:pt x="59" y="65"/>
                    <a:pt x="50" y="65"/>
                  </a:cubicBezTo>
                  <a:close/>
                </a:path>
              </a:pathLst>
            </a:custGeom>
            <a:solidFill>
              <a:schemeClr val="accent4"/>
            </a:solidFill>
            <a:ln>
              <a:noFill/>
            </a:ln>
          </p:spPr>
          <p:txBody>
            <a:bodyPr vert="horz" wrap="square" lIns="91440" tIns="45720" rIns="91440" bIns="45720" numCol="1" anchor="t" anchorCtr="0" compatLnSpc="1"/>
            <a:lstStyle/>
            <a:p>
              <a:endParaRPr lang="en-US" sz="1200"/>
            </a:p>
          </p:txBody>
        </p:sp>
      </p:grpSp>
      <p:sp>
        <p:nvSpPr>
          <p:cNvPr id="73" name="Text Placeholder 9"/>
          <p:cNvSpPr>
            <a:spLocks noGrp="1"/>
          </p:cNvSpPr>
          <p:nvPr>
            <p:ph type="body" sz="quarter" idx="4294967295"/>
          </p:nvPr>
        </p:nvSpPr>
        <p:spPr>
          <a:xfrm>
            <a:off x="6865938" y="1763713"/>
            <a:ext cx="2278062" cy="334962"/>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74" name="Text Placeholder 9"/>
          <p:cNvSpPr>
            <a:spLocks noGrp="1"/>
          </p:cNvSpPr>
          <p:nvPr>
            <p:ph type="body" sz="quarter" idx="4294967295"/>
          </p:nvPr>
        </p:nvSpPr>
        <p:spPr>
          <a:xfrm>
            <a:off x="6865938" y="2516188"/>
            <a:ext cx="2278062" cy="334962"/>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75" name="Text Placeholder 9"/>
          <p:cNvSpPr>
            <a:spLocks noGrp="1"/>
          </p:cNvSpPr>
          <p:nvPr>
            <p:ph type="body" sz="quarter" idx="4294967295"/>
          </p:nvPr>
        </p:nvSpPr>
        <p:spPr>
          <a:xfrm>
            <a:off x="6865938" y="3268663"/>
            <a:ext cx="2278062" cy="334962"/>
          </a:xfrm>
        </p:spPr>
        <p:txBody>
          <a:bodyPr>
            <a:no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900" dirty="0">
              <a:solidFill>
                <a:schemeClr val="tx1">
                  <a:lumMod val="50000"/>
                  <a:lumOff val="50000"/>
                </a:schemeClr>
              </a:solidFill>
            </a:endParaRPr>
          </a:p>
        </p:txBody>
      </p:sp>
      <p:sp>
        <p:nvSpPr>
          <p:cNvPr id="76" name="Text Placeholder 9"/>
          <p:cNvSpPr>
            <a:spLocks noGrp="1"/>
          </p:cNvSpPr>
          <p:nvPr>
            <p:ph type="body" sz="quarter" idx="4294967295"/>
          </p:nvPr>
        </p:nvSpPr>
        <p:spPr>
          <a:xfrm>
            <a:off x="6865938" y="4019550"/>
            <a:ext cx="2278062" cy="336550"/>
          </a:xfrm>
        </p:spPr>
        <p:txBody>
          <a:bodyPr>
            <a:no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请在此粘贴或者输入你的文字内容请在此粘贴或者输入你的文字内容</a:t>
            </a:r>
            <a:endParaRPr lang="en-AU" altLang="zh-CN" sz="1000" dirty="0">
              <a:solidFill>
                <a:schemeClr val="tx1">
                  <a:lumMod val="50000"/>
                  <a:lumOff val="50000"/>
                </a:schemeClr>
              </a:solidFill>
            </a:endParaRPr>
          </a:p>
        </p:txBody>
      </p:sp>
      <p:sp>
        <p:nvSpPr>
          <p:cNvPr id="81" name="Text Placeholder 8"/>
          <p:cNvSpPr>
            <a:spLocks noGrp="1"/>
          </p:cNvSpPr>
          <p:nvPr>
            <p:ph type="body" sz="quarter" idx="4294967295"/>
          </p:nvPr>
        </p:nvSpPr>
        <p:spPr>
          <a:xfrm>
            <a:off x="7242175" y="1455738"/>
            <a:ext cx="1901825" cy="276225"/>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Text Placeholder 8"/>
          <p:cNvSpPr>
            <a:spLocks noGrp="1"/>
          </p:cNvSpPr>
          <p:nvPr>
            <p:ph type="body" sz="quarter" idx="4294967295"/>
          </p:nvPr>
        </p:nvSpPr>
        <p:spPr>
          <a:xfrm>
            <a:off x="7242175" y="2233613"/>
            <a:ext cx="1901825" cy="276225"/>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Text Placeholder 8"/>
          <p:cNvSpPr>
            <a:spLocks noGrp="1"/>
          </p:cNvSpPr>
          <p:nvPr>
            <p:ph type="body" sz="quarter" idx="4294967295"/>
          </p:nvPr>
        </p:nvSpPr>
        <p:spPr>
          <a:xfrm>
            <a:off x="7242175" y="2968625"/>
            <a:ext cx="1901825" cy="276225"/>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4" name="Text Placeholder 8"/>
          <p:cNvSpPr>
            <a:spLocks noGrp="1"/>
          </p:cNvSpPr>
          <p:nvPr>
            <p:ph type="body" sz="quarter" idx="4294967295"/>
          </p:nvPr>
        </p:nvSpPr>
        <p:spPr>
          <a:xfrm>
            <a:off x="7242175" y="3736975"/>
            <a:ext cx="1901825" cy="276225"/>
          </a:xfrm>
        </p:spPr>
        <p:txBody>
          <a:bodyPr>
            <a:no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编辑标题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Text Placeholder 3"/>
          <p:cNvSpPr>
            <a:spLocks noGrp="1"/>
          </p:cNvSpPr>
          <p:nvPr>
            <p:ph type="body" sz="quarter" idx="4294967295"/>
          </p:nvPr>
        </p:nvSpPr>
        <p:spPr>
          <a:xfrm>
            <a:off x="0" y="2233613"/>
            <a:ext cx="606425" cy="354012"/>
          </a:xfrm>
        </p:spPr>
        <p:txBody>
          <a:bodyPr>
            <a:normAutofit fontScale="40000" lnSpcReduction="20000"/>
          </a:bodyPr>
          <a:lstStyle/>
          <a:p>
            <a:r>
              <a:rPr lang="id-ID" sz="1600" dirty="0">
                <a:solidFill>
                  <a:schemeClr val="bg1"/>
                </a:solidFill>
              </a:rPr>
              <a:t>25%</a:t>
            </a:r>
            <a:endParaRPr lang="en-AU" sz="1600" dirty="0">
              <a:solidFill>
                <a:schemeClr val="bg1"/>
              </a:solidFill>
            </a:endParaRPr>
          </a:p>
        </p:txBody>
      </p:sp>
      <p:sp>
        <p:nvSpPr>
          <p:cNvPr id="78" name="Text Placeholder 3"/>
          <p:cNvSpPr>
            <a:spLocks noGrp="1"/>
          </p:cNvSpPr>
          <p:nvPr>
            <p:ph type="body" sz="quarter" idx="4294967295"/>
          </p:nvPr>
        </p:nvSpPr>
        <p:spPr>
          <a:xfrm>
            <a:off x="0" y="2798763"/>
            <a:ext cx="606425" cy="354012"/>
          </a:xfrm>
        </p:spPr>
        <p:txBody>
          <a:bodyPr>
            <a:normAutofit fontScale="40000" lnSpcReduction="20000"/>
          </a:bodyPr>
          <a:lstStyle/>
          <a:p>
            <a:r>
              <a:rPr lang="id-ID" sz="1600" dirty="0">
                <a:solidFill>
                  <a:schemeClr val="bg1"/>
                </a:solidFill>
              </a:rPr>
              <a:t>25%</a:t>
            </a:r>
            <a:endParaRPr lang="en-AU" sz="1600" dirty="0">
              <a:solidFill>
                <a:schemeClr val="bg1"/>
              </a:solidFill>
            </a:endParaRPr>
          </a:p>
        </p:txBody>
      </p:sp>
      <p:sp>
        <p:nvSpPr>
          <p:cNvPr id="79" name="Text Placeholder 3"/>
          <p:cNvSpPr>
            <a:spLocks noGrp="1"/>
          </p:cNvSpPr>
          <p:nvPr>
            <p:ph type="body" sz="quarter" idx="4294967295"/>
          </p:nvPr>
        </p:nvSpPr>
        <p:spPr>
          <a:xfrm>
            <a:off x="0" y="3476625"/>
            <a:ext cx="606425" cy="354013"/>
          </a:xfrm>
        </p:spPr>
        <p:txBody>
          <a:bodyPr>
            <a:normAutofit fontScale="40000" lnSpcReduction="20000"/>
          </a:bodyPr>
          <a:lstStyle/>
          <a:p>
            <a:r>
              <a:rPr lang="id-ID" sz="1600" dirty="0">
                <a:solidFill>
                  <a:schemeClr val="bg1"/>
                </a:solidFill>
              </a:rPr>
              <a:t>25%</a:t>
            </a:r>
            <a:endParaRPr lang="en-AU" sz="1600" dirty="0">
              <a:solidFill>
                <a:schemeClr val="bg1"/>
              </a:solidFill>
            </a:endParaRPr>
          </a:p>
        </p:txBody>
      </p:sp>
      <p:sp>
        <p:nvSpPr>
          <p:cNvPr id="80" name="Text Placeholder 3"/>
          <p:cNvSpPr>
            <a:spLocks noGrp="1"/>
          </p:cNvSpPr>
          <p:nvPr>
            <p:ph type="body" sz="quarter" idx="4294967295"/>
          </p:nvPr>
        </p:nvSpPr>
        <p:spPr>
          <a:xfrm>
            <a:off x="0" y="2868613"/>
            <a:ext cx="606425" cy="352425"/>
          </a:xfrm>
        </p:spPr>
        <p:txBody>
          <a:bodyPr>
            <a:normAutofit fontScale="40000" lnSpcReduction="20000"/>
          </a:bodyPr>
          <a:lstStyle/>
          <a:p>
            <a:r>
              <a:rPr lang="id-ID" sz="1600" dirty="0">
                <a:solidFill>
                  <a:schemeClr val="bg1"/>
                </a:solidFill>
              </a:rPr>
              <a:t>25%</a:t>
            </a:r>
            <a:endParaRPr lang="en-AU" sz="1600" dirty="0">
              <a:solidFill>
                <a:schemeClr val="bg1"/>
              </a:solidFill>
            </a:endParaRPr>
          </a:p>
        </p:txBody>
      </p:sp>
      <p:grpSp>
        <p:nvGrpSpPr>
          <p:cNvPr id="16" name="Group 67"/>
          <p:cNvGrpSpPr/>
          <p:nvPr/>
        </p:nvGrpSpPr>
        <p:grpSpPr>
          <a:xfrm>
            <a:off x="529023" y="2100835"/>
            <a:ext cx="1795087" cy="1803153"/>
            <a:chOff x="705364" y="2937461"/>
            <a:chExt cx="2393449" cy="2403462"/>
          </a:xfrm>
        </p:grpSpPr>
        <p:sp>
          <p:nvSpPr>
            <p:cNvPr id="25" name="Freeform 5"/>
            <p:cNvSpPr/>
            <p:nvPr/>
          </p:nvSpPr>
          <p:spPr bwMode="auto">
            <a:xfrm flipH="1">
              <a:off x="705364" y="2937461"/>
              <a:ext cx="2393448" cy="2403461"/>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1"/>
            </a:solidFill>
            <a:ln>
              <a:noFill/>
            </a:ln>
          </p:spPr>
          <p:txBody>
            <a:bodyPr vert="horz" wrap="square" lIns="0" tIns="0" rIns="0" bIns="0" numCol="1" anchor="ctr" anchorCtr="0" compatLnSpc="1"/>
            <a:lstStyle/>
            <a:p>
              <a:pPr algn="ctr"/>
              <a:endParaRPr lang="en-US"/>
            </a:p>
          </p:txBody>
        </p:sp>
        <p:sp>
          <p:nvSpPr>
            <p:cNvPr id="26" name="Freeform 6"/>
            <p:cNvSpPr/>
            <p:nvPr/>
          </p:nvSpPr>
          <p:spPr bwMode="auto">
            <a:xfrm flipH="1">
              <a:off x="705364" y="2937461"/>
              <a:ext cx="1199729" cy="157426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4"/>
            </a:solidFill>
            <a:ln>
              <a:noFill/>
            </a:ln>
          </p:spPr>
          <p:txBody>
            <a:bodyPr vert="horz" wrap="square" lIns="0" tIns="0" rIns="0" bIns="0" numCol="1" anchor="ctr" anchorCtr="0" compatLnSpc="1"/>
            <a:lstStyle/>
            <a:p>
              <a:pPr algn="ctr"/>
              <a:endParaRPr lang="en-US"/>
            </a:p>
          </p:txBody>
        </p:sp>
        <p:sp>
          <p:nvSpPr>
            <p:cNvPr id="27" name="Oval 7"/>
            <p:cNvSpPr>
              <a:spLocks noChangeArrowheads="1"/>
            </p:cNvSpPr>
            <p:nvPr/>
          </p:nvSpPr>
          <p:spPr bwMode="auto">
            <a:xfrm flipH="1">
              <a:off x="1530552" y="2937461"/>
              <a:ext cx="743071" cy="747076"/>
            </a:xfrm>
            <a:prstGeom prst="ellipse">
              <a:avLst/>
            </a:prstGeom>
            <a:solidFill>
              <a:schemeClr val="accent1"/>
            </a:solidFill>
            <a:ln>
              <a:noFill/>
            </a:ln>
          </p:spPr>
          <p:txBody>
            <a:bodyPr vert="horz" wrap="square" lIns="0" tIns="0" rIns="0" bIns="0" numCol="1" anchor="ctr" anchorCtr="0" compatLnSpc="1"/>
            <a:lstStyle/>
            <a:p>
              <a:pPr algn="ctr"/>
              <a:endParaRPr lang="en-US" dirty="0">
                <a:solidFill>
                  <a:schemeClr val="bg1"/>
                </a:solidFill>
                <a:latin typeface="Lato Bold" panose="020F0802020204030203" pitchFamily="34" charset="0"/>
              </a:endParaRPr>
            </a:p>
          </p:txBody>
        </p:sp>
        <p:sp>
          <p:nvSpPr>
            <p:cNvPr id="28" name="Freeform 8"/>
            <p:cNvSpPr/>
            <p:nvPr/>
          </p:nvSpPr>
          <p:spPr bwMode="auto">
            <a:xfrm flipH="1">
              <a:off x="705364" y="4137190"/>
              <a:ext cx="1568259" cy="1203733"/>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3"/>
            </a:solidFill>
            <a:ln>
              <a:noFill/>
            </a:ln>
          </p:spPr>
          <p:txBody>
            <a:bodyPr vert="horz" wrap="square" lIns="0" tIns="0" rIns="0" bIns="0" numCol="1" anchor="ctr" anchorCtr="0" compatLnSpc="1"/>
            <a:lstStyle/>
            <a:p>
              <a:pPr algn="ctr"/>
              <a:endParaRPr lang="en-US"/>
            </a:p>
          </p:txBody>
        </p:sp>
        <p:sp>
          <p:nvSpPr>
            <p:cNvPr id="29" name="Oval 9"/>
            <p:cNvSpPr>
              <a:spLocks noChangeArrowheads="1"/>
            </p:cNvSpPr>
            <p:nvPr/>
          </p:nvSpPr>
          <p:spPr bwMode="auto">
            <a:xfrm flipH="1">
              <a:off x="705364" y="3764652"/>
              <a:ext cx="745073" cy="747076"/>
            </a:xfrm>
            <a:prstGeom prst="ellipse">
              <a:avLst/>
            </a:prstGeom>
            <a:solidFill>
              <a:schemeClr val="accent4"/>
            </a:solidFill>
            <a:ln>
              <a:noFill/>
            </a:ln>
          </p:spPr>
          <p:txBody>
            <a:bodyPr vert="horz" wrap="square" lIns="0" tIns="0" rIns="0" bIns="0" numCol="1" anchor="ctr" anchorCtr="0" compatLnSpc="1"/>
            <a:lstStyle/>
            <a:p>
              <a:pPr algn="ctr"/>
              <a:endParaRPr lang="en-US" dirty="0">
                <a:solidFill>
                  <a:schemeClr val="bg1"/>
                </a:solidFill>
                <a:latin typeface="Lato Bold" panose="020F0802020204030203" pitchFamily="34" charset="0"/>
              </a:endParaRPr>
            </a:p>
          </p:txBody>
        </p:sp>
        <p:sp>
          <p:nvSpPr>
            <p:cNvPr id="30" name="Freeform 10"/>
            <p:cNvSpPr/>
            <p:nvPr/>
          </p:nvSpPr>
          <p:spPr bwMode="auto">
            <a:xfrm flipH="1">
              <a:off x="1905093" y="3764652"/>
              <a:ext cx="1193719" cy="1576271"/>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2"/>
            </a:solidFill>
            <a:ln>
              <a:noFill/>
            </a:ln>
          </p:spPr>
          <p:txBody>
            <a:bodyPr vert="horz" wrap="square" lIns="0" tIns="0" rIns="0" bIns="0" numCol="1" anchor="ctr" anchorCtr="0" compatLnSpc="1"/>
            <a:lstStyle/>
            <a:p>
              <a:pPr algn="ctr"/>
              <a:endParaRPr lang="en-US"/>
            </a:p>
          </p:txBody>
        </p:sp>
        <p:sp>
          <p:nvSpPr>
            <p:cNvPr id="31" name="Oval 11"/>
            <p:cNvSpPr>
              <a:spLocks noChangeArrowheads="1"/>
            </p:cNvSpPr>
            <p:nvPr/>
          </p:nvSpPr>
          <p:spPr bwMode="auto">
            <a:xfrm flipH="1">
              <a:off x="1530552" y="4593847"/>
              <a:ext cx="743071" cy="747076"/>
            </a:xfrm>
            <a:prstGeom prst="ellipse">
              <a:avLst/>
            </a:prstGeom>
            <a:solidFill>
              <a:schemeClr val="accent3"/>
            </a:solidFill>
            <a:ln>
              <a:noFill/>
            </a:ln>
          </p:spPr>
          <p:txBody>
            <a:bodyPr vert="horz" wrap="square" lIns="0" tIns="0" rIns="0" bIns="0" numCol="1" anchor="ctr" anchorCtr="0" compatLnSpc="1"/>
            <a:lstStyle/>
            <a:p>
              <a:pPr algn="ctr"/>
              <a:endParaRPr lang="en-US" dirty="0">
                <a:solidFill>
                  <a:schemeClr val="bg1"/>
                </a:solidFill>
                <a:latin typeface="Lato Bold" panose="020F0802020204030203" pitchFamily="34" charset="0"/>
              </a:endParaRPr>
            </a:p>
          </p:txBody>
        </p:sp>
        <p:sp>
          <p:nvSpPr>
            <p:cNvPr id="32" name="Oval 7"/>
            <p:cNvSpPr>
              <a:spLocks noChangeArrowheads="1"/>
            </p:cNvSpPr>
            <p:nvPr/>
          </p:nvSpPr>
          <p:spPr bwMode="auto">
            <a:xfrm flipH="1">
              <a:off x="2273623" y="3763651"/>
              <a:ext cx="825190" cy="747076"/>
            </a:xfrm>
            <a:prstGeom prst="ellipse">
              <a:avLst/>
            </a:prstGeom>
            <a:solidFill>
              <a:schemeClr val="accent2"/>
            </a:solidFill>
            <a:ln>
              <a:noFill/>
            </a:ln>
          </p:spPr>
          <p:txBody>
            <a:bodyPr vert="horz" wrap="square" lIns="0" tIns="0" rIns="0" bIns="0" numCol="1" anchor="ctr" anchorCtr="0" compatLnSpc="1"/>
            <a:lstStyle/>
            <a:p>
              <a:pPr algn="ctr"/>
              <a:endParaRPr lang="en-US" dirty="0">
                <a:solidFill>
                  <a:schemeClr val="bg1"/>
                </a:solidFill>
                <a:latin typeface="Lato Bold" panose="020F0802020204030203" pitchFamily="34" charset="0"/>
              </a:endParaRPr>
            </a:p>
          </p:txBody>
        </p:sp>
        <p:sp>
          <p:nvSpPr>
            <p:cNvPr id="33" name="Oval 32"/>
            <p:cNvSpPr/>
            <p:nvPr/>
          </p:nvSpPr>
          <p:spPr>
            <a:xfrm flipH="1">
              <a:off x="1446432" y="3684537"/>
              <a:ext cx="909310" cy="909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solidFill>
                  <a:schemeClr val="tx1">
                    <a:lumMod val="75000"/>
                    <a:lumOff val="25000"/>
                  </a:schemeClr>
                </a:solidFill>
                <a:latin typeface="+mj-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7">
                                            <p:txEl>
                                              <p:pRg st="0" end="0"/>
                                            </p:txEl>
                                          </p:spTgt>
                                        </p:tgtEl>
                                        <p:attrNameLst>
                                          <p:attrName>style.visibility</p:attrName>
                                        </p:attrNameLst>
                                      </p:cBhvr>
                                      <p:to>
                                        <p:strVal val="visible"/>
                                      </p:to>
                                    </p:set>
                                    <p:animEffect transition="in" filter="fade">
                                      <p:cBhvr>
                                        <p:cTn id="15" dur="500"/>
                                        <p:tgtEl>
                                          <p:spTgt spid="77">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8">
                                            <p:txEl>
                                              <p:pRg st="0" end="0"/>
                                            </p:txEl>
                                          </p:spTgt>
                                        </p:tgtEl>
                                        <p:attrNameLst>
                                          <p:attrName>style.visibility</p:attrName>
                                        </p:attrNameLst>
                                      </p:cBhvr>
                                      <p:to>
                                        <p:strVal val="visible"/>
                                      </p:to>
                                    </p:set>
                                    <p:animEffect transition="in" filter="fade">
                                      <p:cBhvr>
                                        <p:cTn id="18" dur="500"/>
                                        <p:tgtEl>
                                          <p:spTgt spid="78">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9">
                                            <p:txEl>
                                              <p:pRg st="0" end="0"/>
                                            </p:txEl>
                                          </p:spTgt>
                                        </p:tgtEl>
                                        <p:attrNameLst>
                                          <p:attrName>style.visibility</p:attrName>
                                        </p:attrNameLst>
                                      </p:cBhvr>
                                      <p:to>
                                        <p:strVal val="visible"/>
                                      </p:to>
                                    </p:set>
                                    <p:animEffect transition="in" filter="fade">
                                      <p:cBhvr>
                                        <p:cTn id="21" dur="500"/>
                                        <p:tgtEl>
                                          <p:spTgt spid="79">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0">
                                            <p:txEl>
                                              <p:pRg st="0" end="0"/>
                                            </p:txEl>
                                          </p:spTgt>
                                        </p:tgtEl>
                                        <p:attrNameLst>
                                          <p:attrName>style.visibility</p:attrName>
                                        </p:attrNameLst>
                                      </p:cBhvr>
                                      <p:to>
                                        <p:strVal val="visible"/>
                                      </p:to>
                                    </p:set>
                                    <p:animEffect transition="in" filter="fade">
                                      <p:cBhvr>
                                        <p:cTn id="24" dur="500"/>
                                        <p:tgtEl>
                                          <p:spTgt spid="80">
                                            <p:txEl>
                                              <p:pRg st="0" end="0"/>
                                            </p:txEl>
                                          </p:spTgt>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500"/>
                                        <p:tgtEl>
                                          <p:spTgt spid="4"/>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81">
                                            <p:txEl>
                                              <p:pRg st="0" end="0"/>
                                            </p:txEl>
                                          </p:spTgt>
                                        </p:tgtEl>
                                        <p:attrNameLst>
                                          <p:attrName>style.visibility</p:attrName>
                                        </p:attrNameLst>
                                      </p:cBhvr>
                                      <p:to>
                                        <p:strVal val="visible"/>
                                      </p:to>
                                    </p:set>
                                    <p:animEffect transition="in" filter="fade">
                                      <p:cBhvr>
                                        <p:cTn id="32" dur="500"/>
                                        <p:tgtEl>
                                          <p:spTgt spid="81">
                                            <p:txEl>
                                              <p:pRg st="0" end="0"/>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73">
                                            <p:txEl>
                                              <p:pRg st="0" end="0"/>
                                            </p:txEl>
                                          </p:spTgt>
                                        </p:tgtEl>
                                        <p:attrNameLst>
                                          <p:attrName>style.visibility</p:attrName>
                                        </p:attrNameLst>
                                      </p:cBhvr>
                                      <p:to>
                                        <p:strVal val="visible"/>
                                      </p:to>
                                    </p:set>
                                    <p:animEffect transition="in" filter="fade">
                                      <p:cBhvr>
                                        <p:cTn id="36" dur="500"/>
                                        <p:tgtEl>
                                          <p:spTgt spid="73">
                                            <p:txEl>
                                              <p:pRg st="0" end="0"/>
                                            </p:txEl>
                                          </p:spTgt>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82">
                                            <p:txEl>
                                              <p:pRg st="0" end="0"/>
                                            </p:txEl>
                                          </p:spTgt>
                                        </p:tgtEl>
                                        <p:attrNameLst>
                                          <p:attrName>style.visibility</p:attrName>
                                        </p:attrNameLst>
                                      </p:cBhvr>
                                      <p:to>
                                        <p:strVal val="visible"/>
                                      </p:to>
                                    </p:set>
                                    <p:animEffect transition="in" filter="fade">
                                      <p:cBhvr>
                                        <p:cTn id="44" dur="500"/>
                                        <p:tgtEl>
                                          <p:spTgt spid="82">
                                            <p:txEl>
                                              <p:pRg st="0" end="0"/>
                                            </p:txEl>
                                          </p:spTgt>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74">
                                            <p:txEl>
                                              <p:pRg st="0" end="0"/>
                                            </p:txEl>
                                          </p:spTgt>
                                        </p:tgtEl>
                                        <p:attrNameLst>
                                          <p:attrName>style.visibility</p:attrName>
                                        </p:attrNameLst>
                                      </p:cBhvr>
                                      <p:to>
                                        <p:strVal val="visible"/>
                                      </p:to>
                                    </p:set>
                                    <p:animEffect transition="in" filter="fade">
                                      <p:cBhvr>
                                        <p:cTn id="48" dur="500"/>
                                        <p:tgtEl>
                                          <p:spTgt spid="74">
                                            <p:txEl>
                                              <p:pRg st="0" end="0"/>
                                            </p:txEl>
                                          </p:spTgt>
                                        </p:tgtEl>
                                      </p:cBhvr>
                                    </p:animEffect>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83">
                                            <p:txEl>
                                              <p:pRg st="0" end="0"/>
                                            </p:txEl>
                                          </p:spTgt>
                                        </p:tgtEl>
                                        <p:attrNameLst>
                                          <p:attrName>style.visibility</p:attrName>
                                        </p:attrNameLst>
                                      </p:cBhvr>
                                      <p:to>
                                        <p:strVal val="visible"/>
                                      </p:to>
                                    </p:set>
                                    <p:animEffect transition="in" filter="fade">
                                      <p:cBhvr>
                                        <p:cTn id="56" dur="500"/>
                                        <p:tgtEl>
                                          <p:spTgt spid="83">
                                            <p:txEl>
                                              <p:pRg st="0" end="0"/>
                                            </p:txEl>
                                          </p:spTgt>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75">
                                            <p:txEl>
                                              <p:pRg st="0" end="0"/>
                                            </p:txEl>
                                          </p:spTgt>
                                        </p:tgtEl>
                                        <p:attrNameLst>
                                          <p:attrName>style.visibility</p:attrName>
                                        </p:attrNameLst>
                                      </p:cBhvr>
                                      <p:to>
                                        <p:strVal val="visible"/>
                                      </p:to>
                                    </p:set>
                                    <p:animEffect transition="in" filter="fade">
                                      <p:cBhvr>
                                        <p:cTn id="60" dur="500"/>
                                        <p:tgtEl>
                                          <p:spTgt spid="75">
                                            <p:txEl>
                                              <p:pRg st="0" end="0"/>
                                            </p:txEl>
                                          </p:spTgt>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84">
                                            <p:txEl>
                                              <p:pRg st="0" end="0"/>
                                            </p:txEl>
                                          </p:spTgt>
                                        </p:tgtEl>
                                        <p:attrNameLst>
                                          <p:attrName>style.visibility</p:attrName>
                                        </p:attrNameLst>
                                      </p:cBhvr>
                                      <p:to>
                                        <p:strVal val="visible"/>
                                      </p:to>
                                    </p:set>
                                    <p:animEffect transition="in" filter="fade">
                                      <p:cBhvr>
                                        <p:cTn id="68" dur="500"/>
                                        <p:tgtEl>
                                          <p:spTgt spid="84">
                                            <p:txEl>
                                              <p:pRg st="0" end="0"/>
                                            </p:txEl>
                                          </p:spTgt>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76">
                                            <p:txEl>
                                              <p:pRg st="0" end="0"/>
                                            </p:txEl>
                                          </p:spTgt>
                                        </p:tgtEl>
                                        <p:attrNameLst>
                                          <p:attrName>style.visibility</p:attrName>
                                        </p:attrNameLst>
                                      </p:cBhvr>
                                      <p:to>
                                        <p:strVal val="visible"/>
                                      </p:to>
                                    </p:set>
                                    <p:animEffect transition="in" filter="fade">
                                      <p:cBhvr>
                                        <p:cTn id="72"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74" grpId="0" build="p"/>
      <p:bldP spid="75" grpId="0" build="p"/>
      <p:bldP spid="76" grpId="0" build="p"/>
      <p:bldP spid="81" grpId="0" build="p"/>
      <p:bldP spid="82" grpId="0" build="p"/>
      <p:bldP spid="83" grpId="0" build="p"/>
      <p:bldP spid="84" grpId="0" build="p"/>
      <p:bldP spid="77" grpId="0" build="p"/>
      <p:bldP spid="78" grpId="0" build="p"/>
      <p:bldP spid="79" grpId="0" build="p"/>
      <p:bldP spid="8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12232" y="0"/>
            <a:ext cx="9143244" cy="5144599"/>
          </a:xfrm>
          <a:prstGeom prst="rect">
            <a:avLst/>
          </a:prstGeom>
        </p:spPr>
      </p:pic>
      <p:sp>
        <p:nvSpPr>
          <p:cNvPr id="4" name="椭圆 3"/>
          <p:cNvSpPr/>
          <p:nvPr/>
        </p:nvSpPr>
        <p:spPr>
          <a:xfrm>
            <a:off x="2373025" y="2155137"/>
            <a:ext cx="684076" cy="6842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3600" b="1" dirty="0">
                <a:solidFill>
                  <a:schemeClr val="bg1"/>
                </a:solidFill>
                <a:latin typeface="微软雅黑" panose="020B0503020204020204" pitchFamily="34" charset="-122"/>
                <a:ea typeface="微软雅黑" panose="020B0503020204020204" pitchFamily="34" charset="-122"/>
              </a:rPr>
              <a:t>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a:spLocks noChangeArrowheads="1"/>
          </p:cNvSpPr>
          <p:nvPr/>
        </p:nvSpPr>
        <p:spPr bwMode="auto">
          <a:xfrm>
            <a:off x="3771092" y="3029318"/>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3771092" y="3353354"/>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5103240" y="3029318"/>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5103240" y="3378325"/>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grpSp>
        <p:nvGrpSpPr>
          <p:cNvPr id="11" name="Group 14"/>
          <p:cNvGrpSpPr/>
          <p:nvPr/>
        </p:nvGrpSpPr>
        <p:grpSpPr>
          <a:xfrm>
            <a:off x="3383868" y="2284512"/>
            <a:ext cx="3204738" cy="366658"/>
            <a:chOff x="5349226" y="2010956"/>
            <a:chExt cx="4272984" cy="683231"/>
          </a:xfrm>
          <a:solidFill>
            <a:schemeClr val="accent1"/>
          </a:solidFill>
        </p:grpSpPr>
        <p:sp>
          <p:nvSpPr>
            <p:cNvPr id="12"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94"/>
            <p:cNvSpPr txBox="1"/>
            <p:nvPr/>
          </p:nvSpPr>
          <p:spPr>
            <a:xfrm>
              <a:off x="6437974" y="2120675"/>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教学分析</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left)">
                                      <p:cBhvr>
                                        <p:cTn id="13" dur="500"/>
                                        <p:tgtEl>
                                          <p:spTgt spid="11"/>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down)">
                                      <p:cBhvr>
                                        <p:cTn id="22" dur="500"/>
                                        <p:tgtEl>
                                          <p:spTgt spid="8"/>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down)">
                                      <p:cBhvr>
                                        <p:cTn id="26" dur="500"/>
                                        <p:tgtEl>
                                          <p:spTgt spid="9"/>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
          <p:cNvPicPr>
            <a:picLocks noChangeAspect="1"/>
          </p:cNvPicPr>
          <p:nvPr/>
        </p:nvPicPr>
        <p:blipFill rotWithShape="1">
          <a:blip r:embed="rId3" cstate="print"/>
          <a:srcRect/>
          <a:stretch>
            <a:fillRect/>
          </a:stretch>
        </p:blipFill>
        <p:spPr>
          <a:xfrm>
            <a:off x="3361488" y="2720663"/>
            <a:ext cx="2421025" cy="1461069"/>
          </a:xfrm>
          <a:prstGeom prst="rect">
            <a:avLst/>
          </a:prstGeom>
        </p:spPr>
      </p:pic>
      <p:sp>
        <p:nvSpPr>
          <p:cNvPr id="10" name="Rectangle 11"/>
          <p:cNvSpPr/>
          <p:nvPr/>
        </p:nvSpPr>
        <p:spPr>
          <a:xfrm>
            <a:off x="3721157" y="2898950"/>
            <a:ext cx="1677625" cy="1043620"/>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dirty="0">
              <a:solidFill>
                <a:schemeClr val="bg1">
                  <a:lumMod val="95000"/>
                </a:schemeClr>
              </a:solidFill>
            </a:endParaRPr>
          </a:p>
        </p:txBody>
      </p:sp>
      <p:grpSp>
        <p:nvGrpSpPr>
          <p:cNvPr id="28" name="组合 159"/>
          <p:cNvGrpSpPr/>
          <p:nvPr/>
        </p:nvGrpSpPr>
        <p:grpSpPr>
          <a:xfrm>
            <a:off x="4211858" y="1666952"/>
            <a:ext cx="610487" cy="726785"/>
            <a:chOff x="4732113" y="2711471"/>
            <a:chExt cx="896832" cy="1067349"/>
          </a:xfrm>
        </p:grpSpPr>
        <p:sp>
          <p:nvSpPr>
            <p:cNvPr id="8" name="Freeform 9"/>
            <p:cNvSpPr/>
            <p:nvPr/>
          </p:nvSpPr>
          <p:spPr bwMode="auto">
            <a:xfrm rot="10213820">
              <a:off x="4732113" y="271147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44" name="Group 31"/>
            <p:cNvGrpSpPr/>
            <p:nvPr/>
          </p:nvGrpSpPr>
          <p:grpSpPr>
            <a:xfrm>
              <a:off x="4950385" y="2916044"/>
              <a:ext cx="451304" cy="435920"/>
              <a:chOff x="5099140" y="1309474"/>
              <a:chExt cx="439257" cy="424283"/>
            </a:xfrm>
            <a:solidFill>
              <a:schemeClr val="bg1"/>
            </a:solidFill>
          </p:grpSpPr>
          <p:sp>
            <p:nvSpPr>
              <p:cNvPr id="29"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0"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1"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2"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3"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4"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5"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6"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7"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8"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39"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40"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41"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42"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48" name="组合 151"/>
          <p:cNvGrpSpPr/>
          <p:nvPr/>
        </p:nvGrpSpPr>
        <p:grpSpPr>
          <a:xfrm>
            <a:off x="3819906" y="942122"/>
            <a:ext cx="754400" cy="758963"/>
            <a:chOff x="6698501" y="1384078"/>
            <a:chExt cx="1005867" cy="1011639"/>
          </a:xfrm>
        </p:grpSpPr>
        <p:sp>
          <p:nvSpPr>
            <p:cNvPr id="22" name="Oval 24"/>
            <p:cNvSpPr/>
            <p:nvPr/>
          </p:nvSpPr>
          <p:spPr>
            <a:xfrm>
              <a:off x="6698501" y="1384078"/>
              <a:ext cx="1005867" cy="1011639"/>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sp>
          <p:nvSpPr>
            <p:cNvPr id="43" name="Freeform 35"/>
            <p:cNvSpPr>
              <a:spLocks noEditPoints="1"/>
            </p:cNvSpPr>
            <p:nvPr/>
          </p:nvSpPr>
          <p:spPr bwMode="auto">
            <a:xfrm>
              <a:off x="6847019" y="1619234"/>
              <a:ext cx="732467" cy="494153"/>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nvGrpSpPr>
          <p:cNvPr id="52" name="组合 157"/>
          <p:cNvGrpSpPr/>
          <p:nvPr/>
        </p:nvGrpSpPr>
        <p:grpSpPr>
          <a:xfrm>
            <a:off x="6237517" y="2056860"/>
            <a:ext cx="754400" cy="758963"/>
            <a:chOff x="8205303" y="2912178"/>
            <a:chExt cx="1005867" cy="1011639"/>
          </a:xfrm>
        </p:grpSpPr>
        <p:sp>
          <p:nvSpPr>
            <p:cNvPr id="14" name="Oval 16"/>
            <p:cNvSpPr/>
            <p:nvPr/>
          </p:nvSpPr>
          <p:spPr>
            <a:xfrm>
              <a:off x="8205303" y="2912178"/>
              <a:ext cx="1005867" cy="101163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59" name="Group 47"/>
            <p:cNvGrpSpPr/>
            <p:nvPr/>
          </p:nvGrpSpPr>
          <p:grpSpPr>
            <a:xfrm>
              <a:off x="8447737" y="3130499"/>
              <a:ext cx="532703" cy="543216"/>
              <a:chOff x="7160655" y="2178006"/>
              <a:chExt cx="379359" cy="386846"/>
            </a:xfrm>
            <a:solidFill>
              <a:schemeClr val="bg1"/>
            </a:solidFill>
          </p:grpSpPr>
          <p:sp>
            <p:nvSpPr>
              <p:cNvPr id="45"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46"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47"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62" name="组合 156"/>
          <p:cNvGrpSpPr/>
          <p:nvPr/>
        </p:nvGrpSpPr>
        <p:grpSpPr>
          <a:xfrm>
            <a:off x="4800393" y="2035908"/>
            <a:ext cx="672624" cy="800759"/>
            <a:chOff x="6112484" y="3349808"/>
            <a:chExt cx="896832" cy="1067349"/>
          </a:xfrm>
        </p:grpSpPr>
        <p:sp>
          <p:nvSpPr>
            <p:cNvPr id="7" name="Freeform 8"/>
            <p:cNvSpPr/>
            <p:nvPr/>
          </p:nvSpPr>
          <p:spPr bwMode="auto">
            <a:xfrm rot="12075584">
              <a:off x="6112484" y="334980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68" name="Group 51"/>
            <p:cNvGrpSpPr/>
            <p:nvPr/>
          </p:nvGrpSpPr>
          <p:grpSpPr>
            <a:xfrm>
              <a:off x="6300026" y="3516986"/>
              <a:ext cx="571253" cy="571253"/>
              <a:chOff x="6352022" y="2360197"/>
              <a:chExt cx="406813" cy="406813"/>
            </a:xfrm>
            <a:solidFill>
              <a:schemeClr val="bg1"/>
            </a:solidFill>
          </p:grpSpPr>
          <p:sp>
            <p:nvSpPr>
              <p:cNvPr id="49"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50"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51"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73" name="组合 155"/>
          <p:cNvGrpSpPr/>
          <p:nvPr/>
        </p:nvGrpSpPr>
        <p:grpSpPr>
          <a:xfrm>
            <a:off x="5509943" y="1686183"/>
            <a:ext cx="650142" cy="773995"/>
            <a:chOff x="6908572" y="2456089"/>
            <a:chExt cx="988977" cy="1177016"/>
          </a:xfrm>
        </p:grpSpPr>
        <p:sp>
          <p:nvSpPr>
            <p:cNvPr id="12" name="Freeform 14"/>
            <p:cNvSpPr/>
            <p:nvPr/>
          </p:nvSpPr>
          <p:spPr bwMode="auto">
            <a:xfrm rot="12944422">
              <a:off x="6908572" y="245608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79" name="Group 55"/>
            <p:cNvGrpSpPr/>
            <p:nvPr/>
          </p:nvGrpSpPr>
          <p:grpSpPr>
            <a:xfrm>
              <a:off x="7201435" y="2684739"/>
              <a:ext cx="578264" cy="529199"/>
              <a:chOff x="6726389" y="1486674"/>
              <a:chExt cx="411805" cy="376863"/>
            </a:xfrm>
            <a:solidFill>
              <a:schemeClr val="bg1"/>
            </a:solidFill>
          </p:grpSpPr>
          <p:sp>
            <p:nvSpPr>
              <p:cNvPr id="53"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54"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55"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83" name="组合 146"/>
          <p:cNvGrpSpPr/>
          <p:nvPr/>
        </p:nvGrpSpPr>
        <p:grpSpPr>
          <a:xfrm>
            <a:off x="7246083" y="2219994"/>
            <a:ext cx="679586" cy="683697"/>
            <a:chOff x="9389287" y="3236800"/>
            <a:chExt cx="1005867" cy="1011639"/>
          </a:xfrm>
        </p:grpSpPr>
        <p:sp>
          <p:nvSpPr>
            <p:cNvPr id="21" name="Oval 23"/>
            <p:cNvSpPr/>
            <p:nvPr/>
          </p:nvSpPr>
          <p:spPr>
            <a:xfrm>
              <a:off x="9389287" y="3236800"/>
              <a:ext cx="1005867" cy="1011639"/>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sp>
          <p:nvSpPr>
            <p:cNvPr id="56" name="Freeform 55"/>
            <p:cNvSpPr>
              <a:spLocks noEditPoints="1"/>
            </p:cNvSpPr>
            <p:nvPr/>
          </p:nvSpPr>
          <p:spPr bwMode="auto">
            <a:xfrm>
              <a:off x="9597174" y="3446210"/>
              <a:ext cx="602795" cy="63083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nvGrpSpPr>
          <p:cNvPr id="87" name="组合 164"/>
          <p:cNvGrpSpPr/>
          <p:nvPr/>
        </p:nvGrpSpPr>
        <p:grpSpPr>
          <a:xfrm>
            <a:off x="1142723" y="2533696"/>
            <a:ext cx="870221" cy="875484"/>
            <a:chOff x="1936994" y="2669203"/>
            <a:chExt cx="1254984" cy="1262184"/>
          </a:xfrm>
        </p:grpSpPr>
        <p:sp>
          <p:nvSpPr>
            <p:cNvPr id="18" name="Oval 20"/>
            <p:cNvSpPr/>
            <p:nvPr/>
          </p:nvSpPr>
          <p:spPr>
            <a:xfrm>
              <a:off x="1936994" y="2669203"/>
              <a:ext cx="1254984" cy="126218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sp>
          <p:nvSpPr>
            <p:cNvPr id="57" name="Freeform 61"/>
            <p:cNvSpPr/>
            <p:nvPr/>
          </p:nvSpPr>
          <p:spPr bwMode="auto">
            <a:xfrm>
              <a:off x="2245564" y="2987692"/>
              <a:ext cx="637840" cy="6623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nvGrpSpPr>
          <p:cNvPr id="106" name="组合 147"/>
          <p:cNvGrpSpPr/>
          <p:nvPr/>
        </p:nvGrpSpPr>
        <p:grpSpPr>
          <a:xfrm>
            <a:off x="6541751" y="2810045"/>
            <a:ext cx="941238" cy="946930"/>
            <a:chOff x="8151007" y="3981416"/>
            <a:chExt cx="1254984" cy="1262184"/>
          </a:xfrm>
        </p:grpSpPr>
        <p:sp>
          <p:nvSpPr>
            <p:cNvPr id="15" name="Oval 17"/>
            <p:cNvSpPr/>
            <p:nvPr/>
          </p:nvSpPr>
          <p:spPr>
            <a:xfrm>
              <a:off x="8151007" y="3981416"/>
              <a:ext cx="1254984" cy="126218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sp>
          <p:nvSpPr>
            <p:cNvPr id="58" name="Freeform 62"/>
            <p:cNvSpPr>
              <a:spLocks noEditPoints="1"/>
            </p:cNvSpPr>
            <p:nvPr/>
          </p:nvSpPr>
          <p:spPr bwMode="auto">
            <a:xfrm>
              <a:off x="8496035" y="4178620"/>
              <a:ext cx="504664" cy="679897"/>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nvGrpSpPr>
          <p:cNvPr id="109" name="组合 154"/>
          <p:cNvGrpSpPr/>
          <p:nvPr/>
        </p:nvGrpSpPr>
        <p:grpSpPr>
          <a:xfrm>
            <a:off x="4673594" y="962462"/>
            <a:ext cx="941238" cy="946930"/>
            <a:chOff x="5657521" y="2046263"/>
            <a:chExt cx="1254984" cy="1262184"/>
          </a:xfrm>
        </p:grpSpPr>
        <p:sp>
          <p:nvSpPr>
            <p:cNvPr id="16" name="Oval 18"/>
            <p:cNvSpPr/>
            <p:nvPr/>
          </p:nvSpPr>
          <p:spPr>
            <a:xfrm>
              <a:off x="5657521" y="2046263"/>
              <a:ext cx="1254984" cy="126218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13" name="Group 62"/>
            <p:cNvGrpSpPr/>
            <p:nvPr/>
          </p:nvGrpSpPr>
          <p:grpSpPr>
            <a:xfrm>
              <a:off x="5942502" y="2411965"/>
              <a:ext cx="665877" cy="494152"/>
              <a:chOff x="5129089" y="3156352"/>
              <a:chExt cx="474198" cy="351905"/>
            </a:xfrm>
            <a:solidFill>
              <a:schemeClr val="bg1"/>
            </a:solidFill>
          </p:grpSpPr>
          <p:sp>
            <p:nvSpPr>
              <p:cNvPr id="60"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61"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18" name="组合 167"/>
          <p:cNvGrpSpPr/>
          <p:nvPr/>
        </p:nvGrpSpPr>
        <p:grpSpPr>
          <a:xfrm>
            <a:off x="2807804" y="1960476"/>
            <a:ext cx="667218" cy="560798"/>
            <a:chOff x="3496990" y="3053357"/>
            <a:chExt cx="1067349" cy="896832"/>
          </a:xfrm>
        </p:grpSpPr>
        <p:sp>
          <p:nvSpPr>
            <p:cNvPr id="13" name="Freeform 15"/>
            <p:cNvSpPr/>
            <p:nvPr/>
          </p:nvSpPr>
          <p:spPr bwMode="auto">
            <a:xfrm rot="8040980">
              <a:off x="3582249" y="296809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2"/>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126" name="Group 65"/>
            <p:cNvGrpSpPr/>
            <p:nvPr/>
          </p:nvGrpSpPr>
          <p:grpSpPr>
            <a:xfrm>
              <a:off x="3724506" y="3181030"/>
              <a:ext cx="564564" cy="512349"/>
              <a:chOff x="5159039" y="3837700"/>
              <a:chExt cx="431771" cy="391838"/>
            </a:xfrm>
            <a:solidFill>
              <a:schemeClr val="bg1"/>
            </a:solidFill>
          </p:grpSpPr>
          <p:sp>
            <p:nvSpPr>
              <p:cNvPr id="63"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64"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65" name="Freeform 74"/>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66"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67"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29" name="组合 168"/>
          <p:cNvGrpSpPr/>
          <p:nvPr/>
        </p:nvGrpSpPr>
        <p:grpSpPr>
          <a:xfrm>
            <a:off x="2101671" y="2276773"/>
            <a:ext cx="882762" cy="741962"/>
            <a:chOff x="3054575" y="3875798"/>
            <a:chExt cx="1177016" cy="988977"/>
          </a:xfrm>
        </p:grpSpPr>
        <p:sp>
          <p:nvSpPr>
            <p:cNvPr id="2" name="Freeform 5"/>
            <p:cNvSpPr/>
            <p:nvPr/>
          </p:nvSpPr>
          <p:spPr bwMode="auto">
            <a:xfrm rot="6661043">
              <a:off x="3148594" y="378177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134" name="Group 71"/>
            <p:cNvGrpSpPr/>
            <p:nvPr/>
          </p:nvGrpSpPr>
          <p:grpSpPr>
            <a:xfrm>
              <a:off x="3322342" y="4057581"/>
              <a:ext cx="455601" cy="571253"/>
              <a:chOff x="5106627" y="2260366"/>
              <a:chExt cx="324452" cy="406813"/>
            </a:xfrm>
            <a:solidFill>
              <a:schemeClr val="bg1"/>
            </a:solidFill>
          </p:grpSpPr>
          <p:sp>
            <p:nvSpPr>
              <p:cNvPr id="69"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0"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1"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2"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42" name="组合 166"/>
          <p:cNvGrpSpPr/>
          <p:nvPr/>
        </p:nvGrpSpPr>
        <p:grpSpPr>
          <a:xfrm>
            <a:off x="2908735" y="1027441"/>
            <a:ext cx="835544" cy="840597"/>
            <a:chOff x="3733000" y="1701884"/>
            <a:chExt cx="1254984" cy="1262184"/>
          </a:xfrm>
        </p:grpSpPr>
        <p:sp>
          <p:nvSpPr>
            <p:cNvPr id="17" name="Oval 19"/>
            <p:cNvSpPr/>
            <p:nvPr/>
          </p:nvSpPr>
          <p:spPr>
            <a:xfrm>
              <a:off x="3733000" y="1701884"/>
              <a:ext cx="1254984" cy="1262184"/>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45" name="Group 76"/>
            <p:cNvGrpSpPr/>
            <p:nvPr/>
          </p:nvGrpSpPr>
          <p:grpSpPr>
            <a:xfrm>
              <a:off x="4030664" y="2009636"/>
              <a:ext cx="732467" cy="644851"/>
              <a:chOff x="6040049" y="4182118"/>
              <a:chExt cx="521619" cy="459224"/>
            </a:xfrm>
            <a:solidFill>
              <a:schemeClr val="bg1"/>
            </a:solidFill>
          </p:grpSpPr>
          <p:sp>
            <p:nvSpPr>
              <p:cNvPr id="7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7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46" name="组合 148"/>
          <p:cNvGrpSpPr/>
          <p:nvPr/>
        </p:nvGrpSpPr>
        <p:grpSpPr>
          <a:xfrm>
            <a:off x="5518922" y="3110955"/>
            <a:ext cx="882762" cy="741962"/>
            <a:chOff x="6977311" y="4556710"/>
            <a:chExt cx="1177016" cy="988977"/>
          </a:xfrm>
        </p:grpSpPr>
        <p:sp>
          <p:nvSpPr>
            <p:cNvPr id="4" name="Freeform 5"/>
            <p:cNvSpPr/>
            <p:nvPr/>
          </p:nvSpPr>
          <p:spPr bwMode="auto">
            <a:xfrm rot="14770904">
              <a:off x="7071330" y="4462691"/>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147" name="Group 82"/>
            <p:cNvGrpSpPr/>
            <p:nvPr/>
          </p:nvGrpSpPr>
          <p:grpSpPr>
            <a:xfrm>
              <a:off x="7438275" y="4777839"/>
              <a:ext cx="429933" cy="465763"/>
              <a:chOff x="6941027" y="4788593"/>
              <a:chExt cx="359392" cy="389342"/>
            </a:xfrm>
            <a:solidFill>
              <a:schemeClr val="bg1"/>
            </a:solidFill>
          </p:grpSpPr>
          <p:sp>
            <p:nvSpPr>
              <p:cNvPr id="80" name="Freeform 132"/>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81" name="Freeform 133"/>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82"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48" name="组合 150"/>
          <p:cNvGrpSpPr/>
          <p:nvPr/>
        </p:nvGrpSpPr>
        <p:grpSpPr>
          <a:xfrm>
            <a:off x="2161810" y="1484145"/>
            <a:ext cx="674090" cy="678167"/>
            <a:chOff x="7802183" y="1837715"/>
            <a:chExt cx="1005867" cy="1011639"/>
          </a:xfrm>
        </p:grpSpPr>
        <p:sp>
          <p:nvSpPr>
            <p:cNvPr id="20" name="Oval 22"/>
            <p:cNvSpPr/>
            <p:nvPr/>
          </p:nvSpPr>
          <p:spPr>
            <a:xfrm>
              <a:off x="7802183" y="1837715"/>
              <a:ext cx="1005867" cy="101163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49" name="Group 86"/>
            <p:cNvGrpSpPr/>
            <p:nvPr/>
          </p:nvGrpSpPr>
          <p:grpSpPr>
            <a:xfrm>
              <a:off x="8056973" y="2074711"/>
              <a:ext cx="498231" cy="561960"/>
              <a:chOff x="5513440" y="1766202"/>
              <a:chExt cx="429274" cy="484183"/>
            </a:xfrm>
            <a:solidFill>
              <a:schemeClr val="bg1"/>
            </a:solidFill>
          </p:grpSpPr>
          <p:sp>
            <p:nvSpPr>
              <p:cNvPr id="84"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8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86"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50" name="组合 149"/>
          <p:cNvGrpSpPr/>
          <p:nvPr/>
        </p:nvGrpSpPr>
        <p:grpSpPr>
          <a:xfrm>
            <a:off x="5426749" y="2446596"/>
            <a:ext cx="713558" cy="599747"/>
            <a:chOff x="7134197" y="3562820"/>
            <a:chExt cx="1067349" cy="896832"/>
          </a:xfrm>
        </p:grpSpPr>
        <p:sp>
          <p:nvSpPr>
            <p:cNvPr id="11" name="Freeform 13"/>
            <p:cNvSpPr/>
            <p:nvPr/>
          </p:nvSpPr>
          <p:spPr bwMode="auto">
            <a:xfrm rot="13670633">
              <a:off x="7219456" y="347756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151" name="Group 90"/>
            <p:cNvGrpSpPr/>
            <p:nvPr/>
          </p:nvGrpSpPr>
          <p:grpSpPr>
            <a:xfrm>
              <a:off x="7470332" y="3685652"/>
              <a:ext cx="532703" cy="529200"/>
              <a:chOff x="6853673" y="3715407"/>
              <a:chExt cx="379359" cy="376864"/>
            </a:xfrm>
            <a:solidFill>
              <a:schemeClr val="bg1"/>
            </a:solidFill>
          </p:grpSpPr>
          <p:sp>
            <p:nvSpPr>
              <p:cNvPr id="8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8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2"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3"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4"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5"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6"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8"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99"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0"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1"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2"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3"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52" name="组合 162"/>
          <p:cNvGrpSpPr/>
          <p:nvPr/>
        </p:nvGrpSpPr>
        <p:grpSpPr>
          <a:xfrm>
            <a:off x="1955028" y="3146896"/>
            <a:ext cx="754400" cy="758963"/>
            <a:chOff x="2166243" y="4454031"/>
            <a:chExt cx="1005867" cy="1011639"/>
          </a:xfrm>
        </p:grpSpPr>
        <p:sp>
          <p:nvSpPr>
            <p:cNvPr id="19" name="Oval 21"/>
            <p:cNvSpPr/>
            <p:nvPr/>
          </p:nvSpPr>
          <p:spPr>
            <a:xfrm>
              <a:off x="2166243" y="4454031"/>
              <a:ext cx="1005867" cy="1011639"/>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53" name="Group 109"/>
            <p:cNvGrpSpPr/>
            <p:nvPr/>
          </p:nvGrpSpPr>
          <p:grpSpPr>
            <a:xfrm>
              <a:off x="2449088" y="4726893"/>
              <a:ext cx="420556" cy="546721"/>
              <a:chOff x="6421904" y="4798576"/>
              <a:chExt cx="299494" cy="389342"/>
            </a:xfrm>
            <a:solidFill>
              <a:schemeClr val="bg1"/>
            </a:solidFill>
          </p:grpSpPr>
          <p:sp>
            <p:nvSpPr>
              <p:cNvPr id="107"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08"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54" name="组合 145"/>
          <p:cNvGrpSpPr/>
          <p:nvPr/>
        </p:nvGrpSpPr>
        <p:grpSpPr>
          <a:xfrm>
            <a:off x="7036234" y="1676354"/>
            <a:ext cx="536787" cy="540034"/>
            <a:chOff x="9105498" y="2506757"/>
            <a:chExt cx="715716" cy="719823"/>
          </a:xfrm>
        </p:grpSpPr>
        <p:sp>
          <p:nvSpPr>
            <p:cNvPr id="27" name="Oval 30"/>
            <p:cNvSpPr/>
            <p:nvPr/>
          </p:nvSpPr>
          <p:spPr>
            <a:xfrm>
              <a:off x="9105498" y="2506757"/>
              <a:ext cx="715716" cy="719823"/>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55" name="Group 112"/>
            <p:cNvGrpSpPr/>
            <p:nvPr/>
          </p:nvGrpSpPr>
          <p:grpSpPr>
            <a:xfrm>
              <a:off x="9196783" y="2648503"/>
              <a:ext cx="536205" cy="436325"/>
              <a:chOff x="1550139" y="1314466"/>
              <a:chExt cx="509139" cy="414300"/>
            </a:xfrm>
            <a:solidFill>
              <a:schemeClr val="bg1"/>
            </a:solidFill>
          </p:grpSpPr>
          <p:sp>
            <p:nvSpPr>
              <p:cNvPr id="110"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11"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12"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56" name="组合 152"/>
          <p:cNvGrpSpPr/>
          <p:nvPr/>
        </p:nvGrpSpPr>
        <p:grpSpPr>
          <a:xfrm>
            <a:off x="6389036" y="1466488"/>
            <a:ext cx="536787" cy="540034"/>
            <a:chOff x="5782365" y="1289814"/>
            <a:chExt cx="715716" cy="719823"/>
          </a:xfrm>
        </p:grpSpPr>
        <p:sp>
          <p:nvSpPr>
            <p:cNvPr id="26" name="Oval 29"/>
            <p:cNvSpPr/>
            <p:nvPr/>
          </p:nvSpPr>
          <p:spPr>
            <a:xfrm>
              <a:off x="5782365" y="1289814"/>
              <a:ext cx="715716" cy="719823"/>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57" name="Group 116"/>
            <p:cNvGrpSpPr/>
            <p:nvPr/>
          </p:nvGrpSpPr>
          <p:grpSpPr>
            <a:xfrm>
              <a:off x="5956522" y="1465130"/>
              <a:ext cx="396023" cy="393745"/>
              <a:chOff x="2306360" y="1306978"/>
              <a:chExt cx="434268" cy="431771"/>
            </a:xfrm>
            <a:solidFill>
              <a:schemeClr val="bg1"/>
            </a:solidFill>
          </p:grpSpPr>
          <p:sp>
            <p:nvSpPr>
              <p:cNvPr id="114" name="Freeform 8"/>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15" name="Freeform 9"/>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16" name="Freeform 10"/>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17" name="Freeform 11"/>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58" name="组合 153"/>
          <p:cNvGrpSpPr/>
          <p:nvPr/>
        </p:nvGrpSpPr>
        <p:grpSpPr>
          <a:xfrm>
            <a:off x="3571705" y="1800037"/>
            <a:ext cx="445798" cy="448494"/>
            <a:chOff x="5066650" y="1740741"/>
            <a:chExt cx="715716" cy="719823"/>
          </a:xfrm>
        </p:grpSpPr>
        <p:sp>
          <p:nvSpPr>
            <p:cNvPr id="23" name="Oval 25"/>
            <p:cNvSpPr/>
            <p:nvPr/>
          </p:nvSpPr>
          <p:spPr>
            <a:xfrm>
              <a:off x="5066650" y="1740741"/>
              <a:ext cx="715716" cy="719823"/>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59" name="Group 121"/>
            <p:cNvGrpSpPr/>
            <p:nvPr/>
          </p:nvGrpSpPr>
          <p:grpSpPr>
            <a:xfrm>
              <a:off x="5260704" y="1942769"/>
              <a:ext cx="354901" cy="301399"/>
              <a:chOff x="2950272" y="1314466"/>
              <a:chExt cx="496661" cy="421788"/>
            </a:xfrm>
            <a:solidFill>
              <a:schemeClr val="bg1"/>
            </a:solidFill>
          </p:grpSpPr>
          <p:sp>
            <p:nvSpPr>
              <p:cNvPr id="119"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0"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1"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2"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3"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4"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60" name="组合 158"/>
          <p:cNvGrpSpPr/>
          <p:nvPr/>
        </p:nvGrpSpPr>
        <p:grpSpPr>
          <a:xfrm>
            <a:off x="3842563" y="2182820"/>
            <a:ext cx="563928" cy="671357"/>
            <a:chOff x="5317183" y="3513544"/>
            <a:chExt cx="751904" cy="894867"/>
          </a:xfrm>
        </p:grpSpPr>
        <p:sp>
          <p:nvSpPr>
            <p:cNvPr id="5" name="Freeform 6"/>
            <p:cNvSpPr/>
            <p:nvPr/>
          </p:nvSpPr>
          <p:spPr bwMode="auto">
            <a:xfrm rot="8673252">
              <a:off x="5317183" y="3513544"/>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5" name="Freeform 45"/>
            <p:cNvSpPr>
              <a:spLocks noEditPoints="1"/>
            </p:cNvSpPr>
            <p:nvPr/>
          </p:nvSpPr>
          <p:spPr bwMode="auto">
            <a:xfrm>
              <a:off x="5491642" y="3682404"/>
              <a:ext cx="337257" cy="434947"/>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nvGrpSpPr>
          <p:cNvPr id="161" name="组合 163"/>
          <p:cNvGrpSpPr/>
          <p:nvPr/>
        </p:nvGrpSpPr>
        <p:grpSpPr>
          <a:xfrm>
            <a:off x="1503665" y="1936370"/>
            <a:ext cx="536787" cy="540034"/>
            <a:chOff x="1601908" y="3794458"/>
            <a:chExt cx="715716" cy="719823"/>
          </a:xfrm>
        </p:grpSpPr>
        <p:sp>
          <p:nvSpPr>
            <p:cNvPr id="25" name="Oval 28"/>
            <p:cNvSpPr/>
            <p:nvPr/>
          </p:nvSpPr>
          <p:spPr>
            <a:xfrm>
              <a:off x="1601908" y="3794458"/>
              <a:ext cx="715716" cy="719823"/>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62" name="Group 130"/>
            <p:cNvGrpSpPr/>
            <p:nvPr/>
          </p:nvGrpSpPr>
          <p:grpSpPr>
            <a:xfrm>
              <a:off x="1736673" y="3930750"/>
              <a:ext cx="453185" cy="445993"/>
              <a:chOff x="1587575" y="2265358"/>
              <a:chExt cx="314468" cy="309477"/>
            </a:xfrm>
            <a:solidFill>
              <a:schemeClr val="bg1"/>
            </a:solidFill>
          </p:grpSpPr>
          <p:sp>
            <p:nvSpPr>
              <p:cNvPr id="127"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28"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63" name="组合 165"/>
          <p:cNvGrpSpPr/>
          <p:nvPr/>
        </p:nvGrpSpPr>
        <p:grpSpPr>
          <a:xfrm>
            <a:off x="5751158" y="1097994"/>
            <a:ext cx="536787" cy="540034"/>
            <a:chOff x="2953653" y="2129531"/>
            <a:chExt cx="715716" cy="719823"/>
          </a:xfrm>
        </p:grpSpPr>
        <p:sp>
          <p:nvSpPr>
            <p:cNvPr id="24" name="Oval 27"/>
            <p:cNvSpPr/>
            <p:nvPr/>
          </p:nvSpPr>
          <p:spPr>
            <a:xfrm>
              <a:off x="2953653" y="2129531"/>
              <a:ext cx="715716" cy="719823"/>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95000"/>
                  </a:schemeClr>
                </a:solidFill>
              </a:endParaRPr>
            </a:p>
          </p:txBody>
        </p:sp>
        <p:grpSp>
          <p:nvGrpSpPr>
            <p:cNvPr id="164" name="Group 133"/>
            <p:cNvGrpSpPr/>
            <p:nvPr/>
          </p:nvGrpSpPr>
          <p:grpSpPr>
            <a:xfrm>
              <a:off x="3154439" y="2319423"/>
              <a:ext cx="314140" cy="357472"/>
              <a:chOff x="2927811" y="2108124"/>
              <a:chExt cx="361887" cy="411804"/>
            </a:xfrm>
            <a:solidFill>
              <a:schemeClr val="bg1"/>
            </a:solidFill>
          </p:grpSpPr>
          <p:sp>
            <p:nvSpPr>
              <p:cNvPr id="130"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31"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32"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33"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65" name="组合 161"/>
          <p:cNvGrpSpPr/>
          <p:nvPr/>
        </p:nvGrpSpPr>
        <p:grpSpPr>
          <a:xfrm>
            <a:off x="2813662" y="3173923"/>
            <a:ext cx="727661" cy="611600"/>
            <a:chOff x="3545558" y="4835994"/>
            <a:chExt cx="970215" cy="815215"/>
          </a:xfrm>
        </p:grpSpPr>
        <p:sp>
          <p:nvSpPr>
            <p:cNvPr id="3" name="Freeform 5"/>
            <p:cNvSpPr/>
            <p:nvPr/>
          </p:nvSpPr>
          <p:spPr bwMode="auto">
            <a:xfrm rot="5400000">
              <a:off x="3623058" y="4758494"/>
              <a:ext cx="815215" cy="970215"/>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3"/>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nvGrpSpPr>
            <p:cNvPr id="166" name="Group 138"/>
            <p:cNvGrpSpPr/>
            <p:nvPr/>
          </p:nvGrpSpPr>
          <p:grpSpPr>
            <a:xfrm>
              <a:off x="3686798" y="5019885"/>
              <a:ext cx="546661" cy="403784"/>
              <a:chOff x="2563427" y="3717902"/>
              <a:chExt cx="439257" cy="324452"/>
            </a:xfrm>
            <a:solidFill>
              <a:schemeClr val="bg1"/>
            </a:solidFill>
          </p:grpSpPr>
          <p:sp>
            <p:nvSpPr>
              <p:cNvPr id="135"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36"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37"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solidFill>
                    <a:schemeClr val="bg1">
                      <a:lumMod val="95000"/>
                    </a:schemeClr>
                  </a:solidFill>
                </a:endParaRPr>
              </a:p>
            </p:txBody>
          </p:sp>
        </p:grpSp>
      </p:grpSp>
      <p:grpSp>
        <p:nvGrpSpPr>
          <p:cNvPr id="167" name="组合 160"/>
          <p:cNvGrpSpPr/>
          <p:nvPr/>
        </p:nvGrpSpPr>
        <p:grpSpPr>
          <a:xfrm>
            <a:off x="2999527" y="2560527"/>
            <a:ext cx="644258" cy="541499"/>
            <a:chOff x="4337445" y="3651963"/>
            <a:chExt cx="894867" cy="751904"/>
          </a:xfrm>
        </p:grpSpPr>
        <p:sp>
          <p:nvSpPr>
            <p:cNvPr id="6" name="Freeform 7"/>
            <p:cNvSpPr/>
            <p:nvPr/>
          </p:nvSpPr>
          <p:spPr bwMode="auto">
            <a:xfrm rot="7869690">
              <a:off x="4408927" y="3580481"/>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chemeClr val="accent4"/>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sp>
          <p:nvSpPr>
            <p:cNvPr id="138" name="Freeform 145"/>
            <p:cNvSpPr/>
            <p:nvPr/>
          </p:nvSpPr>
          <p:spPr bwMode="auto">
            <a:xfrm>
              <a:off x="4539592" y="3798050"/>
              <a:ext cx="434745" cy="341585"/>
            </a:xfrm>
            <a:custGeom>
              <a:avLst/>
              <a:gdLst>
                <a:gd name="T0" fmla="*/ 145 w 147"/>
                <a:gd name="T1" fmla="*/ 47 h 116"/>
                <a:gd name="T2" fmla="*/ 118 w 147"/>
                <a:gd name="T3" fmla="*/ 30 h 116"/>
                <a:gd name="T4" fmla="*/ 114 w 147"/>
                <a:gd name="T5" fmla="*/ 31 h 116"/>
                <a:gd name="T6" fmla="*/ 114 w 147"/>
                <a:gd name="T7" fmla="*/ 38 h 116"/>
                <a:gd name="T8" fmla="*/ 110 w 147"/>
                <a:gd name="T9" fmla="*/ 38 h 116"/>
                <a:gd name="T10" fmla="*/ 81 w 147"/>
                <a:gd name="T11" fmla="*/ 38 h 116"/>
                <a:gd name="T12" fmla="*/ 81 w 147"/>
                <a:gd name="T13" fmla="*/ 11 h 116"/>
                <a:gd name="T14" fmla="*/ 84 w 147"/>
                <a:gd name="T15" fmla="*/ 6 h 116"/>
                <a:gd name="T16" fmla="*/ 79 w 147"/>
                <a:gd name="T17" fmla="*/ 0 h 116"/>
                <a:gd name="T18" fmla="*/ 70 w 147"/>
                <a:gd name="T19" fmla="*/ 0 h 116"/>
                <a:gd name="T20" fmla="*/ 65 w 147"/>
                <a:gd name="T21" fmla="*/ 6 h 116"/>
                <a:gd name="T22" fmla="*/ 68 w 147"/>
                <a:gd name="T23" fmla="*/ 11 h 116"/>
                <a:gd name="T24" fmla="*/ 68 w 147"/>
                <a:gd name="T25" fmla="*/ 17 h 116"/>
                <a:gd name="T26" fmla="*/ 37 w 147"/>
                <a:gd name="T27" fmla="*/ 17 h 116"/>
                <a:gd name="T28" fmla="*/ 32 w 147"/>
                <a:gd name="T29" fmla="*/ 17 h 116"/>
                <a:gd name="T30" fmla="*/ 32 w 147"/>
                <a:gd name="T31" fmla="*/ 9 h 116"/>
                <a:gd name="T32" fmla="*/ 28 w 147"/>
                <a:gd name="T33" fmla="*/ 9 h 116"/>
                <a:gd name="T34" fmla="*/ 2 w 147"/>
                <a:gd name="T35" fmla="*/ 27 h 116"/>
                <a:gd name="T36" fmla="*/ 1 w 147"/>
                <a:gd name="T37" fmla="*/ 29 h 116"/>
                <a:gd name="T38" fmla="*/ 29 w 147"/>
                <a:gd name="T39" fmla="*/ 47 h 116"/>
                <a:gd name="T40" fmla="*/ 32 w 147"/>
                <a:gd name="T41" fmla="*/ 46 h 116"/>
                <a:gd name="T42" fmla="*/ 32 w 147"/>
                <a:gd name="T43" fmla="*/ 39 h 116"/>
                <a:gd name="T44" fmla="*/ 37 w 147"/>
                <a:gd name="T45" fmla="*/ 39 h 116"/>
                <a:gd name="T46" fmla="*/ 68 w 147"/>
                <a:gd name="T47" fmla="*/ 39 h 116"/>
                <a:gd name="T48" fmla="*/ 68 w 147"/>
                <a:gd name="T49" fmla="*/ 109 h 116"/>
                <a:gd name="T50" fmla="*/ 65 w 147"/>
                <a:gd name="T51" fmla="*/ 108 h 116"/>
                <a:gd name="T52" fmla="*/ 68 w 147"/>
                <a:gd name="T53" fmla="*/ 115 h 116"/>
                <a:gd name="T54" fmla="*/ 63 w 147"/>
                <a:gd name="T55" fmla="*/ 111 h 116"/>
                <a:gd name="T56" fmla="*/ 65 w 147"/>
                <a:gd name="T57" fmla="*/ 116 h 116"/>
                <a:gd name="T58" fmla="*/ 68 w 147"/>
                <a:gd name="T59" fmla="*/ 116 h 116"/>
                <a:gd name="T60" fmla="*/ 68 w 147"/>
                <a:gd name="T61" fmla="*/ 116 h 116"/>
                <a:gd name="T62" fmla="*/ 68 w 147"/>
                <a:gd name="T63" fmla="*/ 116 h 116"/>
                <a:gd name="T64" fmla="*/ 73 w 147"/>
                <a:gd name="T65" fmla="*/ 116 h 116"/>
                <a:gd name="T66" fmla="*/ 78 w 147"/>
                <a:gd name="T67" fmla="*/ 116 h 116"/>
                <a:gd name="T68" fmla="*/ 81 w 147"/>
                <a:gd name="T69" fmla="*/ 116 h 116"/>
                <a:gd name="T70" fmla="*/ 83 w 147"/>
                <a:gd name="T71" fmla="*/ 116 h 116"/>
                <a:gd name="T72" fmla="*/ 83 w 147"/>
                <a:gd name="T73" fmla="*/ 116 h 116"/>
                <a:gd name="T74" fmla="*/ 86 w 147"/>
                <a:gd name="T75" fmla="*/ 116 h 116"/>
                <a:gd name="T76" fmla="*/ 88 w 147"/>
                <a:gd name="T77" fmla="*/ 111 h 116"/>
                <a:gd name="T78" fmla="*/ 83 w 147"/>
                <a:gd name="T79" fmla="*/ 115 h 116"/>
                <a:gd name="T80" fmla="*/ 87 w 147"/>
                <a:gd name="T81" fmla="*/ 108 h 116"/>
                <a:gd name="T82" fmla="*/ 81 w 147"/>
                <a:gd name="T83" fmla="*/ 111 h 116"/>
                <a:gd name="T84" fmla="*/ 81 w 147"/>
                <a:gd name="T85" fmla="*/ 59 h 116"/>
                <a:gd name="T86" fmla="*/ 110 w 147"/>
                <a:gd name="T87" fmla="*/ 59 h 116"/>
                <a:gd name="T88" fmla="*/ 115 w 147"/>
                <a:gd name="T89" fmla="*/ 59 h 116"/>
                <a:gd name="T90" fmla="*/ 115 w 147"/>
                <a:gd name="T91" fmla="*/ 68 h 116"/>
                <a:gd name="T92" fmla="*/ 118 w 147"/>
                <a:gd name="T93" fmla="*/ 68 h 116"/>
                <a:gd name="T94" fmla="*/ 145 w 147"/>
                <a:gd name="T95" fmla="*/ 50 h 116"/>
                <a:gd name="T96" fmla="*/ 145 w 147"/>
                <a:gd name="T9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p:spPr>
          <p:txBody>
            <a:bodyPr vert="horz" wrap="square" lIns="121920" tIns="60960" rIns="121920" bIns="60960" numCol="1" anchor="t" anchorCtr="0" compatLnSpc="1"/>
            <a:lstStyle/>
            <a:p>
              <a:endParaRPr lang="en-US" sz="2400" dirty="0">
                <a:solidFill>
                  <a:schemeClr val="bg1">
                    <a:lumMod val="95000"/>
                  </a:schemeClr>
                </a:solidFill>
              </a:endParaRPr>
            </a:p>
          </p:txBody>
        </p:sp>
      </p:grpSp>
      <p:sp>
        <p:nvSpPr>
          <p:cNvPr id="139" name="矩形 47"/>
          <p:cNvSpPr>
            <a:spLocks noChangeArrowheads="1"/>
          </p:cNvSpPr>
          <p:nvPr/>
        </p:nvSpPr>
        <p:spPr bwMode="auto">
          <a:xfrm>
            <a:off x="1342335" y="4195400"/>
            <a:ext cx="6758057"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900" dirty="0">
                <a:solidFill>
                  <a:schemeClr val="tx1">
                    <a:lumMod val="50000"/>
                    <a:lumOff val="50000"/>
                  </a:schemeClr>
                </a:solidFill>
              </a:rPr>
              <a:t>添加标题</a:t>
            </a:r>
            <a:r>
              <a:rPr lang="zh-CN" altLang="en-US" sz="9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en-US" altLang="zh-CN" sz="900" dirty="0">
              <a:solidFill>
                <a:schemeClr val="tx1">
                  <a:lumMod val="50000"/>
                  <a:lumOff val="50000"/>
                </a:schemeClr>
              </a:solidFill>
            </a:endParaRPr>
          </a:p>
        </p:txBody>
      </p:sp>
      <p:grpSp>
        <p:nvGrpSpPr>
          <p:cNvPr id="169" name="Group 550"/>
          <p:cNvGrpSpPr/>
          <p:nvPr/>
        </p:nvGrpSpPr>
        <p:grpSpPr bwMode="auto">
          <a:xfrm>
            <a:off x="4060031" y="2335615"/>
            <a:ext cx="1052513" cy="1051646"/>
            <a:chOff x="295" y="3475"/>
            <a:chExt cx="1407" cy="1407"/>
          </a:xfrm>
        </p:grpSpPr>
        <p:sp>
          <p:nvSpPr>
            <p:cNvPr id="17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dirty="0">
                <a:solidFill>
                  <a:schemeClr val="bg1">
                    <a:lumMod val="95000"/>
                  </a:schemeClr>
                </a:solidFill>
                <a:latin typeface="+mn-lt"/>
                <a:ea typeface="+mn-ea"/>
              </a:endParaRPr>
            </a:p>
          </p:txBody>
        </p:sp>
        <p:grpSp>
          <p:nvGrpSpPr>
            <p:cNvPr id="170" name="Group 552"/>
            <p:cNvGrpSpPr/>
            <p:nvPr/>
          </p:nvGrpSpPr>
          <p:grpSpPr bwMode="auto">
            <a:xfrm>
              <a:off x="475" y="3657"/>
              <a:ext cx="1056" cy="1055"/>
              <a:chOff x="-6059" y="-2209"/>
              <a:chExt cx="2219" cy="2219"/>
            </a:xfrm>
          </p:grpSpPr>
          <p:sp>
            <p:nvSpPr>
              <p:cNvPr id="173"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ln>
            </p:spPr>
            <p:txBody>
              <a:bodyPr wrap="none" anchor="ctr"/>
              <a:lstStyle/>
              <a:p>
                <a:endParaRPr lang="zh-CN" altLang="en-US">
                  <a:solidFill>
                    <a:schemeClr val="bg1">
                      <a:lumMod val="95000"/>
                    </a:schemeClr>
                  </a:solidFill>
                  <a:ea typeface="微软雅黑" panose="020B0503020204020204" pitchFamily="34" charset="-122"/>
                </a:endParaRPr>
              </a:p>
            </p:txBody>
          </p:sp>
          <p:grpSp>
            <p:nvGrpSpPr>
              <p:cNvPr id="172" name="Group 554"/>
              <p:cNvGrpSpPr/>
              <p:nvPr/>
            </p:nvGrpSpPr>
            <p:grpSpPr bwMode="auto">
              <a:xfrm>
                <a:off x="-6059" y="-2209"/>
                <a:ext cx="2219" cy="2219"/>
                <a:chOff x="-4063" y="-880"/>
                <a:chExt cx="2219" cy="2219"/>
              </a:xfrm>
            </p:grpSpPr>
            <p:grpSp>
              <p:nvGrpSpPr>
                <p:cNvPr id="174" name="Group 555"/>
                <p:cNvGrpSpPr/>
                <p:nvPr/>
              </p:nvGrpSpPr>
              <p:grpSpPr bwMode="auto">
                <a:xfrm>
                  <a:off x="-4063" y="-880"/>
                  <a:ext cx="2219" cy="2219"/>
                  <a:chOff x="-3927" y="-789"/>
                  <a:chExt cx="2219" cy="2219"/>
                </a:xfrm>
              </p:grpSpPr>
              <p:grpSp>
                <p:nvGrpSpPr>
                  <p:cNvPr id="175" name="Group 556"/>
                  <p:cNvGrpSpPr>
                    <a:grpSpLocks noChangeAspect="1"/>
                  </p:cNvGrpSpPr>
                  <p:nvPr/>
                </p:nvGrpSpPr>
                <p:grpSpPr bwMode="auto">
                  <a:xfrm>
                    <a:off x="-3927" y="-788"/>
                    <a:ext cx="2219" cy="2202"/>
                    <a:chOff x="168" y="696"/>
                    <a:chExt cx="1429" cy="1429"/>
                  </a:xfrm>
                </p:grpSpPr>
                <p:grpSp>
                  <p:nvGrpSpPr>
                    <p:cNvPr id="176" name="Group 557"/>
                    <p:cNvGrpSpPr>
                      <a:grpSpLocks noChangeAspect="1"/>
                    </p:cNvGrpSpPr>
                    <p:nvPr/>
                  </p:nvGrpSpPr>
                  <p:grpSpPr bwMode="auto">
                    <a:xfrm>
                      <a:off x="854" y="696"/>
                      <a:ext cx="56" cy="1429"/>
                      <a:chOff x="845" y="696"/>
                      <a:chExt cx="56" cy="1429"/>
                    </a:xfrm>
                  </p:grpSpPr>
                  <p:sp>
                    <p:nvSpPr>
                      <p:cNvPr id="203"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204"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nvGrpSpPr>
                    <p:cNvPr id="177" name="Group 560"/>
                    <p:cNvGrpSpPr>
                      <a:grpSpLocks noChangeAspect="1"/>
                    </p:cNvGrpSpPr>
                    <p:nvPr/>
                  </p:nvGrpSpPr>
                  <p:grpSpPr bwMode="auto">
                    <a:xfrm rot="5400000">
                      <a:off x="855" y="696"/>
                      <a:ext cx="56" cy="1429"/>
                      <a:chOff x="845" y="696"/>
                      <a:chExt cx="56" cy="1429"/>
                    </a:xfrm>
                  </p:grpSpPr>
                  <p:sp>
                    <p:nvSpPr>
                      <p:cNvPr id="201"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202"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grpSp>
                <p:nvGrpSpPr>
                  <p:cNvPr id="178" name="Group 563"/>
                  <p:cNvGrpSpPr>
                    <a:grpSpLocks noChangeAspect="1"/>
                  </p:cNvGrpSpPr>
                  <p:nvPr/>
                </p:nvGrpSpPr>
                <p:grpSpPr bwMode="auto">
                  <a:xfrm rot="2700000">
                    <a:off x="-3928" y="-780"/>
                    <a:ext cx="2219" cy="2202"/>
                    <a:chOff x="168" y="696"/>
                    <a:chExt cx="1429" cy="1429"/>
                  </a:xfrm>
                </p:grpSpPr>
                <p:grpSp>
                  <p:nvGrpSpPr>
                    <p:cNvPr id="179" name="Group 564"/>
                    <p:cNvGrpSpPr>
                      <a:grpSpLocks noChangeAspect="1"/>
                    </p:cNvGrpSpPr>
                    <p:nvPr/>
                  </p:nvGrpSpPr>
                  <p:grpSpPr bwMode="auto">
                    <a:xfrm>
                      <a:off x="854" y="696"/>
                      <a:ext cx="56" cy="1429"/>
                      <a:chOff x="845" y="696"/>
                      <a:chExt cx="56" cy="1429"/>
                    </a:xfrm>
                  </p:grpSpPr>
                  <p:sp>
                    <p:nvSpPr>
                      <p:cNvPr id="197"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198"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nvGrpSpPr>
                    <p:cNvPr id="180" name="Group 567"/>
                    <p:cNvGrpSpPr>
                      <a:grpSpLocks noChangeAspect="1"/>
                    </p:cNvGrpSpPr>
                    <p:nvPr/>
                  </p:nvGrpSpPr>
                  <p:grpSpPr bwMode="auto">
                    <a:xfrm rot="5400000">
                      <a:off x="855" y="696"/>
                      <a:ext cx="56" cy="1429"/>
                      <a:chOff x="845" y="696"/>
                      <a:chExt cx="56" cy="1429"/>
                    </a:xfrm>
                  </p:grpSpPr>
                  <p:sp>
                    <p:nvSpPr>
                      <p:cNvPr id="195"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196"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grpSp>
            <p:grpSp>
              <p:nvGrpSpPr>
                <p:cNvPr id="185" name="Group 570"/>
                <p:cNvGrpSpPr/>
                <p:nvPr/>
              </p:nvGrpSpPr>
              <p:grpSpPr bwMode="auto">
                <a:xfrm rot="1320000">
                  <a:off x="-3747" y="-523"/>
                  <a:ext cx="1555" cy="1554"/>
                  <a:chOff x="-3927" y="-789"/>
                  <a:chExt cx="2219" cy="2219"/>
                </a:xfrm>
              </p:grpSpPr>
              <p:grpSp>
                <p:nvGrpSpPr>
                  <p:cNvPr id="186" name="Group 571"/>
                  <p:cNvGrpSpPr>
                    <a:grpSpLocks noChangeAspect="1"/>
                  </p:cNvGrpSpPr>
                  <p:nvPr/>
                </p:nvGrpSpPr>
                <p:grpSpPr bwMode="auto">
                  <a:xfrm>
                    <a:off x="-3927" y="-788"/>
                    <a:ext cx="2219" cy="2202"/>
                    <a:chOff x="168" y="696"/>
                    <a:chExt cx="1429" cy="1429"/>
                  </a:xfrm>
                </p:grpSpPr>
                <p:grpSp>
                  <p:nvGrpSpPr>
                    <p:cNvPr id="191" name="Group 572"/>
                    <p:cNvGrpSpPr>
                      <a:grpSpLocks noChangeAspect="1"/>
                    </p:cNvGrpSpPr>
                    <p:nvPr/>
                  </p:nvGrpSpPr>
                  <p:grpSpPr bwMode="auto">
                    <a:xfrm>
                      <a:off x="854" y="696"/>
                      <a:ext cx="56" cy="1429"/>
                      <a:chOff x="845" y="696"/>
                      <a:chExt cx="56" cy="1429"/>
                    </a:xfrm>
                  </p:grpSpPr>
                  <p:sp>
                    <p:nvSpPr>
                      <p:cNvPr id="189"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190"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nvGrpSpPr>
                    <p:cNvPr id="192" name="Group 575"/>
                    <p:cNvGrpSpPr>
                      <a:grpSpLocks noChangeAspect="1"/>
                    </p:cNvGrpSpPr>
                    <p:nvPr/>
                  </p:nvGrpSpPr>
                  <p:grpSpPr bwMode="auto">
                    <a:xfrm rot="5400000">
                      <a:off x="855" y="696"/>
                      <a:ext cx="56" cy="1429"/>
                      <a:chOff x="845" y="696"/>
                      <a:chExt cx="56" cy="1429"/>
                    </a:xfrm>
                  </p:grpSpPr>
                  <p:sp>
                    <p:nvSpPr>
                      <p:cNvPr id="187"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188"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grpSp>
                <p:nvGrpSpPr>
                  <p:cNvPr id="193" name="Group 578"/>
                  <p:cNvGrpSpPr>
                    <a:grpSpLocks noChangeAspect="1"/>
                  </p:cNvGrpSpPr>
                  <p:nvPr/>
                </p:nvGrpSpPr>
                <p:grpSpPr bwMode="auto">
                  <a:xfrm rot="2700000">
                    <a:off x="-3928" y="-780"/>
                    <a:ext cx="2219" cy="2202"/>
                    <a:chOff x="168" y="696"/>
                    <a:chExt cx="1429" cy="1429"/>
                  </a:xfrm>
                </p:grpSpPr>
                <p:grpSp>
                  <p:nvGrpSpPr>
                    <p:cNvPr id="194" name="Group 579"/>
                    <p:cNvGrpSpPr>
                      <a:grpSpLocks noChangeAspect="1"/>
                    </p:cNvGrpSpPr>
                    <p:nvPr/>
                  </p:nvGrpSpPr>
                  <p:grpSpPr bwMode="auto">
                    <a:xfrm>
                      <a:off x="854" y="696"/>
                      <a:ext cx="56" cy="1429"/>
                      <a:chOff x="845" y="696"/>
                      <a:chExt cx="56" cy="1429"/>
                    </a:xfrm>
                  </p:grpSpPr>
                  <p:sp>
                    <p:nvSpPr>
                      <p:cNvPr id="183"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184"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nvGrpSpPr>
                    <p:cNvPr id="199" name="Group 582"/>
                    <p:cNvGrpSpPr>
                      <a:grpSpLocks noChangeAspect="1"/>
                    </p:cNvGrpSpPr>
                    <p:nvPr/>
                  </p:nvGrpSpPr>
                  <p:grpSpPr bwMode="auto">
                    <a:xfrm rot="5400000">
                      <a:off x="855" y="696"/>
                      <a:ext cx="56" cy="1429"/>
                      <a:chOff x="845" y="696"/>
                      <a:chExt cx="56" cy="1429"/>
                    </a:xfrm>
                  </p:grpSpPr>
                  <p:sp>
                    <p:nvSpPr>
                      <p:cNvPr id="181"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sp>
                    <p:nvSpPr>
                      <p:cNvPr id="182"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ln>
                    </p:spPr>
                    <p:txBody>
                      <a:bodyPr wrap="none" anchor="ctr"/>
                      <a:lstStyle/>
                      <a:p>
                        <a:endParaRPr lang="zh-CN" altLang="en-US">
                          <a:solidFill>
                            <a:schemeClr val="bg1">
                              <a:lumMod val="95000"/>
                            </a:schemeClr>
                          </a:solidFill>
                          <a:ea typeface="微软雅黑" panose="020B0503020204020204" pitchFamily="34" charset="-122"/>
                        </a:endParaRPr>
                      </a:p>
                    </p:txBody>
                  </p:sp>
                </p:grpSp>
              </p:grpSp>
            </p:grpSp>
          </p:grpSp>
        </p:grpSp>
      </p:gr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6" presetClass="entr" presetSubtype="32"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circle(out)">
                                      <p:cBhvr>
                                        <p:cTn id="14" dur="750"/>
                                        <p:tgtEl>
                                          <p:spTgt spid="10"/>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500"/>
                                        <p:tgtEl>
                                          <p:spTgt spid="169"/>
                                        </p:tgtEl>
                                      </p:cBhvr>
                                    </p:animEffect>
                                  </p:childTnLst>
                                </p:cTn>
                              </p:par>
                              <p:par>
                                <p:cTn id="19" presetID="6" presetClass="emph" presetSubtype="0" fill="hold" nodeType="withEffect">
                                  <p:stCondLst>
                                    <p:cond delay="0"/>
                                  </p:stCondLst>
                                  <p:childTnLst>
                                    <p:animScale>
                                      <p:cBhvr>
                                        <p:cTn id="20" dur="750" fill="hold"/>
                                        <p:tgtEl>
                                          <p:spTgt spid="169"/>
                                        </p:tgtEl>
                                      </p:cBhvr>
                                      <p:by x="500000" y="500000"/>
                                    </p:animScale>
                                  </p:childTnLst>
                                </p:cTn>
                              </p:par>
                              <p:par>
                                <p:cTn id="21" presetID="6" presetClass="emph" presetSubtype="0" autoRev="1" fill="hold" nodeType="withEffect">
                                  <p:stCondLst>
                                    <p:cond delay="0"/>
                                  </p:stCondLst>
                                  <p:childTnLst>
                                    <p:animScale>
                                      <p:cBhvr>
                                        <p:cTn id="22" dur="1250" fill="hold"/>
                                        <p:tgtEl>
                                          <p:spTgt spid="169"/>
                                        </p:tgtEl>
                                      </p:cBhvr>
                                      <p:by x="500000" y="500000"/>
                                    </p:animScale>
                                  </p:childTnLst>
                                </p:cTn>
                              </p:par>
                              <p:par>
                                <p:cTn id="23" presetID="10" presetClass="exit" presetSubtype="0" fill="hold" nodeType="withEffect">
                                  <p:stCondLst>
                                    <p:cond delay="0"/>
                                  </p:stCondLst>
                                  <p:childTnLst>
                                    <p:animEffect transition="out" filter="fade">
                                      <p:cBhvr>
                                        <p:cTn id="24" dur="2000"/>
                                        <p:tgtEl>
                                          <p:spTgt spid="169"/>
                                        </p:tgtEl>
                                      </p:cBhvr>
                                    </p:animEffect>
                                    <p:set>
                                      <p:cBhvr>
                                        <p:cTn id="25" dur="1" fill="hold">
                                          <p:stCondLst>
                                            <p:cond delay="1999"/>
                                          </p:stCondLst>
                                        </p:cTn>
                                        <p:tgtEl>
                                          <p:spTgt spid="169"/>
                                        </p:tgtEl>
                                        <p:attrNameLst>
                                          <p:attrName>style.visibility</p:attrName>
                                        </p:attrNameLst>
                                      </p:cBhvr>
                                      <p:to>
                                        <p:strVal val="hidden"/>
                                      </p:to>
                                    </p:set>
                                  </p:childTnLst>
                                </p:cTn>
                              </p:par>
                              <p:par>
                                <p:cTn id="26" presetID="2" presetClass="entr" presetSubtype="4" fill="hold" nodeType="withEffect">
                                  <p:stCondLst>
                                    <p:cond delay="25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1000" fill="hold"/>
                                        <p:tgtEl>
                                          <p:spTgt spid="28"/>
                                        </p:tgtEl>
                                        <p:attrNameLst>
                                          <p:attrName>ppt_x</p:attrName>
                                        </p:attrNameLst>
                                      </p:cBhvr>
                                      <p:tavLst>
                                        <p:tav tm="0">
                                          <p:val>
                                            <p:strVal val="#ppt_x"/>
                                          </p:val>
                                        </p:tav>
                                        <p:tav tm="100000">
                                          <p:val>
                                            <p:strVal val="#ppt_x"/>
                                          </p:val>
                                        </p:tav>
                                      </p:tavLst>
                                    </p:anim>
                                    <p:anim calcmode="lin" valueType="num">
                                      <p:cBhvr additive="base">
                                        <p:cTn id="29" dur="1000" fill="hold"/>
                                        <p:tgtEl>
                                          <p:spTgt spid="28"/>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5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1000" fill="hold"/>
                                        <p:tgtEl>
                                          <p:spTgt spid="48"/>
                                        </p:tgtEl>
                                        <p:attrNameLst>
                                          <p:attrName>ppt_x</p:attrName>
                                        </p:attrNameLst>
                                      </p:cBhvr>
                                      <p:tavLst>
                                        <p:tav tm="0">
                                          <p:val>
                                            <p:strVal val="#ppt_x"/>
                                          </p:val>
                                        </p:tav>
                                        <p:tav tm="100000">
                                          <p:val>
                                            <p:strVal val="#ppt_x"/>
                                          </p:val>
                                        </p:tav>
                                      </p:tavLst>
                                    </p:anim>
                                    <p:anim calcmode="lin" valueType="num">
                                      <p:cBhvr additive="base">
                                        <p:cTn id="33" dur="10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5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750" fill="hold"/>
                                        <p:tgtEl>
                                          <p:spTgt spid="52"/>
                                        </p:tgtEl>
                                        <p:attrNameLst>
                                          <p:attrName>ppt_x</p:attrName>
                                        </p:attrNameLst>
                                      </p:cBhvr>
                                      <p:tavLst>
                                        <p:tav tm="0">
                                          <p:val>
                                            <p:strVal val="0-#ppt_w/2"/>
                                          </p:val>
                                        </p:tav>
                                        <p:tav tm="100000">
                                          <p:val>
                                            <p:strVal val="#ppt_x"/>
                                          </p:val>
                                        </p:tav>
                                      </p:tavLst>
                                    </p:anim>
                                    <p:anim calcmode="lin" valueType="num">
                                      <p:cBhvr additive="base">
                                        <p:cTn id="37" dur="75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25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ppt_x"/>
                                          </p:val>
                                        </p:tav>
                                        <p:tav tm="100000">
                                          <p:val>
                                            <p:strVal val="#ppt_x"/>
                                          </p:val>
                                        </p:tav>
                                      </p:tavLst>
                                    </p:anim>
                                    <p:anim calcmode="lin" valueType="num">
                                      <p:cBhvr additive="base">
                                        <p:cTn id="41" dur="500" fill="hold"/>
                                        <p:tgtEl>
                                          <p:spTgt spid="62"/>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50"/>
                                  </p:stCondLst>
                                  <p:childTnLst>
                                    <p:set>
                                      <p:cBhvr>
                                        <p:cTn id="43" dur="1" fill="hold">
                                          <p:stCondLst>
                                            <p:cond delay="0"/>
                                          </p:stCondLst>
                                        </p:cTn>
                                        <p:tgtEl>
                                          <p:spTgt spid="73"/>
                                        </p:tgtEl>
                                        <p:attrNameLst>
                                          <p:attrName>style.visibility</p:attrName>
                                        </p:attrNameLst>
                                      </p:cBhvr>
                                      <p:to>
                                        <p:strVal val="visible"/>
                                      </p:to>
                                    </p:set>
                                    <p:anim calcmode="lin" valueType="num">
                                      <p:cBhvr additive="base">
                                        <p:cTn id="44" dur="850" fill="hold"/>
                                        <p:tgtEl>
                                          <p:spTgt spid="73"/>
                                        </p:tgtEl>
                                        <p:attrNameLst>
                                          <p:attrName>ppt_x</p:attrName>
                                        </p:attrNameLst>
                                      </p:cBhvr>
                                      <p:tavLst>
                                        <p:tav tm="0">
                                          <p:val>
                                            <p:strVal val="0-#ppt_w/2"/>
                                          </p:val>
                                        </p:tav>
                                        <p:tav tm="100000">
                                          <p:val>
                                            <p:strVal val="#ppt_x"/>
                                          </p:val>
                                        </p:tav>
                                      </p:tavLst>
                                    </p:anim>
                                    <p:anim calcmode="lin" valueType="num">
                                      <p:cBhvr additive="base">
                                        <p:cTn id="45" dur="850" fill="hold"/>
                                        <p:tgtEl>
                                          <p:spTgt spid="73"/>
                                        </p:tgtEl>
                                        <p:attrNameLst>
                                          <p:attrName>ppt_y</p:attrName>
                                        </p:attrNameLst>
                                      </p:cBhvr>
                                      <p:tavLst>
                                        <p:tav tm="0">
                                          <p:val>
                                            <p:strVal val="1+#ppt_h/2"/>
                                          </p:val>
                                        </p:tav>
                                        <p:tav tm="100000">
                                          <p:val>
                                            <p:strVal val="#ppt_y"/>
                                          </p:val>
                                        </p:tav>
                                      </p:tavLst>
                                    </p:anim>
                                  </p:childTnLst>
                                </p:cTn>
                              </p:par>
                              <p:par>
                                <p:cTn id="46" presetID="2" presetClass="entr" presetSubtype="8" fill="hold" nodeType="withEffect">
                                  <p:stCondLst>
                                    <p:cond delay="25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1250" fill="hold"/>
                                        <p:tgtEl>
                                          <p:spTgt spid="83"/>
                                        </p:tgtEl>
                                        <p:attrNameLst>
                                          <p:attrName>ppt_x</p:attrName>
                                        </p:attrNameLst>
                                      </p:cBhvr>
                                      <p:tavLst>
                                        <p:tav tm="0">
                                          <p:val>
                                            <p:strVal val="0-#ppt_w/2"/>
                                          </p:val>
                                        </p:tav>
                                        <p:tav tm="100000">
                                          <p:val>
                                            <p:strVal val="#ppt_x"/>
                                          </p:val>
                                        </p:tav>
                                      </p:tavLst>
                                    </p:anim>
                                    <p:anim calcmode="lin" valueType="num">
                                      <p:cBhvr additive="base">
                                        <p:cTn id="49" dur="1250" fill="hold"/>
                                        <p:tgtEl>
                                          <p:spTgt spid="83"/>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250"/>
                                  </p:stCondLst>
                                  <p:childTnLst>
                                    <p:set>
                                      <p:cBhvr>
                                        <p:cTn id="51" dur="1" fill="hold">
                                          <p:stCondLst>
                                            <p:cond delay="0"/>
                                          </p:stCondLst>
                                        </p:cTn>
                                        <p:tgtEl>
                                          <p:spTgt spid="87"/>
                                        </p:tgtEl>
                                        <p:attrNameLst>
                                          <p:attrName>style.visibility</p:attrName>
                                        </p:attrNameLst>
                                      </p:cBhvr>
                                      <p:to>
                                        <p:strVal val="visible"/>
                                      </p:to>
                                    </p:set>
                                    <p:anim calcmode="lin" valueType="num">
                                      <p:cBhvr additive="base">
                                        <p:cTn id="52" dur="1250" fill="hold"/>
                                        <p:tgtEl>
                                          <p:spTgt spid="87"/>
                                        </p:tgtEl>
                                        <p:attrNameLst>
                                          <p:attrName>ppt_x</p:attrName>
                                        </p:attrNameLst>
                                      </p:cBhvr>
                                      <p:tavLst>
                                        <p:tav tm="0">
                                          <p:val>
                                            <p:strVal val="1+#ppt_w/2"/>
                                          </p:val>
                                        </p:tav>
                                        <p:tav tm="100000">
                                          <p:val>
                                            <p:strVal val="#ppt_x"/>
                                          </p:val>
                                        </p:tav>
                                      </p:tavLst>
                                    </p:anim>
                                    <p:anim calcmode="lin" valueType="num">
                                      <p:cBhvr additive="base">
                                        <p:cTn id="53" dur="1250" fill="hold"/>
                                        <p:tgtEl>
                                          <p:spTgt spid="87"/>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250"/>
                                  </p:stCondLst>
                                  <p:childTnLst>
                                    <p:set>
                                      <p:cBhvr>
                                        <p:cTn id="55" dur="1" fill="hold">
                                          <p:stCondLst>
                                            <p:cond delay="0"/>
                                          </p:stCondLst>
                                        </p:cTn>
                                        <p:tgtEl>
                                          <p:spTgt spid="106"/>
                                        </p:tgtEl>
                                        <p:attrNameLst>
                                          <p:attrName>style.visibility</p:attrName>
                                        </p:attrNameLst>
                                      </p:cBhvr>
                                      <p:to>
                                        <p:strVal val="visible"/>
                                      </p:to>
                                    </p:set>
                                    <p:anim calcmode="lin" valueType="num">
                                      <p:cBhvr additive="base">
                                        <p:cTn id="56" dur="950" fill="hold"/>
                                        <p:tgtEl>
                                          <p:spTgt spid="106"/>
                                        </p:tgtEl>
                                        <p:attrNameLst>
                                          <p:attrName>ppt_x</p:attrName>
                                        </p:attrNameLst>
                                      </p:cBhvr>
                                      <p:tavLst>
                                        <p:tav tm="0">
                                          <p:val>
                                            <p:strVal val="0-#ppt_w/2"/>
                                          </p:val>
                                        </p:tav>
                                        <p:tav tm="100000">
                                          <p:val>
                                            <p:strVal val="#ppt_x"/>
                                          </p:val>
                                        </p:tav>
                                      </p:tavLst>
                                    </p:anim>
                                    <p:anim calcmode="lin" valueType="num">
                                      <p:cBhvr additive="base">
                                        <p:cTn id="57" dur="950" fill="hold"/>
                                        <p:tgtEl>
                                          <p:spTgt spid="106"/>
                                        </p:tgtEl>
                                        <p:attrNameLst>
                                          <p:attrName>ppt_y</p:attrName>
                                        </p:attrNameLst>
                                      </p:cBhvr>
                                      <p:tavLst>
                                        <p:tav tm="0">
                                          <p:val>
                                            <p:strVal val="#ppt_y"/>
                                          </p:val>
                                        </p:tav>
                                        <p:tav tm="100000">
                                          <p:val>
                                            <p:strVal val="#ppt_y"/>
                                          </p:val>
                                        </p:tav>
                                      </p:tavLst>
                                    </p:anim>
                                  </p:childTnLst>
                                </p:cTn>
                              </p:par>
                              <p:par>
                                <p:cTn id="58" presetID="2" presetClass="entr" presetSubtype="4" fill="hold" nodeType="withEffect">
                                  <p:stCondLst>
                                    <p:cond delay="250"/>
                                  </p:stCondLst>
                                  <p:childTnLst>
                                    <p:set>
                                      <p:cBhvr>
                                        <p:cTn id="59" dur="1" fill="hold">
                                          <p:stCondLst>
                                            <p:cond delay="0"/>
                                          </p:stCondLst>
                                        </p:cTn>
                                        <p:tgtEl>
                                          <p:spTgt spid="109"/>
                                        </p:tgtEl>
                                        <p:attrNameLst>
                                          <p:attrName>style.visibility</p:attrName>
                                        </p:attrNameLst>
                                      </p:cBhvr>
                                      <p:to>
                                        <p:strVal val="visible"/>
                                      </p:to>
                                    </p:set>
                                    <p:anim calcmode="lin" valueType="num">
                                      <p:cBhvr additive="base">
                                        <p:cTn id="60" dur="500" fill="hold"/>
                                        <p:tgtEl>
                                          <p:spTgt spid="109"/>
                                        </p:tgtEl>
                                        <p:attrNameLst>
                                          <p:attrName>ppt_x</p:attrName>
                                        </p:attrNameLst>
                                      </p:cBhvr>
                                      <p:tavLst>
                                        <p:tav tm="0">
                                          <p:val>
                                            <p:strVal val="#ppt_x"/>
                                          </p:val>
                                        </p:tav>
                                        <p:tav tm="100000">
                                          <p:val>
                                            <p:strVal val="#ppt_x"/>
                                          </p:val>
                                        </p:tav>
                                      </p:tavLst>
                                    </p:anim>
                                    <p:anim calcmode="lin" valueType="num">
                                      <p:cBhvr additive="base">
                                        <p:cTn id="61" dur="500" fill="hold"/>
                                        <p:tgtEl>
                                          <p:spTgt spid="109"/>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250"/>
                                  </p:stCondLst>
                                  <p:childTnLst>
                                    <p:set>
                                      <p:cBhvr>
                                        <p:cTn id="63" dur="1" fill="hold">
                                          <p:stCondLst>
                                            <p:cond delay="0"/>
                                          </p:stCondLst>
                                        </p:cTn>
                                        <p:tgtEl>
                                          <p:spTgt spid="118"/>
                                        </p:tgtEl>
                                        <p:attrNameLst>
                                          <p:attrName>style.visibility</p:attrName>
                                        </p:attrNameLst>
                                      </p:cBhvr>
                                      <p:to>
                                        <p:strVal val="visible"/>
                                      </p:to>
                                    </p:set>
                                    <p:anim calcmode="lin" valueType="num">
                                      <p:cBhvr additive="base">
                                        <p:cTn id="64" dur="750" fill="hold"/>
                                        <p:tgtEl>
                                          <p:spTgt spid="118"/>
                                        </p:tgtEl>
                                        <p:attrNameLst>
                                          <p:attrName>ppt_x</p:attrName>
                                        </p:attrNameLst>
                                      </p:cBhvr>
                                      <p:tavLst>
                                        <p:tav tm="0">
                                          <p:val>
                                            <p:strVal val="1+#ppt_w/2"/>
                                          </p:val>
                                        </p:tav>
                                        <p:tav tm="100000">
                                          <p:val>
                                            <p:strVal val="#ppt_x"/>
                                          </p:val>
                                        </p:tav>
                                      </p:tavLst>
                                    </p:anim>
                                    <p:anim calcmode="lin" valueType="num">
                                      <p:cBhvr additive="base">
                                        <p:cTn id="65" dur="750" fill="hold"/>
                                        <p:tgtEl>
                                          <p:spTgt spid="118"/>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250"/>
                                  </p:stCondLst>
                                  <p:childTnLst>
                                    <p:set>
                                      <p:cBhvr>
                                        <p:cTn id="67" dur="1" fill="hold">
                                          <p:stCondLst>
                                            <p:cond delay="0"/>
                                          </p:stCondLst>
                                        </p:cTn>
                                        <p:tgtEl>
                                          <p:spTgt spid="129"/>
                                        </p:tgtEl>
                                        <p:attrNameLst>
                                          <p:attrName>style.visibility</p:attrName>
                                        </p:attrNameLst>
                                      </p:cBhvr>
                                      <p:to>
                                        <p:strVal val="visible"/>
                                      </p:to>
                                    </p:set>
                                    <p:anim calcmode="lin" valueType="num">
                                      <p:cBhvr additive="base">
                                        <p:cTn id="68" dur="750" fill="hold"/>
                                        <p:tgtEl>
                                          <p:spTgt spid="129"/>
                                        </p:tgtEl>
                                        <p:attrNameLst>
                                          <p:attrName>ppt_x</p:attrName>
                                        </p:attrNameLst>
                                      </p:cBhvr>
                                      <p:tavLst>
                                        <p:tav tm="0">
                                          <p:val>
                                            <p:strVal val="1+#ppt_w/2"/>
                                          </p:val>
                                        </p:tav>
                                        <p:tav tm="100000">
                                          <p:val>
                                            <p:strVal val="#ppt_x"/>
                                          </p:val>
                                        </p:tav>
                                      </p:tavLst>
                                    </p:anim>
                                    <p:anim calcmode="lin" valueType="num">
                                      <p:cBhvr additive="base">
                                        <p:cTn id="69" dur="750" fill="hold"/>
                                        <p:tgtEl>
                                          <p:spTgt spid="129"/>
                                        </p:tgtEl>
                                        <p:attrNameLst>
                                          <p:attrName>ppt_y</p:attrName>
                                        </p:attrNameLst>
                                      </p:cBhvr>
                                      <p:tavLst>
                                        <p:tav tm="0">
                                          <p:val>
                                            <p:strVal val="1+#ppt_h/2"/>
                                          </p:val>
                                        </p:tav>
                                        <p:tav tm="100000">
                                          <p:val>
                                            <p:strVal val="#ppt_y"/>
                                          </p:val>
                                        </p:tav>
                                      </p:tavLst>
                                    </p:anim>
                                  </p:childTnLst>
                                </p:cTn>
                              </p:par>
                              <p:par>
                                <p:cTn id="70" presetID="2" presetClass="entr" presetSubtype="6" fill="hold" nodeType="withEffect">
                                  <p:stCondLst>
                                    <p:cond delay="250"/>
                                  </p:stCondLst>
                                  <p:childTnLst>
                                    <p:set>
                                      <p:cBhvr>
                                        <p:cTn id="71" dur="1" fill="hold">
                                          <p:stCondLst>
                                            <p:cond delay="0"/>
                                          </p:stCondLst>
                                        </p:cTn>
                                        <p:tgtEl>
                                          <p:spTgt spid="142"/>
                                        </p:tgtEl>
                                        <p:attrNameLst>
                                          <p:attrName>style.visibility</p:attrName>
                                        </p:attrNameLst>
                                      </p:cBhvr>
                                      <p:to>
                                        <p:strVal val="visible"/>
                                      </p:to>
                                    </p:set>
                                    <p:anim calcmode="lin" valueType="num">
                                      <p:cBhvr additive="base">
                                        <p:cTn id="72" dur="1250" fill="hold"/>
                                        <p:tgtEl>
                                          <p:spTgt spid="142"/>
                                        </p:tgtEl>
                                        <p:attrNameLst>
                                          <p:attrName>ppt_x</p:attrName>
                                        </p:attrNameLst>
                                      </p:cBhvr>
                                      <p:tavLst>
                                        <p:tav tm="0">
                                          <p:val>
                                            <p:strVal val="1+#ppt_w/2"/>
                                          </p:val>
                                        </p:tav>
                                        <p:tav tm="100000">
                                          <p:val>
                                            <p:strVal val="#ppt_x"/>
                                          </p:val>
                                        </p:tav>
                                      </p:tavLst>
                                    </p:anim>
                                    <p:anim calcmode="lin" valueType="num">
                                      <p:cBhvr additive="base">
                                        <p:cTn id="73" dur="1250" fill="hold"/>
                                        <p:tgtEl>
                                          <p:spTgt spid="142"/>
                                        </p:tgtEl>
                                        <p:attrNameLst>
                                          <p:attrName>ppt_y</p:attrName>
                                        </p:attrNameLst>
                                      </p:cBhvr>
                                      <p:tavLst>
                                        <p:tav tm="0">
                                          <p:val>
                                            <p:strVal val="1+#ppt_h/2"/>
                                          </p:val>
                                        </p:tav>
                                        <p:tav tm="100000">
                                          <p:val>
                                            <p:strVal val="#ppt_y"/>
                                          </p:val>
                                        </p:tav>
                                      </p:tavLst>
                                    </p:anim>
                                  </p:childTnLst>
                                </p:cTn>
                              </p:par>
                              <p:par>
                                <p:cTn id="74" presetID="2" presetClass="entr" presetSubtype="8" fill="hold" nodeType="withEffect">
                                  <p:stCondLst>
                                    <p:cond delay="250"/>
                                  </p:stCondLst>
                                  <p:childTnLst>
                                    <p:set>
                                      <p:cBhvr>
                                        <p:cTn id="75" dur="1" fill="hold">
                                          <p:stCondLst>
                                            <p:cond delay="0"/>
                                          </p:stCondLst>
                                        </p:cTn>
                                        <p:tgtEl>
                                          <p:spTgt spid="146"/>
                                        </p:tgtEl>
                                        <p:attrNameLst>
                                          <p:attrName>style.visibility</p:attrName>
                                        </p:attrNameLst>
                                      </p:cBhvr>
                                      <p:to>
                                        <p:strVal val="visible"/>
                                      </p:to>
                                    </p:set>
                                    <p:anim calcmode="lin" valueType="num">
                                      <p:cBhvr additive="base">
                                        <p:cTn id="76" dur="250" fill="hold"/>
                                        <p:tgtEl>
                                          <p:spTgt spid="146"/>
                                        </p:tgtEl>
                                        <p:attrNameLst>
                                          <p:attrName>ppt_x</p:attrName>
                                        </p:attrNameLst>
                                      </p:cBhvr>
                                      <p:tavLst>
                                        <p:tav tm="0">
                                          <p:val>
                                            <p:strVal val="0-#ppt_w/2"/>
                                          </p:val>
                                        </p:tav>
                                        <p:tav tm="100000">
                                          <p:val>
                                            <p:strVal val="#ppt_x"/>
                                          </p:val>
                                        </p:tav>
                                      </p:tavLst>
                                    </p:anim>
                                    <p:anim calcmode="lin" valueType="num">
                                      <p:cBhvr additive="base">
                                        <p:cTn id="77" dur="250" fill="hold"/>
                                        <p:tgtEl>
                                          <p:spTgt spid="146"/>
                                        </p:tgtEl>
                                        <p:attrNameLst>
                                          <p:attrName>ppt_y</p:attrName>
                                        </p:attrNameLst>
                                      </p:cBhvr>
                                      <p:tavLst>
                                        <p:tav tm="0">
                                          <p:val>
                                            <p:strVal val="#ppt_y"/>
                                          </p:val>
                                        </p:tav>
                                        <p:tav tm="100000">
                                          <p:val>
                                            <p:strVal val="#ppt_y"/>
                                          </p:val>
                                        </p:tav>
                                      </p:tavLst>
                                    </p:anim>
                                  </p:childTnLst>
                                </p:cTn>
                              </p:par>
                              <p:par>
                                <p:cTn id="78" presetID="2" presetClass="entr" presetSubtype="6" fill="hold" nodeType="withEffect">
                                  <p:stCondLst>
                                    <p:cond delay="250"/>
                                  </p:stCondLst>
                                  <p:childTnLst>
                                    <p:set>
                                      <p:cBhvr>
                                        <p:cTn id="79" dur="1" fill="hold">
                                          <p:stCondLst>
                                            <p:cond delay="0"/>
                                          </p:stCondLst>
                                        </p:cTn>
                                        <p:tgtEl>
                                          <p:spTgt spid="148"/>
                                        </p:tgtEl>
                                        <p:attrNameLst>
                                          <p:attrName>style.visibility</p:attrName>
                                        </p:attrNameLst>
                                      </p:cBhvr>
                                      <p:to>
                                        <p:strVal val="visible"/>
                                      </p:to>
                                    </p:set>
                                    <p:anim calcmode="lin" valueType="num">
                                      <p:cBhvr additive="base">
                                        <p:cTn id="80" dur="1000" fill="hold"/>
                                        <p:tgtEl>
                                          <p:spTgt spid="148"/>
                                        </p:tgtEl>
                                        <p:attrNameLst>
                                          <p:attrName>ppt_x</p:attrName>
                                        </p:attrNameLst>
                                      </p:cBhvr>
                                      <p:tavLst>
                                        <p:tav tm="0">
                                          <p:val>
                                            <p:strVal val="1+#ppt_w/2"/>
                                          </p:val>
                                        </p:tav>
                                        <p:tav tm="100000">
                                          <p:val>
                                            <p:strVal val="#ppt_x"/>
                                          </p:val>
                                        </p:tav>
                                      </p:tavLst>
                                    </p:anim>
                                    <p:anim calcmode="lin" valueType="num">
                                      <p:cBhvr additive="base">
                                        <p:cTn id="81" dur="1000" fill="hold"/>
                                        <p:tgtEl>
                                          <p:spTgt spid="148"/>
                                        </p:tgtEl>
                                        <p:attrNameLst>
                                          <p:attrName>ppt_y</p:attrName>
                                        </p:attrNameLst>
                                      </p:cBhvr>
                                      <p:tavLst>
                                        <p:tav tm="0">
                                          <p:val>
                                            <p:strVal val="1+#ppt_h/2"/>
                                          </p:val>
                                        </p:tav>
                                        <p:tav tm="100000">
                                          <p:val>
                                            <p:strVal val="#ppt_y"/>
                                          </p:val>
                                        </p:tav>
                                      </p:tavLst>
                                    </p:anim>
                                  </p:childTnLst>
                                </p:cTn>
                              </p:par>
                              <p:par>
                                <p:cTn id="82" presetID="2" presetClass="entr" presetSubtype="12" fill="hold" nodeType="withEffect">
                                  <p:stCondLst>
                                    <p:cond delay="250"/>
                                  </p:stCondLst>
                                  <p:childTnLst>
                                    <p:set>
                                      <p:cBhvr>
                                        <p:cTn id="83" dur="1" fill="hold">
                                          <p:stCondLst>
                                            <p:cond delay="0"/>
                                          </p:stCondLst>
                                        </p:cTn>
                                        <p:tgtEl>
                                          <p:spTgt spid="150"/>
                                        </p:tgtEl>
                                        <p:attrNameLst>
                                          <p:attrName>style.visibility</p:attrName>
                                        </p:attrNameLst>
                                      </p:cBhvr>
                                      <p:to>
                                        <p:strVal val="visible"/>
                                      </p:to>
                                    </p:set>
                                    <p:anim calcmode="lin" valueType="num">
                                      <p:cBhvr additive="base">
                                        <p:cTn id="84" dur="250" fill="hold"/>
                                        <p:tgtEl>
                                          <p:spTgt spid="150"/>
                                        </p:tgtEl>
                                        <p:attrNameLst>
                                          <p:attrName>ppt_x</p:attrName>
                                        </p:attrNameLst>
                                      </p:cBhvr>
                                      <p:tavLst>
                                        <p:tav tm="0">
                                          <p:val>
                                            <p:strVal val="0-#ppt_w/2"/>
                                          </p:val>
                                        </p:tav>
                                        <p:tav tm="100000">
                                          <p:val>
                                            <p:strVal val="#ppt_x"/>
                                          </p:val>
                                        </p:tav>
                                      </p:tavLst>
                                    </p:anim>
                                    <p:anim calcmode="lin" valueType="num">
                                      <p:cBhvr additive="base">
                                        <p:cTn id="85" dur="250" fill="hold"/>
                                        <p:tgtEl>
                                          <p:spTgt spid="150"/>
                                        </p:tgtEl>
                                        <p:attrNameLst>
                                          <p:attrName>ppt_y</p:attrName>
                                        </p:attrNameLst>
                                      </p:cBhvr>
                                      <p:tavLst>
                                        <p:tav tm="0">
                                          <p:val>
                                            <p:strVal val="1+#ppt_h/2"/>
                                          </p:val>
                                        </p:tav>
                                        <p:tav tm="100000">
                                          <p:val>
                                            <p:strVal val="#ppt_y"/>
                                          </p:val>
                                        </p:tav>
                                      </p:tavLst>
                                    </p:anim>
                                  </p:childTnLst>
                                </p:cTn>
                              </p:par>
                              <p:par>
                                <p:cTn id="86" presetID="2" presetClass="entr" presetSubtype="2" fill="hold" nodeType="withEffect">
                                  <p:stCondLst>
                                    <p:cond delay="250"/>
                                  </p:stCondLst>
                                  <p:childTnLst>
                                    <p:set>
                                      <p:cBhvr>
                                        <p:cTn id="87" dur="1" fill="hold">
                                          <p:stCondLst>
                                            <p:cond delay="0"/>
                                          </p:stCondLst>
                                        </p:cTn>
                                        <p:tgtEl>
                                          <p:spTgt spid="152"/>
                                        </p:tgtEl>
                                        <p:attrNameLst>
                                          <p:attrName>style.visibility</p:attrName>
                                        </p:attrNameLst>
                                      </p:cBhvr>
                                      <p:to>
                                        <p:strVal val="visible"/>
                                      </p:to>
                                    </p:set>
                                    <p:anim calcmode="lin" valueType="num">
                                      <p:cBhvr additive="base">
                                        <p:cTn id="88" dur="650" fill="hold"/>
                                        <p:tgtEl>
                                          <p:spTgt spid="152"/>
                                        </p:tgtEl>
                                        <p:attrNameLst>
                                          <p:attrName>ppt_x</p:attrName>
                                        </p:attrNameLst>
                                      </p:cBhvr>
                                      <p:tavLst>
                                        <p:tav tm="0">
                                          <p:val>
                                            <p:strVal val="1+#ppt_w/2"/>
                                          </p:val>
                                        </p:tav>
                                        <p:tav tm="100000">
                                          <p:val>
                                            <p:strVal val="#ppt_x"/>
                                          </p:val>
                                        </p:tav>
                                      </p:tavLst>
                                    </p:anim>
                                    <p:anim calcmode="lin" valueType="num">
                                      <p:cBhvr additive="base">
                                        <p:cTn id="89" dur="650" fill="hold"/>
                                        <p:tgtEl>
                                          <p:spTgt spid="152"/>
                                        </p:tgtEl>
                                        <p:attrNameLst>
                                          <p:attrName>ppt_y</p:attrName>
                                        </p:attrNameLst>
                                      </p:cBhvr>
                                      <p:tavLst>
                                        <p:tav tm="0">
                                          <p:val>
                                            <p:strVal val="#ppt_y"/>
                                          </p:val>
                                        </p:tav>
                                        <p:tav tm="100000">
                                          <p:val>
                                            <p:strVal val="#ppt_y"/>
                                          </p:val>
                                        </p:tav>
                                      </p:tavLst>
                                    </p:anim>
                                  </p:childTnLst>
                                </p:cTn>
                              </p:par>
                              <p:par>
                                <p:cTn id="90" presetID="2" presetClass="entr" presetSubtype="12" fill="hold" nodeType="withEffect">
                                  <p:stCondLst>
                                    <p:cond delay="250"/>
                                  </p:stCondLst>
                                  <p:childTnLst>
                                    <p:set>
                                      <p:cBhvr>
                                        <p:cTn id="91" dur="1" fill="hold">
                                          <p:stCondLst>
                                            <p:cond delay="0"/>
                                          </p:stCondLst>
                                        </p:cTn>
                                        <p:tgtEl>
                                          <p:spTgt spid="154"/>
                                        </p:tgtEl>
                                        <p:attrNameLst>
                                          <p:attrName>style.visibility</p:attrName>
                                        </p:attrNameLst>
                                      </p:cBhvr>
                                      <p:to>
                                        <p:strVal val="visible"/>
                                      </p:to>
                                    </p:set>
                                    <p:anim calcmode="lin" valueType="num">
                                      <p:cBhvr additive="base">
                                        <p:cTn id="92" dur="1000" fill="hold"/>
                                        <p:tgtEl>
                                          <p:spTgt spid="154"/>
                                        </p:tgtEl>
                                        <p:attrNameLst>
                                          <p:attrName>ppt_x</p:attrName>
                                        </p:attrNameLst>
                                      </p:cBhvr>
                                      <p:tavLst>
                                        <p:tav tm="0">
                                          <p:val>
                                            <p:strVal val="0-#ppt_w/2"/>
                                          </p:val>
                                        </p:tav>
                                        <p:tav tm="100000">
                                          <p:val>
                                            <p:strVal val="#ppt_x"/>
                                          </p:val>
                                        </p:tav>
                                      </p:tavLst>
                                    </p:anim>
                                    <p:anim calcmode="lin" valueType="num">
                                      <p:cBhvr additive="base">
                                        <p:cTn id="93" dur="1000" fill="hold"/>
                                        <p:tgtEl>
                                          <p:spTgt spid="154"/>
                                        </p:tgtEl>
                                        <p:attrNameLst>
                                          <p:attrName>ppt_y</p:attrName>
                                        </p:attrNameLst>
                                      </p:cBhvr>
                                      <p:tavLst>
                                        <p:tav tm="0">
                                          <p:val>
                                            <p:strVal val="1+#ppt_h/2"/>
                                          </p:val>
                                        </p:tav>
                                        <p:tav tm="100000">
                                          <p:val>
                                            <p:strVal val="#ppt_y"/>
                                          </p:val>
                                        </p:tav>
                                      </p:tavLst>
                                    </p:anim>
                                  </p:childTnLst>
                                </p:cTn>
                              </p:par>
                              <p:par>
                                <p:cTn id="94" presetID="2" presetClass="entr" presetSubtype="12" fill="hold" nodeType="withEffect">
                                  <p:stCondLst>
                                    <p:cond delay="250"/>
                                  </p:stCondLst>
                                  <p:childTnLst>
                                    <p:set>
                                      <p:cBhvr>
                                        <p:cTn id="95" dur="1" fill="hold">
                                          <p:stCondLst>
                                            <p:cond delay="0"/>
                                          </p:stCondLst>
                                        </p:cTn>
                                        <p:tgtEl>
                                          <p:spTgt spid="156"/>
                                        </p:tgtEl>
                                        <p:attrNameLst>
                                          <p:attrName>style.visibility</p:attrName>
                                        </p:attrNameLst>
                                      </p:cBhvr>
                                      <p:to>
                                        <p:strVal val="visible"/>
                                      </p:to>
                                    </p:set>
                                    <p:anim calcmode="lin" valueType="num">
                                      <p:cBhvr additive="base">
                                        <p:cTn id="96" dur="850" fill="hold"/>
                                        <p:tgtEl>
                                          <p:spTgt spid="156"/>
                                        </p:tgtEl>
                                        <p:attrNameLst>
                                          <p:attrName>ppt_x</p:attrName>
                                        </p:attrNameLst>
                                      </p:cBhvr>
                                      <p:tavLst>
                                        <p:tav tm="0">
                                          <p:val>
                                            <p:strVal val="0-#ppt_w/2"/>
                                          </p:val>
                                        </p:tav>
                                        <p:tav tm="100000">
                                          <p:val>
                                            <p:strVal val="#ppt_x"/>
                                          </p:val>
                                        </p:tav>
                                      </p:tavLst>
                                    </p:anim>
                                    <p:anim calcmode="lin" valueType="num">
                                      <p:cBhvr additive="base">
                                        <p:cTn id="97" dur="850" fill="hold"/>
                                        <p:tgtEl>
                                          <p:spTgt spid="156"/>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250"/>
                                  </p:stCondLst>
                                  <p:childTnLst>
                                    <p:set>
                                      <p:cBhvr>
                                        <p:cTn id="99" dur="1" fill="hold">
                                          <p:stCondLst>
                                            <p:cond delay="0"/>
                                          </p:stCondLst>
                                        </p:cTn>
                                        <p:tgtEl>
                                          <p:spTgt spid="158"/>
                                        </p:tgtEl>
                                        <p:attrNameLst>
                                          <p:attrName>style.visibility</p:attrName>
                                        </p:attrNameLst>
                                      </p:cBhvr>
                                      <p:to>
                                        <p:strVal val="visible"/>
                                      </p:to>
                                    </p:set>
                                    <p:anim calcmode="lin" valueType="num">
                                      <p:cBhvr additive="base">
                                        <p:cTn id="100" dur="650" fill="hold"/>
                                        <p:tgtEl>
                                          <p:spTgt spid="158"/>
                                        </p:tgtEl>
                                        <p:attrNameLst>
                                          <p:attrName>ppt_x</p:attrName>
                                        </p:attrNameLst>
                                      </p:cBhvr>
                                      <p:tavLst>
                                        <p:tav tm="0">
                                          <p:val>
                                            <p:strVal val="#ppt_x"/>
                                          </p:val>
                                        </p:tav>
                                        <p:tav tm="100000">
                                          <p:val>
                                            <p:strVal val="#ppt_x"/>
                                          </p:val>
                                        </p:tav>
                                      </p:tavLst>
                                    </p:anim>
                                    <p:anim calcmode="lin" valueType="num">
                                      <p:cBhvr additive="base">
                                        <p:cTn id="101" dur="650" fill="hold"/>
                                        <p:tgtEl>
                                          <p:spTgt spid="158"/>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250"/>
                                  </p:stCondLst>
                                  <p:childTnLst>
                                    <p:set>
                                      <p:cBhvr>
                                        <p:cTn id="103" dur="1" fill="hold">
                                          <p:stCondLst>
                                            <p:cond delay="0"/>
                                          </p:stCondLst>
                                        </p:cTn>
                                        <p:tgtEl>
                                          <p:spTgt spid="160"/>
                                        </p:tgtEl>
                                        <p:attrNameLst>
                                          <p:attrName>style.visibility</p:attrName>
                                        </p:attrNameLst>
                                      </p:cBhvr>
                                      <p:to>
                                        <p:strVal val="visible"/>
                                      </p:to>
                                    </p:set>
                                    <p:anim calcmode="lin" valueType="num">
                                      <p:cBhvr additive="base">
                                        <p:cTn id="104" dur="250" fill="hold"/>
                                        <p:tgtEl>
                                          <p:spTgt spid="160"/>
                                        </p:tgtEl>
                                        <p:attrNameLst>
                                          <p:attrName>ppt_x</p:attrName>
                                        </p:attrNameLst>
                                      </p:cBhvr>
                                      <p:tavLst>
                                        <p:tav tm="0">
                                          <p:val>
                                            <p:strVal val="#ppt_x"/>
                                          </p:val>
                                        </p:tav>
                                        <p:tav tm="100000">
                                          <p:val>
                                            <p:strVal val="#ppt_x"/>
                                          </p:val>
                                        </p:tav>
                                      </p:tavLst>
                                    </p:anim>
                                    <p:anim calcmode="lin" valueType="num">
                                      <p:cBhvr additive="base">
                                        <p:cTn id="105" dur="250" fill="hold"/>
                                        <p:tgtEl>
                                          <p:spTgt spid="160"/>
                                        </p:tgtEl>
                                        <p:attrNameLst>
                                          <p:attrName>ppt_y</p:attrName>
                                        </p:attrNameLst>
                                      </p:cBhvr>
                                      <p:tavLst>
                                        <p:tav tm="0">
                                          <p:val>
                                            <p:strVal val="1+#ppt_h/2"/>
                                          </p:val>
                                        </p:tav>
                                        <p:tav tm="100000">
                                          <p:val>
                                            <p:strVal val="#ppt_y"/>
                                          </p:val>
                                        </p:tav>
                                      </p:tavLst>
                                    </p:anim>
                                  </p:childTnLst>
                                </p:cTn>
                              </p:par>
                              <p:par>
                                <p:cTn id="106" presetID="2" presetClass="entr" presetSubtype="6" fill="hold" nodeType="withEffect">
                                  <p:stCondLst>
                                    <p:cond delay="250"/>
                                  </p:stCondLst>
                                  <p:childTnLst>
                                    <p:set>
                                      <p:cBhvr>
                                        <p:cTn id="107" dur="1" fill="hold">
                                          <p:stCondLst>
                                            <p:cond delay="0"/>
                                          </p:stCondLst>
                                        </p:cTn>
                                        <p:tgtEl>
                                          <p:spTgt spid="161"/>
                                        </p:tgtEl>
                                        <p:attrNameLst>
                                          <p:attrName>style.visibility</p:attrName>
                                        </p:attrNameLst>
                                      </p:cBhvr>
                                      <p:to>
                                        <p:strVal val="visible"/>
                                      </p:to>
                                    </p:set>
                                    <p:anim calcmode="lin" valueType="num">
                                      <p:cBhvr additive="base">
                                        <p:cTn id="108" dur="1000" fill="hold"/>
                                        <p:tgtEl>
                                          <p:spTgt spid="161"/>
                                        </p:tgtEl>
                                        <p:attrNameLst>
                                          <p:attrName>ppt_x</p:attrName>
                                        </p:attrNameLst>
                                      </p:cBhvr>
                                      <p:tavLst>
                                        <p:tav tm="0">
                                          <p:val>
                                            <p:strVal val="1+#ppt_w/2"/>
                                          </p:val>
                                        </p:tav>
                                        <p:tav tm="100000">
                                          <p:val>
                                            <p:strVal val="#ppt_x"/>
                                          </p:val>
                                        </p:tav>
                                      </p:tavLst>
                                    </p:anim>
                                    <p:anim calcmode="lin" valueType="num">
                                      <p:cBhvr additive="base">
                                        <p:cTn id="109" dur="1000" fill="hold"/>
                                        <p:tgtEl>
                                          <p:spTgt spid="161"/>
                                        </p:tgtEl>
                                        <p:attrNameLst>
                                          <p:attrName>ppt_y</p:attrName>
                                        </p:attrNameLst>
                                      </p:cBhvr>
                                      <p:tavLst>
                                        <p:tav tm="0">
                                          <p:val>
                                            <p:strVal val="1+#ppt_h/2"/>
                                          </p:val>
                                        </p:tav>
                                        <p:tav tm="100000">
                                          <p:val>
                                            <p:strVal val="#ppt_y"/>
                                          </p:val>
                                        </p:tav>
                                      </p:tavLst>
                                    </p:anim>
                                  </p:childTnLst>
                                </p:cTn>
                              </p:par>
                              <p:par>
                                <p:cTn id="110" presetID="2" presetClass="entr" presetSubtype="12" fill="hold" nodeType="withEffect">
                                  <p:stCondLst>
                                    <p:cond delay="250"/>
                                  </p:stCondLst>
                                  <p:childTnLst>
                                    <p:set>
                                      <p:cBhvr>
                                        <p:cTn id="111" dur="1" fill="hold">
                                          <p:stCondLst>
                                            <p:cond delay="0"/>
                                          </p:stCondLst>
                                        </p:cTn>
                                        <p:tgtEl>
                                          <p:spTgt spid="163"/>
                                        </p:tgtEl>
                                        <p:attrNameLst>
                                          <p:attrName>style.visibility</p:attrName>
                                        </p:attrNameLst>
                                      </p:cBhvr>
                                      <p:to>
                                        <p:strVal val="visible"/>
                                      </p:to>
                                    </p:set>
                                    <p:anim calcmode="lin" valueType="num">
                                      <p:cBhvr additive="base">
                                        <p:cTn id="112" dur="1250" fill="hold"/>
                                        <p:tgtEl>
                                          <p:spTgt spid="163"/>
                                        </p:tgtEl>
                                        <p:attrNameLst>
                                          <p:attrName>ppt_x</p:attrName>
                                        </p:attrNameLst>
                                      </p:cBhvr>
                                      <p:tavLst>
                                        <p:tav tm="0">
                                          <p:val>
                                            <p:strVal val="0-#ppt_w/2"/>
                                          </p:val>
                                        </p:tav>
                                        <p:tav tm="100000">
                                          <p:val>
                                            <p:strVal val="#ppt_x"/>
                                          </p:val>
                                        </p:tav>
                                      </p:tavLst>
                                    </p:anim>
                                    <p:anim calcmode="lin" valueType="num">
                                      <p:cBhvr additive="base">
                                        <p:cTn id="113" dur="1250" fill="hold"/>
                                        <p:tgtEl>
                                          <p:spTgt spid="163"/>
                                        </p:tgtEl>
                                        <p:attrNameLst>
                                          <p:attrName>ppt_y</p:attrName>
                                        </p:attrNameLst>
                                      </p:cBhvr>
                                      <p:tavLst>
                                        <p:tav tm="0">
                                          <p:val>
                                            <p:strVal val="1+#ppt_h/2"/>
                                          </p:val>
                                        </p:tav>
                                        <p:tav tm="100000">
                                          <p:val>
                                            <p:strVal val="#ppt_y"/>
                                          </p:val>
                                        </p:tav>
                                      </p:tavLst>
                                    </p:anim>
                                  </p:childTnLst>
                                </p:cTn>
                              </p:par>
                              <p:par>
                                <p:cTn id="114" presetID="2" presetClass="entr" presetSubtype="2" fill="hold" nodeType="withEffect">
                                  <p:stCondLst>
                                    <p:cond delay="250"/>
                                  </p:stCondLst>
                                  <p:childTnLst>
                                    <p:set>
                                      <p:cBhvr>
                                        <p:cTn id="115" dur="1" fill="hold">
                                          <p:stCondLst>
                                            <p:cond delay="0"/>
                                          </p:stCondLst>
                                        </p:cTn>
                                        <p:tgtEl>
                                          <p:spTgt spid="165"/>
                                        </p:tgtEl>
                                        <p:attrNameLst>
                                          <p:attrName>style.visibility</p:attrName>
                                        </p:attrNameLst>
                                      </p:cBhvr>
                                      <p:to>
                                        <p:strVal val="visible"/>
                                      </p:to>
                                    </p:set>
                                    <p:anim calcmode="lin" valueType="num">
                                      <p:cBhvr additive="base">
                                        <p:cTn id="116" dur="250" fill="hold"/>
                                        <p:tgtEl>
                                          <p:spTgt spid="165"/>
                                        </p:tgtEl>
                                        <p:attrNameLst>
                                          <p:attrName>ppt_x</p:attrName>
                                        </p:attrNameLst>
                                      </p:cBhvr>
                                      <p:tavLst>
                                        <p:tav tm="0">
                                          <p:val>
                                            <p:strVal val="1+#ppt_w/2"/>
                                          </p:val>
                                        </p:tav>
                                        <p:tav tm="100000">
                                          <p:val>
                                            <p:strVal val="#ppt_x"/>
                                          </p:val>
                                        </p:tav>
                                      </p:tavLst>
                                    </p:anim>
                                    <p:anim calcmode="lin" valueType="num">
                                      <p:cBhvr additive="base">
                                        <p:cTn id="117" dur="250" fill="hold"/>
                                        <p:tgtEl>
                                          <p:spTgt spid="165"/>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250"/>
                                  </p:stCondLst>
                                  <p:childTnLst>
                                    <p:set>
                                      <p:cBhvr>
                                        <p:cTn id="119" dur="1" fill="hold">
                                          <p:stCondLst>
                                            <p:cond delay="0"/>
                                          </p:stCondLst>
                                        </p:cTn>
                                        <p:tgtEl>
                                          <p:spTgt spid="167"/>
                                        </p:tgtEl>
                                        <p:attrNameLst>
                                          <p:attrName>style.visibility</p:attrName>
                                        </p:attrNameLst>
                                      </p:cBhvr>
                                      <p:to>
                                        <p:strVal val="visible"/>
                                      </p:to>
                                    </p:set>
                                    <p:anim calcmode="lin" valueType="num">
                                      <p:cBhvr additive="base">
                                        <p:cTn id="120" dur="500" fill="hold"/>
                                        <p:tgtEl>
                                          <p:spTgt spid="167"/>
                                        </p:tgtEl>
                                        <p:attrNameLst>
                                          <p:attrName>ppt_x</p:attrName>
                                        </p:attrNameLst>
                                      </p:cBhvr>
                                      <p:tavLst>
                                        <p:tav tm="0">
                                          <p:val>
                                            <p:strVal val="1+#ppt_w/2"/>
                                          </p:val>
                                        </p:tav>
                                        <p:tav tm="100000">
                                          <p:val>
                                            <p:strVal val="#ppt_x"/>
                                          </p:val>
                                        </p:tav>
                                      </p:tavLst>
                                    </p:anim>
                                    <p:anim calcmode="lin" valueType="num">
                                      <p:cBhvr additive="base">
                                        <p:cTn id="121" dur="500" fill="hold"/>
                                        <p:tgtEl>
                                          <p:spTgt spid="167"/>
                                        </p:tgtEl>
                                        <p:attrNameLst>
                                          <p:attrName>ppt_y</p:attrName>
                                        </p:attrNameLst>
                                      </p:cBhvr>
                                      <p:tavLst>
                                        <p:tav tm="0">
                                          <p:val>
                                            <p:strVal val="#ppt_y"/>
                                          </p:val>
                                        </p:tav>
                                        <p:tav tm="100000">
                                          <p:val>
                                            <p:strVal val="#ppt_y"/>
                                          </p:val>
                                        </p:tav>
                                      </p:tavLst>
                                    </p:anim>
                                  </p:childTnLst>
                                </p:cTn>
                              </p:par>
                            </p:childTnLst>
                          </p:cTn>
                        </p:par>
                        <p:par>
                          <p:cTn id="122" fill="hold">
                            <p:stCondLst>
                              <p:cond delay="2500"/>
                            </p:stCondLst>
                            <p:childTnLst>
                              <p:par>
                                <p:cTn id="123" presetID="16" presetClass="entr" presetSubtype="37" fill="hold" grpId="0" nodeType="afterEffect">
                                  <p:stCondLst>
                                    <p:cond delay="350"/>
                                  </p:stCondLst>
                                  <p:childTnLst>
                                    <p:set>
                                      <p:cBhvr>
                                        <p:cTn id="124" dur="1" fill="hold">
                                          <p:stCondLst>
                                            <p:cond delay="0"/>
                                          </p:stCondLst>
                                        </p:cTn>
                                        <p:tgtEl>
                                          <p:spTgt spid="139"/>
                                        </p:tgtEl>
                                        <p:attrNameLst>
                                          <p:attrName>style.visibility</p:attrName>
                                        </p:attrNameLst>
                                      </p:cBhvr>
                                      <p:to>
                                        <p:strVal val="visible"/>
                                      </p:to>
                                    </p:set>
                                    <p:animEffect transition="in" filter="barn(outVertical)">
                                      <p:cBhvr>
                                        <p:cTn id="125" dur="75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p:nvPr/>
        </p:nvGrpSpPr>
        <p:grpSpPr>
          <a:xfrm>
            <a:off x="5362555" y="2131882"/>
            <a:ext cx="1578461" cy="1820370"/>
            <a:chOff x="7255304" y="2715149"/>
            <a:chExt cx="2315077" cy="2669052"/>
          </a:xfrm>
        </p:grpSpPr>
        <p:grpSp>
          <p:nvGrpSpPr>
            <p:cNvPr id="4" name="Group 51"/>
            <p:cNvGrpSpPr/>
            <p:nvPr/>
          </p:nvGrpSpPr>
          <p:grpSpPr>
            <a:xfrm flipV="1">
              <a:off x="7255304" y="2715149"/>
              <a:ext cx="2315077" cy="2669052"/>
              <a:chOff x="1923786" y="2403728"/>
              <a:chExt cx="2315077" cy="2669052"/>
            </a:xfrm>
          </p:grpSpPr>
          <p:sp>
            <p:nvSpPr>
              <p:cNvPr id="65" name="Flowchart: Decision 64"/>
              <p:cNvSpPr/>
              <p:nvPr/>
            </p:nvSpPr>
            <p:spPr>
              <a:xfrm>
                <a:off x="1923786" y="2403728"/>
                <a:ext cx="2315077" cy="2315077"/>
              </a:xfrm>
              <a:prstGeom prst="flowChartDecision">
                <a:avLst/>
              </a:prstGeom>
              <a:solidFill>
                <a:schemeClr val="accent4"/>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Flowchart: Decision 65"/>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52"/>
            <p:cNvGrpSpPr/>
            <p:nvPr/>
          </p:nvGrpSpPr>
          <p:grpSpPr>
            <a:xfrm>
              <a:off x="8103821" y="3563137"/>
              <a:ext cx="618042" cy="619099"/>
              <a:chOff x="9145588" y="4435475"/>
              <a:chExt cx="464344" cy="465138"/>
            </a:xfrm>
            <a:solidFill>
              <a:schemeClr val="accent5"/>
            </a:solidFill>
          </p:grpSpPr>
          <p:sp>
            <p:nvSpPr>
              <p:cNvPr id="5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4"/>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66"/>
          <p:cNvGrpSpPr/>
          <p:nvPr/>
        </p:nvGrpSpPr>
        <p:grpSpPr>
          <a:xfrm>
            <a:off x="2202149" y="2128010"/>
            <a:ext cx="1578461" cy="1820370"/>
            <a:chOff x="2625150" y="2715149"/>
            <a:chExt cx="2315077" cy="2669052"/>
          </a:xfrm>
        </p:grpSpPr>
        <p:grpSp>
          <p:nvGrpSpPr>
            <p:cNvPr id="7" name="Group 67"/>
            <p:cNvGrpSpPr/>
            <p:nvPr/>
          </p:nvGrpSpPr>
          <p:grpSpPr>
            <a:xfrm flipV="1">
              <a:off x="2625150" y="2715149"/>
              <a:ext cx="2315077" cy="2669052"/>
              <a:chOff x="1923786" y="2403728"/>
              <a:chExt cx="2315077" cy="2669052"/>
            </a:xfrm>
          </p:grpSpPr>
          <p:sp>
            <p:nvSpPr>
              <p:cNvPr id="72" name="Flowchart: Decision 71"/>
              <p:cNvSpPr/>
              <p:nvPr/>
            </p:nvSpPr>
            <p:spPr>
              <a:xfrm>
                <a:off x="1923786" y="2403728"/>
                <a:ext cx="2315077" cy="2315077"/>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Flowchart: Decision 72"/>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68"/>
            <p:cNvGrpSpPr/>
            <p:nvPr/>
          </p:nvGrpSpPr>
          <p:grpSpPr>
            <a:xfrm>
              <a:off x="3549099" y="3562079"/>
              <a:ext cx="467178" cy="619099"/>
              <a:chOff x="3582988" y="3510757"/>
              <a:chExt cx="319088" cy="465138"/>
            </a:xfrm>
            <a:solidFill>
              <a:schemeClr val="accent2"/>
            </a:solidFill>
          </p:grpSpPr>
          <p:sp>
            <p:nvSpPr>
              <p:cNvPr id="7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Group 73"/>
          <p:cNvGrpSpPr/>
          <p:nvPr/>
        </p:nvGrpSpPr>
        <p:grpSpPr>
          <a:xfrm>
            <a:off x="623745" y="1864832"/>
            <a:ext cx="1578461" cy="1820370"/>
            <a:chOff x="310073" y="2361174"/>
            <a:chExt cx="2315077" cy="2669052"/>
          </a:xfrm>
        </p:grpSpPr>
        <p:grpSp>
          <p:nvGrpSpPr>
            <p:cNvPr id="10" name="Group 74"/>
            <p:cNvGrpSpPr/>
            <p:nvPr/>
          </p:nvGrpSpPr>
          <p:grpSpPr>
            <a:xfrm>
              <a:off x="310073" y="2361174"/>
              <a:ext cx="2315077" cy="2669052"/>
              <a:chOff x="1923786" y="2403728"/>
              <a:chExt cx="2315077" cy="2669052"/>
            </a:xfrm>
          </p:grpSpPr>
          <p:sp>
            <p:nvSpPr>
              <p:cNvPr id="79" name="Flowchart: Decision 78"/>
              <p:cNvSpPr/>
              <p:nvPr/>
            </p:nvSpPr>
            <p:spPr>
              <a:xfrm>
                <a:off x="1923786" y="2403728"/>
                <a:ext cx="2315077" cy="2315077"/>
              </a:xfrm>
              <a:prstGeom prst="flowChartDecision">
                <a:avLst/>
              </a:prstGeom>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lowchart: Decision 79"/>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75"/>
            <p:cNvGrpSpPr/>
            <p:nvPr/>
          </p:nvGrpSpPr>
          <p:grpSpPr>
            <a:xfrm>
              <a:off x="1234022" y="3562078"/>
              <a:ext cx="463795" cy="619099"/>
              <a:chOff x="2639219" y="3510757"/>
              <a:chExt cx="348456" cy="465138"/>
            </a:xfrm>
            <a:solidFill>
              <a:schemeClr val="accent1"/>
            </a:solidFill>
          </p:grpSpPr>
          <p:sp>
            <p:nvSpPr>
              <p:cNvPr id="77"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8"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2" name="Group 80"/>
          <p:cNvGrpSpPr/>
          <p:nvPr/>
        </p:nvGrpSpPr>
        <p:grpSpPr>
          <a:xfrm>
            <a:off x="3784094" y="1862447"/>
            <a:ext cx="1578461" cy="1820370"/>
            <a:chOff x="4940227" y="2361174"/>
            <a:chExt cx="2315077" cy="2669052"/>
          </a:xfrm>
        </p:grpSpPr>
        <p:grpSp>
          <p:nvGrpSpPr>
            <p:cNvPr id="13" name="Group 81"/>
            <p:cNvGrpSpPr/>
            <p:nvPr/>
          </p:nvGrpSpPr>
          <p:grpSpPr>
            <a:xfrm>
              <a:off x="4940227" y="2361174"/>
              <a:ext cx="2315077" cy="2669052"/>
              <a:chOff x="1923786" y="2403728"/>
              <a:chExt cx="2315077" cy="2669052"/>
            </a:xfrm>
          </p:grpSpPr>
          <p:sp>
            <p:nvSpPr>
              <p:cNvPr id="87" name="Flowchart: Decision 86"/>
              <p:cNvSpPr/>
              <p:nvPr/>
            </p:nvSpPr>
            <p:spPr>
              <a:xfrm>
                <a:off x="1923786" y="2403728"/>
                <a:ext cx="2315077" cy="2315077"/>
              </a:xfrm>
              <a:prstGeom prst="flowChartDecision">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Flowchart: Decision 87"/>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82"/>
            <p:cNvGrpSpPr/>
            <p:nvPr/>
          </p:nvGrpSpPr>
          <p:grpSpPr>
            <a:xfrm>
              <a:off x="5788744" y="3563137"/>
              <a:ext cx="618042" cy="618042"/>
              <a:chOff x="4439444" y="2582069"/>
              <a:chExt cx="464344" cy="464344"/>
            </a:xfrm>
            <a:solidFill>
              <a:schemeClr val="accent4"/>
            </a:solidFill>
          </p:grpSpPr>
          <p:sp>
            <p:nvSpPr>
              <p:cNvPr id="84"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accent3"/>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8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solidFill>
                  <a:schemeClr val="accent1"/>
                </a:solid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8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accent3"/>
              </a:solidFill>
              <a:ln>
                <a:solidFill>
                  <a:schemeClr val="accent1"/>
                </a:solid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 name="Group 88"/>
          <p:cNvGrpSpPr/>
          <p:nvPr/>
        </p:nvGrpSpPr>
        <p:grpSpPr>
          <a:xfrm>
            <a:off x="571011" y="946981"/>
            <a:ext cx="1925682" cy="911894"/>
            <a:chOff x="3816825" y="5468753"/>
            <a:chExt cx="2242158" cy="1215484"/>
          </a:xfrm>
        </p:grpSpPr>
        <p:sp>
          <p:nvSpPr>
            <p:cNvPr id="90" name="TextBox 89"/>
            <p:cNvSpPr txBox="1"/>
            <p:nvPr/>
          </p:nvSpPr>
          <p:spPr>
            <a:xfrm>
              <a:off x="4115404"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91" name="Rectangle 90"/>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 name="Group 91"/>
          <p:cNvGrpSpPr/>
          <p:nvPr/>
        </p:nvGrpSpPr>
        <p:grpSpPr>
          <a:xfrm>
            <a:off x="2150569" y="4032476"/>
            <a:ext cx="1925682" cy="911894"/>
            <a:chOff x="3816825" y="5468753"/>
            <a:chExt cx="2242158" cy="1215484"/>
          </a:xfrm>
        </p:grpSpPr>
        <p:sp>
          <p:nvSpPr>
            <p:cNvPr id="93" name="TextBox 92"/>
            <p:cNvSpPr txBox="1"/>
            <p:nvPr/>
          </p:nvSpPr>
          <p:spPr>
            <a:xfrm>
              <a:off x="4164711"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94" name="Rectangle 93"/>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Group 94"/>
          <p:cNvGrpSpPr/>
          <p:nvPr/>
        </p:nvGrpSpPr>
        <p:grpSpPr>
          <a:xfrm>
            <a:off x="5310614" y="4032476"/>
            <a:ext cx="1925682" cy="911894"/>
            <a:chOff x="3816825" y="5468753"/>
            <a:chExt cx="2242158" cy="1215484"/>
          </a:xfrm>
        </p:grpSpPr>
        <p:sp>
          <p:nvSpPr>
            <p:cNvPr id="96" name="TextBox 95"/>
            <p:cNvSpPr txBox="1"/>
            <p:nvPr/>
          </p:nvSpPr>
          <p:spPr>
            <a:xfrm>
              <a:off x="4166700"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97" name="Rectangle 96"/>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Group 97"/>
          <p:cNvGrpSpPr/>
          <p:nvPr/>
        </p:nvGrpSpPr>
        <p:grpSpPr>
          <a:xfrm>
            <a:off x="3730773" y="946981"/>
            <a:ext cx="1925682" cy="911894"/>
            <a:chOff x="3816825" y="5468753"/>
            <a:chExt cx="2242158" cy="1215484"/>
          </a:xfrm>
        </p:grpSpPr>
        <p:sp>
          <p:nvSpPr>
            <p:cNvPr id="99" name="TextBox 98"/>
            <p:cNvSpPr txBox="1"/>
            <p:nvPr/>
          </p:nvSpPr>
          <p:spPr>
            <a:xfrm>
              <a:off x="4127437"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100" name="Rectangle 99"/>
            <p:cNvSpPr/>
            <p:nvPr/>
          </p:nvSpPr>
          <p:spPr>
            <a:xfrm>
              <a:off x="3816825"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9" name="Group 100"/>
          <p:cNvGrpSpPr/>
          <p:nvPr/>
        </p:nvGrpSpPr>
        <p:grpSpPr>
          <a:xfrm>
            <a:off x="6941014" y="1857732"/>
            <a:ext cx="1578461" cy="1820370"/>
            <a:chOff x="9565736" y="2354890"/>
            <a:chExt cx="2315077" cy="2669052"/>
          </a:xfrm>
        </p:grpSpPr>
        <p:grpSp>
          <p:nvGrpSpPr>
            <p:cNvPr id="20" name="Group 101"/>
            <p:cNvGrpSpPr/>
            <p:nvPr/>
          </p:nvGrpSpPr>
          <p:grpSpPr>
            <a:xfrm>
              <a:off x="9565736" y="2354890"/>
              <a:ext cx="2315077" cy="2669052"/>
              <a:chOff x="1923786" y="2403728"/>
              <a:chExt cx="2315077" cy="2669052"/>
            </a:xfrm>
          </p:grpSpPr>
          <p:sp>
            <p:nvSpPr>
              <p:cNvPr id="107" name="Flowchart: Decision 106"/>
              <p:cNvSpPr/>
              <p:nvPr/>
            </p:nvSpPr>
            <p:spPr>
              <a:xfrm>
                <a:off x="1923786" y="2403728"/>
                <a:ext cx="2315077" cy="2315077"/>
              </a:xfrm>
              <a:prstGeom prst="flowChartDecision">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Flowchart: Decision 107"/>
              <p:cNvSpPr/>
              <p:nvPr/>
            </p:nvSpPr>
            <p:spPr>
              <a:xfrm>
                <a:off x="1923786" y="2757703"/>
                <a:ext cx="2315077" cy="2315077"/>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102"/>
            <p:cNvGrpSpPr/>
            <p:nvPr/>
          </p:nvGrpSpPr>
          <p:grpSpPr>
            <a:xfrm>
              <a:off x="10463950" y="3529523"/>
              <a:ext cx="510778" cy="561856"/>
              <a:chOff x="4439444" y="1652588"/>
              <a:chExt cx="464344" cy="464344"/>
            </a:xfrm>
            <a:solidFill>
              <a:schemeClr val="accent3"/>
            </a:solidFill>
          </p:grpSpPr>
          <p:sp>
            <p:nvSpPr>
              <p:cNvPr id="10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2" name="Group 108"/>
          <p:cNvGrpSpPr/>
          <p:nvPr/>
        </p:nvGrpSpPr>
        <p:grpSpPr>
          <a:xfrm>
            <a:off x="6886752" y="946981"/>
            <a:ext cx="1925682" cy="911894"/>
            <a:chOff x="3816826" y="5468753"/>
            <a:chExt cx="2242158" cy="1215484"/>
          </a:xfrm>
        </p:grpSpPr>
        <p:sp>
          <p:nvSpPr>
            <p:cNvPr id="110" name="TextBox 109"/>
            <p:cNvSpPr txBox="1"/>
            <p:nvPr/>
          </p:nvSpPr>
          <p:spPr>
            <a:xfrm>
              <a:off x="3835230" y="5468753"/>
              <a:ext cx="1290089"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111" name="Rectangle 110"/>
            <p:cNvSpPr/>
            <p:nvPr/>
          </p:nvSpPr>
          <p:spPr>
            <a:xfrm>
              <a:off x="3816826" y="5822728"/>
              <a:ext cx="2242158" cy="861509"/>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
                                        <p:tgtEl>
                                          <p:spTgt spid="9"/>
                                        </p:tgtEl>
                                      </p:cBhvr>
                                    </p:animEffect>
                                    <p:anim calcmode="lin" valueType="num">
                                      <p:cBhvr>
                                        <p:cTn id="8" dur="400" fill="hold"/>
                                        <p:tgtEl>
                                          <p:spTgt spid="9"/>
                                        </p:tgtEl>
                                        <p:attrNameLst>
                                          <p:attrName>ppt_x</p:attrName>
                                        </p:attrNameLst>
                                      </p:cBhvr>
                                      <p:tavLst>
                                        <p:tav tm="0">
                                          <p:val>
                                            <p:strVal val="#ppt_x"/>
                                          </p:val>
                                        </p:tav>
                                        <p:tav tm="100000">
                                          <p:val>
                                            <p:strVal val="#ppt_x"/>
                                          </p:val>
                                        </p:tav>
                                      </p:tavLst>
                                    </p:anim>
                                    <p:anim calcmode="lin" valueType="num">
                                      <p:cBhvr>
                                        <p:cTn id="9" dur="400" fill="hold"/>
                                        <p:tgtEl>
                                          <p:spTgt spid="9"/>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p:tgtEl>
                                          <p:spTgt spid="15"/>
                                        </p:tgtEl>
                                        <p:attrNameLst>
                                          <p:attrName>ppt_y</p:attrName>
                                        </p:attrNameLst>
                                      </p:cBhvr>
                                      <p:tavLst>
                                        <p:tav tm="0">
                                          <p:val>
                                            <p:strVal val="#ppt_y+#ppt_h*1.125000"/>
                                          </p:val>
                                        </p:tav>
                                        <p:tav tm="100000">
                                          <p:val>
                                            <p:strVal val="#ppt_y"/>
                                          </p:val>
                                        </p:tav>
                                      </p:tavLst>
                                    </p:anim>
                                    <p:animEffect transition="in" filter="wipe(up)">
                                      <p:cBhvr>
                                        <p:cTn id="16" dur="500"/>
                                        <p:tgtEl>
                                          <p:spTgt spid="15"/>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 calcmode="lin" valueType="num">
                                      <p:cBhvr>
                                        <p:cTn id="22" dur="500" fill="hold"/>
                                        <p:tgtEl>
                                          <p:spTgt spid="6"/>
                                        </p:tgtEl>
                                        <p:attrNameLst>
                                          <p:attrName>style.rotation</p:attrName>
                                        </p:attrNameLst>
                                      </p:cBhvr>
                                      <p:tavLst>
                                        <p:tav tm="0">
                                          <p:val>
                                            <p:fltVal val="360"/>
                                          </p:val>
                                        </p:tav>
                                        <p:tav tm="100000">
                                          <p:val>
                                            <p:fltVal val="0"/>
                                          </p:val>
                                        </p:tav>
                                      </p:tavLst>
                                    </p:anim>
                                    <p:animEffect transition="in" filter="fade">
                                      <p:cBhvr>
                                        <p:cTn id="23" dur="500"/>
                                        <p:tgtEl>
                                          <p:spTgt spid="6"/>
                                        </p:tgtEl>
                                      </p:cBhvr>
                                    </p:animEffect>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p:tgtEl>
                                          <p:spTgt spid="16"/>
                                        </p:tgtEl>
                                        <p:attrNameLst>
                                          <p:attrName>ppt_y</p:attrName>
                                        </p:attrNameLst>
                                      </p:cBhvr>
                                      <p:tavLst>
                                        <p:tav tm="0">
                                          <p:val>
                                            <p:strVal val="#ppt_y-#ppt_h*1.125000"/>
                                          </p:val>
                                        </p:tav>
                                        <p:tav tm="100000">
                                          <p:val>
                                            <p:strVal val="#ppt_y"/>
                                          </p:val>
                                        </p:tav>
                                      </p:tavLst>
                                    </p:anim>
                                    <p:animEffect transition="in" filter="wipe(down)">
                                      <p:cBhvr>
                                        <p:cTn id="28" dur="500"/>
                                        <p:tgtEl>
                                          <p:spTgt spid="16"/>
                                        </p:tgtEl>
                                      </p:cBhvr>
                                    </p:animEffect>
                                  </p:childTnLst>
                                </p:cTn>
                              </p:par>
                            </p:childTnLst>
                          </p:cTn>
                        </p:par>
                        <p:par>
                          <p:cTn id="29" fill="hold">
                            <p:stCondLst>
                              <p:cond delay="2500"/>
                            </p:stCondLst>
                            <p:childTnLst>
                              <p:par>
                                <p:cTn id="30" presetID="15"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fltVal val="0"/>
                                          </p:val>
                                        </p:tav>
                                        <p:tav tm="100000">
                                          <p:val>
                                            <p:strVal val="#ppt_h"/>
                                          </p:val>
                                        </p:tav>
                                      </p:tavLst>
                                    </p:anim>
                                    <p:anim calcmode="lin" valueType="num">
                                      <p:cBhvr>
                                        <p:cTn id="34"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ppt_y</p:attrName>
                                        </p:attrNameLst>
                                      </p:cBhvr>
                                      <p:tavLst>
                                        <p:tav tm="0">
                                          <p:val>
                                            <p:strVal val="#ppt_y+#ppt_h*1.125000"/>
                                          </p:val>
                                        </p:tav>
                                        <p:tav tm="100000">
                                          <p:val>
                                            <p:strVal val="#ppt_y"/>
                                          </p:val>
                                        </p:tav>
                                      </p:tavLst>
                                    </p:anim>
                                    <p:animEffect transition="in" filter="wipe(up)">
                                      <p:cBhvr>
                                        <p:cTn id="40" dur="500"/>
                                        <p:tgtEl>
                                          <p:spTgt spid="18"/>
                                        </p:tgtEl>
                                      </p:cBhvr>
                                    </p:animEffect>
                                  </p:childTnLst>
                                </p:cTn>
                              </p:par>
                            </p:childTnLst>
                          </p:cTn>
                        </p:par>
                        <p:par>
                          <p:cTn id="41" fill="hold">
                            <p:stCondLst>
                              <p:cond delay="4000"/>
                            </p:stCondLst>
                            <p:childTnLst>
                              <p:par>
                                <p:cTn id="42" presetID="25" presetClass="entr" presetSubtype="0"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47" dur="1000" fill="hold"/>
                                        <p:tgtEl>
                                          <p:spTgt spid="2"/>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2"/>
                                        </p:tgtEl>
                                      </p:cBhvr>
                                    </p:animEffect>
                                  </p:childTnLst>
                                </p:cTn>
                              </p:par>
                            </p:childTnLst>
                          </p:cTn>
                        </p:par>
                        <p:par>
                          <p:cTn id="52" fill="hold">
                            <p:stCondLst>
                              <p:cond delay="5000"/>
                            </p:stCondLst>
                            <p:childTnLst>
                              <p:par>
                                <p:cTn id="53" presetID="12" presetClass="entr" presetSubtype="1"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p:tgtEl>
                                          <p:spTgt spid="17"/>
                                        </p:tgtEl>
                                        <p:attrNameLst>
                                          <p:attrName>ppt_y</p:attrName>
                                        </p:attrNameLst>
                                      </p:cBhvr>
                                      <p:tavLst>
                                        <p:tav tm="0">
                                          <p:val>
                                            <p:strVal val="#ppt_y-#ppt_h*1.125000"/>
                                          </p:val>
                                        </p:tav>
                                        <p:tav tm="100000">
                                          <p:val>
                                            <p:strVal val="#ppt_y"/>
                                          </p:val>
                                        </p:tav>
                                      </p:tavLst>
                                    </p:anim>
                                    <p:animEffect transition="in" filter="wipe(down)">
                                      <p:cBhvr>
                                        <p:cTn id="56" dur="500"/>
                                        <p:tgtEl>
                                          <p:spTgt spid="17"/>
                                        </p:tgtEl>
                                      </p:cBhvr>
                                    </p:animEffect>
                                  </p:childTnLst>
                                </p:cTn>
                              </p:par>
                            </p:childTnLst>
                          </p:cTn>
                        </p:par>
                        <p:par>
                          <p:cTn id="57" fill="hold">
                            <p:stCondLst>
                              <p:cond delay="5500"/>
                            </p:stCondLst>
                            <p:childTnLst>
                              <p:par>
                                <p:cTn id="58" presetID="2" presetClass="entr" presetSubtype="3"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500" fill="hold"/>
                                        <p:tgtEl>
                                          <p:spTgt spid="19"/>
                                        </p:tgtEl>
                                        <p:attrNameLst>
                                          <p:attrName>ppt_x</p:attrName>
                                        </p:attrNameLst>
                                      </p:cBhvr>
                                      <p:tavLst>
                                        <p:tav tm="0">
                                          <p:val>
                                            <p:strVal val="1+#ppt_w/2"/>
                                          </p:val>
                                        </p:tav>
                                        <p:tav tm="100000">
                                          <p:val>
                                            <p:strVal val="#ppt_x"/>
                                          </p:val>
                                        </p:tav>
                                      </p:tavLst>
                                    </p:anim>
                                    <p:anim calcmode="lin" valueType="num">
                                      <p:cBhvr additive="base">
                                        <p:cTn id="61" dur="500" fill="hold"/>
                                        <p:tgtEl>
                                          <p:spTgt spid="19"/>
                                        </p:tgtEl>
                                        <p:attrNameLst>
                                          <p:attrName>ppt_y</p:attrName>
                                        </p:attrNameLst>
                                      </p:cBhvr>
                                      <p:tavLst>
                                        <p:tav tm="0">
                                          <p:val>
                                            <p:strVal val="0-#ppt_h/2"/>
                                          </p:val>
                                        </p:tav>
                                        <p:tav tm="100000">
                                          <p:val>
                                            <p:strVal val="#ppt_y"/>
                                          </p:val>
                                        </p:tav>
                                      </p:tavLst>
                                    </p:anim>
                                  </p:childTnLst>
                                </p:cTn>
                              </p:par>
                            </p:childTnLst>
                          </p:cTn>
                        </p:par>
                        <p:par>
                          <p:cTn id="62" fill="hold">
                            <p:stCondLst>
                              <p:cond delay="6000"/>
                            </p:stCondLst>
                            <p:childTnLst>
                              <p:par>
                                <p:cTn id="63" presetID="12" presetClass="entr" presetSubtype="4"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additive="base">
                                        <p:cTn id="65" dur="500"/>
                                        <p:tgtEl>
                                          <p:spTgt spid="22"/>
                                        </p:tgtEl>
                                        <p:attrNameLst>
                                          <p:attrName>ppt_y</p:attrName>
                                        </p:attrNameLst>
                                      </p:cBhvr>
                                      <p:tavLst>
                                        <p:tav tm="0">
                                          <p:val>
                                            <p:strVal val="#ppt_y+#ppt_h*1.125000"/>
                                          </p:val>
                                        </p:tav>
                                        <p:tav tm="100000">
                                          <p:val>
                                            <p:strVal val="#ppt_y"/>
                                          </p:val>
                                        </p:tav>
                                      </p:tavLst>
                                    </p:anim>
                                    <p:animEffect transition="in" filter="wipe(up)">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685592" y="772345"/>
            <a:ext cx="7795910" cy="2273192"/>
          </a:xfrm>
          <a:prstGeom prst="rect">
            <a:avLst/>
          </a:prstGeom>
          <a:blipFill dpi="0" rotWithShape="1">
            <a:blip r:embed="rId3"/>
            <a:srcRect/>
            <a:stretch>
              <a:fillRect t="-57119" b="-27200"/>
            </a:stretch>
          </a:blipFill>
          <a:ln w="9525">
            <a:noFill/>
            <a:bevel/>
          </a:ln>
        </p:spPr>
        <p:txBody>
          <a:bodyPr lIns="68553" tIns="34276" rIns="68553" bIns="34276"/>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dirty="0">
              <a:solidFill>
                <a:schemeClr val="tx1"/>
              </a:solidFill>
              <a:ea typeface="宋体" panose="02010600030101010101" pitchFamily="2" charset="-122"/>
            </a:endParaRPr>
          </a:p>
        </p:txBody>
      </p:sp>
      <p:sp>
        <p:nvSpPr>
          <p:cNvPr id="6" name="单圆角矩形 4"/>
          <p:cNvSpPr/>
          <p:nvPr/>
        </p:nvSpPr>
        <p:spPr bwMode="auto">
          <a:xfrm>
            <a:off x="685592" y="3132659"/>
            <a:ext cx="2543050" cy="1546282"/>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lIns="68553" tIns="34276" rIns="68553" bIns="34276"/>
          <a:lstStyle/>
          <a:p>
            <a:endParaRPr lang="zh-CN" altLang="en-US" sz="1050"/>
          </a:p>
        </p:txBody>
      </p:sp>
      <p:sp>
        <p:nvSpPr>
          <p:cNvPr id="7" name="单圆角矩形 5"/>
          <p:cNvSpPr/>
          <p:nvPr/>
        </p:nvSpPr>
        <p:spPr bwMode="auto">
          <a:xfrm>
            <a:off x="3307389" y="3132659"/>
            <a:ext cx="2543050" cy="1546282"/>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lIns="68553" tIns="34276" rIns="68553" bIns="34276"/>
          <a:lstStyle/>
          <a:p>
            <a:endParaRPr lang="zh-CN" altLang="en-US"/>
          </a:p>
        </p:txBody>
      </p:sp>
      <p:sp>
        <p:nvSpPr>
          <p:cNvPr id="8" name="单圆角矩形 6"/>
          <p:cNvSpPr/>
          <p:nvPr/>
        </p:nvSpPr>
        <p:spPr bwMode="auto">
          <a:xfrm>
            <a:off x="5929187" y="3132659"/>
            <a:ext cx="2544209" cy="1546282"/>
          </a:xfrm>
          <a:custGeom>
            <a:avLst/>
            <a:gdLst>
              <a:gd name="T0" fmla="*/ 0 w 3486972"/>
              <a:gd name="T1" fmla="*/ 0 h 2329590"/>
              <a:gd name="T2" fmla="*/ 3247481 w 3486972"/>
              <a:gd name="T3" fmla="*/ 0 h 2329590"/>
              <a:gd name="T4" fmla="*/ 3487738 w 3486972"/>
              <a:gd name="T5" fmla="*/ 240293 h 2329590"/>
              <a:gd name="T6" fmla="*/ 3487738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lumMod val="85000"/>
            </a:schemeClr>
          </a:solidFill>
          <a:ln w="9525" cap="flat" cmpd="sng">
            <a:noFill/>
            <a:bevel/>
          </a:ln>
        </p:spPr>
        <p:txBody>
          <a:bodyPr lIns="68553" tIns="34276" rIns="68553" bIns="34276"/>
          <a:lstStyle/>
          <a:p>
            <a:endParaRPr lang="zh-CN" altLang="en-US"/>
          </a:p>
        </p:txBody>
      </p:sp>
      <p:sp>
        <p:nvSpPr>
          <p:cNvPr id="15" name="TextBox 14"/>
          <p:cNvSpPr txBox="1">
            <a:spLocks noChangeArrowheads="1"/>
          </p:cNvSpPr>
          <p:nvPr/>
        </p:nvSpPr>
        <p:spPr bwMode="auto">
          <a:xfrm>
            <a:off x="832664" y="3484469"/>
            <a:ext cx="2290598"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900" dirty="0">
                <a:solidFill>
                  <a:schemeClr val="tx1">
                    <a:lumMod val="50000"/>
                    <a:lumOff val="50000"/>
                  </a:schemeClr>
                </a:solidFill>
                <a:latin typeface="微软雅黑" panose="020B0503020204020204" pitchFamily="34" charset="-122"/>
              </a:rPr>
              <a:t>上面的图片可自行更换，动画效果不变，方法是对图片点右键</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设置对象格式</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填充</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填充效果</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图片，选择事先准备好的图片即可。</a:t>
            </a:r>
          </a:p>
        </p:txBody>
      </p:sp>
      <p:sp>
        <p:nvSpPr>
          <p:cNvPr id="16" name="TextBox 15"/>
          <p:cNvSpPr txBox="1">
            <a:spLocks noChangeArrowheads="1"/>
          </p:cNvSpPr>
          <p:nvPr/>
        </p:nvSpPr>
        <p:spPr bwMode="auto">
          <a:xfrm>
            <a:off x="3431300" y="3484469"/>
            <a:ext cx="2291756"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900" dirty="0">
                <a:solidFill>
                  <a:schemeClr val="tx1">
                    <a:lumMod val="50000"/>
                    <a:lumOff val="50000"/>
                  </a:schemeClr>
                </a:solidFill>
                <a:latin typeface="微软雅黑" panose="020B0503020204020204" pitchFamily="34" charset="-122"/>
              </a:rPr>
              <a:t>上面的图片可自行更换，动画效果不变，方法是对图片点右键</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设置对象格式</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填充</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填充效果</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图片，选择事先准备好的图片即可。</a:t>
            </a:r>
          </a:p>
        </p:txBody>
      </p:sp>
      <p:sp>
        <p:nvSpPr>
          <p:cNvPr id="17" name="TextBox 16"/>
          <p:cNvSpPr txBox="1">
            <a:spLocks noChangeArrowheads="1"/>
          </p:cNvSpPr>
          <p:nvPr/>
        </p:nvSpPr>
        <p:spPr bwMode="auto">
          <a:xfrm>
            <a:off x="6064677" y="3484469"/>
            <a:ext cx="2291756"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900" dirty="0">
                <a:solidFill>
                  <a:schemeClr val="tx1">
                    <a:lumMod val="50000"/>
                    <a:lumOff val="50000"/>
                  </a:schemeClr>
                </a:solidFill>
                <a:latin typeface="微软雅黑" panose="020B0503020204020204" pitchFamily="34" charset="-122"/>
              </a:rPr>
              <a:t>上面的图片可自行更换，动画效果不变，方法是对图片点右键</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设置对象格式</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填充</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填充效果</a:t>
            </a:r>
            <a:r>
              <a:rPr lang="en-US" altLang="zh-CN" sz="900" dirty="0">
                <a:solidFill>
                  <a:schemeClr val="tx1">
                    <a:lumMod val="50000"/>
                    <a:lumOff val="50000"/>
                  </a:schemeClr>
                </a:solidFill>
                <a:latin typeface="微软雅黑" panose="020B0503020204020204" pitchFamily="34" charset="-122"/>
              </a:rPr>
              <a:t>-&gt;</a:t>
            </a:r>
            <a:r>
              <a:rPr lang="zh-CN" altLang="en-US" sz="900" dirty="0">
                <a:solidFill>
                  <a:schemeClr val="tx1">
                    <a:lumMod val="50000"/>
                    <a:lumOff val="50000"/>
                  </a:schemeClr>
                </a:solidFill>
                <a:latin typeface="微软雅黑" panose="020B0503020204020204" pitchFamily="34" charset="-122"/>
              </a:rPr>
              <a:t>图片，选择事先准备好的图片即可。</a:t>
            </a:r>
          </a:p>
        </p:txBody>
      </p:sp>
      <p:grpSp>
        <p:nvGrpSpPr>
          <p:cNvPr id="9" name="组合 48"/>
          <p:cNvGrpSpPr/>
          <p:nvPr/>
        </p:nvGrpSpPr>
        <p:grpSpPr bwMode="auto">
          <a:xfrm>
            <a:off x="1673771" y="2866718"/>
            <a:ext cx="566693" cy="566781"/>
            <a:chOff x="6378550" y="995815"/>
            <a:chExt cx="755970" cy="755970"/>
          </a:xfrm>
        </p:grpSpPr>
        <p:grpSp>
          <p:nvGrpSpPr>
            <p:cNvPr id="10" name="组合 49"/>
            <p:cNvGrpSpPr/>
            <p:nvPr/>
          </p:nvGrpSpPr>
          <p:grpSpPr bwMode="auto">
            <a:xfrm>
              <a:off x="6378550" y="995815"/>
              <a:ext cx="755970" cy="755970"/>
              <a:chOff x="4921135" y="2265218"/>
              <a:chExt cx="2360814" cy="2360814"/>
            </a:xfrm>
          </p:grpSpPr>
          <p:sp>
            <p:nvSpPr>
              <p:cNvPr id="22" name="椭圆 21"/>
              <p:cNvSpPr/>
              <p:nvPr/>
            </p:nvSpPr>
            <p:spPr>
              <a:xfrm>
                <a:off x="4921135" y="2265218"/>
                <a:ext cx="2359771" cy="23608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椭圆 22"/>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4" name="椭圆 23"/>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21" name="文本框 50"/>
            <p:cNvSpPr txBox="1"/>
            <p:nvPr/>
          </p:nvSpPr>
          <p:spPr>
            <a:xfrm>
              <a:off x="6498500" y="1142969"/>
              <a:ext cx="528615" cy="492613"/>
            </a:xfrm>
            <a:prstGeom prst="rect">
              <a:avLst/>
            </a:prstGeom>
            <a:noFill/>
            <a:ln>
              <a:noFill/>
            </a:ln>
          </p:spPr>
          <p:txBody>
            <a:bodyPr wrap="none">
              <a:spAutoFit/>
            </a:bodyPr>
            <a:lstStyle/>
            <a:p>
              <a:pPr>
                <a:defRPr/>
              </a:pPr>
              <a:r>
                <a:rPr lang="en-US" altLang="zh-CN" dirty="0">
                  <a:solidFill>
                    <a:schemeClr val="accent1"/>
                  </a:solidFill>
                  <a:effectLst>
                    <a:innerShdw blurRad="114300">
                      <a:prstClr val="black"/>
                    </a:innerShdw>
                  </a:effectLst>
                  <a:latin typeface="Impact" panose="020B0806030902050204" pitchFamily="34" charset="0"/>
                </a:rPr>
                <a:t>01</a:t>
              </a:r>
              <a:endParaRPr lang="zh-CN" altLang="en-US" dirty="0">
                <a:solidFill>
                  <a:schemeClr val="accent1"/>
                </a:solidFill>
                <a:effectLst>
                  <a:innerShdw blurRad="114300">
                    <a:prstClr val="black"/>
                  </a:innerShdw>
                </a:effectLst>
                <a:latin typeface="Impact" panose="020B0806030902050204" pitchFamily="34" charset="0"/>
              </a:endParaRPr>
            </a:p>
          </p:txBody>
        </p:sp>
      </p:grpSp>
      <p:grpSp>
        <p:nvGrpSpPr>
          <p:cNvPr id="11" name="组合 54"/>
          <p:cNvGrpSpPr/>
          <p:nvPr/>
        </p:nvGrpSpPr>
        <p:grpSpPr bwMode="auto">
          <a:xfrm>
            <a:off x="4293831" y="2855821"/>
            <a:ext cx="566693" cy="566781"/>
            <a:chOff x="6378550" y="995815"/>
            <a:chExt cx="755970" cy="755970"/>
          </a:xfrm>
        </p:grpSpPr>
        <p:grpSp>
          <p:nvGrpSpPr>
            <p:cNvPr id="12" name="组合 55"/>
            <p:cNvGrpSpPr/>
            <p:nvPr/>
          </p:nvGrpSpPr>
          <p:grpSpPr bwMode="auto">
            <a:xfrm>
              <a:off x="6378550" y="995815"/>
              <a:ext cx="755970" cy="755970"/>
              <a:chOff x="4921135" y="2265218"/>
              <a:chExt cx="2360814" cy="2360814"/>
            </a:xfrm>
          </p:grpSpPr>
          <p:sp>
            <p:nvSpPr>
              <p:cNvPr id="28" name="椭圆 27"/>
              <p:cNvSpPr/>
              <p:nvPr/>
            </p:nvSpPr>
            <p:spPr>
              <a:xfrm>
                <a:off x="4921135" y="2265218"/>
                <a:ext cx="2359771" cy="23608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9" name="椭圆 28"/>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0" name="椭圆 29"/>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27" name="文本框 56"/>
            <p:cNvSpPr txBox="1"/>
            <p:nvPr/>
          </p:nvSpPr>
          <p:spPr>
            <a:xfrm>
              <a:off x="6520865" y="1142969"/>
              <a:ext cx="564969" cy="492613"/>
            </a:xfrm>
            <a:prstGeom prst="rect">
              <a:avLst/>
            </a:prstGeom>
            <a:noFill/>
            <a:ln>
              <a:noFill/>
            </a:ln>
          </p:spPr>
          <p:txBody>
            <a:bodyPr wrap="none">
              <a:spAutoFit/>
            </a:bodyPr>
            <a:lstStyle/>
            <a:p>
              <a:pPr>
                <a:defRPr/>
              </a:pPr>
              <a:r>
                <a:rPr lang="en-US" altLang="zh-CN" dirty="0">
                  <a:solidFill>
                    <a:schemeClr val="accent2"/>
                  </a:solidFill>
                  <a:effectLst>
                    <a:innerShdw blurRad="114300">
                      <a:prstClr val="black"/>
                    </a:innerShdw>
                  </a:effectLst>
                  <a:latin typeface="Impact" panose="020B0806030902050204" pitchFamily="34" charset="0"/>
                </a:rPr>
                <a:t>02</a:t>
              </a:r>
              <a:endParaRPr lang="zh-CN" altLang="en-US" dirty="0">
                <a:solidFill>
                  <a:schemeClr val="accent2"/>
                </a:solidFill>
                <a:effectLst>
                  <a:innerShdw blurRad="114300">
                    <a:prstClr val="black"/>
                  </a:innerShdw>
                </a:effectLst>
                <a:latin typeface="Impact" panose="020B0806030902050204" pitchFamily="34" charset="0"/>
              </a:endParaRPr>
            </a:p>
          </p:txBody>
        </p:sp>
      </p:grpSp>
      <p:grpSp>
        <p:nvGrpSpPr>
          <p:cNvPr id="13" name="组合 60"/>
          <p:cNvGrpSpPr/>
          <p:nvPr/>
        </p:nvGrpSpPr>
        <p:grpSpPr bwMode="auto">
          <a:xfrm>
            <a:off x="6927209" y="2857475"/>
            <a:ext cx="566693" cy="566781"/>
            <a:chOff x="6378550" y="995815"/>
            <a:chExt cx="755970" cy="755970"/>
          </a:xfrm>
        </p:grpSpPr>
        <p:grpSp>
          <p:nvGrpSpPr>
            <p:cNvPr id="14" name="组合 61"/>
            <p:cNvGrpSpPr/>
            <p:nvPr/>
          </p:nvGrpSpPr>
          <p:grpSpPr bwMode="auto">
            <a:xfrm>
              <a:off x="6378550" y="995815"/>
              <a:ext cx="755970" cy="755970"/>
              <a:chOff x="4921135" y="2265218"/>
              <a:chExt cx="2360814" cy="2360814"/>
            </a:xfrm>
          </p:grpSpPr>
          <p:sp>
            <p:nvSpPr>
              <p:cNvPr id="34" name="椭圆 33"/>
              <p:cNvSpPr/>
              <p:nvPr/>
            </p:nvSpPr>
            <p:spPr>
              <a:xfrm>
                <a:off x="4921135" y="2265218"/>
                <a:ext cx="2359771" cy="23608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5" name="椭圆 34"/>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6" name="椭圆 35"/>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33" name="文本框 62"/>
            <p:cNvSpPr txBox="1"/>
            <p:nvPr/>
          </p:nvSpPr>
          <p:spPr>
            <a:xfrm>
              <a:off x="6523139" y="1142969"/>
              <a:ext cx="573522" cy="492613"/>
            </a:xfrm>
            <a:prstGeom prst="rect">
              <a:avLst/>
            </a:prstGeom>
            <a:noFill/>
            <a:ln>
              <a:noFill/>
            </a:ln>
          </p:spPr>
          <p:txBody>
            <a:bodyPr wrap="none">
              <a:spAutoFit/>
            </a:bodyPr>
            <a:lstStyle/>
            <a:p>
              <a:pPr>
                <a:defRPr/>
              </a:pPr>
              <a:r>
                <a:rPr lang="en-US" altLang="zh-CN" dirty="0">
                  <a:solidFill>
                    <a:schemeClr val="accent3"/>
                  </a:solidFill>
                  <a:effectLst>
                    <a:innerShdw blurRad="114300">
                      <a:prstClr val="black"/>
                    </a:innerShdw>
                  </a:effectLst>
                  <a:latin typeface="Impact" panose="020B0806030902050204" pitchFamily="34" charset="0"/>
                </a:rPr>
                <a:t>03</a:t>
              </a:r>
              <a:endParaRPr lang="zh-CN" altLang="en-US" dirty="0">
                <a:solidFill>
                  <a:schemeClr val="accent3"/>
                </a:solidFill>
                <a:effectLst>
                  <a:innerShdw blurRad="114300">
                    <a:prstClr val="black"/>
                  </a:innerShdw>
                </a:effectLst>
                <a:latin typeface="Impact" panose="020B080603090205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5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5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41" presetClass="entr" presetSubtype="0" fill="hold" grpId="0" nodeType="withEffect">
                                  <p:stCondLst>
                                    <p:cond delay="100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
                                        </p:tgtEl>
                                        <p:attrNameLst>
                                          <p:attrName>ppt_y</p:attrName>
                                        </p:attrNameLst>
                                      </p:cBhvr>
                                      <p:tavLst>
                                        <p:tav tm="0">
                                          <p:val>
                                            <p:strVal val="#ppt_y"/>
                                          </p:val>
                                        </p:tav>
                                        <p:tav tm="100000">
                                          <p:val>
                                            <p:strVal val="#ppt_y"/>
                                          </p:val>
                                        </p:tav>
                                      </p:tavLst>
                                    </p:anim>
                                    <p:anim calcmode="lin" valueType="num">
                                      <p:cBhvr>
                                        <p:cTn id="3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
                                        </p:tgtEl>
                                      </p:cBhvr>
                                    </p:animEffect>
                                  </p:childTnLst>
                                </p:cTn>
                              </p:par>
                              <p:par>
                                <p:cTn id="41" presetID="41" presetClass="entr" presetSubtype="0" fill="hold" grpId="0" nodeType="withEffect">
                                  <p:stCondLst>
                                    <p:cond delay="1000"/>
                                  </p:stCondLst>
                                  <p:iterate type="lt">
                                    <p:tmPct val="10000"/>
                                  </p:iterate>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6"/>
                                        </p:tgtEl>
                                        <p:attrNameLst>
                                          <p:attrName>ppt_y</p:attrName>
                                        </p:attrNameLst>
                                      </p:cBhvr>
                                      <p:tavLst>
                                        <p:tav tm="0">
                                          <p:val>
                                            <p:strVal val="#ppt_y"/>
                                          </p:val>
                                        </p:tav>
                                        <p:tav tm="100000">
                                          <p:val>
                                            <p:strVal val="#ppt_y"/>
                                          </p:val>
                                        </p:tav>
                                      </p:tavLst>
                                    </p:anim>
                                    <p:anim calcmode="lin" valueType="num">
                                      <p:cBhvr>
                                        <p:cTn id="4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6"/>
                                        </p:tgtEl>
                                      </p:cBhvr>
                                    </p:animEffect>
                                  </p:childTnLst>
                                </p:cTn>
                              </p:par>
                              <p:par>
                                <p:cTn id="48" presetID="41" presetClass="entr" presetSubtype="0" fill="hold" grpId="0" nodeType="withEffect">
                                  <p:stCondLst>
                                    <p:cond delay="1000"/>
                                  </p:stCondLst>
                                  <p:iterate type="lt">
                                    <p:tmPct val="10000"/>
                                  </p:iterate>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7"/>
                                        </p:tgtEl>
                                        <p:attrNameLst>
                                          <p:attrName>ppt_y</p:attrName>
                                        </p:attrNameLst>
                                      </p:cBhvr>
                                      <p:tavLst>
                                        <p:tav tm="0">
                                          <p:val>
                                            <p:strVal val="#ppt_y"/>
                                          </p:val>
                                        </p:tav>
                                        <p:tav tm="100000">
                                          <p:val>
                                            <p:strVal val="#ppt_y"/>
                                          </p:val>
                                        </p:tav>
                                      </p:tavLst>
                                    </p:anim>
                                    <p:anim calcmode="lin" valueType="num">
                                      <p:cBhvr>
                                        <p:cTn id="5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5" grpId="0"/>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
          <p:cNvSpPr/>
          <p:nvPr/>
        </p:nvSpPr>
        <p:spPr>
          <a:xfrm>
            <a:off x="1734727"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2127023" y="3286392"/>
            <a:ext cx="826154" cy="826311"/>
          </a:xfrm>
          <a:prstGeom prst="ellipse">
            <a:avLst/>
          </a:prstGeom>
          <a:solidFill>
            <a:schemeClr val="accent1"/>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圆角矩形 1"/>
          <p:cNvSpPr/>
          <p:nvPr/>
        </p:nvSpPr>
        <p:spPr>
          <a:xfrm flipV="1">
            <a:off x="3097439"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2"/>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椭圆 22"/>
          <p:cNvSpPr/>
          <p:nvPr/>
        </p:nvSpPr>
        <p:spPr>
          <a:xfrm>
            <a:off x="3489734" y="1532225"/>
            <a:ext cx="826154" cy="826311"/>
          </a:xfrm>
          <a:prstGeom prst="ellipse">
            <a:avLst/>
          </a:prstGeom>
          <a:solidFill>
            <a:schemeClr val="accent2"/>
          </a:solidFill>
          <a:ln w="635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圆角矩形 1"/>
          <p:cNvSpPr/>
          <p:nvPr/>
        </p:nvSpPr>
        <p:spPr>
          <a:xfrm>
            <a:off x="4464014" y="283771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椭圆 24"/>
          <p:cNvSpPr/>
          <p:nvPr/>
        </p:nvSpPr>
        <p:spPr>
          <a:xfrm>
            <a:off x="4856311" y="3286392"/>
            <a:ext cx="826154" cy="826311"/>
          </a:xfrm>
          <a:prstGeom prst="ellipse">
            <a:avLst/>
          </a:prstGeom>
          <a:solidFill>
            <a:schemeClr val="accent3"/>
          </a:solidFill>
          <a:ln w="25400" cap="flat" cmpd="sng" algn="ctr">
            <a:noFill/>
            <a:prstDash val="solid"/>
          </a:ln>
          <a:effectLst/>
        </p:spPr>
        <p:txBody>
          <a:bodyPr rot="0" spcFirstLastPara="0" vertOverflow="overflow" horzOverflow="overflow" vert="horz" wrap="square" lIns="68556" tIns="34277" rIns="68556" bIns="34277" numCol="1" spcCol="0" rtlCol="0" fromWordArt="0" anchor="ctr" anchorCtr="0" forceAA="0" compatLnSpc="1">
            <a:noAutofit/>
          </a:bodyPr>
          <a:lstStyle/>
          <a:p>
            <a:pPr algn="ctr">
              <a:lnSpc>
                <a:spcPct val="120000"/>
              </a:lnSpc>
            </a:pPr>
            <a:endParaRPr lang="zh-CN" altLang="en-US" sz="1400" kern="0" dirty="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圆角矩形 1"/>
          <p:cNvSpPr/>
          <p:nvPr/>
        </p:nvSpPr>
        <p:spPr>
          <a:xfrm flipV="1">
            <a:off x="5823885" y="1921943"/>
            <a:ext cx="1610743" cy="900719"/>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accent4"/>
          </a:solidFill>
          <a:ln w="25400" cap="flat" cmpd="sng" algn="ctr">
            <a:noFill/>
            <a:prstDash val="solid"/>
          </a:ln>
          <a:effectLst/>
        </p:spPr>
        <p:txBody>
          <a:bodyPr lIns="65021" tIns="32510" rIns="65021" bIns="32510" rtlCol="0" anchor="ctr"/>
          <a:lstStyle/>
          <a:p>
            <a:pPr algn="ctr">
              <a:lnSpc>
                <a:spcPct val="120000"/>
              </a:lnSpc>
              <a:defRPr/>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6216180" y="1532225"/>
            <a:ext cx="826154" cy="826311"/>
          </a:xfrm>
          <a:prstGeom prst="ellipse">
            <a:avLst/>
          </a:prstGeom>
          <a:solidFill>
            <a:schemeClr val="accent4"/>
          </a:solidFill>
          <a:ln w="63500" cap="flat" cmpd="sng" algn="ctr">
            <a:noFill/>
            <a:prstDash val="solid"/>
          </a:ln>
          <a:effectLst/>
        </p:spPr>
        <p:txBody>
          <a:bodyPr lIns="65021" tIns="32510" rIns="65021" bIns="32510" rtlCol="0" anchor="ctr"/>
          <a:lstStyle/>
          <a:p>
            <a:pPr algn="ctr">
              <a:lnSpc>
                <a:spcPct val="120000"/>
              </a:lnSpc>
            </a:pPr>
            <a:endParaRPr lang="zh-CN" altLang="en-US" sz="1100"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8" y="2822663"/>
            <a:ext cx="9152256" cy="62201"/>
          </a:xfrm>
          <a:prstGeom prst="rect">
            <a:avLst/>
          </a:prstGeom>
          <a:solidFill>
            <a:schemeClr val="accent4"/>
          </a:solidFill>
          <a:ln w="25400" cap="flat" cmpd="sng" algn="ctr">
            <a:noFill/>
            <a:prstDash val="solid"/>
          </a:ln>
          <a:effectLst/>
        </p:spPr>
        <p:txBody>
          <a:bodyPr rot="0" spcFirstLastPara="0" vertOverflow="overflow" horzOverflow="overflow" vert="horz" wrap="square" lIns="68560" tIns="34280" rIns="68560" bIns="34280" numCol="1" spcCol="0" rtlCol="0" fromWordArt="0" anchor="ctr" anchorCtr="0" forceAA="0" compatLnSpc="1">
            <a:noAutofit/>
          </a:bodyPr>
          <a:lstStyle/>
          <a:p>
            <a:pPr algn="ctr">
              <a:lnSpc>
                <a:spcPct val="120000"/>
              </a:lnSpc>
              <a:defRPr/>
            </a:pPr>
            <a:endParaRPr lang="en-US" kern="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flipH="1">
            <a:off x="2181452"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0" name="TextBox 29"/>
          <p:cNvSpPr txBox="1"/>
          <p:nvPr/>
        </p:nvSpPr>
        <p:spPr>
          <a:xfrm flipH="1">
            <a:off x="3544165"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1" name="TextBox 30"/>
          <p:cNvSpPr txBox="1"/>
          <p:nvPr/>
        </p:nvSpPr>
        <p:spPr>
          <a:xfrm flipH="1">
            <a:off x="6270611" y="1805529"/>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32" name="TextBox 31"/>
          <p:cNvSpPr txBox="1"/>
          <p:nvPr/>
        </p:nvSpPr>
        <p:spPr>
          <a:xfrm flipH="1">
            <a:off x="4910740" y="3559695"/>
            <a:ext cx="707925" cy="433432"/>
          </a:xfrm>
          <a:prstGeom prst="rect">
            <a:avLst/>
          </a:prstGeom>
          <a:noFill/>
        </p:spPr>
        <p:txBody>
          <a:bodyPr wrap="square" lIns="65021" tIns="32510" rIns="65021" bIns="32510"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20000"/>
              </a:lnSpc>
              <a:defRPr/>
            </a:pPr>
            <a:r>
              <a:rPr lang="zh-CN" altLang="en-US" sz="1000" b="0" dirty="0">
                <a:solidFill>
                  <a:schemeClr val="bg1"/>
                </a:solidFill>
                <a:latin typeface="Arial" panose="020B0604020202020204" pitchFamily="34" charset="0"/>
                <a:cs typeface="+mn-ea"/>
                <a:sym typeface="Arial" panose="020B0604020202020204" pitchFamily="34" charset="0"/>
              </a:rPr>
              <a:t>请替换文字内容</a:t>
            </a:r>
          </a:p>
        </p:txBody>
      </p:sp>
      <p:sp>
        <p:nvSpPr>
          <p:cNvPr id="85" name="TextBox 23"/>
          <p:cNvSpPr txBox="1"/>
          <p:nvPr/>
        </p:nvSpPr>
        <p:spPr>
          <a:xfrm>
            <a:off x="1140687" y="1964552"/>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6" name="TextBox 24"/>
          <p:cNvSpPr txBox="1"/>
          <p:nvPr/>
        </p:nvSpPr>
        <p:spPr>
          <a:xfrm>
            <a:off x="1140688" y="1739493"/>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23"/>
          <p:cNvSpPr txBox="1"/>
          <p:nvPr/>
        </p:nvSpPr>
        <p:spPr>
          <a:xfrm>
            <a:off x="3073238" y="4041988"/>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8" name="TextBox 24"/>
          <p:cNvSpPr txBox="1"/>
          <p:nvPr/>
        </p:nvSpPr>
        <p:spPr>
          <a:xfrm>
            <a:off x="3073239" y="3816928"/>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9" name="TextBox 23"/>
          <p:cNvSpPr txBox="1"/>
          <p:nvPr/>
        </p:nvSpPr>
        <p:spPr>
          <a:xfrm>
            <a:off x="4436861" y="1278094"/>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Box 24"/>
          <p:cNvSpPr txBox="1"/>
          <p:nvPr/>
        </p:nvSpPr>
        <p:spPr>
          <a:xfrm>
            <a:off x="4436862" y="1053035"/>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91" name="TextBox 23"/>
          <p:cNvSpPr txBox="1"/>
          <p:nvPr/>
        </p:nvSpPr>
        <p:spPr>
          <a:xfrm>
            <a:off x="6351352" y="3373595"/>
            <a:ext cx="1659056" cy="397997"/>
          </a:xfrm>
          <a:prstGeom prst="rect">
            <a:avLst/>
          </a:prstGeom>
          <a:noFill/>
        </p:spPr>
        <p:txBody>
          <a:bodyPr wrap="square" lIns="65021" tIns="32510" rIns="65021" bIns="3251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2" name="TextBox 24"/>
          <p:cNvSpPr txBox="1"/>
          <p:nvPr/>
        </p:nvSpPr>
        <p:spPr>
          <a:xfrm>
            <a:off x="6351353" y="3148536"/>
            <a:ext cx="1028837" cy="250290"/>
          </a:xfrm>
          <a:prstGeom prst="rect">
            <a:avLst/>
          </a:prstGeom>
          <a:noFill/>
        </p:spPr>
        <p:txBody>
          <a:bodyPr wrap="none" lIns="65021" tIns="32510" rIns="65021" bIns="3251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250" fill="hold"/>
                                        <p:tgtEl>
                                          <p:spTgt spid="28"/>
                                        </p:tgtEl>
                                        <p:attrNameLst>
                                          <p:attrName>ppt_x</p:attrName>
                                        </p:attrNameLst>
                                      </p:cBhvr>
                                      <p:tavLst>
                                        <p:tav tm="0">
                                          <p:val>
                                            <p:strVal val="0-#ppt_w/2"/>
                                          </p:val>
                                        </p:tav>
                                        <p:tav tm="100000">
                                          <p:val>
                                            <p:strVal val="#ppt_x"/>
                                          </p:val>
                                        </p:tav>
                                      </p:tavLst>
                                    </p:anim>
                                    <p:anim calcmode="lin" valueType="num">
                                      <p:cBhvr additive="base">
                                        <p:cTn id="8" dur="25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250" fill="hold"/>
                                        <p:tgtEl>
                                          <p:spTgt spid="20"/>
                                        </p:tgtEl>
                                        <p:attrNameLst>
                                          <p:attrName>ppt_x</p:attrName>
                                        </p:attrNameLst>
                                      </p:cBhvr>
                                      <p:tavLst>
                                        <p:tav tm="0">
                                          <p:val>
                                            <p:strVal val="#ppt_x"/>
                                          </p:val>
                                        </p:tav>
                                        <p:tav tm="100000">
                                          <p:val>
                                            <p:strVal val="#ppt_x"/>
                                          </p:val>
                                        </p:tav>
                                      </p:tavLst>
                                    </p:anim>
                                    <p:anim calcmode="lin" valueType="num">
                                      <p:cBhvr additive="base">
                                        <p:cTn id="13" dur="250" fill="hold"/>
                                        <p:tgtEl>
                                          <p:spTgt spid="2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250" fill="hold"/>
                                        <p:tgtEl>
                                          <p:spTgt spid="21"/>
                                        </p:tgtEl>
                                        <p:attrNameLst>
                                          <p:attrName>ppt_x</p:attrName>
                                        </p:attrNameLst>
                                      </p:cBhvr>
                                      <p:tavLst>
                                        <p:tav tm="0">
                                          <p:val>
                                            <p:strVal val="#ppt_x"/>
                                          </p:val>
                                        </p:tav>
                                        <p:tav tm="100000">
                                          <p:val>
                                            <p:strVal val="#ppt_x"/>
                                          </p:val>
                                        </p:tav>
                                      </p:tavLst>
                                    </p:anim>
                                    <p:anim calcmode="lin" valueType="num">
                                      <p:cBhvr additive="base">
                                        <p:cTn id="17" dur="250" fill="hold"/>
                                        <p:tgtEl>
                                          <p:spTgt spid="2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250" fill="hold"/>
                                        <p:tgtEl>
                                          <p:spTgt spid="29"/>
                                        </p:tgtEl>
                                        <p:attrNameLst>
                                          <p:attrName>ppt_x</p:attrName>
                                        </p:attrNameLst>
                                      </p:cBhvr>
                                      <p:tavLst>
                                        <p:tav tm="0">
                                          <p:val>
                                            <p:strVal val="#ppt_x"/>
                                          </p:val>
                                        </p:tav>
                                        <p:tav tm="100000">
                                          <p:val>
                                            <p:strVal val="#ppt_x"/>
                                          </p:val>
                                        </p:tav>
                                      </p:tavLst>
                                    </p:anim>
                                    <p:anim calcmode="lin" valueType="num">
                                      <p:cBhvr additive="base">
                                        <p:cTn id="21" dur="250" fill="hold"/>
                                        <p:tgtEl>
                                          <p:spTgt spid="29"/>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250" fill="hold"/>
                                        <p:tgtEl>
                                          <p:spTgt spid="22"/>
                                        </p:tgtEl>
                                        <p:attrNameLst>
                                          <p:attrName>ppt_x</p:attrName>
                                        </p:attrNameLst>
                                      </p:cBhvr>
                                      <p:tavLst>
                                        <p:tav tm="0">
                                          <p:val>
                                            <p:strVal val="#ppt_x"/>
                                          </p:val>
                                        </p:tav>
                                        <p:tav tm="100000">
                                          <p:val>
                                            <p:strVal val="#ppt_x"/>
                                          </p:val>
                                        </p:tav>
                                      </p:tavLst>
                                    </p:anim>
                                    <p:anim calcmode="lin" valueType="num">
                                      <p:cBhvr additive="base">
                                        <p:cTn id="26" dur="25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250" fill="hold"/>
                                        <p:tgtEl>
                                          <p:spTgt spid="23"/>
                                        </p:tgtEl>
                                        <p:attrNameLst>
                                          <p:attrName>ppt_x</p:attrName>
                                        </p:attrNameLst>
                                      </p:cBhvr>
                                      <p:tavLst>
                                        <p:tav tm="0">
                                          <p:val>
                                            <p:strVal val="#ppt_x"/>
                                          </p:val>
                                        </p:tav>
                                        <p:tav tm="100000">
                                          <p:val>
                                            <p:strVal val="#ppt_x"/>
                                          </p:val>
                                        </p:tav>
                                      </p:tavLst>
                                    </p:anim>
                                    <p:anim calcmode="lin" valueType="num">
                                      <p:cBhvr additive="base">
                                        <p:cTn id="31" dur="250" fill="hold"/>
                                        <p:tgtEl>
                                          <p:spTgt spid="23"/>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250" fill="hold"/>
                                        <p:tgtEl>
                                          <p:spTgt spid="30"/>
                                        </p:tgtEl>
                                        <p:attrNameLst>
                                          <p:attrName>ppt_x</p:attrName>
                                        </p:attrNameLst>
                                      </p:cBhvr>
                                      <p:tavLst>
                                        <p:tav tm="0">
                                          <p:val>
                                            <p:strVal val="#ppt_x"/>
                                          </p:val>
                                        </p:tav>
                                        <p:tav tm="100000">
                                          <p:val>
                                            <p:strVal val="#ppt_x"/>
                                          </p:val>
                                        </p:tav>
                                      </p:tavLst>
                                    </p:anim>
                                    <p:anim calcmode="lin" valueType="num">
                                      <p:cBhvr additive="base">
                                        <p:cTn id="35" dur="250" fill="hold"/>
                                        <p:tgtEl>
                                          <p:spTgt spid="30"/>
                                        </p:tgtEl>
                                        <p:attrNameLst>
                                          <p:attrName>ppt_y</p:attrName>
                                        </p:attrNameLst>
                                      </p:cBhvr>
                                      <p:tavLst>
                                        <p:tav tm="0">
                                          <p:val>
                                            <p:strVal val="0-#ppt_h/2"/>
                                          </p:val>
                                        </p:tav>
                                        <p:tav tm="100000">
                                          <p:val>
                                            <p:strVal val="#ppt_y"/>
                                          </p:val>
                                        </p:tav>
                                      </p:tavLst>
                                    </p:anim>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250" fill="hold"/>
                                        <p:tgtEl>
                                          <p:spTgt spid="24"/>
                                        </p:tgtEl>
                                        <p:attrNameLst>
                                          <p:attrName>ppt_x</p:attrName>
                                        </p:attrNameLst>
                                      </p:cBhvr>
                                      <p:tavLst>
                                        <p:tav tm="0">
                                          <p:val>
                                            <p:strVal val="#ppt_x"/>
                                          </p:val>
                                        </p:tav>
                                        <p:tav tm="100000">
                                          <p:val>
                                            <p:strVal val="#ppt_x"/>
                                          </p:val>
                                        </p:tav>
                                      </p:tavLst>
                                    </p:anim>
                                    <p:anim calcmode="lin" valueType="num">
                                      <p:cBhvr additive="base">
                                        <p:cTn id="40" dur="25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250" fill="hold"/>
                                        <p:tgtEl>
                                          <p:spTgt spid="25"/>
                                        </p:tgtEl>
                                        <p:attrNameLst>
                                          <p:attrName>ppt_x</p:attrName>
                                        </p:attrNameLst>
                                      </p:cBhvr>
                                      <p:tavLst>
                                        <p:tav tm="0">
                                          <p:val>
                                            <p:strVal val="#ppt_x"/>
                                          </p:val>
                                        </p:tav>
                                        <p:tav tm="100000">
                                          <p:val>
                                            <p:strVal val="#ppt_x"/>
                                          </p:val>
                                        </p:tav>
                                      </p:tavLst>
                                    </p:anim>
                                    <p:anim calcmode="lin" valueType="num">
                                      <p:cBhvr additive="base">
                                        <p:cTn id="44" dur="25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250" fill="hold"/>
                                        <p:tgtEl>
                                          <p:spTgt spid="26"/>
                                        </p:tgtEl>
                                        <p:attrNameLst>
                                          <p:attrName>ppt_x</p:attrName>
                                        </p:attrNameLst>
                                      </p:cBhvr>
                                      <p:tavLst>
                                        <p:tav tm="0">
                                          <p:val>
                                            <p:strVal val="#ppt_x"/>
                                          </p:val>
                                        </p:tav>
                                        <p:tav tm="100000">
                                          <p:val>
                                            <p:strVal val="#ppt_x"/>
                                          </p:val>
                                        </p:tav>
                                      </p:tavLst>
                                    </p:anim>
                                    <p:anim calcmode="lin" valueType="num">
                                      <p:cBhvr additive="base">
                                        <p:cTn id="53" dur="250" fill="hold"/>
                                        <p:tgtEl>
                                          <p:spTgt spid="26"/>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250" fill="hold"/>
                                        <p:tgtEl>
                                          <p:spTgt spid="27"/>
                                        </p:tgtEl>
                                        <p:attrNameLst>
                                          <p:attrName>ppt_x</p:attrName>
                                        </p:attrNameLst>
                                      </p:cBhvr>
                                      <p:tavLst>
                                        <p:tav tm="0">
                                          <p:val>
                                            <p:strVal val="#ppt_x"/>
                                          </p:val>
                                        </p:tav>
                                        <p:tav tm="100000">
                                          <p:val>
                                            <p:strVal val="#ppt_x"/>
                                          </p:val>
                                        </p:tav>
                                      </p:tavLst>
                                    </p:anim>
                                    <p:anim calcmode="lin" valueType="num">
                                      <p:cBhvr additive="base">
                                        <p:cTn id="57" dur="250" fill="hold"/>
                                        <p:tgtEl>
                                          <p:spTgt spid="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250" fill="hold"/>
                                        <p:tgtEl>
                                          <p:spTgt spid="31"/>
                                        </p:tgtEl>
                                        <p:attrNameLst>
                                          <p:attrName>ppt_x</p:attrName>
                                        </p:attrNameLst>
                                      </p:cBhvr>
                                      <p:tavLst>
                                        <p:tav tm="0">
                                          <p:val>
                                            <p:strVal val="#ppt_x"/>
                                          </p:val>
                                        </p:tav>
                                        <p:tav tm="100000">
                                          <p:val>
                                            <p:strVal val="#ppt_x"/>
                                          </p:val>
                                        </p:tav>
                                      </p:tavLst>
                                    </p:anim>
                                    <p:anim calcmode="lin" valueType="num">
                                      <p:cBhvr additive="base">
                                        <p:cTn id="61" dur="250" fill="hold"/>
                                        <p:tgtEl>
                                          <p:spTgt spid="31"/>
                                        </p:tgtEl>
                                        <p:attrNameLst>
                                          <p:attrName>ppt_y</p:attrName>
                                        </p:attrNameLst>
                                      </p:cBhvr>
                                      <p:tavLst>
                                        <p:tav tm="0">
                                          <p:val>
                                            <p:strVal val="0-#ppt_h/2"/>
                                          </p:val>
                                        </p:tav>
                                        <p:tav tm="100000">
                                          <p:val>
                                            <p:strVal val="#ppt_y"/>
                                          </p:val>
                                        </p:tav>
                                      </p:tavLst>
                                    </p:anim>
                                  </p:childTnLst>
                                </p:cTn>
                              </p:par>
                            </p:childTnLst>
                          </p:cTn>
                        </p:par>
                        <p:par>
                          <p:cTn id="62" fill="hold">
                            <p:stCondLst>
                              <p:cond delay="3000"/>
                            </p:stCondLst>
                            <p:childTnLst>
                              <p:par>
                                <p:cTn id="63" presetID="1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 calcmode="lin" valueType="num">
                                      <p:cBhvr additive="base">
                                        <p:cTn id="65" dur="500"/>
                                        <p:tgtEl>
                                          <p:spTgt spid="85"/>
                                        </p:tgtEl>
                                        <p:attrNameLst>
                                          <p:attrName>ppt_x</p:attrName>
                                        </p:attrNameLst>
                                      </p:cBhvr>
                                      <p:tavLst>
                                        <p:tav tm="0">
                                          <p:val>
                                            <p:strVal val="#ppt_x-#ppt_w*1.125000"/>
                                          </p:val>
                                        </p:tav>
                                        <p:tav tm="100000">
                                          <p:val>
                                            <p:strVal val="#ppt_x"/>
                                          </p:val>
                                        </p:tav>
                                      </p:tavLst>
                                    </p:anim>
                                    <p:animEffect transition="in" filter="wipe(right)">
                                      <p:cBhvr>
                                        <p:cTn id="66" dur="500"/>
                                        <p:tgtEl>
                                          <p:spTgt spid="85"/>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 calcmode="lin" valueType="num">
                                      <p:cBhvr additive="base">
                                        <p:cTn id="69" dur="500"/>
                                        <p:tgtEl>
                                          <p:spTgt spid="86"/>
                                        </p:tgtEl>
                                        <p:attrNameLst>
                                          <p:attrName>ppt_x</p:attrName>
                                        </p:attrNameLst>
                                      </p:cBhvr>
                                      <p:tavLst>
                                        <p:tav tm="0">
                                          <p:val>
                                            <p:strVal val="#ppt_x-#ppt_w*1.125000"/>
                                          </p:val>
                                        </p:tav>
                                        <p:tav tm="100000">
                                          <p:val>
                                            <p:strVal val="#ppt_x"/>
                                          </p:val>
                                        </p:tav>
                                      </p:tavLst>
                                    </p:anim>
                                    <p:animEffect transition="in" filter="wipe(right)">
                                      <p:cBhvr>
                                        <p:cTn id="70" dur="500"/>
                                        <p:tgtEl>
                                          <p:spTgt spid="86"/>
                                        </p:tgtEl>
                                      </p:cBhvr>
                                    </p:animEffect>
                                  </p:childTnLst>
                                </p:cTn>
                              </p:par>
                            </p:childTnLst>
                          </p:cTn>
                        </p:par>
                        <p:par>
                          <p:cTn id="71" fill="hold">
                            <p:stCondLst>
                              <p:cond delay="3500"/>
                            </p:stCondLst>
                            <p:childTnLst>
                              <p:par>
                                <p:cTn id="72" presetID="12" presetClass="entr" presetSubtype="8"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 calcmode="lin" valueType="num">
                                      <p:cBhvr additive="base">
                                        <p:cTn id="74" dur="500"/>
                                        <p:tgtEl>
                                          <p:spTgt spid="87"/>
                                        </p:tgtEl>
                                        <p:attrNameLst>
                                          <p:attrName>ppt_x</p:attrName>
                                        </p:attrNameLst>
                                      </p:cBhvr>
                                      <p:tavLst>
                                        <p:tav tm="0">
                                          <p:val>
                                            <p:strVal val="#ppt_x-#ppt_w*1.125000"/>
                                          </p:val>
                                        </p:tav>
                                        <p:tav tm="100000">
                                          <p:val>
                                            <p:strVal val="#ppt_x"/>
                                          </p:val>
                                        </p:tav>
                                      </p:tavLst>
                                    </p:anim>
                                    <p:animEffect transition="in" filter="wipe(right)">
                                      <p:cBhvr>
                                        <p:cTn id="75" dur="500"/>
                                        <p:tgtEl>
                                          <p:spTgt spid="87"/>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88"/>
                                        </p:tgtEl>
                                        <p:attrNameLst>
                                          <p:attrName>style.visibility</p:attrName>
                                        </p:attrNameLst>
                                      </p:cBhvr>
                                      <p:to>
                                        <p:strVal val="visible"/>
                                      </p:to>
                                    </p:set>
                                    <p:anim calcmode="lin" valueType="num">
                                      <p:cBhvr additive="base">
                                        <p:cTn id="78" dur="500"/>
                                        <p:tgtEl>
                                          <p:spTgt spid="88"/>
                                        </p:tgtEl>
                                        <p:attrNameLst>
                                          <p:attrName>ppt_x</p:attrName>
                                        </p:attrNameLst>
                                      </p:cBhvr>
                                      <p:tavLst>
                                        <p:tav tm="0">
                                          <p:val>
                                            <p:strVal val="#ppt_x-#ppt_w*1.125000"/>
                                          </p:val>
                                        </p:tav>
                                        <p:tav tm="100000">
                                          <p:val>
                                            <p:strVal val="#ppt_x"/>
                                          </p:val>
                                        </p:tav>
                                      </p:tavLst>
                                    </p:anim>
                                    <p:animEffect transition="in" filter="wipe(right)">
                                      <p:cBhvr>
                                        <p:cTn id="79" dur="500"/>
                                        <p:tgtEl>
                                          <p:spTgt spid="88"/>
                                        </p:tgtEl>
                                      </p:cBhvr>
                                    </p:animEffect>
                                  </p:childTnLst>
                                </p:cTn>
                              </p:par>
                            </p:childTnLst>
                          </p:cTn>
                        </p:par>
                        <p:par>
                          <p:cTn id="80" fill="hold">
                            <p:stCondLst>
                              <p:cond delay="4000"/>
                            </p:stCondLst>
                            <p:childTnLst>
                              <p:par>
                                <p:cTn id="81" presetID="1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 calcmode="lin" valueType="num">
                                      <p:cBhvr additive="base">
                                        <p:cTn id="83" dur="500"/>
                                        <p:tgtEl>
                                          <p:spTgt spid="89"/>
                                        </p:tgtEl>
                                        <p:attrNameLst>
                                          <p:attrName>ppt_x</p:attrName>
                                        </p:attrNameLst>
                                      </p:cBhvr>
                                      <p:tavLst>
                                        <p:tav tm="0">
                                          <p:val>
                                            <p:strVal val="#ppt_x-#ppt_w*1.125000"/>
                                          </p:val>
                                        </p:tav>
                                        <p:tav tm="100000">
                                          <p:val>
                                            <p:strVal val="#ppt_x"/>
                                          </p:val>
                                        </p:tav>
                                      </p:tavLst>
                                    </p:anim>
                                    <p:animEffect transition="in" filter="wipe(right)">
                                      <p:cBhvr>
                                        <p:cTn id="84" dur="500"/>
                                        <p:tgtEl>
                                          <p:spTgt spid="89"/>
                                        </p:tgtEl>
                                      </p:cBhvr>
                                    </p:animEffect>
                                  </p:childTnLst>
                                </p:cTn>
                              </p:par>
                              <p:par>
                                <p:cTn id="85" presetID="12" presetClass="entr" presetSubtype="8"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anim calcmode="lin" valueType="num">
                                      <p:cBhvr additive="base">
                                        <p:cTn id="87" dur="500"/>
                                        <p:tgtEl>
                                          <p:spTgt spid="90"/>
                                        </p:tgtEl>
                                        <p:attrNameLst>
                                          <p:attrName>ppt_x</p:attrName>
                                        </p:attrNameLst>
                                      </p:cBhvr>
                                      <p:tavLst>
                                        <p:tav tm="0">
                                          <p:val>
                                            <p:strVal val="#ppt_x-#ppt_w*1.125000"/>
                                          </p:val>
                                        </p:tav>
                                        <p:tav tm="100000">
                                          <p:val>
                                            <p:strVal val="#ppt_x"/>
                                          </p:val>
                                        </p:tav>
                                      </p:tavLst>
                                    </p:anim>
                                    <p:animEffect transition="in" filter="wipe(right)">
                                      <p:cBhvr>
                                        <p:cTn id="88" dur="500"/>
                                        <p:tgtEl>
                                          <p:spTgt spid="90"/>
                                        </p:tgtEl>
                                      </p:cBhvr>
                                    </p:animEffect>
                                  </p:childTnLst>
                                </p:cTn>
                              </p:par>
                            </p:childTnLst>
                          </p:cTn>
                        </p:par>
                        <p:par>
                          <p:cTn id="89" fill="hold">
                            <p:stCondLst>
                              <p:cond delay="4500"/>
                            </p:stCondLst>
                            <p:childTnLst>
                              <p:par>
                                <p:cTn id="90" presetID="12" presetClass="entr" presetSubtype="8" fill="hold" grpId="0" nodeType="afterEffect">
                                  <p:stCondLst>
                                    <p:cond delay="0"/>
                                  </p:stCondLst>
                                  <p:childTnLst>
                                    <p:set>
                                      <p:cBhvr>
                                        <p:cTn id="91" dur="1" fill="hold">
                                          <p:stCondLst>
                                            <p:cond delay="0"/>
                                          </p:stCondLst>
                                        </p:cTn>
                                        <p:tgtEl>
                                          <p:spTgt spid="91"/>
                                        </p:tgtEl>
                                        <p:attrNameLst>
                                          <p:attrName>style.visibility</p:attrName>
                                        </p:attrNameLst>
                                      </p:cBhvr>
                                      <p:to>
                                        <p:strVal val="visible"/>
                                      </p:to>
                                    </p:set>
                                    <p:anim calcmode="lin" valueType="num">
                                      <p:cBhvr additive="base">
                                        <p:cTn id="92" dur="500"/>
                                        <p:tgtEl>
                                          <p:spTgt spid="91"/>
                                        </p:tgtEl>
                                        <p:attrNameLst>
                                          <p:attrName>ppt_x</p:attrName>
                                        </p:attrNameLst>
                                      </p:cBhvr>
                                      <p:tavLst>
                                        <p:tav tm="0">
                                          <p:val>
                                            <p:strVal val="#ppt_x-#ppt_w*1.125000"/>
                                          </p:val>
                                        </p:tav>
                                        <p:tav tm="100000">
                                          <p:val>
                                            <p:strVal val="#ppt_x"/>
                                          </p:val>
                                        </p:tav>
                                      </p:tavLst>
                                    </p:anim>
                                    <p:animEffect transition="in" filter="wipe(right)">
                                      <p:cBhvr>
                                        <p:cTn id="93" dur="500"/>
                                        <p:tgtEl>
                                          <p:spTgt spid="91"/>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92"/>
                                        </p:tgtEl>
                                        <p:attrNameLst>
                                          <p:attrName>style.visibility</p:attrName>
                                        </p:attrNameLst>
                                      </p:cBhvr>
                                      <p:to>
                                        <p:strVal val="visible"/>
                                      </p:to>
                                    </p:set>
                                    <p:anim calcmode="lin" valueType="num">
                                      <p:cBhvr additive="base">
                                        <p:cTn id="96" dur="500"/>
                                        <p:tgtEl>
                                          <p:spTgt spid="92"/>
                                        </p:tgtEl>
                                        <p:attrNameLst>
                                          <p:attrName>ppt_x</p:attrName>
                                        </p:attrNameLst>
                                      </p:cBhvr>
                                      <p:tavLst>
                                        <p:tav tm="0">
                                          <p:val>
                                            <p:strVal val="#ppt_x-#ppt_w*1.125000"/>
                                          </p:val>
                                        </p:tav>
                                        <p:tav tm="100000">
                                          <p:val>
                                            <p:strVal val="#ppt_x"/>
                                          </p:val>
                                        </p:tav>
                                      </p:tavLst>
                                    </p:anim>
                                    <p:animEffect transition="in" filter="wipe(righ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85" grpId="0"/>
      <p:bldP spid="86" grpId="0"/>
      <p:bldP spid="87" grpId="0"/>
      <p:bldP spid="88" grpId="0"/>
      <p:bldP spid="89" grpId="0"/>
      <p:bldP spid="90" grpId="0"/>
      <p:bldP spid="91" grpId="0"/>
      <p:bldP spid="9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12232" y="0"/>
            <a:ext cx="9143244" cy="5144599"/>
          </a:xfrm>
          <a:prstGeom prst="rect">
            <a:avLst/>
          </a:prstGeom>
        </p:spPr>
      </p:pic>
      <p:sp>
        <p:nvSpPr>
          <p:cNvPr id="4" name="椭圆 3"/>
          <p:cNvSpPr/>
          <p:nvPr/>
        </p:nvSpPr>
        <p:spPr>
          <a:xfrm>
            <a:off x="2337021" y="2011121"/>
            <a:ext cx="684076" cy="6842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3600" b="1" dirty="0">
                <a:solidFill>
                  <a:schemeClr val="bg1"/>
                </a:solidFill>
                <a:latin typeface="微软雅黑" panose="020B0503020204020204" pitchFamily="34" charset="-122"/>
                <a:ea typeface="微软雅黑" panose="020B0503020204020204" pitchFamily="34" charset="-122"/>
              </a:rPr>
              <a:t>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a:spLocks noChangeArrowheads="1"/>
          </p:cNvSpPr>
          <p:nvPr/>
        </p:nvSpPr>
        <p:spPr bwMode="auto">
          <a:xfrm>
            <a:off x="3735088" y="2885302"/>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3735088" y="3209338"/>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5067236" y="2885302"/>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5067236" y="3234309"/>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grpSp>
        <p:nvGrpSpPr>
          <p:cNvPr id="11" name="Group 14"/>
          <p:cNvGrpSpPr/>
          <p:nvPr/>
        </p:nvGrpSpPr>
        <p:grpSpPr>
          <a:xfrm>
            <a:off x="3347864" y="2140496"/>
            <a:ext cx="3204738" cy="366658"/>
            <a:chOff x="5349226" y="2010956"/>
            <a:chExt cx="4272984" cy="683231"/>
          </a:xfrm>
          <a:solidFill>
            <a:schemeClr val="accent1"/>
          </a:solidFill>
        </p:grpSpPr>
        <p:sp>
          <p:nvSpPr>
            <p:cNvPr id="12"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94"/>
            <p:cNvSpPr txBox="1"/>
            <p:nvPr/>
          </p:nvSpPr>
          <p:spPr>
            <a:xfrm>
              <a:off x="6437974" y="2120675"/>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教学过程</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left)">
                                      <p:cBhvr>
                                        <p:cTn id="13" dur="500"/>
                                        <p:tgtEl>
                                          <p:spTgt spid="11"/>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down)">
                                      <p:cBhvr>
                                        <p:cTn id="22" dur="500"/>
                                        <p:tgtEl>
                                          <p:spTgt spid="8"/>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down)">
                                      <p:cBhvr>
                                        <p:cTn id="26" dur="500"/>
                                        <p:tgtEl>
                                          <p:spTgt spid="9"/>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5331" y="3782480"/>
            <a:ext cx="6326494" cy="461603"/>
          </a:xfrm>
          <a:prstGeom prst="rect">
            <a:avLst/>
          </a:prstGeom>
        </p:spPr>
        <p:txBody>
          <a:bodyPr wrap="square" lIns="91442" tIns="45721" rIns="91442" bIns="45721">
            <a:spAutoFit/>
          </a:bodyPr>
          <a:lstStyle/>
          <a:p>
            <a:pPr algn="ctr">
              <a:lnSpc>
                <a:spcPct val="120000"/>
              </a:lnSpc>
              <a:spcBef>
                <a:spcPct val="200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4"/>
          <p:cNvGrpSpPr/>
          <p:nvPr/>
        </p:nvGrpSpPr>
        <p:grpSpPr>
          <a:xfrm>
            <a:off x="718328" y="1231258"/>
            <a:ext cx="2265771" cy="2119115"/>
            <a:chOff x="957770" y="1467711"/>
            <a:chExt cx="3021028" cy="2825105"/>
          </a:xfrm>
        </p:grpSpPr>
        <p:grpSp>
          <p:nvGrpSpPr>
            <p:cNvPr id="5"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4"/>
              <a:ext cx="2241535" cy="738436"/>
            </a:xfrm>
            <a:prstGeom prst="rect">
              <a:avLst/>
            </a:prstGeom>
            <a:noFill/>
          </p:spPr>
          <p:txBody>
            <a:bodyPr wrap="square" rtlCol="0">
              <a:spAutoFit/>
            </a:bodyPr>
            <a:lstStyle/>
            <a:p>
              <a:pPr algn="ct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p:spPr>
          <p:txBody>
            <a:bodyPr lIns="60212" tIns="30106" rIns="60212" bIns="30106"/>
            <a:lstStyle/>
            <a:p>
              <a:pPr>
                <a:defRPr/>
              </a:pPr>
              <a:endParaRPr lang="zh-CN" altLang="en-US" sz="1200" dirty="0">
                <a:solidFill>
                  <a:schemeClr val="tx2"/>
                </a:solidFill>
                <a:latin typeface="微软雅黑" panose="020B0503020204020204" pitchFamily="34" charset="-122"/>
                <a:ea typeface="微软雅黑" panose="020B0503020204020204" pitchFamily="34" charset="-122"/>
              </a:endParaRPr>
            </a:p>
          </p:txBody>
        </p:sp>
      </p:grpSp>
      <p:grpSp>
        <p:nvGrpSpPr>
          <p:cNvPr id="6" name="组合 11"/>
          <p:cNvGrpSpPr/>
          <p:nvPr/>
        </p:nvGrpSpPr>
        <p:grpSpPr>
          <a:xfrm>
            <a:off x="3417857" y="1231258"/>
            <a:ext cx="2265771" cy="2119115"/>
            <a:chOff x="4557142" y="1467711"/>
            <a:chExt cx="3021028" cy="2825105"/>
          </a:xfrm>
        </p:grpSpPr>
        <p:grpSp>
          <p:nvGrpSpPr>
            <p:cNvPr id="12"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2" y="3417632"/>
              <a:ext cx="2241535" cy="738436"/>
            </a:xfrm>
            <a:prstGeom prst="rect">
              <a:avLst/>
            </a:prstGeom>
            <a:noFill/>
          </p:spPr>
          <p:txBody>
            <a:bodyPr wrap="square" rtlCol="0">
              <a:spAutoFit/>
            </a:bodyPr>
            <a:lstStyle/>
            <a:p>
              <a:pPr algn="ct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3" name="组合 18"/>
          <p:cNvGrpSpPr/>
          <p:nvPr/>
        </p:nvGrpSpPr>
        <p:grpSpPr>
          <a:xfrm>
            <a:off x="6117386" y="1231257"/>
            <a:ext cx="2265771" cy="2119115"/>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738436"/>
            </a:xfrm>
            <a:prstGeom prst="rect">
              <a:avLst/>
            </a:prstGeom>
            <a:noFill/>
          </p:spPr>
          <p:txBody>
            <a:bodyPr wrap="square" rtlCol="0">
              <a:spAutoFit/>
            </a:bodyPr>
            <a:lstStyle/>
            <a:p>
              <a:pPr algn="ct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9"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29049" y="4031157"/>
            <a:ext cx="3371762" cy="429358"/>
          </a:xfrm>
          <a:prstGeom prst="rect">
            <a:avLst/>
          </a:prstGeom>
        </p:spPr>
        <p:txBody>
          <a:bodyPr wrap="square" lIns="68589" tIns="34295" rIns="68589" bIns="34295">
            <a:spAutoFit/>
          </a:bodyPr>
          <a:lstStyle/>
          <a:p>
            <a:pP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公司职务及社会职务描述。请在这里填入您的内容，可复制您的内容，然后右键选择“只保留文本”来粘贴您的内容。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572000" y="0"/>
            <a:ext cx="4572000" cy="5219655"/>
            <a:chOff x="6095206" y="0"/>
            <a:chExt cx="6095207" cy="6858000"/>
          </a:xfrm>
          <a:solidFill>
            <a:schemeClr val="accent1"/>
          </a:solidFill>
        </p:grpSpPr>
        <p:sp>
          <p:nvSpPr>
            <p:cNvPr id="4" name="矩形 3"/>
            <p:cNvSpPr/>
            <p:nvPr/>
          </p:nvSpPr>
          <p:spPr>
            <a:xfrm>
              <a:off x="10343678" y="0"/>
              <a:ext cx="184673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梯形 4"/>
            <p:cNvSpPr/>
            <p:nvPr/>
          </p:nvSpPr>
          <p:spPr>
            <a:xfrm>
              <a:off x="6095206" y="0"/>
              <a:ext cx="6095207" cy="6858000"/>
            </a:xfrm>
            <a:prstGeom prst="trapezoid">
              <a:avLst>
                <a:gd name="adj" fmla="val 2168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custDataLst>
              <p:tags r:id="rId1"/>
            </p:custDataLst>
          </p:nvPr>
        </p:nvSpPr>
        <p:spPr>
          <a:xfrm>
            <a:off x="777413" y="3468122"/>
            <a:ext cx="2881312" cy="253926"/>
          </a:xfrm>
          <a:prstGeom prst="rect">
            <a:avLst/>
          </a:prstGeom>
          <a:noFill/>
        </p:spPr>
        <p:txBody>
          <a:bodyPr wrap="square" lIns="68589" tIns="34295" rIns="68589" bIns="34295"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p>
        </p:txBody>
      </p:sp>
      <p:grpSp>
        <p:nvGrpSpPr>
          <p:cNvPr id="6" name="组合 8"/>
          <p:cNvGrpSpPr/>
          <p:nvPr/>
        </p:nvGrpSpPr>
        <p:grpSpPr>
          <a:xfrm>
            <a:off x="629049" y="3273277"/>
            <a:ext cx="3378906" cy="635369"/>
            <a:chOff x="838622" y="4216073"/>
            <a:chExt cx="4504622" cy="846897"/>
          </a:xfrm>
        </p:grpSpPr>
        <p:cxnSp>
          <p:nvCxnSpPr>
            <p:cNvPr id="10" name="直接连接符 9"/>
            <p:cNvCxnSpPr/>
            <p:nvPr/>
          </p:nvCxnSpPr>
          <p:spPr>
            <a:xfrm>
              <a:off x="838622" y="5062970"/>
              <a:ext cx="4495097"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矩形 10"/>
            <p:cNvSpPr/>
            <p:nvPr>
              <p:custDataLst>
                <p:tags r:id="rId3"/>
              </p:custDataLst>
            </p:nvPr>
          </p:nvSpPr>
          <p:spPr>
            <a:xfrm>
              <a:off x="4955681" y="4642124"/>
              <a:ext cx="387563" cy="420846"/>
            </a:xfrm>
            <a:prstGeom prst="rect">
              <a:avLst/>
            </a:prstGeom>
            <a:solidFill>
              <a:schemeClr val="accent2"/>
            </a:solidFill>
            <a:ln w="12700" cap="flat" cmpd="sng" algn="ctr">
              <a:solidFill>
                <a:schemeClr val="accent2"/>
              </a:solidFill>
              <a:prstDash val="solid"/>
              <a:miter lim="800000"/>
            </a:ln>
            <a:effectLst/>
          </p:spPr>
          <p:txBody>
            <a:bodyPr rtlCol="0"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12" name="矩形 11"/>
            <p:cNvSpPr/>
            <p:nvPr>
              <p:custDataLst>
                <p:tags r:id="rId4"/>
              </p:custDataLst>
            </p:nvPr>
          </p:nvSpPr>
          <p:spPr>
            <a:xfrm>
              <a:off x="4568118" y="4216073"/>
              <a:ext cx="387563" cy="420846"/>
            </a:xfrm>
            <a:prstGeom prst="rect">
              <a:avLst/>
            </a:prstGeom>
            <a:solidFill>
              <a:schemeClr val="accent1"/>
            </a:solidFill>
            <a:ln w="12700" cap="flat" cmpd="sng" algn="ctr">
              <a:solidFill>
                <a:schemeClr val="accent3"/>
              </a:solidFill>
              <a:prstDash val="solid"/>
              <a:miter lim="800000"/>
            </a:ln>
            <a:effectLst/>
          </p:spPr>
          <p:txBody>
            <a:bodyPr rtlCol="0"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grpSp>
      <p:sp>
        <p:nvSpPr>
          <p:cNvPr id="14" name="椭圆 13"/>
          <p:cNvSpPr/>
          <p:nvPr/>
        </p:nvSpPr>
        <p:spPr>
          <a:xfrm>
            <a:off x="1211188" y="1199836"/>
            <a:ext cx="2050145" cy="2057437"/>
          </a:xfrm>
          <a:prstGeom prst="ellipse">
            <a:avLst/>
          </a:prstGeom>
          <a:blipFill dpi="0" rotWithShape="1">
            <a:blip r:embed="rId7"/>
            <a:srcRect/>
            <a:stretch>
              <a:fillRect/>
            </a:stretch>
          </a:bli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5" name="TextBox 14"/>
          <p:cNvSpPr txBox="1"/>
          <p:nvPr/>
        </p:nvSpPr>
        <p:spPr>
          <a:xfrm>
            <a:off x="5652260" y="1336640"/>
            <a:ext cx="3186769" cy="2215745"/>
          </a:xfrm>
          <a:prstGeom prst="rect">
            <a:avLst/>
          </a:prstGeom>
          <a:noFill/>
        </p:spPr>
        <p:txBody>
          <a:bodyPr wrap="square" lIns="68589" tIns="34295" rIns="68589" bIns="34295"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rPr>
              <a:t>请在这里填入您的内容，可复制您的内容，然后右键选择“只保留文本”来粘贴您的内容。更改图片，您只需要右键点击图片，找到“形状填充”即可更改为您的图片。请在这里填入您的内容，可复制您的内容，然后右键选择“只保留文本”来粘贴您的内容。更改图片，您只需要右键点击图片，找到“形状填充”即可更改为您的图片。请在这里填入您的内容，可复制您的内容，然后右键选择“只保留文本”来粘贴您的内容。更改图片，您只需要右键点击图片，找到“形状填充”即可更改为您的图片。请在这里填入您的内容，可复制您的内容，然后右键选择“只保留文本”来粘贴您的内容。更改图片，您只需要右键点击图片，找到“形状填充”即可更改为您的图片。</a:t>
            </a:r>
          </a:p>
          <a:p>
            <a:pPr>
              <a:lnSpc>
                <a:spcPct val="120000"/>
              </a:lnSpc>
            </a:pPr>
            <a:endParaRPr lang="zh-CN" altLang="en-US" sz="900" dirty="0">
              <a:latin typeface="微软雅黑" panose="020B0503020204020204" pitchFamily="34" charset="-122"/>
              <a:ea typeface="微软雅黑" panose="020B0503020204020204" pitchFamily="34" charset="-122"/>
            </a:endParaRPr>
          </a:p>
        </p:txBody>
      </p:sp>
      <p:sp>
        <p:nvSpPr>
          <p:cNvPr id="16" name="文本框 25"/>
          <p:cNvSpPr txBox="1"/>
          <p:nvPr>
            <p:custDataLst>
              <p:tags r:id="rId2"/>
            </p:custDataLst>
          </p:nvPr>
        </p:nvSpPr>
        <p:spPr>
          <a:xfrm>
            <a:off x="6012160" y="916360"/>
            <a:ext cx="1972644" cy="253926"/>
          </a:xfrm>
          <a:prstGeom prst="rect">
            <a:avLst/>
          </a:prstGeom>
          <a:noFill/>
        </p:spPr>
        <p:txBody>
          <a:bodyPr wrap="square" lIns="68589" tIns="34295" rIns="68589" bIns="34295" rtlCol="0">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此处输入标题</a:t>
            </a:r>
          </a:p>
        </p:txBody>
      </p:sp>
      <p:grpSp>
        <p:nvGrpSpPr>
          <p:cNvPr id="9" name="组合 12"/>
          <p:cNvGrpSpPr/>
          <p:nvPr/>
        </p:nvGrpSpPr>
        <p:grpSpPr>
          <a:xfrm>
            <a:off x="5652260" y="3868688"/>
            <a:ext cx="2899121" cy="528966"/>
            <a:chOff x="7535366" y="5604250"/>
            <a:chExt cx="3864992" cy="705070"/>
          </a:xfrm>
        </p:grpSpPr>
        <p:grpSp>
          <p:nvGrpSpPr>
            <p:cNvPr id="13" name="组合 16"/>
            <p:cNvGrpSpPr/>
            <p:nvPr/>
          </p:nvGrpSpPr>
          <p:grpSpPr>
            <a:xfrm>
              <a:off x="10151093" y="5604250"/>
              <a:ext cx="1249265" cy="705070"/>
              <a:chOff x="3100388" y="1738313"/>
              <a:chExt cx="5991226" cy="3381375"/>
            </a:xfrm>
            <a:solidFill>
              <a:schemeClr val="bg1"/>
            </a:solidFill>
          </p:grpSpPr>
          <p:sp>
            <p:nvSpPr>
              <p:cNvPr id="18" name="Freeform 429"/>
              <p:cNvSpPr>
                <a:spLocks noEditPoints="1"/>
              </p:cNvSpPr>
              <p:nvPr/>
            </p:nvSpPr>
            <p:spPr bwMode="auto">
              <a:xfrm>
                <a:off x="5854701" y="1855788"/>
                <a:ext cx="3236913" cy="3241675"/>
              </a:xfrm>
              <a:custGeom>
                <a:avLst/>
                <a:gdLst>
                  <a:gd name="T0" fmla="*/ 431 w 861"/>
                  <a:gd name="T1" fmla="*/ 0 h 861"/>
                  <a:gd name="T2" fmla="*/ 861 w 861"/>
                  <a:gd name="T3" fmla="*/ 430 h 861"/>
                  <a:gd name="T4" fmla="*/ 431 w 861"/>
                  <a:gd name="T5" fmla="*/ 861 h 861"/>
                  <a:gd name="T6" fmla="*/ 0 w 861"/>
                  <a:gd name="T7" fmla="*/ 430 h 861"/>
                  <a:gd name="T8" fmla="*/ 431 w 861"/>
                  <a:gd name="T9" fmla="*/ 0 h 861"/>
                  <a:gd name="T10" fmla="*/ 795 w 861"/>
                  <a:gd name="T11" fmla="*/ 429 h 861"/>
                  <a:gd name="T12" fmla="*/ 460 w 861"/>
                  <a:gd name="T13" fmla="*/ 66 h 861"/>
                  <a:gd name="T14" fmla="*/ 460 w 861"/>
                  <a:gd name="T15" fmla="*/ 178 h 861"/>
                  <a:gd name="T16" fmla="*/ 533 w 861"/>
                  <a:gd name="T17" fmla="*/ 178 h 861"/>
                  <a:gd name="T18" fmla="*/ 603 w 861"/>
                  <a:gd name="T19" fmla="*/ 234 h 861"/>
                  <a:gd name="T20" fmla="*/ 603 w 861"/>
                  <a:gd name="T21" fmla="*/ 315 h 861"/>
                  <a:gd name="T22" fmla="*/ 539 w 861"/>
                  <a:gd name="T23" fmla="*/ 315 h 861"/>
                  <a:gd name="T24" fmla="*/ 539 w 861"/>
                  <a:gd name="T25" fmla="*/ 264 h 861"/>
                  <a:gd name="T26" fmla="*/ 495 w 861"/>
                  <a:gd name="T27" fmla="*/ 229 h 861"/>
                  <a:gd name="T28" fmla="*/ 460 w 861"/>
                  <a:gd name="T29" fmla="*/ 229 h 861"/>
                  <a:gd name="T30" fmla="*/ 460 w 861"/>
                  <a:gd name="T31" fmla="*/ 400 h 861"/>
                  <a:gd name="T32" fmla="*/ 532 w 861"/>
                  <a:gd name="T33" fmla="*/ 400 h 861"/>
                  <a:gd name="T34" fmla="*/ 603 w 861"/>
                  <a:gd name="T35" fmla="*/ 456 h 861"/>
                  <a:gd name="T36" fmla="*/ 603 w 861"/>
                  <a:gd name="T37" fmla="*/ 617 h 861"/>
                  <a:gd name="T38" fmla="*/ 532 w 861"/>
                  <a:gd name="T39" fmla="*/ 673 h 861"/>
                  <a:gd name="T40" fmla="*/ 460 w 861"/>
                  <a:gd name="T41" fmla="*/ 673 h 861"/>
                  <a:gd name="T42" fmla="*/ 460 w 861"/>
                  <a:gd name="T43" fmla="*/ 791 h 861"/>
                  <a:gd name="T44" fmla="*/ 795 w 861"/>
                  <a:gd name="T45" fmla="*/ 429 h 861"/>
                  <a:gd name="T46" fmla="*/ 538 w 861"/>
                  <a:gd name="T47" fmla="*/ 587 h 861"/>
                  <a:gd name="T48" fmla="*/ 538 w 861"/>
                  <a:gd name="T49" fmla="*/ 486 h 861"/>
                  <a:gd name="T50" fmla="*/ 494 w 861"/>
                  <a:gd name="T51" fmla="*/ 451 h 861"/>
                  <a:gd name="T52" fmla="*/ 460 w 861"/>
                  <a:gd name="T53" fmla="*/ 451 h 861"/>
                  <a:gd name="T54" fmla="*/ 460 w 861"/>
                  <a:gd name="T55" fmla="*/ 622 h 861"/>
                  <a:gd name="T56" fmla="*/ 494 w 861"/>
                  <a:gd name="T57" fmla="*/ 622 h 861"/>
                  <a:gd name="T58" fmla="*/ 538 w 861"/>
                  <a:gd name="T59" fmla="*/ 587 h 861"/>
                  <a:gd name="T60" fmla="*/ 402 w 861"/>
                  <a:gd name="T61" fmla="*/ 791 h 861"/>
                  <a:gd name="T62" fmla="*/ 402 w 861"/>
                  <a:gd name="T63" fmla="*/ 673 h 861"/>
                  <a:gd name="T64" fmla="*/ 329 w 861"/>
                  <a:gd name="T65" fmla="*/ 673 h 861"/>
                  <a:gd name="T66" fmla="*/ 259 w 861"/>
                  <a:gd name="T67" fmla="*/ 617 h 861"/>
                  <a:gd name="T68" fmla="*/ 259 w 861"/>
                  <a:gd name="T69" fmla="*/ 536 h 861"/>
                  <a:gd name="T70" fmla="*/ 323 w 861"/>
                  <a:gd name="T71" fmla="*/ 536 h 861"/>
                  <a:gd name="T72" fmla="*/ 323 w 861"/>
                  <a:gd name="T73" fmla="*/ 587 h 861"/>
                  <a:gd name="T74" fmla="*/ 367 w 861"/>
                  <a:gd name="T75" fmla="*/ 622 h 861"/>
                  <a:gd name="T76" fmla="*/ 402 w 861"/>
                  <a:gd name="T77" fmla="*/ 622 h 861"/>
                  <a:gd name="T78" fmla="*/ 402 w 861"/>
                  <a:gd name="T79" fmla="*/ 451 h 861"/>
                  <a:gd name="T80" fmla="*/ 330 w 861"/>
                  <a:gd name="T81" fmla="*/ 451 h 861"/>
                  <a:gd name="T82" fmla="*/ 260 w 861"/>
                  <a:gd name="T83" fmla="*/ 395 h 861"/>
                  <a:gd name="T84" fmla="*/ 260 w 861"/>
                  <a:gd name="T85" fmla="*/ 234 h 861"/>
                  <a:gd name="T86" fmla="*/ 330 w 861"/>
                  <a:gd name="T87" fmla="*/ 178 h 861"/>
                  <a:gd name="T88" fmla="*/ 402 w 861"/>
                  <a:gd name="T89" fmla="*/ 178 h 861"/>
                  <a:gd name="T90" fmla="*/ 402 w 861"/>
                  <a:gd name="T91" fmla="*/ 66 h 861"/>
                  <a:gd name="T92" fmla="*/ 67 w 861"/>
                  <a:gd name="T93" fmla="*/ 429 h 861"/>
                  <a:gd name="T94" fmla="*/ 402 w 861"/>
                  <a:gd name="T95" fmla="*/ 791 h 861"/>
                  <a:gd name="T96" fmla="*/ 402 w 861"/>
                  <a:gd name="T97" fmla="*/ 400 h 861"/>
                  <a:gd name="T98" fmla="*/ 402 w 861"/>
                  <a:gd name="T99" fmla="*/ 229 h 861"/>
                  <a:gd name="T100" fmla="*/ 368 w 861"/>
                  <a:gd name="T101" fmla="*/ 229 h 861"/>
                  <a:gd name="T102" fmla="*/ 324 w 861"/>
                  <a:gd name="T103" fmla="*/ 264 h 861"/>
                  <a:gd name="T104" fmla="*/ 324 w 861"/>
                  <a:gd name="T105" fmla="*/ 365 h 861"/>
                  <a:gd name="T106" fmla="*/ 368 w 861"/>
                  <a:gd name="T107" fmla="*/ 400 h 861"/>
                  <a:gd name="T108" fmla="*/ 402 w 861"/>
                  <a:gd name="T109" fmla="*/ 40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1" h="861">
                    <a:moveTo>
                      <a:pt x="431" y="0"/>
                    </a:moveTo>
                    <a:cubicBezTo>
                      <a:pt x="668" y="0"/>
                      <a:pt x="861" y="193"/>
                      <a:pt x="861" y="430"/>
                    </a:cubicBezTo>
                    <a:cubicBezTo>
                      <a:pt x="861" y="668"/>
                      <a:pt x="668" y="861"/>
                      <a:pt x="431" y="861"/>
                    </a:cubicBezTo>
                    <a:cubicBezTo>
                      <a:pt x="193" y="861"/>
                      <a:pt x="0" y="668"/>
                      <a:pt x="0" y="430"/>
                    </a:cubicBezTo>
                    <a:cubicBezTo>
                      <a:pt x="0" y="193"/>
                      <a:pt x="193" y="0"/>
                      <a:pt x="431" y="0"/>
                    </a:cubicBezTo>
                    <a:close/>
                    <a:moveTo>
                      <a:pt x="795" y="429"/>
                    </a:moveTo>
                    <a:cubicBezTo>
                      <a:pt x="795" y="237"/>
                      <a:pt x="647" y="81"/>
                      <a:pt x="460" y="66"/>
                    </a:cubicBezTo>
                    <a:cubicBezTo>
                      <a:pt x="460" y="178"/>
                      <a:pt x="460" y="178"/>
                      <a:pt x="460" y="178"/>
                    </a:cubicBezTo>
                    <a:cubicBezTo>
                      <a:pt x="533" y="178"/>
                      <a:pt x="533" y="178"/>
                      <a:pt x="533" y="178"/>
                    </a:cubicBezTo>
                    <a:cubicBezTo>
                      <a:pt x="572" y="178"/>
                      <a:pt x="603" y="203"/>
                      <a:pt x="603" y="234"/>
                    </a:cubicBezTo>
                    <a:cubicBezTo>
                      <a:pt x="603" y="315"/>
                      <a:pt x="603" y="315"/>
                      <a:pt x="603" y="315"/>
                    </a:cubicBezTo>
                    <a:cubicBezTo>
                      <a:pt x="539" y="315"/>
                      <a:pt x="539" y="315"/>
                      <a:pt x="539" y="315"/>
                    </a:cubicBezTo>
                    <a:cubicBezTo>
                      <a:pt x="539" y="264"/>
                      <a:pt x="539" y="264"/>
                      <a:pt x="539" y="264"/>
                    </a:cubicBezTo>
                    <a:cubicBezTo>
                      <a:pt x="539" y="245"/>
                      <a:pt x="519" y="229"/>
                      <a:pt x="495" y="229"/>
                    </a:cubicBezTo>
                    <a:cubicBezTo>
                      <a:pt x="460" y="229"/>
                      <a:pt x="460" y="229"/>
                      <a:pt x="460" y="229"/>
                    </a:cubicBezTo>
                    <a:cubicBezTo>
                      <a:pt x="460" y="400"/>
                      <a:pt x="460" y="400"/>
                      <a:pt x="460" y="400"/>
                    </a:cubicBezTo>
                    <a:cubicBezTo>
                      <a:pt x="532" y="400"/>
                      <a:pt x="532" y="400"/>
                      <a:pt x="532" y="400"/>
                    </a:cubicBezTo>
                    <a:cubicBezTo>
                      <a:pt x="571" y="400"/>
                      <a:pt x="603" y="425"/>
                      <a:pt x="603" y="456"/>
                    </a:cubicBezTo>
                    <a:cubicBezTo>
                      <a:pt x="603" y="617"/>
                      <a:pt x="603" y="617"/>
                      <a:pt x="603" y="617"/>
                    </a:cubicBezTo>
                    <a:cubicBezTo>
                      <a:pt x="603" y="648"/>
                      <a:pt x="571" y="673"/>
                      <a:pt x="532" y="673"/>
                    </a:cubicBezTo>
                    <a:cubicBezTo>
                      <a:pt x="460" y="673"/>
                      <a:pt x="460" y="673"/>
                      <a:pt x="460" y="673"/>
                    </a:cubicBezTo>
                    <a:cubicBezTo>
                      <a:pt x="460" y="791"/>
                      <a:pt x="460" y="791"/>
                      <a:pt x="460" y="791"/>
                    </a:cubicBezTo>
                    <a:cubicBezTo>
                      <a:pt x="647" y="777"/>
                      <a:pt x="795" y="620"/>
                      <a:pt x="795" y="429"/>
                    </a:cubicBezTo>
                    <a:close/>
                    <a:moveTo>
                      <a:pt x="538" y="587"/>
                    </a:moveTo>
                    <a:cubicBezTo>
                      <a:pt x="538" y="486"/>
                      <a:pt x="538" y="486"/>
                      <a:pt x="538" y="486"/>
                    </a:cubicBezTo>
                    <a:cubicBezTo>
                      <a:pt x="538" y="467"/>
                      <a:pt x="519" y="451"/>
                      <a:pt x="494" y="451"/>
                    </a:cubicBezTo>
                    <a:cubicBezTo>
                      <a:pt x="460" y="451"/>
                      <a:pt x="460" y="451"/>
                      <a:pt x="460" y="451"/>
                    </a:cubicBezTo>
                    <a:cubicBezTo>
                      <a:pt x="460" y="622"/>
                      <a:pt x="460" y="622"/>
                      <a:pt x="460" y="622"/>
                    </a:cubicBezTo>
                    <a:cubicBezTo>
                      <a:pt x="494" y="622"/>
                      <a:pt x="494" y="622"/>
                      <a:pt x="494" y="622"/>
                    </a:cubicBezTo>
                    <a:cubicBezTo>
                      <a:pt x="519" y="622"/>
                      <a:pt x="538" y="606"/>
                      <a:pt x="538" y="587"/>
                    </a:cubicBezTo>
                    <a:close/>
                    <a:moveTo>
                      <a:pt x="402" y="791"/>
                    </a:moveTo>
                    <a:cubicBezTo>
                      <a:pt x="402" y="673"/>
                      <a:pt x="402" y="673"/>
                      <a:pt x="402" y="673"/>
                    </a:cubicBezTo>
                    <a:cubicBezTo>
                      <a:pt x="329" y="673"/>
                      <a:pt x="329" y="673"/>
                      <a:pt x="329" y="673"/>
                    </a:cubicBezTo>
                    <a:cubicBezTo>
                      <a:pt x="290" y="673"/>
                      <a:pt x="259" y="648"/>
                      <a:pt x="259" y="617"/>
                    </a:cubicBezTo>
                    <a:cubicBezTo>
                      <a:pt x="259" y="536"/>
                      <a:pt x="259" y="536"/>
                      <a:pt x="259" y="536"/>
                    </a:cubicBezTo>
                    <a:cubicBezTo>
                      <a:pt x="323" y="536"/>
                      <a:pt x="323" y="536"/>
                      <a:pt x="323" y="536"/>
                    </a:cubicBezTo>
                    <a:cubicBezTo>
                      <a:pt x="323" y="587"/>
                      <a:pt x="323" y="587"/>
                      <a:pt x="323" y="587"/>
                    </a:cubicBezTo>
                    <a:cubicBezTo>
                      <a:pt x="323" y="606"/>
                      <a:pt x="343" y="622"/>
                      <a:pt x="367" y="622"/>
                    </a:cubicBezTo>
                    <a:cubicBezTo>
                      <a:pt x="402" y="622"/>
                      <a:pt x="402" y="622"/>
                      <a:pt x="402" y="622"/>
                    </a:cubicBezTo>
                    <a:cubicBezTo>
                      <a:pt x="402" y="451"/>
                      <a:pt x="402" y="451"/>
                      <a:pt x="402" y="451"/>
                    </a:cubicBezTo>
                    <a:cubicBezTo>
                      <a:pt x="330" y="451"/>
                      <a:pt x="330" y="451"/>
                      <a:pt x="330" y="451"/>
                    </a:cubicBezTo>
                    <a:cubicBezTo>
                      <a:pt x="291" y="451"/>
                      <a:pt x="260" y="426"/>
                      <a:pt x="260" y="395"/>
                    </a:cubicBezTo>
                    <a:cubicBezTo>
                      <a:pt x="260" y="234"/>
                      <a:pt x="260" y="234"/>
                      <a:pt x="260" y="234"/>
                    </a:cubicBezTo>
                    <a:cubicBezTo>
                      <a:pt x="260" y="203"/>
                      <a:pt x="291" y="178"/>
                      <a:pt x="330" y="178"/>
                    </a:cubicBezTo>
                    <a:cubicBezTo>
                      <a:pt x="402" y="178"/>
                      <a:pt x="402" y="178"/>
                      <a:pt x="402" y="178"/>
                    </a:cubicBezTo>
                    <a:cubicBezTo>
                      <a:pt x="402" y="66"/>
                      <a:pt x="402" y="66"/>
                      <a:pt x="402" y="66"/>
                    </a:cubicBezTo>
                    <a:cubicBezTo>
                      <a:pt x="215" y="81"/>
                      <a:pt x="67" y="237"/>
                      <a:pt x="67" y="429"/>
                    </a:cubicBezTo>
                    <a:cubicBezTo>
                      <a:pt x="67" y="620"/>
                      <a:pt x="215" y="777"/>
                      <a:pt x="402" y="791"/>
                    </a:cubicBezTo>
                    <a:close/>
                    <a:moveTo>
                      <a:pt x="402" y="400"/>
                    </a:moveTo>
                    <a:cubicBezTo>
                      <a:pt x="402" y="229"/>
                      <a:pt x="402" y="229"/>
                      <a:pt x="402" y="229"/>
                    </a:cubicBezTo>
                    <a:cubicBezTo>
                      <a:pt x="368" y="229"/>
                      <a:pt x="368" y="229"/>
                      <a:pt x="368" y="229"/>
                    </a:cubicBezTo>
                    <a:cubicBezTo>
                      <a:pt x="344" y="229"/>
                      <a:pt x="324" y="245"/>
                      <a:pt x="324" y="264"/>
                    </a:cubicBezTo>
                    <a:cubicBezTo>
                      <a:pt x="324" y="365"/>
                      <a:pt x="324" y="365"/>
                      <a:pt x="324" y="365"/>
                    </a:cubicBezTo>
                    <a:cubicBezTo>
                      <a:pt x="324" y="384"/>
                      <a:pt x="344" y="400"/>
                      <a:pt x="368" y="400"/>
                    </a:cubicBezTo>
                    <a:lnTo>
                      <a:pt x="402" y="4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30"/>
              <p:cNvSpPr/>
              <p:nvPr/>
            </p:nvSpPr>
            <p:spPr bwMode="auto">
              <a:xfrm>
                <a:off x="3100388" y="1738313"/>
                <a:ext cx="2855913" cy="3381375"/>
              </a:xfrm>
              <a:custGeom>
                <a:avLst/>
                <a:gdLst>
                  <a:gd name="T0" fmla="*/ 760 w 760"/>
                  <a:gd name="T1" fmla="*/ 125 h 898"/>
                  <a:gd name="T2" fmla="*/ 718 w 760"/>
                  <a:gd name="T3" fmla="*/ 166 h 898"/>
                  <a:gd name="T4" fmla="*/ 449 w 760"/>
                  <a:gd name="T5" fmla="*/ 59 h 898"/>
                  <a:gd name="T6" fmla="*/ 59 w 760"/>
                  <a:gd name="T7" fmla="*/ 449 h 898"/>
                  <a:gd name="T8" fmla="*/ 449 w 760"/>
                  <a:gd name="T9" fmla="*/ 839 h 898"/>
                  <a:gd name="T10" fmla="*/ 713 w 760"/>
                  <a:gd name="T11" fmla="*/ 736 h 898"/>
                  <a:gd name="T12" fmla="*/ 755 w 760"/>
                  <a:gd name="T13" fmla="*/ 778 h 898"/>
                  <a:gd name="T14" fmla="*/ 449 w 760"/>
                  <a:gd name="T15" fmla="*/ 898 h 898"/>
                  <a:gd name="T16" fmla="*/ 0 w 760"/>
                  <a:gd name="T17" fmla="*/ 449 h 898"/>
                  <a:gd name="T18" fmla="*/ 449 w 760"/>
                  <a:gd name="T19" fmla="*/ 0 h 898"/>
                  <a:gd name="T20" fmla="*/ 760 w 760"/>
                  <a:gd name="T21" fmla="*/ 125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898">
                    <a:moveTo>
                      <a:pt x="760" y="125"/>
                    </a:moveTo>
                    <a:cubicBezTo>
                      <a:pt x="745" y="138"/>
                      <a:pt x="731" y="151"/>
                      <a:pt x="718" y="166"/>
                    </a:cubicBezTo>
                    <a:cubicBezTo>
                      <a:pt x="648" y="99"/>
                      <a:pt x="553" y="59"/>
                      <a:pt x="449" y="59"/>
                    </a:cubicBezTo>
                    <a:cubicBezTo>
                      <a:pt x="234" y="59"/>
                      <a:pt x="59" y="233"/>
                      <a:pt x="59" y="449"/>
                    </a:cubicBezTo>
                    <a:cubicBezTo>
                      <a:pt x="59" y="664"/>
                      <a:pt x="234" y="839"/>
                      <a:pt x="449" y="839"/>
                    </a:cubicBezTo>
                    <a:cubicBezTo>
                      <a:pt x="551" y="839"/>
                      <a:pt x="644" y="800"/>
                      <a:pt x="713" y="736"/>
                    </a:cubicBezTo>
                    <a:cubicBezTo>
                      <a:pt x="726" y="751"/>
                      <a:pt x="740" y="765"/>
                      <a:pt x="755" y="778"/>
                    </a:cubicBezTo>
                    <a:cubicBezTo>
                      <a:pt x="675" y="852"/>
                      <a:pt x="567" y="898"/>
                      <a:pt x="449" y="898"/>
                    </a:cubicBezTo>
                    <a:cubicBezTo>
                      <a:pt x="201" y="898"/>
                      <a:pt x="0" y="697"/>
                      <a:pt x="0" y="449"/>
                    </a:cubicBezTo>
                    <a:cubicBezTo>
                      <a:pt x="0" y="201"/>
                      <a:pt x="201" y="0"/>
                      <a:pt x="449" y="0"/>
                    </a:cubicBezTo>
                    <a:cubicBezTo>
                      <a:pt x="570" y="0"/>
                      <a:pt x="680" y="48"/>
                      <a:pt x="760"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31"/>
              <p:cNvSpPr>
                <a:spLocks noEditPoints="1"/>
              </p:cNvSpPr>
              <p:nvPr/>
            </p:nvSpPr>
            <p:spPr bwMode="auto">
              <a:xfrm>
                <a:off x="4471988" y="2308226"/>
                <a:ext cx="1233488" cy="1433513"/>
              </a:xfrm>
              <a:custGeom>
                <a:avLst/>
                <a:gdLst>
                  <a:gd name="T0" fmla="*/ 302 w 328"/>
                  <a:gd name="T1" fmla="*/ 298 h 381"/>
                  <a:gd name="T2" fmla="*/ 326 w 328"/>
                  <a:gd name="T3" fmla="*/ 327 h 381"/>
                  <a:gd name="T4" fmla="*/ 297 w 328"/>
                  <a:gd name="T5" fmla="*/ 352 h 381"/>
                  <a:gd name="T6" fmla="*/ 150 w 328"/>
                  <a:gd name="T7" fmla="*/ 340 h 381"/>
                  <a:gd name="T8" fmla="*/ 80 w 328"/>
                  <a:gd name="T9" fmla="*/ 381 h 381"/>
                  <a:gd name="T10" fmla="*/ 0 w 328"/>
                  <a:gd name="T11" fmla="*/ 301 h 381"/>
                  <a:gd name="T12" fmla="*/ 48 w 328"/>
                  <a:gd name="T13" fmla="*/ 228 h 381"/>
                  <a:gd name="T14" fmla="*/ 48 w 328"/>
                  <a:gd name="T15" fmla="*/ 27 h 381"/>
                  <a:gd name="T16" fmla="*/ 75 w 328"/>
                  <a:gd name="T17" fmla="*/ 0 h 381"/>
                  <a:gd name="T18" fmla="*/ 102 w 328"/>
                  <a:gd name="T19" fmla="*/ 27 h 381"/>
                  <a:gd name="T20" fmla="*/ 102 w 328"/>
                  <a:gd name="T21" fmla="*/ 224 h 381"/>
                  <a:gd name="T22" fmla="*/ 159 w 328"/>
                  <a:gd name="T23" fmla="*/ 287 h 381"/>
                  <a:gd name="T24" fmla="*/ 302 w 328"/>
                  <a:gd name="T25" fmla="*/ 298 h 381"/>
                  <a:gd name="T26" fmla="*/ 117 w 328"/>
                  <a:gd name="T27" fmla="*/ 301 h 381"/>
                  <a:gd name="T28" fmla="*/ 79 w 328"/>
                  <a:gd name="T29" fmla="*/ 262 h 381"/>
                  <a:gd name="T30" fmla="*/ 40 w 328"/>
                  <a:gd name="T31" fmla="*/ 301 h 381"/>
                  <a:gd name="T32" fmla="*/ 79 w 328"/>
                  <a:gd name="T33" fmla="*/ 340 h 381"/>
                  <a:gd name="T34" fmla="*/ 117 w 328"/>
                  <a:gd name="T35" fmla="*/ 30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381">
                    <a:moveTo>
                      <a:pt x="302" y="298"/>
                    </a:moveTo>
                    <a:cubicBezTo>
                      <a:pt x="316" y="299"/>
                      <a:pt x="328" y="312"/>
                      <a:pt x="326" y="327"/>
                    </a:cubicBezTo>
                    <a:cubicBezTo>
                      <a:pt x="325" y="342"/>
                      <a:pt x="312" y="353"/>
                      <a:pt x="297" y="352"/>
                    </a:cubicBezTo>
                    <a:cubicBezTo>
                      <a:pt x="150" y="340"/>
                      <a:pt x="150" y="340"/>
                      <a:pt x="150" y="340"/>
                    </a:cubicBezTo>
                    <a:cubicBezTo>
                      <a:pt x="137" y="365"/>
                      <a:pt x="110" y="381"/>
                      <a:pt x="80" y="381"/>
                    </a:cubicBezTo>
                    <a:cubicBezTo>
                      <a:pt x="36" y="381"/>
                      <a:pt x="0" y="345"/>
                      <a:pt x="0" y="301"/>
                    </a:cubicBezTo>
                    <a:cubicBezTo>
                      <a:pt x="0" y="268"/>
                      <a:pt x="20" y="240"/>
                      <a:pt x="48" y="228"/>
                    </a:cubicBezTo>
                    <a:cubicBezTo>
                      <a:pt x="48" y="27"/>
                      <a:pt x="48" y="27"/>
                      <a:pt x="48" y="27"/>
                    </a:cubicBezTo>
                    <a:cubicBezTo>
                      <a:pt x="48" y="12"/>
                      <a:pt x="60" y="0"/>
                      <a:pt x="75" y="0"/>
                    </a:cubicBezTo>
                    <a:cubicBezTo>
                      <a:pt x="90" y="0"/>
                      <a:pt x="102" y="12"/>
                      <a:pt x="102" y="27"/>
                    </a:cubicBezTo>
                    <a:cubicBezTo>
                      <a:pt x="102" y="224"/>
                      <a:pt x="102" y="224"/>
                      <a:pt x="102" y="224"/>
                    </a:cubicBezTo>
                    <a:cubicBezTo>
                      <a:pt x="131" y="232"/>
                      <a:pt x="154" y="256"/>
                      <a:pt x="159" y="287"/>
                    </a:cubicBezTo>
                    <a:lnTo>
                      <a:pt x="302" y="298"/>
                    </a:lnTo>
                    <a:close/>
                    <a:moveTo>
                      <a:pt x="117" y="301"/>
                    </a:moveTo>
                    <a:cubicBezTo>
                      <a:pt x="117" y="280"/>
                      <a:pt x="100" y="262"/>
                      <a:pt x="79" y="262"/>
                    </a:cubicBezTo>
                    <a:cubicBezTo>
                      <a:pt x="57" y="262"/>
                      <a:pt x="40" y="280"/>
                      <a:pt x="40" y="301"/>
                    </a:cubicBezTo>
                    <a:cubicBezTo>
                      <a:pt x="40" y="323"/>
                      <a:pt x="57" y="340"/>
                      <a:pt x="79" y="340"/>
                    </a:cubicBezTo>
                    <a:cubicBezTo>
                      <a:pt x="100" y="340"/>
                      <a:pt x="117" y="323"/>
                      <a:pt x="117" y="3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432"/>
              <p:cNvSpPr>
                <a:spLocks noChangeArrowheads="1"/>
              </p:cNvSpPr>
              <p:nvPr/>
            </p:nvSpPr>
            <p:spPr bwMode="auto">
              <a:xfrm>
                <a:off x="4543426" y="4302126"/>
                <a:ext cx="447675" cy="452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433"/>
              <p:cNvSpPr>
                <a:spLocks noChangeArrowheads="1"/>
              </p:cNvSpPr>
              <p:nvPr/>
            </p:nvSpPr>
            <p:spPr bwMode="auto">
              <a:xfrm>
                <a:off x="3517901" y="3373438"/>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23" name="直接连接符 22"/>
            <p:cNvCxnSpPr/>
            <p:nvPr/>
          </p:nvCxnSpPr>
          <p:spPr>
            <a:xfrm>
              <a:off x="7535366" y="6021996"/>
              <a:ext cx="242705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1750"/>
                            </p:stCondLst>
                            <p:childTnLst>
                              <p:par>
                                <p:cTn id="24" presetID="2" presetClass="entr" presetSubtype="2"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250"/>
                            </p:stCondLst>
                            <p:childTnLst>
                              <p:par>
                                <p:cTn id="29" presetID="3" presetClass="entr" presetSubtype="1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linds(horizontal)">
                                      <p:cBhvr>
                                        <p:cTn id="31" dur="500"/>
                                        <p:tgtEl>
                                          <p:spTgt spid="7"/>
                                        </p:tgtEl>
                                      </p:cBhvr>
                                    </p:animEffect>
                                  </p:childTnLst>
                                </p:cTn>
                              </p:par>
                            </p:childTnLst>
                          </p:cTn>
                        </p:par>
                        <p:par>
                          <p:cTn id="32" fill="hold">
                            <p:stCondLst>
                              <p:cond delay="27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6"/>
                                        </p:tgtEl>
                                        <p:attrNameLst>
                                          <p:attrName>ppt_y</p:attrName>
                                        </p:attrNameLst>
                                      </p:cBhvr>
                                      <p:tavLst>
                                        <p:tav tm="0">
                                          <p:val>
                                            <p:strVal val="#ppt_y"/>
                                          </p:val>
                                        </p:tav>
                                        <p:tav tm="100000">
                                          <p:val>
                                            <p:strVal val="#ppt_y"/>
                                          </p:val>
                                        </p:tav>
                                      </p:tavLst>
                                    </p:anim>
                                    <p:anim calcmode="lin" valueType="num">
                                      <p:cBhvr>
                                        <p:cTn id="3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6"/>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animBg="1"/>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989410" y="1365088"/>
            <a:ext cx="1373981" cy="1745692"/>
            <a:chOff x="1319414" y="2066160"/>
            <a:chExt cx="1831575" cy="2328552"/>
          </a:xfrm>
        </p:grpSpPr>
        <p:sp>
          <p:nvSpPr>
            <p:cNvPr id="3" name="Freeform 5"/>
            <p:cNvSpPr/>
            <p:nvPr/>
          </p:nvSpPr>
          <p:spPr bwMode="auto">
            <a:xfrm>
              <a:off x="1954275" y="2066160"/>
              <a:ext cx="479320" cy="392328"/>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chemeClr val="accent5">
                <a:lumMod val="50000"/>
              </a:schemeClr>
            </a:solidFill>
            <a:ln>
              <a:noFill/>
            </a:ln>
          </p:spPr>
          <p:txBody>
            <a:bodyPr lIns="121899" tIns="60949" rIns="121899" bIns="60949"/>
            <a:lstStyle/>
            <a:p>
              <a:pPr defTabSz="685165">
                <a:defRPr/>
              </a:pPr>
              <a:endParaRPr lang="en-US" dirty="0"/>
            </a:p>
          </p:txBody>
        </p:sp>
        <p:sp>
          <p:nvSpPr>
            <p:cNvPr id="4" name="Freeform 6"/>
            <p:cNvSpPr/>
            <p:nvPr/>
          </p:nvSpPr>
          <p:spPr bwMode="auto">
            <a:xfrm>
              <a:off x="2600246" y="2172581"/>
              <a:ext cx="407899" cy="312909"/>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5">
                <a:lumMod val="50000"/>
              </a:schemeClr>
            </a:solidFill>
            <a:ln>
              <a:noFill/>
            </a:ln>
          </p:spPr>
          <p:txBody>
            <a:bodyPr lIns="121899" tIns="60949" rIns="121899" bIns="60949"/>
            <a:lstStyle/>
            <a:p>
              <a:pPr defTabSz="685165">
                <a:defRPr/>
              </a:pPr>
              <a:endParaRPr lang="en-US" dirty="0"/>
            </a:p>
          </p:txBody>
        </p:sp>
        <p:sp>
          <p:nvSpPr>
            <p:cNvPr id="5" name="Freeform 7"/>
            <p:cNvSpPr/>
            <p:nvPr/>
          </p:nvSpPr>
          <p:spPr bwMode="auto">
            <a:xfrm>
              <a:off x="1700331" y="2355244"/>
              <a:ext cx="1450658" cy="2039468"/>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p:spPr>
          <p:txBody>
            <a:bodyPr lIns="121899" tIns="60949" rIns="121899" bIns="60949"/>
            <a:lstStyle/>
            <a:p>
              <a:pPr defTabSz="685165">
                <a:defRPr/>
              </a:pPr>
              <a:endParaRPr lang="en-US" dirty="0"/>
            </a:p>
          </p:txBody>
        </p:sp>
        <p:sp>
          <p:nvSpPr>
            <p:cNvPr id="6" name="Freeform 14"/>
            <p:cNvSpPr/>
            <p:nvPr/>
          </p:nvSpPr>
          <p:spPr bwMode="auto">
            <a:xfrm>
              <a:off x="1668588" y="2477549"/>
              <a:ext cx="347586" cy="246197"/>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5">
                <a:lumMod val="50000"/>
              </a:schemeClr>
            </a:solidFill>
            <a:ln>
              <a:noFill/>
            </a:ln>
          </p:spPr>
          <p:txBody>
            <a:bodyPr lIns="121899" tIns="60949" rIns="121899" bIns="60949"/>
            <a:lstStyle/>
            <a:p>
              <a:pPr defTabSz="685165">
                <a:defRPr/>
              </a:pPr>
              <a:endParaRPr lang="en-US" dirty="0"/>
            </a:p>
          </p:txBody>
        </p:sp>
        <p:sp>
          <p:nvSpPr>
            <p:cNvPr id="7" name="Freeform 15"/>
            <p:cNvSpPr/>
            <p:nvPr/>
          </p:nvSpPr>
          <p:spPr bwMode="auto">
            <a:xfrm>
              <a:off x="1319414" y="2753925"/>
              <a:ext cx="484081" cy="301791"/>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5">
                <a:lumMod val="50000"/>
              </a:schemeClr>
            </a:solidFill>
            <a:ln>
              <a:noFill/>
            </a:ln>
          </p:spPr>
          <p:txBody>
            <a:bodyPr lIns="121899" tIns="60949" rIns="121899" bIns="60949"/>
            <a:lstStyle/>
            <a:p>
              <a:pPr defTabSz="685165">
                <a:defRPr/>
              </a:pPr>
              <a:endParaRPr lang="en-US" dirty="0"/>
            </a:p>
          </p:txBody>
        </p:sp>
        <p:sp>
          <p:nvSpPr>
            <p:cNvPr id="8" name="Freeform 16"/>
            <p:cNvSpPr/>
            <p:nvPr/>
          </p:nvSpPr>
          <p:spPr bwMode="auto">
            <a:xfrm>
              <a:off x="1709854" y="3068423"/>
              <a:ext cx="84119" cy="130246"/>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chemeClr val="accent5">
                <a:lumMod val="50000"/>
              </a:schemeClr>
            </a:solidFill>
            <a:ln>
              <a:noFill/>
            </a:ln>
          </p:spPr>
          <p:txBody>
            <a:bodyPr lIns="121899" tIns="60949" rIns="121899" bIns="60949"/>
            <a:lstStyle/>
            <a:p>
              <a:pPr defTabSz="685165">
                <a:defRPr/>
              </a:pPr>
              <a:endParaRPr lang="en-US" dirty="0"/>
            </a:p>
          </p:txBody>
        </p:sp>
      </p:grpSp>
      <p:grpSp>
        <p:nvGrpSpPr>
          <p:cNvPr id="9" name="Group 10"/>
          <p:cNvGrpSpPr/>
          <p:nvPr/>
        </p:nvGrpSpPr>
        <p:grpSpPr bwMode="auto">
          <a:xfrm>
            <a:off x="2756297" y="1443679"/>
            <a:ext cx="1650207" cy="1667101"/>
            <a:chOff x="3675826" y="2172298"/>
            <a:chExt cx="2198749" cy="2222415"/>
          </a:xfrm>
        </p:grpSpPr>
        <p:sp>
          <p:nvSpPr>
            <p:cNvPr id="12" name="Freeform 6"/>
            <p:cNvSpPr/>
            <p:nvPr/>
          </p:nvSpPr>
          <p:spPr bwMode="auto">
            <a:xfrm>
              <a:off x="4956049" y="2172298"/>
              <a:ext cx="407705" cy="312726"/>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sp>
          <p:nvSpPr>
            <p:cNvPr id="13" name="Freeform 7"/>
            <p:cNvSpPr/>
            <p:nvPr/>
          </p:nvSpPr>
          <p:spPr bwMode="auto">
            <a:xfrm>
              <a:off x="4056562" y="2354854"/>
              <a:ext cx="1451555" cy="2039859"/>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p:spPr>
          <p:txBody>
            <a:bodyPr lIns="121899" tIns="60949" rIns="121899" bIns="60949"/>
            <a:lstStyle/>
            <a:p>
              <a:pPr defTabSz="685165">
                <a:defRPr/>
              </a:pPr>
              <a:endParaRPr lang="en-US" dirty="0"/>
            </a:p>
          </p:txBody>
        </p:sp>
        <p:sp>
          <p:nvSpPr>
            <p:cNvPr id="14" name="Freeform 8"/>
            <p:cNvSpPr>
              <a:spLocks noEditPoints="1"/>
            </p:cNvSpPr>
            <p:nvPr/>
          </p:nvSpPr>
          <p:spPr bwMode="auto">
            <a:xfrm>
              <a:off x="5065512" y="2469150"/>
              <a:ext cx="128498" cy="223828"/>
            </a:xfrm>
            <a:custGeom>
              <a:avLst/>
              <a:gdLst>
                <a:gd name="T0" fmla="*/ 83 w 136"/>
                <a:gd name="T1" fmla="*/ 230 h 234"/>
                <a:gd name="T2" fmla="*/ 85 w 136"/>
                <a:gd name="T3" fmla="*/ 229 h 234"/>
                <a:gd name="T4" fmla="*/ 85 w 136"/>
                <a:gd name="T5" fmla="*/ 229 h 234"/>
                <a:gd name="T6" fmla="*/ 120 w 136"/>
                <a:gd name="T7" fmla="*/ 143 h 234"/>
                <a:gd name="T8" fmla="*/ 112 w 136"/>
                <a:gd name="T9" fmla="*/ 0 h 234"/>
                <a:gd name="T10" fmla="*/ 4 w 136"/>
                <a:gd name="T11" fmla="*/ 159 h 234"/>
                <a:gd name="T12" fmla="*/ 70 w 136"/>
                <a:gd name="T13" fmla="*/ 230 h 234"/>
                <a:gd name="T14" fmla="*/ 83 w 136"/>
                <a:gd name="T15" fmla="*/ 229 h 234"/>
                <a:gd name="T16" fmla="*/ 83 w 136"/>
                <a:gd name="T17" fmla="*/ 230 h 234"/>
                <a:gd name="T18" fmla="*/ 87 w 136"/>
                <a:gd name="T19" fmla="*/ 44 h 234"/>
                <a:gd name="T20" fmla="*/ 87 w 136"/>
                <a:gd name="T21" fmla="*/ 44 h 234"/>
                <a:gd name="T22" fmla="*/ 87 w 136"/>
                <a:gd name="T23" fmla="*/ 4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234">
                  <a:moveTo>
                    <a:pt x="83" y="230"/>
                  </a:moveTo>
                  <a:cubicBezTo>
                    <a:pt x="84" y="230"/>
                    <a:pt x="84" y="229"/>
                    <a:pt x="85" y="229"/>
                  </a:cubicBezTo>
                  <a:cubicBezTo>
                    <a:pt x="85" y="229"/>
                    <a:pt x="85" y="229"/>
                    <a:pt x="85" y="229"/>
                  </a:cubicBezTo>
                  <a:cubicBezTo>
                    <a:pt x="122" y="209"/>
                    <a:pt x="136" y="174"/>
                    <a:pt x="120" y="143"/>
                  </a:cubicBezTo>
                  <a:cubicBezTo>
                    <a:pt x="101" y="98"/>
                    <a:pt x="100" y="49"/>
                    <a:pt x="112" y="0"/>
                  </a:cubicBezTo>
                  <a:cubicBezTo>
                    <a:pt x="64" y="39"/>
                    <a:pt x="10" y="86"/>
                    <a:pt x="4" y="159"/>
                  </a:cubicBezTo>
                  <a:cubicBezTo>
                    <a:pt x="0" y="208"/>
                    <a:pt x="19" y="234"/>
                    <a:pt x="70" y="230"/>
                  </a:cubicBezTo>
                  <a:cubicBezTo>
                    <a:pt x="83" y="229"/>
                    <a:pt x="83" y="229"/>
                    <a:pt x="83" y="229"/>
                  </a:cubicBezTo>
                  <a:lnTo>
                    <a:pt x="83" y="230"/>
                  </a:lnTo>
                  <a:close/>
                  <a:moveTo>
                    <a:pt x="87" y="44"/>
                  </a:moveTo>
                  <a:cubicBezTo>
                    <a:pt x="87" y="44"/>
                    <a:pt x="87" y="44"/>
                    <a:pt x="87" y="44"/>
                  </a:cubicBezTo>
                  <a:cubicBezTo>
                    <a:pt x="87" y="44"/>
                    <a:pt x="87" y="44"/>
                    <a:pt x="87" y="44"/>
                  </a:cubicBez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sp>
          <p:nvSpPr>
            <p:cNvPr id="15" name="Freeform 9"/>
            <p:cNvSpPr/>
            <p:nvPr/>
          </p:nvSpPr>
          <p:spPr bwMode="auto">
            <a:xfrm>
              <a:off x="5435142" y="2778700"/>
              <a:ext cx="439433" cy="288914"/>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sp>
          <p:nvSpPr>
            <p:cNvPr id="16" name="Freeform 12"/>
            <p:cNvSpPr/>
            <p:nvPr/>
          </p:nvSpPr>
          <p:spPr bwMode="auto">
            <a:xfrm>
              <a:off x="4735541" y="2785050"/>
              <a:ext cx="136430" cy="109534"/>
            </a:xfrm>
            <a:custGeom>
              <a:avLst/>
              <a:gdLst>
                <a:gd name="T0" fmla="*/ 16 w 143"/>
                <a:gd name="T1" fmla="*/ 94 h 115"/>
                <a:gd name="T2" fmla="*/ 93 w 143"/>
                <a:gd name="T3" fmla="*/ 76 h 115"/>
                <a:gd name="T4" fmla="*/ 143 w 143"/>
                <a:gd name="T5" fmla="*/ 10 h 115"/>
                <a:gd name="T6" fmla="*/ 35 w 143"/>
                <a:gd name="T7" fmla="*/ 31 h 115"/>
                <a:gd name="T8" fmla="*/ 11 w 143"/>
                <a:gd name="T9" fmla="*/ 86 h 115"/>
                <a:gd name="T10" fmla="*/ 18 w 143"/>
                <a:gd name="T11" fmla="*/ 91 h 115"/>
                <a:gd name="T12" fmla="*/ 18 w 143"/>
                <a:gd name="T13" fmla="*/ 91 h 115"/>
                <a:gd name="T14" fmla="*/ 16 w 143"/>
                <a:gd name="T15" fmla="*/ 9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15">
                  <a:moveTo>
                    <a:pt x="16" y="94"/>
                  </a:moveTo>
                  <a:cubicBezTo>
                    <a:pt x="45" y="115"/>
                    <a:pt x="76" y="111"/>
                    <a:pt x="93" y="76"/>
                  </a:cubicBezTo>
                  <a:cubicBezTo>
                    <a:pt x="106" y="51"/>
                    <a:pt x="118" y="27"/>
                    <a:pt x="143" y="10"/>
                  </a:cubicBezTo>
                  <a:cubicBezTo>
                    <a:pt x="102" y="0"/>
                    <a:pt x="66" y="7"/>
                    <a:pt x="35" y="31"/>
                  </a:cubicBezTo>
                  <a:cubicBezTo>
                    <a:pt x="35" y="31"/>
                    <a:pt x="0" y="51"/>
                    <a:pt x="11" y="86"/>
                  </a:cubicBezTo>
                  <a:cubicBezTo>
                    <a:pt x="18" y="91"/>
                    <a:pt x="18" y="91"/>
                    <a:pt x="18" y="91"/>
                  </a:cubicBezTo>
                  <a:cubicBezTo>
                    <a:pt x="18" y="91"/>
                    <a:pt x="18" y="91"/>
                    <a:pt x="18" y="91"/>
                  </a:cubicBezTo>
                  <a:cubicBezTo>
                    <a:pt x="17" y="92"/>
                    <a:pt x="17" y="93"/>
                    <a:pt x="16" y="94"/>
                  </a:cubicBez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sp>
          <p:nvSpPr>
            <p:cNvPr id="17" name="Freeform 14"/>
            <p:cNvSpPr/>
            <p:nvPr/>
          </p:nvSpPr>
          <p:spPr bwMode="auto">
            <a:xfrm>
              <a:off x="4026420" y="2477086"/>
              <a:ext cx="345835" cy="247641"/>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sp>
          <p:nvSpPr>
            <p:cNvPr id="18" name="Freeform 15"/>
            <p:cNvSpPr/>
            <p:nvPr/>
          </p:nvSpPr>
          <p:spPr bwMode="auto">
            <a:xfrm>
              <a:off x="3675826" y="2754889"/>
              <a:ext cx="483851" cy="301613"/>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sp>
          <p:nvSpPr>
            <p:cNvPr id="19" name="Freeform 16"/>
            <p:cNvSpPr/>
            <p:nvPr/>
          </p:nvSpPr>
          <p:spPr bwMode="auto">
            <a:xfrm>
              <a:off x="4066080" y="3069202"/>
              <a:ext cx="84079" cy="128582"/>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chemeClr val="accent5">
                <a:lumMod val="75000"/>
              </a:schemeClr>
            </a:solidFill>
            <a:ln>
              <a:noFill/>
            </a:ln>
          </p:spPr>
          <p:txBody>
            <a:bodyPr lIns="121899" tIns="60949" rIns="121899" bIns="60949"/>
            <a:lstStyle/>
            <a:p>
              <a:pPr defTabSz="685165">
                <a:defRPr/>
              </a:pPr>
              <a:endParaRPr lang="en-US" dirty="0">
                <a:solidFill>
                  <a:srgbClr val="4BACC6"/>
                </a:solidFill>
              </a:endParaRPr>
            </a:p>
          </p:txBody>
        </p:sp>
      </p:grpSp>
      <p:grpSp>
        <p:nvGrpSpPr>
          <p:cNvPr id="10" name="Group 20"/>
          <p:cNvGrpSpPr/>
          <p:nvPr/>
        </p:nvGrpSpPr>
        <p:grpSpPr bwMode="auto">
          <a:xfrm>
            <a:off x="4813698" y="1365088"/>
            <a:ext cx="1650207" cy="1745692"/>
            <a:chOff x="6419026" y="2066160"/>
            <a:chExt cx="2198749" cy="2328552"/>
          </a:xfrm>
        </p:grpSpPr>
        <p:sp>
          <p:nvSpPr>
            <p:cNvPr id="22" name="Freeform 5"/>
            <p:cNvSpPr/>
            <p:nvPr/>
          </p:nvSpPr>
          <p:spPr bwMode="auto">
            <a:xfrm>
              <a:off x="7053586" y="2066160"/>
              <a:ext cx="479092" cy="392328"/>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chemeClr val="accent5"/>
            </a:solidFill>
            <a:ln>
              <a:noFill/>
            </a:ln>
          </p:spPr>
          <p:txBody>
            <a:bodyPr lIns="121899" tIns="60949" rIns="121899" bIns="60949"/>
            <a:lstStyle/>
            <a:p>
              <a:pPr defTabSz="685165">
                <a:defRPr/>
              </a:pPr>
              <a:endParaRPr lang="en-US" dirty="0"/>
            </a:p>
          </p:txBody>
        </p:sp>
        <p:sp>
          <p:nvSpPr>
            <p:cNvPr id="23" name="Freeform 6"/>
            <p:cNvSpPr/>
            <p:nvPr/>
          </p:nvSpPr>
          <p:spPr bwMode="auto">
            <a:xfrm>
              <a:off x="7699249" y="2172581"/>
              <a:ext cx="407705" cy="312909"/>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5"/>
            </a:solidFill>
            <a:ln>
              <a:noFill/>
            </a:ln>
          </p:spPr>
          <p:txBody>
            <a:bodyPr lIns="121899" tIns="60949" rIns="121899" bIns="60949"/>
            <a:lstStyle/>
            <a:p>
              <a:pPr defTabSz="685165">
                <a:defRPr/>
              </a:pPr>
              <a:endParaRPr lang="en-US" dirty="0"/>
            </a:p>
          </p:txBody>
        </p:sp>
        <p:sp>
          <p:nvSpPr>
            <p:cNvPr id="24" name="Freeform 7"/>
            <p:cNvSpPr/>
            <p:nvPr/>
          </p:nvSpPr>
          <p:spPr bwMode="auto">
            <a:xfrm>
              <a:off x="6799762" y="2355244"/>
              <a:ext cx="1451555" cy="2039468"/>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p:spPr>
          <p:txBody>
            <a:bodyPr lIns="121899" tIns="60949" rIns="121899" bIns="60949"/>
            <a:lstStyle/>
            <a:p>
              <a:pPr defTabSz="685165">
                <a:defRPr/>
              </a:pPr>
              <a:endParaRPr lang="en-US" dirty="0"/>
            </a:p>
          </p:txBody>
        </p:sp>
        <p:sp>
          <p:nvSpPr>
            <p:cNvPr id="25" name="Freeform 8"/>
            <p:cNvSpPr>
              <a:spLocks noEditPoints="1"/>
            </p:cNvSpPr>
            <p:nvPr/>
          </p:nvSpPr>
          <p:spPr bwMode="auto">
            <a:xfrm>
              <a:off x="7808712" y="2469606"/>
              <a:ext cx="128498" cy="223961"/>
            </a:xfrm>
            <a:custGeom>
              <a:avLst/>
              <a:gdLst>
                <a:gd name="T0" fmla="*/ 83 w 136"/>
                <a:gd name="T1" fmla="*/ 230 h 234"/>
                <a:gd name="T2" fmla="*/ 85 w 136"/>
                <a:gd name="T3" fmla="*/ 229 h 234"/>
                <a:gd name="T4" fmla="*/ 85 w 136"/>
                <a:gd name="T5" fmla="*/ 229 h 234"/>
                <a:gd name="T6" fmla="*/ 120 w 136"/>
                <a:gd name="T7" fmla="*/ 143 h 234"/>
                <a:gd name="T8" fmla="*/ 112 w 136"/>
                <a:gd name="T9" fmla="*/ 0 h 234"/>
                <a:gd name="T10" fmla="*/ 4 w 136"/>
                <a:gd name="T11" fmla="*/ 159 h 234"/>
                <a:gd name="T12" fmla="*/ 70 w 136"/>
                <a:gd name="T13" fmla="*/ 230 h 234"/>
                <a:gd name="T14" fmla="*/ 83 w 136"/>
                <a:gd name="T15" fmla="*/ 229 h 234"/>
                <a:gd name="T16" fmla="*/ 83 w 136"/>
                <a:gd name="T17" fmla="*/ 230 h 234"/>
                <a:gd name="T18" fmla="*/ 87 w 136"/>
                <a:gd name="T19" fmla="*/ 44 h 234"/>
                <a:gd name="T20" fmla="*/ 87 w 136"/>
                <a:gd name="T21" fmla="*/ 44 h 234"/>
                <a:gd name="T22" fmla="*/ 87 w 136"/>
                <a:gd name="T23" fmla="*/ 4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234">
                  <a:moveTo>
                    <a:pt x="83" y="230"/>
                  </a:moveTo>
                  <a:cubicBezTo>
                    <a:pt x="84" y="230"/>
                    <a:pt x="84" y="229"/>
                    <a:pt x="85" y="229"/>
                  </a:cubicBezTo>
                  <a:cubicBezTo>
                    <a:pt x="85" y="229"/>
                    <a:pt x="85" y="229"/>
                    <a:pt x="85" y="229"/>
                  </a:cubicBezTo>
                  <a:cubicBezTo>
                    <a:pt x="122" y="209"/>
                    <a:pt x="136" y="174"/>
                    <a:pt x="120" y="143"/>
                  </a:cubicBezTo>
                  <a:cubicBezTo>
                    <a:pt x="101" y="98"/>
                    <a:pt x="100" y="49"/>
                    <a:pt x="112" y="0"/>
                  </a:cubicBezTo>
                  <a:cubicBezTo>
                    <a:pt x="64" y="39"/>
                    <a:pt x="10" y="86"/>
                    <a:pt x="4" y="159"/>
                  </a:cubicBezTo>
                  <a:cubicBezTo>
                    <a:pt x="0" y="208"/>
                    <a:pt x="19" y="234"/>
                    <a:pt x="70" y="230"/>
                  </a:cubicBezTo>
                  <a:cubicBezTo>
                    <a:pt x="83" y="229"/>
                    <a:pt x="83" y="229"/>
                    <a:pt x="83" y="229"/>
                  </a:cubicBezTo>
                  <a:lnTo>
                    <a:pt x="83" y="230"/>
                  </a:lnTo>
                  <a:close/>
                  <a:moveTo>
                    <a:pt x="87" y="44"/>
                  </a:moveTo>
                  <a:cubicBezTo>
                    <a:pt x="87" y="44"/>
                    <a:pt x="87" y="44"/>
                    <a:pt x="87" y="44"/>
                  </a:cubicBezTo>
                  <a:cubicBezTo>
                    <a:pt x="87" y="44"/>
                    <a:pt x="87" y="44"/>
                    <a:pt x="87" y="44"/>
                  </a:cubicBezTo>
                  <a:close/>
                </a:path>
              </a:pathLst>
            </a:custGeom>
            <a:solidFill>
              <a:schemeClr val="accent5"/>
            </a:solidFill>
            <a:ln>
              <a:noFill/>
            </a:ln>
          </p:spPr>
          <p:txBody>
            <a:bodyPr lIns="121899" tIns="60949" rIns="121899" bIns="60949"/>
            <a:lstStyle/>
            <a:p>
              <a:pPr defTabSz="685165">
                <a:defRPr/>
              </a:pPr>
              <a:endParaRPr lang="en-US" dirty="0"/>
            </a:p>
          </p:txBody>
        </p:sp>
        <p:sp>
          <p:nvSpPr>
            <p:cNvPr id="26" name="Freeform 9"/>
            <p:cNvSpPr/>
            <p:nvPr/>
          </p:nvSpPr>
          <p:spPr bwMode="auto">
            <a:xfrm>
              <a:off x="8178342" y="2779339"/>
              <a:ext cx="439433" cy="287495"/>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chemeClr val="accent5"/>
            </a:solidFill>
            <a:ln>
              <a:noFill/>
            </a:ln>
          </p:spPr>
          <p:txBody>
            <a:bodyPr lIns="121899" tIns="60949" rIns="121899" bIns="60949"/>
            <a:lstStyle/>
            <a:p>
              <a:pPr defTabSz="685165">
                <a:defRPr/>
              </a:pPr>
              <a:endParaRPr lang="en-US" dirty="0"/>
            </a:p>
          </p:txBody>
        </p:sp>
        <p:sp>
          <p:nvSpPr>
            <p:cNvPr id="27" name="Freeform 10"/>
            <p:cNvSpPr/>
            <p:nvPr/>
          </p:nvSpPr>
          <p:spPr bwMode="auto">
            <a:xfrm>
              <a:off x="8125991" y="2993769"/>
              <a:ext cx="123739" cy="201724"/>
            </a:xfrm>
            <a:custGeom>
              <a:avLst/>
              <a:gdLst>
                <a:gd name="T0" fmla="*/ 50 w 129"/>
                <a:gd name="T1" fmla="*/ 211 h 211"/>
                <a:gd name="T2" fmla="*/ 44 w 129"/>
                <a:gd name="T3" fmla="*/ 209 h 211"/>
                <a:gd name="T4" fmla="*/ 44 w 129"/>
                <a:gd name="T5" fmla="*/ 209 h 211"/>
                <a:gd name="T6" fmla="*/ 44 w 129"/>
                <a:gd name="T7" fmla="*/ 209 h 211"/>
                <a:gd name="T8" fmla="*/ 9 w 129"/>
                <a:gd name="T9" fmla="*/ 134 h 211"/>
                <a:gd name="T10" fmla="*/ 1 w 129"/>
                <a:gd name="T11" fmla="*/ 0 h 211"/>
                <a:gd name="T12" fmla="*/ 121 w 129"/>
                <a:gd name="T13" fmla="*/ 134 h 211"/>
                <a:gd name="T14" fmla="*/ 57 w 129"/>
                <a:gd name="T15" fmla="*/ 211 h 211"/>
                <a:gd name="T16" fmla="*/ 50 w 129"/>
                <a:gd name="T17" fmla="*/ 210 h 211"/>
                <a:gd name="T18" fmla="*/ 50 w 129"/>
                <a:gd name="T1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11">
                  <a:moveTo>
                    <a:pt x="50" y="211"/>
                  </a:moveTo>
                  <a:cubicBezTo>
                    <a:pt x="48" y="211"/>
                    <a:pt x="46" y="210"/>
                    <a:pt x="44" y="209"/>
                  </a:cubicBezTo>
                  <a:cubicBezTo>
                    <a:pt x="44" y="209"/>
                    <a:pt x="44" y="209"/>
                    <a:pt x="44" y="209"/>
                  </a:cubicBezTo>
                  <a:cubicBezTo>
                    <a:pt x="44" y="209"/>
                    <a:pt x="44" y="209"/>
                    <a:pt x="44" y="209"/>
                  </a:cubicBezTo>
                  <a:cubicBezTo>
                    <a:pt x="10" y="195"/>
                    <a:pt x="0" y="165"/>
                    <a:pt x="9" y="134"/>
                  </a:cubicBezTo>
                  <a:cubicBezTo>
                    <a:pt x="21" y="88"/>
                    <a:pt x="18" y="45"/>
                    <a:pt x="1" y="0"/>
                  </a:cubicBezTo>
                  <a:cubicBezTo>
                    <a:pt x="51" y="31"/>
                    <a:pt x="106" y="67"/>
                    <a:pt x="121" y="134"/>
                  </a:cubicBezTo>
                  <a:cubicBezTo>
                    <a:pt x="129" y="180"/>
                    <a:pt x="109" y="207"/>
                    <a:pt x="57" y="211"/>
                  </a:cubicBezTo>
                  <a:cubicBezTo>
                    <a:pt x="50" y="210"/>
                    <a:pt x="50" y="210"/>
                    <a:pt x="50" y="210"/>
                  </a:cubicBezTo>
                  <a:lnTo>
                    <a:pt x="50" y="211"/>
                  </a:lnTo>
                  <a:close/>
                </a:path>
              </a:pathLst>
            </a:custGeom>
            <a:solidFill>
              <a:schemeClr val="accent5"/>
            </a:solidFill>
            <a:ln>
              <a:noFill/>
            </a:ln>
          </p:spPr>
          <p:txBody>
            <a:bodyPr lIns="121899" tIns="60949" rIns="121899" bIns="60949"/>
            <a:lstStyle/>
            <a:p>
              <a:pPr defTabSz="685165">
                <a:defRPr/>
              </a:pPr>
              <a:endParaRPr lang="en-US" dirty="0"/>
            </a:p>
          </p:txBody>
        </p:sp>
        <p:sp>
          <p:nvSpPr>
            <p:cNvPr id="28" name="Freeform 11"/>
            <p:cNvSpPr/>
            <p:nvPr/>
          </p:nvSpPr>
          <p:spPr bwMode="auto">
            <a:xfrm>
              <a:off x="8167238" y="3413099"/>
              <a:ext cx="345835" cy="484454"/>
            </a:xfrm>
            <a:custGeom>
              <a:avLst/>
              <a:gdLst>
                <a:gd name="T0" fmla="*/ 28 w 362"/>
                <a:gd name="T1" fmla="*/ 104 h 507"/>
                <a:gd name="T2" fmla="*/ 25 w 362"/>
                <a:gd name="T3" fmla="*/ 116 h 507"/>
                <a:gd name="T4" fmla="*/ 102 w 362"/>
                <a:gd name="T5" fmla="*/ 291 h 507"/>
                <a:gd name="T6" fmla="*/ 319 w 362"/>
                <a:gd name="T7" fmla="*/ 507 h 507"/>
                <a:gd name="T8" fmla="*/ 266 w 362"/>
                <a:gd name="T9" fmla="*/ 83 h 507"/>
                <a:gd name="T10" fmla="*/ 48 w 362"/>
                <a:gd name="T11" fmla="*/ 78 h 507"/>
                <a:gd name="T12" fmla="*/ 48 w 362"/>
                <a:gd name="T13" fmla="*/ 78 h 507"/>
                <a:gd name="T14" fmla="*/ 48 w 362"/>
                <a:gd name="T15" fmla="*/ 78 h 507"/>
                <a:gd name="T16" fmla="*/ 43 w 362"/>
                <a:gd name="T17" fmla="*/ 83 h 507"/>
                <a:gd name="T18" fmla="*/ 44 w 362"/>
                <a:gd name="T19" fmla="*/ 83 h 507"/>
                <a:gd name="T20" fmla="*/ 28 w 362"/>
                <a:gd name="T21" fmla="*/ 10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507">
                  <a:moveTo>
                    <a:pt x="28" y="104"/>
                  </a:moveTo>
                  <a:cubicBezTo>
                    <a:pt x="27" y="108"/>
                    <a:pt x="26" y="112"/>
                    <a:pt x="25" y="116"/>
                  </a:cubicBezTo>
                  <a:cubicBezTo>
                    <a:pt x="0" y="199"/>
                    <a:pt x="35" y="259"/>
                    <a:pt x="102" y="291"/>
                  </a:cubicBezTo>
                  <a:cubicBezTo>
                    <a:pt x="196" y="335"/>
                    <a:pt x="268" y="409"/>
                    <a:pt x="319" y="507"/>
                  </a:cubicBezTo>
                  <a:cubicBezTo>
                    <a:pt x="342" y="367"/>
                    <a:pt x="362" y="210"/>
                    <a:pt x="266" y="83"/>
                  </a:cubicBezTo>
                  <a:cubicBezTo>
                    <a:pt x="203" y="0"/>
                    <a:pt x="127" y="0"/>
                    <a:pt x="48" y="78"/>
                  </a:cubicBezTo>
                  <a:cubicBezTo>
                    <a:pt x="48" y="78"/>
                    <a:pt x="48" y="78"/>
                    <a:pt x="48" y="78"/>
                  </a:cubicBezTo>
                  <a:cubicBezTo>
                    <a:pt x="48" y="78"/>
                    <a:pt x="48" y="78"/>
                    <a:pt x="48" y="78"/>
                  </a:cubicBezTo>
                  <a:cubicBezTo>
                    <a:pt x="46" y="80"/>
                    <a:pt x="45" y="81"/>
                    <a:pt x="43" y="83"/>
                  </a:cubicBezTo>
                  <a:cubicBezTo>
                    <a:pt x="44" y="83"/>
                    <a:pt x="44" y="83"/>
                    <a:pt x="44" y="83"/>
                  </a:cubicBezTo>
                  <a:lnTo>
                    <a:pt x="28" y="104"/>
                  </a:lnTo>
                  <a:close/>
                </a:path>
              </a:pathLst>
            </a:custGeom>
            <a:solidFill>
              <a:schemeClr val="accent5"/>
            </a:solidFill>
            <a:ln>
              <a:noFill/>
            </a:ln>
          </p:spPr>
          <p:txBody>
            <a:bodyPr lIns="121899" tIns="60949" rIns="121899" bIns="60949"/>
            <a:lstStyle/>
            <a:p>
              <a:pPr defTabSz="685165">
                <a:defRPr/>
              </a:pPr>
              <a:endParaRPr lang="en-US" dirty="0"/>
            </a:p>
          </p:txBody>
        </p:sp>
        <p:sp>
          <p:nvSpPr>
            <p:cNvPr id="29" name="Freeform 12"/>
            <p:cNvSpPr/>
            <p:nvPr/>
          </p:nvSpPr>
          <p:spPr bwMode="auto">
            <a:xfrm>
              <a:off x="7478741" y="2784104"/>
              <a:ext cx="136430" cy="109598"/>
            </a:xfrm>
            <a:custGeom>
              <a:avLst/>
              <a:gdLst>
                <a:gd name="T0" fmla="*/ 16 w 143"/>
                <a:gd name="T1" fmla="*/ 94 h 115"/>
                <a:gd name="T2" fmla="*/ 93 w 143"/>
                <a:gd name="T3" fmla="*/ 76 h 115"/>
                <a:gd name="T4" fmla="*/ 143 w 143"/>
                <a:gd name="T5" fmla="*/ 10 h 115"/>
                <a:gd name="T6" fmla="*/ 35 w 143"/>
                <a:gd name="T7" fmla="*/ 31 h 115"/>
                <a:gd name="T8" fmla="*/ 11 w 143"/>
                <a:gd name="T9" fmla="*/ 86 h 115"/>
                <a:gd name="T10" fmla="*/ 18 w 143"/>
                <a:gd name="T11" fmla="*/ 91 h 115"/>
                <a:gd name="T12" fmla="*/ 18 w 143"/>
                <a:gd name="T13" fmla="*/ 91 h 115"/>
                <a:gd name="T14" fmla="*/ 16 w 143"/>
                <a:gd name="T15" fmla="*/ 9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3" h="115">
                  <a:moveTo>
                    <a:pt x="16" y="94"/>
                  </a:moveTo>
                  <a:cubicBezTo>
                    <a:pt x="45" y="115"/>
                    <a:pt x="76" y="111"/>
                    <a:pt x="93" y="76"/>
                  </a:cubicBezTo>
                  <a:cubicBezTo>
                    <a:pt x="106" y="51"/>
                    <a:pt x="118" y="27"/>
                    <a:pt x="143" y="10"/>
                  </a:cubicBezTo>
                  <a:cubicBezTo>
                    <a:pt x="102" y="0"/>
                    <a:pt x="66" y="7"/>
                    <a:pt x="35" y="31"/>
                  </a:cubicBezTo>
                  <a:cubicBezTo>
                    <a:pt x="35" y="31"/>
                    <a:pt x="0" y="51"/>
                    <a:pt x="11" y="86"/>
                  </a:cubicBezTo>
                  <a:cubicBezTo>
                    <a:pt x="18" y="91"/>
                    <a:pt x="18" y="91"/>
                    <a:pt x="18" y="91"/>
                  </a:cubicBezTo>
                  <a:cubicBezTo>
                    <a:pt x="18" y="91"/>
                    <a:pt x="18" y="91"/>
                    <a:pt x="18" y="91"/>
                  </a:cubicBezTo>
                  <a:cubicBezTo>
                    <a:pt x="17" y="92"/>
                    <a:pt x="17" y="93"/>
                    <a:pt x="16" y="94"/>
                  </a:cubicBezTo>
                  <a:close/>
                </a:path>
              </a:pathLst>
            </a:custGeom>
            <a:solidFill>
              <a:schemeClr val="accent5"/>
            </a:solidFill>
            <a:ln>
              <a:noFill/>
            </a:ln>
          </p:spPr>
          <p:txBody>
            <a:bodyPr lIns="121899" tIns="60949" rIns="121899" bIns="60949"/>
            <a:lstStyle/>
            <a:p>
              <a:pPr defTabSz="685165">
                <a:defRPr/>
              </a:pPr>
              <a:endParaRPr lang="en-US" dirty="0"/>
            </a:p>
          </p:txBody>
        </p:sp>
        <p:sp>
          <p:nvSpPr>
            <p:cNvPr id="30" name="Freeform 13"/>
            <p:cNvSpPr/>
            <p:nvPr/>
          </p:nvSpPr>
          <p:spPr bwMode="auto">
            <a:xfrm>
              <a:off x="7278854" y="2531553"/>
              <a:ext cx="247478" cy="181074"/>
            </a:xfrm>
            <a:custGeom>
              <a:avLst/>
              <a:gdLst>
                <a:gd name="T0" fmla="*/ 45 w 260"/>
                <a:gd name="T1" fmla="*/ 166 h 190"/>
                <a:gd name="T2" fmla="*/ 140 w 260"/>
                <a:gd name="T3" fmla="*/ 143 h 190"/>
                <a:gd name="T4" fmla="*/ 260 w 260"/>
                <a:gd name="T5" fmla="*/ 43 h 190"/>
                <a:gd name="T6" fmla="*/ 53 w 260"/>
                <a:gd name="T7" fmla="*/ 42 h 190"/>
                <a:gd name="T8" fmla="*/ 37 w 260"/>
                <a:gd name="T9" fmla="*/ 158 h 190"/>
                <a:gd name="T10" fmla="*/ 45 w 260"/>
                <a:gd name="T11" fmla="*/ 166 h 190"/>
              </a:gdLst>
              <a:ahLst/>
              <a:cxnLst>
                <a:cxn ang="0">
                  <a:pos x="T0" y="T1"/>
                </a:cxn>
                <a:cxn ang="0">
                  <a:pos x="T2" y="T3"/>
                </a:cxn>
                <a:cxn ang="0">
                  <a:pos x="T4" y="T5"/>
                </a:cxn>
                <a:cxn ang="0">
                  <a:pos x="T6" y="T7"/>
                </a:cxn>
                <a:cxn ang="0">
                  <a:pos x="T8" y="T9"/>
                </a:cxn>
                <a:cxn ang="0">
                  <a:pos x="T10" y="T11"/>
                </a:cxn>
              </a:cxnLst>
              <a:rect l="0" t="0" r="r" b="b"/>
              <a:pathLst>
                <a:path w="260" h="190">
                  <a:moveTo>
                    <a:pt x="45" y="166"/>
                  </a:moveTo>
                  <a:cubicBezTo>
                    <a:pt x="84" y="190"/>
                    <a:pt x="120" y="175"/>
                    <a:pt x="140" y="143"/>
                  </a:cubicBezTo>
                  <a:cubicBezTo>
                    <a:pt x="168" y="96"/>
                    <a:pt x="208" y="63"/>
                    <a:pt x="260" y="43"/>
                  </a:cubicBezTo>
                  <a:cubicBezTo>
                    <a:pt x="194" y="20"/>
                    <a:pt x="119" y="0"/>
                    <a:pt x="53" y="42"/>
                  </a:cubicBezTo>
                  <a:cubicBezTo>
                    <a:pt x="7" y="67"/>
                    <a:pt x="0" y="111"/>
                    <a:pt x="37" y="158"/>
                  </a:cubicBezTo>
                  <a:lnTo>
                    <a:pt x="45" y="166"/>
                  </a:lnTo>
                  <a:close/>
                </a:path>
              </a:pathLst>
            </a:custGeom>
            <a:solidFill>
              <a:schemeClr val="accent5"/>
            </a:solidFill>
            <a:ln>
              <a:noFill/>
            </a:ln>
          </p:spPr>
          <p:txBody>
            <a:bodyPr lIns="121899" tIns="60949" rIns="121899" bIns="60949"/>
            <a:lstStyle/>
            <a:p>
              <a:pPr defTabSz="685165">
                <a:defRPr/>
              </a:pPr>
              <a:endParaRPr lang="en-US" dirty="0"/>
            </a:p>
          </p:txBody>
        </p:sp>
        <p:sp>
          <p:nvSpPr>
            <p:cNvPr id="31" name="Freeform 14"/>
            <p:cNvSpPr/>
            <p:nvPr/>
          </p:nvSpPr>
          <p:spPr bwMode="auto">
            <a:xfrm>
              <a:off x="6769620" y="2477549"/>
              <a:ext cx="345835" cy="246197"/>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5"/>
            </a:solidFill>
            <a:ln>
              <a:noFill/>
            </a:ln>
          </p:spPr>
          <p:txBody>
            <a:bodyPr lIns="121899" tIns="60949" rIns="121899" bIns="60949"/>
            <a:lstStyle/>
            <a:p>
              <a:pPr defTabSz="685165">
                <a:defRPr/>
              </a:pPr>
              <a:endParaRPr lang="en-US" dirty="0"/>
            </a:p>
          </p:txBody>
        </p:sp>
        <p:sp>
          <p:nvSpPr>
            <p:cNvPr id="32" name="Freeform 15"/>
            <p:cNvSpPr/>
            <p:nvPr/>
          </p:nvSpPr>
          <p:spPr bwMode="auto">
            <a:xfrm>
              <a:off x="6419026" y="2753925"/>
              <a:ext cx="483851" cy="301791"/>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5"/>
            </a:solidFill>
            <a:ln>
              <a:noFill/>
            </a:ln>
          </p:spPr>
          <p:txBody>
            <a:bodyPr lIns="121899" tIns="60949" rIns="121899" bIns="60949"/>
            <a:lstStyle/>
            <a:p>
              <a:pPr defTabSz="685165">
                <a:defRPr/>
              </a:pPr>
              <a:endParaRPr lang="en-US" dirty="0"/>
            </a:p>
          </p:txBody>
        </p:sp>
        <p:sp>
          <p:nvSpPr>
            <p:cNvPr id="33" name="Freeform 16"/>
            <p:cNvSpPr/>
            <p:nvPr/>
          </p:nvSpPr>
          <p:spPr bwMode="auto">
            <a:xfrm>
              <a:off x="6809280" y="3068423"/>
              <a:ext cx="84079" cy="130246"/>
            </a:xfrm>
            <a:custGeom>
              <a:avLst/>
              <a:gdLst>
                <a:gd name="T0" fmla="*/ 50 w 88"/>
                <a:gd name="T1" fmla="*/ 136 h 136"/>
                <a:gd name="T2" fmla="*/ 80 w 88"/>
                <a:gd name="T3" fmla="*/ 87 h 136"/>
                <a:gd name="T4" fmla="*/ 88 w 88"/>
                <a:gd name="T5" fmla="*/ 0 h 136"/>
                <a:gd name="T6" fmla="*/ 7 w 88"/>
                <a:gd name="T7" fmla="*/ 83 h 136"/>
                <a:gd name="T8" fmla="*/ 44 w 88"/>
                <a:gd name="T9" fmla="*/ 133 h 136"/>
                <a:gd name="T10" fmla="*/ 50 w 88"/>
                <a:gd name="T11" fmla="*/ 136 h 136"/>
              </a:gdLst>
              <a:ahLst/>
              <a:cxnLst>
                <a:cxn ang="0">
                  <a:pos x="T0" y="T1"/>
                </a:cxn>
                <a:cxn ang="0">
                  <a:pos x="T2" y="T3"/>
                </a:cxn>
                <a:cxn ang="0">
                  <a:pos x="T4" y="T5"/>
                </a:cxn>
                <a:cxn ang="0">
                  <a:pos x="T6" y="T7"/>
                </a:cxn>
                <a:cxn ang="0">
                  <a:pos x="T8" y="T9"/>
                </a:cxn>
                <a:cxn ang="0">
                  <a:pos x="T10" y="T11"/>
                </a:cxn>
              </a:cxnLst>
              <a:rect l="0" t="0" r="r" b="b"/>
              <a:pathLst>
                <a:path w="88" h="136">
                  <a:moveTo>
                    <a:pt x="50" y="136"/>
                  </a:moveTo>
                  <a:cubicBezTo>
                    <a:pt x="73" y="127"/>
                    <a:pt x="83" y="108"/>
                    <a:pt x="80" y="87"/>
                  </a:cubicBezTo>
                  <a:cubicBezTo>
                    <a:pt x="71" y="57"/>
                    <a:pt x="76" y="27"/>
                    <a:pt x="88" y="0"/>
                  </a:cubicBezTo>
                  <a:cubicBezTo>
                    <a:pt x="55" y="17"/>
                    <a:pt x="19" y="39"/>
                    <a:pt x="7" y="83"/>
                  </a:cubicBezTo>
                  <a:cubicBezTo>
                    <a:pt x="0" y="110"/>
                    <a:pt x="11" y="129"/>
                    <a:pt x="44" y="133"/>
                  </a:cubicBezTo>
                  <a:lnTo>
                    <a:pt x="50" y="136"/>
                  </a:lnTo>
                  <a:close/>
                </a:path>
              </a:pathLst>
            </a:custGeom>
            <a:solidFill>
              <a:schemeClr val="accent5"/>
            </a:solidFill>
            <a:ln>
              <a:noFill/>
            </a:ln>
          </p:spPr>
          <p:txBody>
            <a:bodyPr lIns="121899" tIns="60949" rIns="121899" bIns="60949"/>
            <a:lstStyle/>
            <a:p>
              <a:pPr defTabSz="685165">
                <a:defRPr/>
              </a:pPr>
              <a:endParaRPr lang="en-US" dirty="0"/>
            </a:p>
          </p:txBody>
        </p:sp>
        <p:sp>
          <p:nvSpPr>
            <p:cNvPr id="34" name="Freeform 17"/>
            <p:cNvSpPr/>
            <p:nvPr/>
          </p:nvSpPr>
          <p:spPr bwMode="auto">
            <a:xfrm>
              <a:off x="6655399" y="3516343"/>
              <a:ext cx="296657" cy="479688"/>
            </a:xfrm>
            <a:custGeom>
              <a:avLst/>
              <a:gdLst>
                <a:gd name="T0" fmla="*/ 234 w 310"/>
                <a:gd name="T1" fmla="*/ 23 h 501"/>
                <a:gd name="T2" fmla="*/ 232 w 310"/>
                <a:gd name="T3" fmla="*/ 284 h 501"/>
                <a:gd name="T4" fmla="*/ 86 w 310"/>
                <a:gd name="T5" fmla="*/ 501 h 501"/>
                <a:gd name="T6" fmla="*/ 77 w 310"/>
                <a:gd name="T7" fmla="*/ 78 h 501"/>
                <a:gd name="T8" fmla="*/ 215 w 310"/>
                <a:gd name="T9" fmla="*/ 13 h 501"/>
                <a:gd name="T10" fmla="*/ 234 w 310"/>
                <a:gd name="T11" fmla="*/ 23 h 501"/>
              </a:gdLst>
              <a:ahLst/>
              <a:cxnLst>
                <a:cxn ang="0">
                  <a:pos x="T0" y="T1"/>
                </a:cxn>
                <a:cxn ang="0">
                  <a:pos x="T2" y="T3"/>
                </a:cxn>
                <a:cxn ang="0">
                  <a:pos x="T4" y="T5"/>
                </a:cxn>
                <a:cxn ang="0">
                  <a:pos x="T6" y="T7"/>
                </a:cxn>
                <a:cxn ang="0">
                  <a:pos x="T8" y="T9"/>
                </a:cxn>
                <a:cxn ang="0">
                  <a:pos x="T10" y="T11"/>
                </a:cxn>
              </a:cxnLst>
              <a:rect l="0" t="0" r="r" b="b"/>
              <a:pathLst>
                <a:path w="310" h="501">
                  <a:moveTo>
                    <a:pt x="234" y="23"/>
                  </a:moveTo>
                  <a:cubicBezTo>
                    <a:pt x="295" y="110"/>
                    <a:pt x="310" y="210"/>
                    <a:pt x="232" y="284"/>
                  </a:cubicBezTo>
                  <a:cubicBezTo>
                    <a:pt x="156" y="359"/>
                    <a:pt x="102" y="417"/>
                    <a:pt x="86" y="501"/>
                  </a:cubicBezTo>
                  <a:cubicBezTo>
                    <a:pt x="26" y="354"/>
                    <a:pt x="0" y="206"/>
                    <a:pt x="77" y="78"/>
                  </a:cubicBezTo>
                  <a:cubicBezTo>
                    <a:pt x="117" y="12"/>
                    <a:pt x="166" y="0"/>
                    <a:pt x="215" y="13"/>
                  </a:cubicBezTo>
                  <a:lnTo>
                    <a:pt x="234" y="23"/>
                  </a:lnTo>
                  <a:close/>
                </a:path>
              </a:pathLst>
            </a:custGeom>
            <a:solidFill>
              <a:schemeClr val="accent5"/>
            </a:solidFill>
            <a:ln>
              <a:noFill/>
            </a:ln>
          </p:spPr>
          <p:txBody>
            <a:bodyPr lIns="121899" tIns="60949" rIns="121899" bIns="60949"/>
            <a:lstStyle/>
            <a:p>
              <a:pPr defTabSz="685165">
                <a:defRPr/>
              </a:pPr>
              <a:endParaRPr lang="en-US" dirty="0"/>
            </a:p>
          </p:txBody>
        </p:sp>
      </p:grpSp>
      <p:grpSp>
        <p:nvGrpSpPr>
          <p:cNvPr id="11" name="Group 35"/>
          <p:cNvGrpSpPr/>
          <p:nvPr/>
        </p:nvGrpSpPr>
        <p:grpSpPr bwMode="auto">
          <a:xfrm>
            <a:off x="6718698" y="1365088"/>
            <a:ext cx="1650207" cy="1745692"/>
            <a:chOff x="8959026" y="2066160"/>
            <a:chExt cx="2198749" cy="2328552"/>
          </a:xfrm>
        </p:grpSpPr>
        <p:sp>
          <p:nvSpPr>
            <p:cNvPr id="37" name="Freeform 5"/>
            <p:cNvSpPr/>
            <p:nvPr/>
          </p:nvSpPr>
          <p:spPr bwMode="auto">
            <a:xfrm>
              <a:off x="9593586" y="2066160"/>
              <a:ext cx="479092" cy="392328"/>
            </a:xfrm>
            <a:custGeom>
              <a:avLst/>
              <a:gdLst>
                <a:gd name="T0" fmla="*/ 442 w 501"/>
                <a:gd name="T1" fmla="*/ 374 h 409"/>
                <a:gd name="T2" fmla="*/ 168 w 501"/>
                <a:gd name="T3" fmla="*/ 264 h 409"/>
                <a:gd name="T4" fmla="*/ 0 w 501"/>
                <a:gd name="T5" fmla="*/ 7 h 409"/>
                <a:gd name="T6" fmla="*/ 451 w 501"/>
                <a:gd name="T7" fmla="*/ 171 h 409"/>
                <a:gd name="T8" fmla="*/ 463 w 501"/>
                <a:gd name="T9" fmla="*/ 357 h 409"/>
                <a:gd name="T10" fmla="*/ 442 w 501"/>
                <a:gd name="T11" fmla="*/ 374 h 409"/>
              </a:gdLst>
              <a:ahLst/>
              <a:cxnLst>
                <a:cxn ang="0">
                  <a:pos x="T0" y="T1"/>
                </a:cxn>
                <a:cxn ang="0">
                  <a:pos x="T2" y="T3"/>
                </a:cxn>
                <a:cxn ang="0">
                  <a:pos x="T4" y="T5"/>
                </a:cxn>
                <a:cxn ang="0">
                  <a:pos x="T6" y="T7"/>
                </a:cxn>
                <a:cxn ang="0">
                  <a:pos x="T8" y="T9"/>
                </a:cxn>
                <a:cxn ang="0">
                  <a:pos x="T10" y="T11"/>
                </a:cxn>
              </a:cxnLst>
              <a:rect l="0" t="0" r="r" b="b"/>
              <a:pathLst>
                <a:path w="501" h="409">
                  <a:moveTo>
                    <a:pt x="442" y="374"/>
                  </a:moveTo>
                  <a:cubicBezTo>
                    <a:pt x="324" y="409"/>
                    <a:pt x="212" y="382"/>
                    <a:pt x="168" y="264"/>
                  </a:cubicBezTo>
                  <a:cubicBezTo>
                    <a:pt x="122" y="144"/>
                    <a:pt x="81" y="59"/>
                    <a:pt x="0" y="7"/>
                  </a:cubicBezTo>
                  <a:cubicBezTo>
                    <a:pt x="181" y="0"/>
                    <a:pt x="347" y="28"/>
                    <a:pt x="451" y="171"/>
                  </a:cubicBezTo>
                  <a:cubicBezTo>
                    <a:pt x="501" y="243"/>
                    <a:pt x="495" y="305"/>
                    <a:pt x="463" y="357"/>
                  </a:cubicBezTo>
                  <a:lnTo>
                    <a:pt x="442" y="374"/>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sp>
          <p:nvSpPr>
            <p:cNvPr id="38" name="Freeform 6"/>
            <p:cNvSpPr/>
            <p:nvPr/>
          </p:nvSpPr>
          <p:spPr bwMode="auto">
            <a:xfrm>
              <a:off x="10239249" y="2172581"/>
              <a:ext cx="407705" cy="312909"/>
            </a:xfrm>
            <a:custGeom>
              <a:avLst/>
              <a:gdLst>
                <a:gd name="T0" fmla="*/ 36 w 427"/>
                <a:gd name="T1" fmla="*/ 265 h 327"/>
                <a:gd name="T2" fmla="*/ 268 w 427"/>
                <a:gd name="T3" fmla="*/ 221 h 327"/>
                <a:gd name="T4" fmla="*/ 427 w 427"/>
                <a:gd name="T5" fmla="*/ 29 h 327"/>
                <a:gd name="T6" fmla="*/ 99 w 427"/>
                <a:gd name="T7" fmla="*/ 80 h 327"/>
                <a:gd name="T8" fmla="*/ 25 w 427"/>
                <a:gd name="T9" fmla="*/ 246 h 327"/>
                <a:gd name="T10" fmla="*/ 36 w 427"/>
                <a:gd name="T11" fmla="*/ 265 h 327"/>
              </a:gdLst>
              <a:ahLst/>
              <a:cxnLst>
                <a:cxn ang="0">
                  <a:pos x="T0" y="T1"/>
                </a:cxn>
                <a:cxn ang="0">
                  <a:pos x="T2" y="T3"/>
                </a:cxn>
                <a:cxn ang="0">
                  <a:pos x="T4" y="T5"/>
                </a:cxn>
                <a:cxn ang="0">
                  <a:pos x="T6" y="T7"/>
                </a:cxn>
                <a:cxn ang="0">
                  <a:pos x="T8" y="T9"/>
                </a:cxn>
                <a:cxn ang="0">
                  <a:pos x="T10" y="T11"/>
                </a:cxn>
              </a:cxnLst>
              <a:rect l="0" t="0" r="r" b="b"/>
              <a:pathLst>
                <a:path w="427" h="327">
                  <a:moveTo>
                    <a:pt x="36" y="265"/>
                  </a:moveTo>
                  <a:cubicBezTo>
                    <a:pt x="115" y="327"/>
                    <a:pt x="213" y="322"/>
                    <a:pt x="268" y="221"/>
                  </a:cubicBezTo>
                  <a:cubicBezTo>
                    <a:pt x="308" y="145"/>
                    <a:pt x="348" y="77"/>
                    <a:pt x="427" y="29"/>
                  </a:cubicBezTo>
                  <a:cubicBezTo>
                    <a:pt x="305" y="0"/>
                    <a:pt x="194" y="8"/>
                    <a:pt x="99" y="80"/>
                  </a:cubicBezTo>
                  <a:cubicBezTo>
                    <a:pt x="99" y="80"/>
                    <a:pt x="0" y="141"/>
                    <a:pt x="25" y="246"/>
                  </a:cubicBezTo>
                  <a:lnTo>
                    <a:pt x="36" y="265"/>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sp>
          <p:nvSpPr>
            <p:cNvPr id="39" name="Freeform 7"/>
            <p:cNvSpPr/>
            <p:nvPr/>
          </p:nvSpPr>
          <p:spPr bwMode="auto">
            <a:xfrm>
              <a:off x="9339762" y="2355244"/>
              <a:ext cx="1451555" cy="2039468"/>
            </a:xfrm>
            <a:custGeom>
              <a:avLst/>
              <a:gdLst>
                <a:gd name="T0" fmla="*/ 243 w 1517"/>
                <a:gd name="T1" fmla="*/ 1096 h 2133"/>
                <a:gd name="T2" fmla="*/ 54 w 1517"/>
                <a:gd name="T3" fmla="*/ 868 h 2133"/>
                <a:gd name="T4" fmla="*/ 345 w 1517"/>
                <a:gd name="T5" fmla="*/ 1058 h 2133"/>
                <a:gd name="T6" fmla="*/ 521 w 1517"/>
                <a:gd name="T7" fmla="*/ 1132 h 2133"/>
                <a:gd name="T8" fmla="*/ 487 w 1517"/>
                <a:gd name="T9" fmla="*/ 1052 h 2133"/>
                <a:gd name="T10" fmla="*/ 442 w 1517"/>
                <a:gd name="T11" fmla="*/ 915 h 2133"/>
                <a:gd name="T12" fmla="*/ 0 w 1517"/>
                <a:gd name="T13" fmla="*/ 527 h 2133"/>
                <a:gd name="T14" fmla="*/ 422 w 1517"/>
                <a:gd name="T15" fmla="*/ 767 h 2133"/>
                <a:gd name="T16" fmla="*/ 439 w 1517"/>
                <a:gd name="T17" fmla="*/ 583 h 2133"/>
                <a:gd name="T18" fmla="*/ 274 w 1517"/>
                <a:gd name="T19" fmla="*/ 268 h 2133"/>
                <a:gd name="T20" fmla="*/ 465 w 1517"/>
                <a:gd name="T21" fmla="*/ 494 h 2133"/>
                <a:gd name="T22" fmla="*/ 562 w 1517"/>
                <a:gd name="T23" fmla="*/ 312 h 2133"/>
                <a:gd name="T24" fmla="*/ 533 w 1517"/>
                <a:gd name="T25" fmla="*/ 944 h 2133"/>
                <a:gd name="T26" fmla="*/ 748 w 1517"/>
                <a:gd name="T27" fmla="*/ 513 h 2133"/>
                <a:gd name="T28" fmla="*/ 647 w 1517"/>
                <a:gd name="T29" fmla="*/ 1177 h 2133"/>
                <a:gd name="T30" fmla="*/ 723 w 1517"/>
                <a:gd name="T31" fmla="*/ 1368 h 2133"/>
                <a:gd name="T32" fmla="*/ 894 w 1517"/>
                <a:gd name="T33" fmla="*/ 949 h 2133"/>
                <a:gd name="T34" fmla="*/ 672 w 1517"/>
                <a:gd name="T35" fmla="*/ 0 h 2133"/>
                <a:gd name="T36" fmla="*/ 859 w 1517"/>
                <a:gd name="T37" fmla="*/ 284 h 2133"/>
                <a:gd name="T38" fmla="*/ 1014 w 1517"/>
                <a:gd name="T39" fmla="*/ 21 h 2133"/>
                <a:gd name="T40" fmla="*/ 908 w 1517"/>
                <a:gd name="T41" fmla="*/ 399 h 2133"/>
                <a:gd name="T42" fmla="*/ 986 w 1517"/>
                <a:gd name="T43" fmla="*/ 893 h 2133"/>
                <a:gd name="T44" fmla="*/ 947 w 1517"/>
                <a:gd name="T45" fmla="*/ 1139 h 2133"/>
                <a:gd name="T46" fmla="*/ 1123 w 1517"/>
                <a:gd name="T47" fmla="*/ 297 h 2133"/>
                <a:gd name="T48" fmla="*/ 1147 w 1517"/>
                <a:gd name="T49" fmla="*/ 676 h 2133"/>
                <a:gd name="T50" fmla="*/ 1517 w 1517"/>
                <a:gd name="T51" fmla="*/ 551 h 2133"/>
                <a:gd name="T52" fmla="*/ 1141 w 1517"/>
                <a:gd name="T53" fmla="*/ 760 h 2133"/>
                <a:gd name="T54" fmla="*/ 1053 w 1517"/>
                <a:gd name="T55" fmla="*/ 1131 h 2133"/>
                <a:gd name="T56" fmla="*/ 1236 w 1517"/>
                <a:gd name="T57" fmla="*/ 1105 h 2133"/>
                <a:gd name="T58" fmla="*/ 1448 w 1517"/>
                <a:gd name="T59" fmla="*/ 831 h 2133"/>
                <a:gd name="T60" fmla="*/ 1299 w 1517"/>
                <a:gd name="T61" fmla="*/ 1117 h 2133"/>
                <a:gd name="T62" fmla="*/ 1500 w 1517"/>
                <a:gd name="T63" fmla="*/ 1218 h 2133"/>
                <a:gd name="T64" fmla="*/ 996 w 1517"/>
                <a:gd name="T65" fmla="*/ 1251 h 2133"/>
                <a:gd name="T66" fmla="*/ 929 w 1517"/>
                <a:gd name="T67" fmla="*/ 1357 h 2133"/>
                <a:gd name="T68" fmla="*/ 655 w 1517"/>
                <a:gd name="T69" fmla="*/ 2132 h 2133"/>
                <a:gd name="T70" fmla="*/ 389 w 1517"/>
                <a:gd name="T71" fmla="*/ 2133 h 2133"/>
                <a:gd name="T72" fmla="*/ 566 w 1517"/>
                <a:gd name="T73" fmla="*/ 1551 h 2133"/>
                <a:gd name="T74" fmla="*/ 587 w 1517"/>
                <a:gd name="T75" fmla="*/ 1364 h 2133"/>
                <a:gd name="T76" fmla="*/ 326 w 1517"/>
                <a:gd name="T77" fmla="*/ 1121 h 2133"/>
                <a:gd name="T78" fmla="*/ 323 w 1517"/>
                <a:gd name="T79" fmla="*/ 1121 h 2133"/>
                <a:gd name="T80" fmla="*/ 32 w 1517"/>
                <a:gd name="T81" fmla="*/ 1300 h 2133"/>
                <a:gd name="T82" fmla="*/ 243 w 1517"/>
                <a:gd name="T83" fmla="*/ 1096 h 2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17" h="2133">
                  <a:moveTo>
                    <a:pt x="243" y="1096"/>
                  </a:moveTo>
                  <a:cubicBezTo>
                    <a:pt x="146" y="1058"/>
                    <a:pt x="62" y="979"/>
                    <a:pt x="54" y="868"/>
                  </a:cubicBezTo>
                  <a:cubicBezTo>
                    <a:pt x="86" y="1046"/>
                    <a:pt x="244" y="1042"/>
                    <a:pt x="345" y="1058"/>
                  </a:cubicBezTo>
                  <a:cubicBezTo>
                    <a:pt x="427" y="1070"/>
                    <a:pt x="475" y="1090"/>
                    <a:pt x="521" y="1132"/>
                  </a:cubicBezTo>
                  <a:cubicBezTo>
                    <a:pt x="511" y="1107"/>
                    <a:pt x="500" y="1081"/>
                    <a:pt x="487" y="1052"/>
                  </a:cubicBezTo>
                  <a:cubicBezTo>
                    <a:pt x="468" y="1008"/>
                    <a:pt x="453" y="962"/>
                    <a:pt x="442" y="915"/>
                  </a:cubicBezTo>
                  <a:cubicBezTo>
                    <a:pt x="369" y="736"/>
                    <a:pt x="235" y="531"/>
                    <a:pt x="0" y="527"/>
                  </a:cubicBezTo>
                  <a:cubicBezTo>
                    <a:pt x="140" y="517"/>
                    <a:pt x="304" y="621"/>
                    <a:pt x="422" y="767"/>
                  </a:cubicBezTo>
                  <a:cubicBezTo>
                    <a:pt x="420" y="706"/>
                    <a:pt x="426" y="644"/>
                    <a:pt x="439" y="583"/>
                  </a:cubicBezTo>
                  <a:cubicBezTo>
                    <a:pt x="443" y="468"/>
                    <a:pt x="409" y="341"/>
                    <a:pt x="274" y="268"/>
                  </a:cubicBezTo>
                  <a:cubicBezTo>
                    <a:pt x="358" y="306"/>
                    <a:pt x="433" y="384"/>
                    <a:pt x="465" y="494"/>
                  </a:cubicBezTo>
                  <a:cubicBezTo>
                    <a:pt x="488" y="431"/>
                    <a:pt x="520" y="370"/>
                    <a:pt x="562" y="312"/>
                  </a:cubicBezTo>
                  <a:cubicBezTo>
                    <a:pt x="412" y="562"/>
                    <a:pt x="458" y="770"/>
                    <a:pt x="533" y="944"/>
                  </a:cubicBezTo>
                  <a:cubicBezTo>
                    <a:pt x="540" y="759"/>
                    <a:pt x="630" y="606"/>
                    <a:pt x="748" y="513"/>
                  </a:cubicBezTo>
                  <a:cubicBezTo>
                    <a:pt x="562" y="709"/>
                    <a:pt x="577" y="987"/>
                    <a:pt x="647" y="1177"/>
                  </a:cubicBezTo>
                  <a:cubicBezTo>
                    <a:pt x="687" y="1254"/>
                    <a:pt x="712" y="1307"/>
                    <a:pt x="723" y="1368"/>
                  </a:cubicBezTo>
                  <a:cubicBezTo>
                    <a:pt x="802" y="1219"/>
                    <a:pt x="871" y="1054"/>
                    <a:pt x="894" y="949"/>
                  </a:cubicBezTo>
                  <a:cubicBezTo>
                    <a:pt x="946" y="713"/>
                    <a:pt x="927" y="336"/>
                    <a:pt x="672" y="0"/>
                  </a:cubicBezTo>
                  <a:cubicBezTo>
                    <a:pt x="738" y="76"/>
                    <a:pt x="805" y="175"/>
                    <a:pt x="859" y="284"/>
                  </a:cubicBezTo>
                  <a:cubicBezTo>
                    <a:pt x="872" y="168"/>
                    <a:pt x="935" y="75"/>
                    <a:pt x="1014" y="21"/>
                  </a:cubicBezTo>
                  <a:cubicBezTo>
                    <a:pt x="879" y="127"/>
                    <a:pt x="877" y="278"/>
                    <a:pt x="908" y="399"/>
                  </a:cubicBezTo>
                  <a:cubicBezTo>
                    <a:pt x="968" y="553"/>
                    <a:pt x="1003" y="725"/>
                    <a:pt x="986" y="893"/>
                  </a:cubicBezTo>
                  <a:cubicBezTo>
                    <a:pt x="982" y="933"/>
                    <a:pt x="969" y="1057"/>
                    <a:pt x="947" y="1139"/>
                  </a:cubicBezTo>
                  <a:cubicBezTo>
                    <a:pt x="1083" y="947"/>
                    <a:pt x="1170" y="665"/>
                    <a:pt x="1123" y="297"/>
                  </a:cubicBezTo>
                  <a:cubicBezTo>
                    <a:pt x="1146" y="409"/>
                    <a:pt x="1154" y="538"/>
                    <a:pt x="1147" y="676"/>
                  </a:cubicBezTo>
                  <a:cubicBezTo>
                    <a:pt x="1253" y="558"/>
                    <a:pt x="1397" y="525"/>
                    <a:pt x="1517" y="551"/>
                  </a:cubicBezTo>
                  <a:cubicBezTo>
                    <a:pt x="1320" y="524"/>
                    <a:pt x="1198" y="640"/>
                    <a:pt x="1141" y="760"/>
                  </a:cubicBezTo>
                  <a:cubicBezTo>
                    <a:pt x="1125" y="887"/>
                    <a:pt x="1100" y="1011"/>
                    <a:pt x="1053" y="1131"/>
                  </a:cubicBezTo>
                  <a:cubicBezTo>
                    <a:pt x="1115" y="1108"/>
                    <a:pt x="1177" y="1101"/>
                    <a:pt x="1236" y="1105"/>
                  </a:cubicBezTo>
                  <a:cubicBezTo>
                    <a:pt x="1336" y="1065"/>
                    <a:pt x="1433" y="985"/>
                    <a:pt x="1448" y="831"/>
                  </a:cubicBezTo>
                  <a:cubicBezTo>
                    <a:pt x="1445" y="933"/>
                    <a:pt x="1395" y="1045"/>
                    <a:pt x="1299" y="1117"/>
                  </a:cubicBezTo>
                  <a:cubicBezTo>
                    <a:pt x="1371" y="1134"/>
                    <a:pt x="1442" y="1168"/>
                    <a:pt x="1500" y="1218"/>
                  </a:cubicBezTo>
                  <a:cubicBezTo>
                    <a:pt x="1270" y="1137"/>
                    <a:pt x="1113" y="1167"/>
                    <a:pt x="996" y="1251"/>
                  </a:cubicBezTo>
                  <a:cubicBezTo>
                    <a:pt x="976" y="1286"/>
                    <a:pt x="954" y="1325"/>
                    <a:pt x="929" y="1357"/>
                  </a:cubicBezTo>
                  <a:cubicBezTo>
                    <a:pt x="725" y="1640"/>
                    <a:pt x="611" y="1861"/>
                    <a:pt x="655" y="2132"/>
                  </a:cubicBezTo>
                  <a:cubicBezTo>
                    <a:pt x="389" y="2133"/>
                    <a:pt x="389" y="2133"/>
                    <a:pt x="389" y="2133"/>
                  </a:cubicBezTo>
                  <a:cubicBezTo>
                    <a:pt x="379" y="1934"/>
                    <a:pt x="437" y="1735"/>
                    <a:pt x="566" y="1551"/>
                  </a:cubicBezTo>
                  <a:cubicBezTo>
                    <a:pt x="585" y="1482"/>
                    <a:pt x="592" y="1424"/>
                    <a:pt x="587" y="1364"/>
                  </a:cubicBezTo>
                  <a:cubicBezTo>
                    <a:pt x="540" y="1242"/>
                    <a:pt x="476" y="1149"/>
                    <a:pt x="326" y="1121"/>
                  </a:cubicBezTo>
                  <a:cubicBezTo>
                    <a:pt x="323" y="1121"/>
                    <a:pt x="323" y="1121"/>
                    <a:pt x="323" y="1121"/>
                  </a:cubicBezTo>
                  <a:cubicBezTo>
                    <a:pt x="217" y="1123"/>
                    <a:pt x="99" y="1161"/>
                    <a:pt x="32" y="1300"/>
                  </a:cubicBezTo>
                  <a:cubicBezTo>
                    <a:pt x="67" y="1213"/>
                    <a:pt x="140" y="1133"/>
                    <a:pt x="243" y="1096"/>
                  </a:cubicBezTo>
                  <a:close/>
                </a:path>
              </a:pathLst>
            </a:custGeom>
            <a:solidFill>
              <a:schemeClr val="bg2">
                <a:lumMod val="75000"/>
              </a:schemeClr>
            </a:solidFill>
            <a:ln>
              <a:noFill/>
            </a:ln>
          </p:spPr>
          <p:txBody>
            <a:bodyPr lIns="121899" tIns="60949" rIns="121899" bIns="60949"/>
            <a:lstStyle/>
            <a:p>
              <a:pPr defTabSz="685165">
                <a:defRPr/>
              </a:pPr>
              <a:endParaRPr lang="en-US" dirty="0"/>
            </a:p>
          </p:txBody>
        </p:sp>
        <p:sp>
          <p:nvSpPr>
            <p:cNvPr id="40" name="Freeform 9"/>
            <p:cNvSpPr/>
            <p:nvPr/>
          </p:nvSpPr>
          <p:spPr bwMode="auto">
            <a:xfrm>
              <a:off x="10718342" y="2779339"/>
              <a:ext cx="439433" cy="287495"/>
            </a:xfrm>
            <a:custGeom>
              <a:avLst/>
              <a:gdLst>
                <a:gd name="T0" fmla="*/ 0 w 459"/>
                <a:gd name="T1" fmla="*/ 113 h 302"/>
                <a:gd name="T2" fmla="*/ 197 w 459"/>
                <a:gd name="T3" fmla="*/ 278 h 302"/>
                <a:gd name="T4" fmla="*/ 459 w 459"/>
                <a:gd name="T5" fmla="*/ 277 h 302"/>
                <a:gd name="T6" fmla="*/ 189 w 459"/>
                <a:gd name="T7" fmla="*/ 36 h 302"/>
                <a:gd name="T8" fmla="*/ 12 w 459"/>
                <a:gd name="T9" fmla="*/ 85 h 302"/>
                <a:gd name="T10" fmla="*/ 12 w 459"/>
                <a:gd name="T11" fmla="*/ 85 h 302"/>
                <a:gd name="T12" fmla="*/ 12 w 459"/>
                <a:gd name="T13" fmla="*/ 85 h 302"/>
                <a:gd name="T14" fmla="*/ 7 w 459"/>
                <a:gd name="T15" fmla="*/ 91 h 302"/>
                <a:gd name="T16" fmla="*/ 9 w 459"/>
                <a:gd name="T17" fmla="*/ 91 h 302"/>
                <a:gd name="T18" fmla="*/ 0 w 459"/>
                <a:gd name="T19" fmla="*/ 113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302">
                  <a:moveTo>
                    <a:pt x="0" y="113"/>
                  </a:moveTo>
                  <a:cubicBezTo>
                    <a:pt x="7" y="226"/>
                    <a:pt x="79" y="302"/>
                    <a:pt x="197" y="278"/>
                  </a:cubicBezTo>
                  <a:cubicBezTo>
                    <a:pt x="285" y="260"/>
                    <a:pt x="367" y="245"/>
                    <a:pt x="459" y="277"/>
                  </a:cubicBezTo>
                  <a:cubicBezTo>
                    <a:pt x="397" y="155"/>
                    <a:pt x="309" y="65"/>
                    <a:pt x="189" y="36"/>
                  </a:cubicBezTo>
                  <a:cubicBezTo>
                    <a:pt x="189" y="36"/>
                    <a:pt x="78" y="0"/>
                    <a:pt x="12" y="85"/>
                  </a:cubicBezTo>
                  <a:cubicBezTo>
                    <a:pt x="12" y="85"/>
                    <a:pt x="12" y="85"/>
                    <a:pt x="12" y="85"/>
                  </a:cubicBezTo>
                  <a:cubicBezTo>
                    <a:pt x="12" y="85"/>
                    <a:pt x="12" y="85"/>
                    <a:pt x="12" y="85"/>
                  </a:cubicBezTo>
                  <a:cubicBezTo>
                    <a:pt x="10" y="87"/>
                    <a:pt x="9" y="89"/>
                    <a:pt x="7" y="91"/>
                  </a:cubicBezTo>
                  <a:cubicBezTo>
                    <a:pt x="8" y="91"/>
                    <a:pt x="8" y="91"/>
                    <a:pt x="9" y="91"/>
                  </a:cubicBezTo>
                  <a:lnTo>
                    <a:pt x="0" y="113"/>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sp>
          <p:nvSpPr>
            <p:cNvPr id="41" name="Freeform 11"/>
            <p:cNvSpPr/>
            <p:nvPr/>
          </p:nvSpPr>
          <p:spPr bwMode="auto">
            <a:xfrm>
              <a:off x="10707238" y="3413099"/>
              <a:ext cx="345835" cy="484454"/>
            </a:xfrm>
            <a:custGeom>
              <a:avLst/>
              <a:gdLst>
                <a:gd name="T0" fmla="*/ 28 w 362"/>
                <a:gd name="T1" fmla="*/ 104 h 507"/>
                <a:gd name="T2" fmla="*/ 25 w 362"/>
                <a:gd name="T3" fmla="*/ 116 h 507"/>
                <a:gd name="T4" fmla="*/ 102 w 362"/>
                <a:gd name="T5" fmla="*/ 291 h 507"/>
                <a:gd name="T6" fmla="*/ 319 w 362"/>
                <a:gd name="T7" fmla="*/ 507 h 507"/>
                <a:gd name="T8" fmla="*/ 266 w 362"/>
                <a:gd name="T9" fmla="*/ 83 h 507"/>
                <a:gd name="T10" fmla="*/ 48 w 362"/>
                <a:gd name="T11" fmla="*/ 78 h 507"/>
                <a:gd name="T12" fmla="*/ 48 w 362"/>
                <a:gd name="T13" fmla="*/ 78 h 507"/>
                <a:gd name="T14" fmla="*/ 48 w 362"/>
                <a:gd name="T15" fmla="*/ 78 h 507"/>
                <a:gd name="T16" fmla="*/ 43 w 362"/>
                <a:gd name="T17" fmla="*/ 83 h 507"/>
                <a:gd name="T18" fmla="*/ 44 w 362"/>
                <a:gd name="T19" fmla="*/ 83 h 507"/>
                <a:gd name="T20" fmla="*/ 28 w 362"/>
                <a:gd name="T21" fmla="*/ 104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2" h="507">
                  <a:moveTo>
                    <a:pt x="28" y="104"/>
                  </a:moveTo>
                  <a:cubicBezTo>
                    <a:pt x="27" y="108"/>
                    <a:pt x="26" y="112"/>
                    <a:pt x="25" y="116"/>
                  </a:cubicBezTo>
                  <a:cubicBezTo>
                    <a:pt x="0" y="199"/>
                    <a:pt x="35" y="259"/>
                    <a:pt x="102" y="291"/>
                  </a:cubicBezTo>
                  <a:cubicBezTo>
                    <a:pt x="196" y="335"/>
                    <a:pt x="268" y="409"/>
                    <a:pt x="319" y="507"/>
                  </a:cubicBezTo>
                  <a:cubicBezTo>
                    <a:pt x="342" y="367"/>
                    <a:pt x="362" y="210"/>
                    <a:pt x="266" y="83"/>
                  </a:cubicBezTo>
                  <a:cubicBezTo>
                    <a:pt x="203" y="0"/>
                    <a:pt x="127" y="0"/>
                    <a:pt x="48" y="78"/>
                  </a:cubicBezTo>
                  <a:cubicBezTo>
                    <a:pt x="48" y="78"/>
                    <a:pt x="48" y="78"/>
                    <a:pt x="48" y="78"/>
                  </a:cubicBezTo>
                  <a:cubicBezTo>
                    <a:pt x="48" y="78"/>
                    <a:pt x="48" y="78"/>
                    <a:pt x="48" y="78"/>
                  </a:cubicBezTo>
                  <a:cubicBezTo>
                    <a:pt x="46" y="80"/>
                    <a:pt x="45" y="81"/>
                    <a:pt x="43" y="83"/>
                  </a:cubicBezTo>
                  <a:cubicBezTo>
                    <a:pt x="44" y="83"/>
                    <a:pt x="44" y="83"/>
                    <a:pt x="44" y="83"/>
                  </a:cubicBezTo>
                  <a:lnTo>
                    <a:pt x="28" y="104"/>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sp>
          <p:nvSpPr>
            <p:cNvPr id="42" name="Freeform 14"/>
            <p:cNvSpPr/>
            <p:nvPr/>
          </p:nvSpPr>
          <p:spPr bwMode="auto">
            <a:xfrm>
              <a:off x="9309620" y="2477549"/>
              <a:ext cx="345835" cy="246197"/>
            </a:xfrm>
            <a:custGeom>
              <a:avLst/>
              <a:gdLst>
                <a:gd name="T0" fmla="*/ 355 w 363"/>
                <a:gd name="T1" fmla="*/ 179 h 258"/>
                <a:gd name="T2" fmla="*/ 161 w 363"/>
                <a:gd name="T3" fmla="*/ 186 h 258"/>
                <a:gd name="T4" fmla="*/ 0 w 363"/>
                <a:gd name="T5" fmla="*/ 58 h 258"/>
                <a:gd name="T6" fmla="*/ 274 w 363"/>
                <a:gd name="T7" fmla="*/ 41 h 258"/>
                <a:gd name="T8" fmla="*/ 362 w 363"/>
                <a:gd name="T9" fmla="*/ 163 h 258"/>
                <a:gd name="T10" fmla="*/ 355 w 363"/>
                <a:gd name="T11" fmla="*/ 179 h 258"/>
              </a:gdLst>
              <a:ahLst/>
              <a:cxnLst>
                <a:cxn ang="0">
                  <a:pos x="T0" y="T1"/>
                </a:cxn>
                <a:cxn ang="0">
                  <a:pos x="T2" y="T3"/>
                </a:cxn>
                <a:cxn ang="0">
                  <a:pos x="T4" y="T5"/>
                </a:cxn>
                <a:cxn ang="0">
                  <a:pos x="T6" y="T7"/>
                </a:cxn>
                <a:cxn ang="0">
                  <a:pos x="T8" y="T9"/>
                </a:cxn>
                <a:cxn ang="0">
                  <a:pos x="T10" y="T11"/>
                </a:cxn>
              </a:cxnLst>
              <a:rect l="0" t="0" r="r" b="b"/>
              <a:pathLst>
                <a:path w="363" h="258">
                  <a:moveTo>
                    <a:pt x="355" y="179"/>
                  </a:moveTo>
                  <a:cubicBezTo>
                    <a:pt x="299" y="248"/>
                    <a:pt x="219" y="258"/>
                    <a:pt x="161" y="186"/>
                  </a:cubicBezTo>
                  <a:cubicBezTo>
                    <a:pt x="115" y="131"/>
                    <a:pt x="70" y="80"/>
                    <a:pt x="0" y="58"/>
                  </a:cubicBezTo>
                  <a:cubicBezTo>
                    <a:pt x="92" y="13"/>
                    <a:pt x="185" y="0"/>
                    <a:pt x="274" y="41"/>
                  </a:cubicBezTo>
                  <a:cubicBezTo>
                    <a:pt x="274" y="41"/>
                    <a:pt x="363" y="74"/>
                    <a:pt x="362" y="163"/>
                  </a:cubicBezTo>
                  <a:lnTo>
                    <a:pt x="355" y="179"/>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sp>
          <p:nvSpPr>
            <p:cNvPr id="43" name="Freeform 15"/>
            <p:cNvSpPr/>
            <p:nvPr/>
          </p:nvSpPr>
          <p:spPr bwMode="auto">
            <a:xfrm>
              <a:off x="8959026" y="2753925"/>
              <a:ext cx="483851" cy="301791"/>
            </a:xfrm>
            <a:custGeom>
              <a:avLst/>
              <a:gdLst>
                <a:gd name="T0" fmla="*/ 506 w 506"/>
                <a:gd name="T1" fmla="*/ 134 h 315"/>
                <a:gd name="T2" fmla="*/ 268 w 506"/>
                <a:gd name="T3" fmla="*/ 261 h 315"/>
                <a:gd name="T4" fmla="*/ 0 w 506"/>
                <a:gd name="T5" fmla="*/ 202 h 315"/>
                <a:gd name="T6" fmla="*/ 327 w 506"/>
                <a:gd name="T7" fmla="*/ 11 h 315"/>
                <a:gd name="T8" fmla="*/ 503 w 506"/>
                <a:gd name="T9" fmla="*/ 110 h 315"/>
                <a:gd name="T10" fmla="*/ 506 w 506"/>
                <a:gd name="T11" fmla="*/ 134 h 315"/>
              </a:gdLst>
              <a:ahLst/>
              <a:cxnLst>
                <a:cxn ang="0">
                  <a:pos x="T0" y="T1"/>
                </a:cxn>
                <a:cxn ang="0">
                  <a:pos x="T2" y="T3"/>
                </a:cxn>
                <a:cxn ang="0">
                  <a:pos x="T4" y="T5"/>
                </a:cxn>
                <a:cxn ang="0">
                  <a:pos x="T6" y="T7"/>
                </a:cxn>
                <a:cxn ang="0">
                  <a:pos x="T8" y="T9"/>
                </a:cxn>
                <a:cxn ang="0">
                  <a:pos x="T10" y="T11"/>
                </a:cxn>
              </a:cxnLst>
              <a:rect l="0" t="0" r="r" b="b"/>
              <a:pathLst>
                <a:path w="506" h="315">
                  <a:moveTo>
                    <a:pt x="506" y="134"/>
                  </a:moveTo>
                  <a:cubicBezTo>
                    <a:pt x="477" y="250"/>
                    <a:pt x="386" y="315"/>
                    <a:pt x="268" y="261"/>
                  </a:cubicBezTo>
                  <a:cubicBezTo>
                    <a:pt x="184" y="222"/>
                    <a:pt x="101" y="189"/>
                    <a:pt x="0" y="202"/>
                  </a:cubicBezTo>
                  <a:cubicBezTo>
                    <a:pt x="88" y="90"/>
                    <a:pt x="196" y="17"/>
                    <a:pt x="327" y="11"/>
                  </a:cubicBezTo>
                  <a:cubicBezTo>
                    <a:pt x="327" y="11"/>
                    <a:pt x="457" y="0"/>
                    <a:pt x="503" y="110"/>
                  </a:cubicBezTo>
                  <a:lnTo>
                    <a:pt x="506" y="134"/>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sp>
          <p:nvSpPr>
            <p:cNvPr id="44" name="Freeform 17"/>
            <p:cNvSpPr/>
            <p:nvPr/>
          </p:nvSpPr>
          <p:spPr bwMode="auto">
            <a:xfrm>
              <a:off x="9195399" y="3516343"/>
              <a:ext cx="296657" cy="479688"/>
            </a:xfrm>
            <a:custGeom>
              <a:avLst/>
              <a:gdLst>
                <a:gd name="T0" fmla="*/ 234 w 310"/>
                <a:gd name="T1" fmla="*/ 23 h 501"/>
                <a:gd name="T2" fmla="*/ 232 w 310"/>
                <a:gd name="T3" fmla="*/ 284 h 501"/>
                <a:gd name="T4" fmla="*/ 86 w 310"/>
                <a:gd name="T5" fmla="*/ 501 h 501"/>
                <a:gd name="T6" fmla="*/ 77 w 310"/>
                <a:gd name="T7" fmla="*/ 78 h 501"/>
                <a:gd name="T8" fmla="*/ 215 w 310"/>
                <a:gd name="T9" fmla="*/ 13 h 501"/>
                <a:gd name="T10" fmla="*/ 234 w 310"/>
                <a:gd name="T11" fmla="*/ 23 h 501"/>
              </a:gdLst>
              <a:ahLst/>
              <a:cxnLst>
                <a:cxn ang="0">
                  <a:pos x="T0" y="T1"/>
                </a:cxn>
                <a:cxn ang="0">
                  <a:pos x="T2" y="T3"/>
                </a:cxn>
                <a:cxn ang="0">
                  <a:pos x="T4" y="T5"/>
                </a:cxn>
                <a:cxn ang="0">
                  <a:pos x="T6" y="T7"/>
                </a:cxn>
                <a:cxn ang="0">
                  <a:pos x="T8" y="T9"/>
                </a:cxn>
                <a:cxn ang="0">
                  <a:pos x="T10" y="T11"/>
                </a:cxn>
              </a:cxnLst>
              <a:rect l="0" t="0" r="r" b="b"/>
              <a:pathLst>
                <a:path w="310" h="501">
                  <a:moveTo>
                    <a:pt x="234" y="23"/>
                  </a:moveTo>
                  <a:cubicBezTo>
                    <a:pt x="295" y="110"/>
                    <a:pt x="310" y="210"/>
                    <a:pt x="232" y="284"/>
                  </a:cubicBezTo>
                  <a:cubicBezTo>
                    <a:pt x="156" y="359"/>
                    <a:pt x="102" y="417"/>
                    <a:pt x="86" y="501"/>
                  </a:cubicBezTo>
                  <a:cubicBezTo>
                    <a:pt x="26" y="354"/>
                    <a:pt x="0" y="206"/>
                    <a:pt x="77" y="78"/>
                  </a:cubicBezTo>
                  <a:cubicBezTo>
                    <a:pt x="117" y="12"/>
                    <a:pt x="166" y="0"/>
                    <a:pt x="215" y="13"/>
                  </a:cubicBezTo>
                  <a:lnTo>
                    <a:pt x="234" y="23"/>
                  </a:lnTo>
                  <a:close/>
                </a:path>
              </a:pathLst>
            </a:custGeom>
            <a:solidFill>
              <a:schemeClr val="accent5">
                <a:lumMod val="60000"/>
                <a:lumOff val="40000"/>
              </a:schemeClr>
            </a:solidFill>
            <a:ln>
              <a:noFill/>
            </a:ln>
          </p:spPr>
          <p:txBody>
            <a:bodyPr lIns="121899" tIns="60949" rIns="121899" bIns="60949"/>
            <a:lstStyle/>
            <a:p>
              <a:pPr defTabSz="685165">
                <a:defRPr/>
              </a:pPr>
              <a:endParaRPr lang="en-US" dirty="0"/>
            </a:p>
          </p:txBody>
        </p:sp>
      </p:grpSp>
      <p:grpSp>
        <p:nvGrpSpPr>
          <p:cNvPr id="20" name="Group 51"/>
          <p:cNvGrpSpPr/>
          <p:nvPr/>
        </p:nvGrpSpPr>
        <p:grpSpPr bwMode="auto">
          <a:xfrm>
            <a:off x="754857" y="3363227"/>
            <a:ext cx="1779985" cy="859370"/>
            <a:chOff x="5408083" y="2933595"/>
            <a:chExt cx="2372955" cy="1144447"/>
          </a:xfrm>
        </p:grpSpPr>
        <p:sp>
          <p:nvSpPr>
            <p:cNvPr id="53" name="TextBox 52"/>
            <p:cNvSpPr txBox="1"/>
            <p:nvPr/>
          </p:nvSpPr>
          <p:spPr>
            <a:xfrm>
              <a:off x="6076802" y="2933595"/>
              <a:ext cx="1021231" cy="368823"/>
            </a:xfrm>
            <a:prstGeom prst="rect">
              <a:avLst/>
            </a:prstGeom>
            <a:noFill/>
          </p:spPr>
          <p:txBody>
            <a:bodyPr wrap="none">
              <a:spAutoFit/>
            </a:bodyPr>
            <a:lstStyle/>
            <a:p>
              <a:pPr algn="ctr" defTabSz="685165">
                <a:defRPr/>
              </a:pPr>
              <a:r>
                <a:rPr lang="en-US" sz="12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Tree</a:t>
              </a:r>
            </a:p>
          </p:txBody>
        </p:sp>
        <p:sp>
          <p:nvSpPr>
            <p:cNvPr id="54" name="Rectangle 53"/>
            <p:cNvSpPr/>
            <p:nvPr/>
          </p:nvSpPr>
          <p:spPr>
            <a:xfrm>
              <a:off x="5408083" y="3217454"/>
              <a:ext cx="2372955" cy="860588"/>
            </a:xfrm>
            <a:prstGeom prst="rect">
              <a:avLst/>
            </a:prstGeom>
          </p:spPr>
          <p:txBody>
            <a:bodyPr>
              <a:spAutoFit/>
            </a:bodyPr>
            <a:lstStyle/>
            <a:p>
              <a:pPr algn="ctr" eaLnBrk="1" hangingPunct="1"/>
              <a:r>
                <a:rPr lang="en-US" altLang="zh-CN" sz="900" dirty="0" err="1">
                  <a:solidFill>
                    <a:srgbClr val="595959"/>
                  </a:solidFill>
                  <a:latin typeface="Open Sans" panose="020B0606030504020204" pitchFamily="34" charset="0"/>
                </a:rPr>
                <a:t>Lorem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Ipsum</a:t>
              </a:r>
              <a:r>
                <a:rPr lang="en-US" altLang="zh-CN" sz="900" dirty="0">
                  <a:solidFill>
                    <a:srgbClr val="595959"/>
                  </a:solidFill>
                  <a:latin typeface="Open Sans" panose="020B0606030504020204" pitchFamily="34" charset="0"/>
                </a:rPr>
                <a:t> is dolor </a:t>
              </a:r>
              <a:r>
                <a:rPr lang="en-US" altLang="zh-CN" sz="900" dirty="0" err="1">
                  <a:solidFill>
                    <a:srgbClr val="595959"/>
                  </a:solidFill>
                  <a:latin typeface="Open Sans" panose="020B0606030504020204" pitchFamily="34" charset="0"/>
                </a:rPr>
                <a:t>sita</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slidera</a:t>
              </a:r>
              <a:r>
                <a:rPr lang="en-US" altLang="zh-CN" sz="900" dirty="0">
                  <a:solidFill>
                    <a:srgbClr val="595959"/>
                  </a:solidFill>
                  <a:latin typeface="Open Sans" panose="020B0606030504020204" pitchFamily="34" charset="0"/>
                </a:rPr>
                <a:t> power </a:t>
              </a:r>
              <a:r>
                <a:rPr lang="en-US" altLang="zh-CN" sz="900" dirty="0" err="1">
                  <a:solidFill>
                    <a:srgbClr val="595959"/>
                  </a:solidFill>
                  <a:latin typeface="Open Sans" panose="020B0606030504020204" pitchFamily="34" charset="0"/>
                </a:rPr>
                <a:t>adus</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ana</a:t>
              </a:r>
              <a:r>
                <a:rPr lang="en-US" altLang="zh-CN" sz="900" dirty="0">
                  <a:solidFill>
                    <a:srgbClr val="595959"/>
                  </a:solidFill>
                  <a:latin typeface="Open Sans" panose="020B0606030504020204" pitchFamily="34" charset="0"/>
                </a:rPr>
                <a:t> but </a:t>
              </a:r>
              <a:r>
                <a:rPr lang="en-US" altLang="zh-CN" sz="900" dirty="0" err="1">
                  <a:solidFill>
                    <a:srgbClr val="595959"/>
                  </a:solidFill>
                  <a:latin typeface="Open Sans" panose="020B0606030504020204" pitchFamily="34" charset="0"/>
                </a:rPr>
                <a:t>volup</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dalam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cintakuan</a:t>
              </a:r>
              <a:endParaRPr lang="en-US" altLang="zh-CN" sz="900" dirty="0">
                <a:solidFill>
                  <a:srgbClr val="595959"/>
                </a:solidFill>
                <a:latin typeface="Open Sans" panose="020B0606030504020204" pitchFamily="34" charset="0"/>
              </a:endParaRPr>
            </a:p>
            <a:p>
              <a:pPr algn="ctr" eaLnBrk="1" hangingPunct="1"/>
              <a:r>
                <a:rPr lang="en-US" altLang="zh-CN" sz="900" dirty="0" err="1">
                  <a:solidFill>
                    <a:srgbClr val="595959"/>
                  </a:solidFill>
                  <a:latin typeface="Open Sans" panose="020B0606030504020204" pitchFamily="34" charset="0"/>
                </a:rPr>
                <a:t>anande</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inteman</a:t>
              </a:r>
              <a:r>
                <a:rPr lang="en-US" altLang="zh-CN" sz="900" dirty="0">
                  <a:solidFill>
                    <a:srgbClr val="595959"/>
                  </a:solidFill>
                  <a:latin typeface="Open Sans" panose="020B0606030504020204" pitchFamily="34" charset="0"/>
                </a:rPr>
                <a:t>.</a:t>
              </a:r>
              <a:endParaRPr lang="en-US" altLang="zh-CN" sz="900" b="1" dirty="0">
                <a:solidFill>
                  <a:srgbClr val="595959"/>
                </a:solidFill>
                <a:latin typeface="Open Sans" panose="020B0606030504020204" pitchFamily="34" charset="0"/>
              </a:endParaRPr>
            </a:p>
          </p:txBody>
        </p:sp>
      </p:grpSp>
      <p:grpSp>
        <p:nvGrpSpPr>
          <p:cNvPr id="21" name="Group 54"/>
          <p:cNvGrpSpPr/>
          <p:nvPr/>
        </p:nvGrpSpPr>
        <p:grpSpPr bwMode="auto">
          <a:xfrm>
            <a:off x="2519363" y="3363227"/>
            <a:ext cx="1778794" cy="859370"/>
            <a:chOff x="5408083" y="2933595"/>
            <a:chExt cx="2372955" cy="1144447"/>
          </a:xfrm>
        </p:grpSpPr>
        <p:sp>
          <p:nvSpPr>
            <p:cNvPr id="56" name="TextBox 55"/>
            <p:cNvSpPr txBox="1"/>
            <p:nvPr/>
          </p:nvSpPr>
          <p:spPr>
            <a:xfrm>
              <a:off x="6077250" y="2933595"/>
              <a:ext cx="1021915" cy="368823"/>
            </a:xfrm>
            <a:prstGeom prst="rect">
              <a:avLst/>
            </a:prstGeom>
            <a:noFill/>
          </p:spPr>
          <p:txBody>
            <a:bodyPr wrap="none">
              <a:spAutoFit/>
            </a:bodyPr>
            <a:lstStyle/>
            <a:p>
              <a:pPr algn="ctr" defTabSz="685165">
                <a:defRPr/>
              </a:pPr>
              <a:r>
                <a:rPr lang="en-US" sz="12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Tree</a:t>
              </a:r>
            </a:p>
          </p:txBody>
        </p:sp>
        <p:sp>
          <p:nvSpPr>
            <p:cNvPr id="57" name="Rectangle 56"/>
            <p:cNvSpPr/>
            <p:nvPr/>
          </p:nvSpPr>
          <p:spPr>
            <a:xfrm>
              <a:off x="5408083" y="3217454"/>
              <a:ext cx="2372955" cy="860588"/>
            </a:xfrm>
            <a:prstGeom prst="rect">
              <a:avLst/>
            </a:prstGeom>
          </p:spPr>
          <p:txBody>
            <a:bodyPr>
              <a:spAutoFit/>
            </a:bodyPr>
            <a:lstStyle/>
            <a:p>
              <a:pPr algn="ctr" eaLnBrk="1" hangingPunct="1"/>
              <a:r>
                <a:rPr lang="en-US" altLang="zh-CN" sz="900" dirty="0" err="1">
                  <a:solidFill>
                    <a:srgbClr val="595959"/>
                  </a:solidFill>
                  <a:latin typeface="Open Sans" panose="020B0606030504020204" pitchFamily="34" charset="0"/>
                </a:rPr>
                <a:t>Lorem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Ipsum</a:t>
              </a:r>
              <a:r>
                <a:rPr lang="en-US" altLang="zh-CN" sz="900" dirty="0">
                  <a:solidFill>
                    <a:srgbClr val="595959"/>
                  </a:solidFill>
                  <a:latin typeface="Open Sans" panose="020B0606030504020204" pitchFamily="34" charset="0"/>
                </a:rPr>
                <a:t> is dolor </a:t>
              </a:r>
              <a:r>
                <a:rPr lang="en-US" altLang="zh-CN" sz="900" dirty="0" err="1">
                  <a:solidFill>
                    <a:srgbClr val="595959"/>
                  </a:solidFill>
                  <a:latin typeface="Open Sans" panose="020B0606030504020204" pitchFamily="34" charset="0"/>
                </a:rPr>
                <a:t>sita</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slidera</a:t>
              </a:r>
              <a:r>
                <a:rPr lang="en-US" altLang="zh-CN" sz="900" dirty="0">
                  <a:solidFill>
                    <a:srgbClr val="595959"/>
                  </a:solidFill>
                  <a:latin typeface="Open Sans" panose="020B0606030504020204" pitchFamily="34" charset="0"/>
                </a:rPr>
                <a:t> power </a:t>
              </a:r>
              <a:r>
                <a:rPr lang="en-US" altLang="zh-CN" sz="900" dirty="0" err="1">
                  <a:solidFill>
                    <a:srgbClr val="595959"/>
                  </a:solidFill>
                  <a:latin typeface="Open Sans" panose="020B0606030504020204" pitchFamily="34" charset="0"/>
                </a:rPr>
                <a:t>adus</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ana</a:t>
              </a:r>
              <a:r>
                <a:rPr lang="en-US" altLang="zh-CN" sz="900" dirty="0">
                  <a:solidFill>
                    <a:srgbClr val="595959"/>
                  </a:solidFill>
                  <a:latin typeface="Open Sans" panose="020B0606030504020204" pitchFamily="34" charset="0"/>
                </a:rPr>
                <a:t> but </a:t>
              </a:r>
              <a:r>
                <a:rPr lang="en-US" altLang="zh-CN" sz="900" dirty="0" err="1">
                  <a:solidFill>
                    <a:srgbClr val="595959"/>
                  </a:solidFill>
                  <a:latin typeface="Open Sans" panose="020B0606030504020204" pitchFamily="34" charset="0"/>
                </a:rPr>
                <a:t>volup</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dalam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cintakuan</a:t>
              </a:r>
              <a:endParaRPr lang="en-US" altLang="zh-CN" sz="900" dirty="0">
                <a:solidFill>
                  <a:srgbClr val="595959"/>
                </a:solidFill>
                <a:latin typeface="Open Sans" panose="020B0606030504020204" pitchFamily="34" charset="0"/>
              </a:endParaRPr>
            </a:p>
            <a:p>
              <a:pPr algn="ctr" eaLnBrk="1" hangingPunct="1"/>
              <a:r>
                <a:rPr lang="en-US" altLang="zh-CN" sz="900" dirty="0" err="1">
                  <a:solidFill>
                    <a:srgbClr val="595959"/>
                  </a:solidFill>
                  <a:latin typeface="Open Sans" panose="020B0606030504020204" pitchFamily="34" charset="0"/>
                </a:rPr>
                <a:t>anande</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inteman</a:t>
              </a:r>
              <a:r>
                <a:rPr lang="en-US" altLang="zh-CN" sz="900" dirty="0">
                  <a:solidFill>
                    <a:srgbClr val="595959"/>
                  </a:solidFill>
                  <a:latin typeface="Open Sans" panose="020B0606030504020204" pitchFamily="34" charset="0"/>
                </a:rPr>
                <a:t>.</a:t>
              </a:r>
              <a:endParaRPr lang="en-US" altLang="zh-CN" sz="900" b="1" dirty="0">
                <a:solidFill>
                  <a:srgbClr val="595959"/>
                </a:solidFill>
                <a:latin typeface="Open Sans" panose="020B0606030504020204" pitchFamily="34" charset="0"/>
              </a:endParaRPr>
            </a:p>
          </p:txBody>
        </p:sp>
      </p:grpSp>
      <p:grpSp>
        <p:nvGrpSpPr>
          <p:cNvPr id="35" name="Group 57"/>
          <p:cNvGrpSpPr/>
          <p:nvPr/>
        </p:nvGrpSpPr>
        <p:grpSpPr bwMode="auto">
          <a:xfrm>
            <a:off x="4605338" y="3363227"/>
            <a:ext cx="1778794" cy="859370"/>
            <a:chOff x="5408083" y="2933595"/>
            <a:chExt cx="2372955" cy="1144447"/>
          </a:xfrm>
        </p:grpSpPr>
        <p:sp>
          <p:nvSpPr>
            <p:cNvPr id="59" name="TextBox 58"/>
            <p:cNvSpPr txBox="1"/>
            <p:nvPr/>
          </p:nvSpPr>
          <p:spPr>
            <a:xfrm>
              <a:off x="6077250" y="2933595"/>
              <a:ext cx="1021915" cy="368823"/>
            </a:xfrm>
            <a:prstGeom prst="rect">
              <a:avLst/>
            </a:prstGeom>
            <a:noFill/>
          </p:spPr>
          <p:txBody>
            <a:bodyPr wrap="none">
              <a:spAutoFit/>
            </a:bodyPr>
            <a:lstStyle/>
            <a:p>
              <a:pPr algn="ctr" defTabSz="685165">
                <a:defRPr/>
              </a:pPr>
              <a:r>
                <a:rPr lang="en-US" sz="12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Tree</a:t>
              </a:r>
            </a:p>
          </p:txBody>
        </p:sp>
        <p:sp>
          <p:nvSpPr>
            <p:cNvPr id="60" name="Rectangle 59"/>
            <p:cNvSpPr/>
            <p:nvPr/>
          </p:nvSpPr>
          <p:spPr>
            <a:xfrm>
              <a:off x="5408083" y="3217454"/>
              <a:ext cx="2372955" cy="860588"/>
            </a:xfrm>
            <a:prstGeom prst="rect">
              <a:avLst/>
            </a:prstGeom>
          </p:spPr>
          <p:txBody>
            <a:bodyPr>
              <a:spAutoFit/>
            </a:bodyPr>
            <a:lstStyle/>
            <a:p>
              <a:pPr algn="ctr" eaLnBrk="1" hangingPunct="1"/>
              <a:r>
                <a:rPr lang="en-US" altLang="zh-CN" sz="900" dirty="0" err="1">
                  <a:solidFill>
                    <a:srgbClr val="595959"/>
                  </a:solidFill>
                  <a:latin typeface="Open Sans" panose="020B0606030504020204" pitchFamily="34" charset="0"/>
                </a:rPr>
                <a:t>Lorem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Ipsum</a:t>
              </a:r>
              <a:r>
                <a:rPr lang="en-US" altLang="zh-CN" sz="900" dirty="0">
                  <a:solidFill>
                    <a:srgbClr val="595959"/>
                  </a:solidFill>
                  <a:latin typeface="Open Sans" panose="020B0606030504020204" pitchFamily="34" charset="0"/>
                </a:rPr>
                <a:t> is dolor </a:t>
              </a:r>
              <a:r>
                <a:rPr lang="en-US" altLang="zh-CN" sz="900" dirty="0" err="1">
                  <a:solidFill>
                    <a:srgbClr val="595959"/>
                  </a:solidFill>
                  <a:latin typeface="Open Sans" panose="020B0606030504020204" pitchFamily="34" charset="0"/>
                </a:rPr>
                <a:t>sita</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slidera</a:t>
              </a:r>
              <a:r>
                <a:rPr lang="en-US" altLang="zh-CN" sz="900" dirty="0">
                  <a:solidFill>
                    <a:srgbClr val="595959"/>
                  </a:solidFill>
                  <a:latin typeface="Open Sans" panose="020B0606030504020204" pitchFamily="34" charset="0"/>
                </a:rPr>
                <a:t> power </a:t>
              </a:r>
              <a:r>
                <a:rPr lang="en-US" altLang="zh-CN" sz="900" dirty="0" err="1">
                  <a:solidFill>
                    <a:srgbClr val="595959"/>
                  </a:solidFill>
                  <a:latin typeface="Open Sans" panose="020B0606030504020204" pitchFamily="34" charset="0"/>
                </a:rPr>
                <a:t>adus</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ana</a:t>
              </a:r>
              <a:r>
                <a:rPr lang="en-US" altLang="zh-CN" sz="900" dirty="0">
                  <a:solidFill>
                    <a:srgbClr val="595959"/>
                  </a:solidFill>
                  <a:latin typeface="Open Sans" panose="020B0606030504020204" pitchFamily="34" charset="0"/>
                </a:rPr>
                <a:t> but </a:t>
              </a:r>
              <a:r>
                <a:rPr lang="en-US" altLang="zh-CN" sz="900" dirty="0" err="1">
                  <a:solidFill>
                    <a:srgbClr val="595959"/>
                  </a:solidFill>
                  <a:latin typeface="Open Sans" panose="020B0606030504020204" pitchFamily="34" charset="0"/>
                </a:rPr>
                <a:t>volup</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dalam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cintakuan</a:t>
              </a:r>
              <a:endParaRPr lang="en-US" altLang="zh-CN" sz="900" dirty="0">
                <a:solidFill>
                  <a:srgbClr val="595959"/>
                </a:solidFill>
                <a:latin typeface="Open Sans" panose="020B0606030504020204" pitchFamily="34" charset="0"/>
              </a:endParaRPr>
            </a:p>
            <a:p>
              <a:pPr algn="ctr" eaLnBrk="1" hangingPunct="1"/>
              <a:r>
                <a:rPr lang="en-US" altLang="zh-CN" sz="900" dirty="0" err="1">
                  <a:solidFill>
                    <a:srgbClr val="595959"/>
                  </a:solidFill>
                  <a:latin typeface="Open Sans" panose="020B0606030504020204" pitchFamily="34" charset="0"/>
                </a:rPr>
                <a:t>anande</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inteman</a:t>
              </a:r>
              <a:r>
                <a:rPr lang="en-US" altLang="zh-CN" sz="900" dirty="0">
                  <a:solidFill>
                    <a:srgbClr val="595959"/>
                  </a:solidFill>
                  <a:latin typeface="Open Sans" panose="020B0606030504020204" pitchFamily="34" charset="0"/>
                </a:rPr>
                <a:t>.</a:t>
              </a:r>
              <a:endParaRPr lang="en-US" altLang="zh-CN" sz="900" b="1" dirty="0">
                <a:solidFill>
                  <a:srgbClr val="595959"/>
                </a:solidFill>
                <a:latin typeface="Open Sans" panose="020B0606030504020204" pitchFamily="34" charset="0"/>
              </a:endParaRPr>
            </a:p>
          </p:txBody>
        </p:sp>
      </p:grpSp>
      <p:grpSp>
        <p:nvGrpSpPr>
          <p:cNvPr id="36" name="Group 60"/>
          <p:cNvGrpSpPr/>
          <p:nvPr/>
        </p:nvGrpSpPr>
        <p:grpSpPr bwMode="auto">
          <a:xfrm>
            <a:off x="6484144" y="3363227"/>
            <a:ext cx="1779985" cy="859370"/>
            <a:chOff x="5408083" y="2933595"/>
            <a:chExt cx="2372955" cy="1144447"/>
          </a:xfrm>
        </p:grpSpPr>
        <p:sp>
          <p:nvSpPr>
            <p:cNvPr id="62" name="TextBox 61"/>
            <p:cNvSpPr txBox="1"/>
            <p:nvPr/>
          </p:nvSpPr>
          <p:spPr>
            <a:xfrm>
              <a:off x="6076802" y="2933595"/>
              <a:ext cx="1021231" cy="368823"/>
            </a:xfrm>
            <a:prstGeom prst="rect">
              <a:avLst/>
            </a:prstGeom>
            <a:noFill/>
          </p:spPr>
          <p:txBody>
            <a:bodyPr wrap="none">
              <a:spAutoFit/>
            </a:bodyPr>
            <a:lstStyle/>
            <a:p>
              <a:pPr algn="ctr" defTabSz="685165">
                <a:defRPr/>
              </a:pPr>
              <a:r>
                <a:rPr lang="en-US" sz="1200"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Tree</a:t>
              </a:r>
            </a:p>
          </p:txBody>
        </p:sp>
        <p:sp>
          <p:nvSpPr>
            <p:cNvPr id="63" name="Rectangle 62"/>
            <p:cNvSpPr/>
            <p:nvPr/>
          </p:nvSpPr>
          <p:spPr>
            <a:xfrm>
              <a:off x="5408083" y="3217454"/>
              <a:ext cx="2372955" cy="860588"/>
            </a:xfrm>
            <a:prstGeom prst="rect">
              <a:avLst/>
            </a:prstGeom>
          </p:spPr>
          <p:txBody>
            <a:bodyPr>
              <a:spAutoFit/>
            </a:bodyPr>
            <a:lstStyle/>
            <a:p>
              <a:pPr algn="ctr" eaLnBrk="1" hangingPunct="1"/>
              <a:r>
                <a:rPr lang="en-US" altLang="zh-CN" sz="900" dirty="0" err="1">
                  <a:solidFill>
                    <a:srgbClr val="595959"/>
                  </a:solidFill>
                  <a:latin typeface="Open Sans" panose="020B0606030504020204" pitchFamily="34" charset="0"/>
                </a:rPr>
                <a:t>Lorem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Ipsum</a:t>
              </a:r>
              <a:r>
                <a:rPr lang="en-US" altLang="zh-CN" sz="900" dirty="0">
                  <a:solidFill>
                    <a:srgbClr val="595959"/>
                  </a:solidFill>
                  <a:latin typeface="Open Sans" panose="020B0606030504020204" pitchFamily="34" charset="0"/>
                </a:rPr>
                <a:t> is dolor </a:t>
              </a:r>
              <a:r>
                <a:rPr lang="en-US" altLang="zh-CN" sz="900" dirty="0" err="1">
                  <a:solidFill>
                    <a:srgbClr val="595959"/>
                  </a:solidFill>
                  <a:latin typeface="Open Sans" panose="020B0606030504020204" pitchFamily="34" charset="0"/>
                </a:rPr>
                <a:t>sita</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slidera</a:t>
              </a:r>
              <a:r>
                <a:rPr lang="en-US" altLang="zh-CN" sz="900" dirty="0">
                  <a:solidFill>
                    <a:srgbClr val="595959"/>
                  </a:solidFill>
                  <a:latin typeface="Open Sans" panose="020B0606030504020204" pitchFamily="34" charset="0"/>
                </a:rPr>
                <a:t> power </a:t>
              </a:r>
              <a:r>
                <a:rPr lang="en-US" altLang="zh-CN" sz="900" dirty="0" err="1">
                  <a:solidFill>
                    <a:srgbClr val="595959"/>
                  </a:solidFill>
                  <a:latin typeface="Open Sans" panose="020B0606030504020204" pitchFamily="34" charset="0"/>
                </a:rPr>
                <a:t>adus</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ana</a:t>
              </a:r>
              <a:r>
                <a:rPr lang="en-US" altLang="zh-CN" sz="900" dirty="0">
                  <a:solidFill>
                    <a:srgbClr val="595959"/>
                  </a:solidFill>
                  <a:latin typeface="Open Sans" panose="020B0606030504020204" pitchFamily="34" charset="0"/>
                </a:rPr>
                <a:t> but </a:t>
              </a:r>
              <a:r>
                <a:rPr lang="en-US" altLang="zh-CN" sz="900" dirty="0" err="1">
                  <a:solidFill>
                    <a:srgbClr val="595959"/>
                  </a:solidFill>
                  <a:latin typeface="Open Sans" panose="020B0606030504020204" pitchFamily="34" charset="0"/>
                </a:rPr>
                <a:t>volup</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dalam</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cintakuan</a:t>
              </a:r>
              <a:endParaRPr lang="en-US" altLang="zh-CN" sz="900" dirty="0">
                <a:solidFill>
                  <a:srgbClr val="595959"/>
                </a:solidFill>
                <a:latin typeface="Open Sans" panose="020B0606030504020204" pitchFamily="34" charset="0"/>
              </a:endParaRPr>
            </a:p>
            <a:p>
              <a:pPr algn="ctr" eaLnBrk="1" hangingPunct="1"/>
              <a:r>
                <a:rPr lang="en-US" altLang="zh-CN" sz="900" dirty="0" err="1">
                  <a:solidFill>
                    <a:srgbClr val="595959"/>
                  </a:solidFill>
                  <a:latin typeface="Open Sans" panose="020B0606030504020204" pitchFamily="34" charset="0"/>
                </a:rPr>
                <a:t>anande</a:t>
              </a:r>
              <a:r>
                <a:rPr lang="en-US" altLang="zh-CN" sz="900" dirty="0">
                  <a:solidFill>
                    <a:srgbClr val="595959"/>
                  </a:solidFill>
                  <a:latin typeface="Open Sans" panose="020B0606030504020204" pitchFamily="34" charset="0"/>
                </a:rPr>
                <a:t> </a:t>
              </a:r>
              <a:r>
                <a:rPr lang="en-US" altLang="zh-CN" sz="900" dirty="0" err="1">
                  <a:solidFill>
                    <a:srgbClr val="595959"/>
                  </a:solidFill>
                  <a:latin typeface="Open Sans" panose="020B0606030504020204" pitchFamily="34" charset="0"/>
                </a:rPr>
                <a:t>inteman</a:t>
              </a:r>
              <a:r>
                <a:rPr lang="en-US" altLang="zh-CN" sz="900" dirty="0">
                  <a:solidFill>
                    <a:srgbClr val="595959"/>
                  </a:solidFill>
                  <a:latin typeface="Open Sans" panose="020B0606030504020204" pitchFamily="34" charset="0"/>
                </a:rPr>
                <a:t>.</a:t>
              </a:r>
              <a:endParaRPr lang="en-US" altLang="zh-CN" sz="900" b="1" dirty="0">
                <a:solidFill>
                  <a:srgbClr val="595959"/>
                </a:solidFill>
                <a:latin typeface="Open Sans" panose="020B0606030504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4"/>
          <p:cNvSpPr>
            <a:spLocks noChangeArrowheads="1"/>
          </p:cNvSpPr>
          <p:nvPr/>
        </p:nvSpPr>
        <p:spPr bwMode="auto">
          <a:xfrm>
            <a:off x="333694" y="1813795"/>
            <a:ext cx="1730375" cy="1733031"/>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Oval 6"/>
          <p:cNvSpPr>
            <a:spLocks noChangeArrowheads="1"/>
          </p:cNvSpPr>
          <p:nvPr/>
        </p:nvSpPr>
        <p:spPr bwMode="auto">
          <a:xfrm>
            <a:off x="3700464" y="1920473"/>
            <a:ext cx="1730375" cy="1733031"/>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Oval 7"/>
          <p:cNvSpPr>
            <a:spLocks noChangeArrowheads="1"/>
          </p:cNvSpPr>
          <p:nvPr/>
        </p:nvSpPr>
        <p:spPr bwMode="auto">
          <a:xfrm>
            <a:off x="7019926" y="1920473"/>
            <a:ext cx="1730375" cy="1733031"/>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 name="Oval 8"/>
          <p:cNvSpPr>
            <a:spLocks noChangeArrowheads="1"/>
          </p:cNvSpPr>
          <p:nvPr/>
        </p:nvSpPr>
        <p:spPr bwMode="auto">
          <a:xfrm>
            <a:off x="2041526" y="1092875"/>
            <a:ext cx="1730375" cy="1731443"/>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Oval 9"/>
          <p:cNvSpPr>
            <a:spLocks noChangeArrowheads="1"/>
          </p:cNvSpPr>
          <p:nvPr/>
        </p:nvSpPr>
        <p:spPr bwMode="auto">
          <a:xfrm>
            <a:off x="5359401" y="1100818"/>
            <a:ext cx="1730375" cy="1731443"/>
          </a:xfrm>
          <a:prstGeom prst="ellipse">
            <a:avLst/>
          </a:pr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 name="组合 7"/>
          <p:cNvGrpSpPr/>
          <p:nvPr/>
        </p:nvGrpSpPr>
        <p:grpSpPr>
          <a:xfrm>
            <a:off x="1299844" y="3199524"/>
            <a:ext cx="826136" cy="2183065"/>
            <a:chOff x="1299844" y="3197550"/>
            <a:chExt cx="826136" cy="2181718"/>
          </a:xfrm>
          <a:solidFill>
            <a:schemeClr val="accent1"/>
          </a:solidFill>
        </p:grpSpPr>
        <p:cxnSp>
          <p:nvCxnSpPr>
            <p:cNvPr id="3" name="直接连接符 2"/>
            <p:cNvCxnSpPr>
              <a:stCxn id="58" idx="4"/>
            </p:cNvCxnSpPr>
            <p:nvPr/>
          </p:nvCxnSpPr>
          <p:spPr>
            <a:xfrm>
              <a:off x="1712912" y="4025574"/>
              <a:ext cx="0" cy="1353694"/>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5"/>
            <p:cNvSpPr>
              <a:spLocks noChangeArrowheads="1"/>
            </p:cNvSpPr>
            <p:nvPr/>
          </p:nvSpPr>
          <p:spPr bwMode="auto">
            <a:xfrm>
              <a:off x="1370330" y="3263900"/>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58" name="Oval 5"/>
            <p:cNvSpPr>
              <a:spLocks noChangeArrowheads="1"/>
            </p:cNvSpPr>
            <p:nvPr/>
          </p:nvSpPr>
          <p:spPr bwMode="auto">
            <a:xfrm>
              <a:off x="1299844" y="3197550"/>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 name="组合 8"/>
          <p:cNvGrpSpPr/>
          <p:nvPr/>
        </p:nvGrpSpPr>
        <p:grpSpPr>
          <a:xfrm>
            <a:off x="2725420" y="2518862"/>
            <a:ext cx="826136" cy="2863728"/>
            <a:chOff x="2725420" y="2517307"/>
            <a:chExt cx="826136" cy="2861961"/>
          </a:xfrm>
          <a:solidFill>
            <a:schemeClr val="accent2"/>
          </a:solidFill>
        </p:grpSpPr>
        <p:cxnSp>
          <p:nvCxnSpPr>
            <p:cNvPr id="70" name="直接连接符 69"/>
            <p:cNvCxnSpPr>
              <a:stCxn id="61" idx="4"/>
            </p:cNvCxnSpPr>
            <p:nvPr/>
          </p:nvCxnSpPr>
          <p:spPr>
            <a:xfrm>
              <a:off x="3138488" y="3345331"/>
              <a:ext cx="0" cy="2033937"/>
            </a:xfrm>
            <a:prstGeom prst="line">
              <a:avLst/>
            </a:prstGeom>
            <a:grpFill/>
            <a:ln w="25400">
              <a:solidFill>
                <a:schemeClr val="accent2"/>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5"/>
            <p:cNvSpPr>
              <a:spLocks noChangeArrowheads="1"/>
            </p:cNvSpPr>
            <p:nvPr/>
          </p:nvSpPr>
          <p:spPr bwMode="auto">
            <a:xfrm>
              <a:off x="2795906" y="2583657"/>
              <a:ext cx="693738" cy="695325"/>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Oval 5"/>
            <p:cNvSpPr>
              <a:spLocks noChangeArrowheads="1"/>
            </p:cNvSpPr>
            <p:nvPr/>
          </p:nvSpPr>
          <p:spPr bwMode="auto">
            <a:xfrm>
              <a:off x="2725420" y="2517307"/>
              <a:ext cx="826136" cy="828024"/>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 name="组合 9"/>
          <p:cNvGrpSpPr/>
          <p:nvPr/>
        </p:nvGrpSpPr>
        <p:grpSpPr>
          <a:xfrm>
            <a:off x="4143057" y="3282888"/>
            <a:ext cx="826136" cy="2099702"/>
            <a:chOff x="4143057" y="3280862"/>
            <a:chExt cx="826136" cy="2098406"/>
          </a:xfrm>
          <a:solidFill>
            <a:schemeClr val="accent3"/>
          </a:solidFill>
        </p:grpSpPr>
        <p:cxnSp>
          <p:nvCxnSpPr>
            <p:cNvPr id="72" name="直接连接符 71"/>
            <p:cNvCxnSpPr>
              <a:stCxn id="63" idx="4"/>
            </p:cNvCxnSpPr>
            <p:nvPr/>
          </p:nvCxnSpPr>
          <p:spPr>
            <a:xfrm>
              <a:off x="4556125" y="4108886"/>
              <a:ext cx="11714" cy="1270382"/>
            </a:xfrm>
            <a:prstGeom prst="line">
              <a:avLst/>
            </a:prstGeom>
            <a:grpFill/>
            <a:ln w="25400">
              <a:solidFill>
                <a:schemeClr val="accent3"/>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2" name="Oval 5"/>
            <p:cNvSpPr>
              <a:spLocks noChangeArrowheads="1"/>
            </p:cNvSpPr>
            <p:nvPr/>
          </p:nvSpPr>
          <p:spPr bwMode="auto">
            <a:xfrm>
              <a:off x="4213543" y="3347212"/>
              <a:ext cx="693738" cy="695325"/>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3" name="Oval 5"/>
            <p:cNvSpPr>
              <a:spLocks noChangeArrowheads="1"/>
            </p:cNvSpPr>
            <p:nvPr/>
          </p:nvSpPr>
          <p:spPr bwMode="auto">
            <a:xfrm>
              <a:off x="4143057" y="3280862"/>
              <a:ext cx="826136" cy="828024"/>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 name="组合 12"/>
          <p:cNvGrpSpPr/>
          <p:nvPr/>
        </p:nvGrpSpPr>
        <p:grpSpPr>
          <a:xfrm>
            <a:off x="5562282" y="2571750"/>
            <a:ext cx="826136" cy="2810840"/>
            <a:chOff x="5562282" y="2570163"/>
            <a:chExt cx="826136" cy="2809105"/>
          </a:xfrm>
          <a:solidFill>
            <a:schemeClr val="accent4"/>
          </a:solidFill>
        </p:grpSpPr>
        <p:cxnSp>
          <p:nvCxnSpPr>
            <p:cNvPr id="74" name="直接连接符 73"/>
            <p:cNvCxnSpPr>
              <a:stCxn id="65" idx="4"/>
            </p:cNvCxnSpPr>
            <p:nvPr/>
          </p:nvCxnSpPr>
          <p:spPr>
            <a:xfrm>
              <a:off x="5975350" y="3398187"/>
              <a:ext cx="0" cy="1981081"/>
            </a:xfrm>
            <a:prstGeom prst="line">
              <a:avLst/>
            </a:prstGeom>
            <a:grpFill/>
            <a:ln w="25400">
              <a:solidFill>
                <a:schemeClr val="accent4"/>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4" name="Oval 5"/>
            <p:cNvSpPr>
              <a:spLocks noChangeArrowheads="1"/>
            </p:cNvSpPr>
            <p:nvPr/>
          </p:nvSpPr>
          <p:spPr bwMode="auto">
            <a:xfrm>
              <a:off x="5632768" y="2636513"/>
              <a:ext cx="693738" cy="695325"/>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5" name="Oval 5"/>
            <p:cNvSpPr>
              <a:spLocks noChangeArrowheads="1"/>
            </p:cNvSpPr>
            <p:nvPr/>
          </p:nvSpPr>
          <p:spPr bwMode="auto">
            <a:xfrm>
              <a:off x="5562282" y="2570163"/>
              <a:ext cx="826136" cy="828024"/>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 name="组合 13"/>
          <p:cNvGrpSpPr/>
          <p:nvPr/>
        </p:nvGrpSpPr>
        <p:grpSpPr>
          <a:xfrm>
            <a:off x="6973570" y="3281007"/>
            <a:ext cx="826136" cy="2101583"/>
            <a:chOff x="6973570" y="3278982"/>
            <a:chExt cx="826136" cy="2100286"/>
          </a:xfrm>
          <a:solidFill>
            <a:schemeClr val="accent1"/>
          </a:solidFill>
        </p:grpSpPr>
        <p:cxnSp>
          <p:nvCxnSpPr>
            <p:cNvPr id="76" name="直接连接符 75"/>
            <p:cNvCxnSpPr>
              <a:stCxn id="67" idx="4"/>
            </p:cNvCxnSpPr>
            <p:nvPr/>
          </p:nvCxnSpPr>
          <p:spPr>
            <a:xfrm>
              <a:off x="7386638" y="4107006"/>
              <a:ext cx="0" cy="1272262"/>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6" name="Oval 5"/>
            <p:cNvSpPr>
              <a:spLocks noChangeArrowheads="1"/>
            </p:cNvSpPr>
            <p:nvPr/>
          </p:nvSpPr>
          <p:spPr bwMode="auto">
            <a:xfrm>
              <a:off x="7044056" y="3345332"/>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67" name="Oval 5"/>
            <p:cNvSpPr>
              <a:spLocks noChangeArrowheads="1"/>
            </p:cNvSpPr>
            <p:nvPr/>
          </p:nvSpPr>
          <p:spPr bwMode="auto">
            <a:xfrm>
              <a:off x="6973570" y="3278982"/>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41" name="Rectangle 14"/>
          <p:cNvSpPr>
            <a:spLocks noChangeArrowheads="1"/>
          </p:cNvSpPr>
          <p:nvPr/>
        </p:nvSpPr>
        <p:spPr bwMode="auto">
          <a:xfrm>
            <a:off x="482918" y="238018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2" name="Rectangle 15"/>
          <p:cNvSpPr>
            <a:spLocks noChangeArrowheads="1"/>
          </p:cNvSpPr>
          <p:nvPr/>
        </p:nvSpPr>
        <p:spPr bwMode="auto">
          <a:xfrm>
            <a:off x="3854450" y="238202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3" name="Rectangle 16"/>
          <p:cNvSpPr>
            <a:spLocks noChangeArrowheads="1"/>
          </p:cNvSpPr>
          <p:nvPr/>
        </p:nvSpPr>
        <p:spPr bwMode="auto">
          <a:xfrm>
            <a:off x="7170738" y="2448736"/>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4" name="Rectangle 17"/>
          <p:cNvSpPr>
            <a:spLocks noChangeArrowheads="1"/>
          </p:cNvSpPr>
          <p:nvPr/>
        </p:nvSpPr>
        <p:spPr bwMode="auto">
          <a:xfrm>
            <a:off x="5492750"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5" name="Rectangle 18"/>
          <p:cNvSpPr>
            <a:spLocks noChangeArrowheads="1"/>
          </p:cNvSpPr>
          <p:nvPr/>
        </p:nvSpPr>
        <p:spPr bwMode="auto">
          <a:xfrm>
            <a:off x="2179638"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165">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algn="ctr" defTabSz="685165">
              <a:spcBef>
                <a:spcPct val="20000"/>
              </a:spcBef>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46" name="Text Box 19"/>
          <p:cNvSpPr txBox="1">
            <a:spLocks noChangeArrowheads="1"/>
          </p:cNvSpPr>
          <p:nvPr/>
        </p:nvSpPr>
        <p:spPr bwMode="auto">
          <a:xfrm>
            <a:off x="1428143" y="3451450"/>
            <a:ext cx="5854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dirty="0">
                <a:solidFill>
                  <a:schemeClr val="bg1"/>
                </a:solidFill>
                <a:latin typeface="Impact" panose="020B0806030902050204" pitchFamily="34" charset="0"/>
              </a:rPr>
              <a:t>2013</a:t>
            </a:r>
            <a:endParaRPr lang="zh-CN" altLang="zh-CN" sz="1600" dirty="0">
              <a:solidFill>
                <a:schemeClr val="bg1"/>
              </a:solidFill>
              <a:latin typeface="Impact" panose="020B0806030902050204" pitchFamily="34" charset="0"/>
            </a:endParaRPr>
          </a:p>
        </p:txBody>
      </p:sp>
      <p:sp>
        <p:nvSpPr>
          <p:cNvPr id="47" name="Text Box 20"/>
          <p:cNvSpPr txBox="1">
            <a:spLocks noChangeArrowheads="1"/>
          </p:cNvSpPr>
          <p:nvPr/>
        </p:nvSpPr>
        <p:spPr bwMode="auto">
          <a:xfrm>
            <a:off x="2848987" y="2770945"/>
            <a:ext cx="5790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2014</a:t>
            </a:r>
            <a:endParaRPr lang="zh-CN" altLang="zh-CN" sz="1600" dirty="0">
              <a:solidFill>
                <a:schemeClr val="bg1"/>
              </a:solidFill>
              <a:latin typeface="Impact" panose="020B0806030902050204" pitchFamily="34" charset="0"/>
            </a:endParaRPr>
          </a:p>
        </p:txBody>
      </p:sp>
      <p:sp>
        <p:nvSpPr>
          <p:cNvPr id="48" name="Text Box 21"/>
          <p:cNvSpPr txBox="1">
            <a:spLocks noChangeArrowheads="1"/>
          </p:cNvSpPr>
          <p:nvPr/>
        </p:nvSpPr>
        <p:spPr bwMode="auto">
          <a:xfrm>
            <a:off x="4266904" y="35458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dirty="0">
                <a:solidFill>
                  <a:schemeClr val="bg1"/>
                </a:solidFill>
                <a:latin typeface="Impact" panose="020B0806030902050204" pitchFamily="34" charset="0"/>
              </a:rPr>
              <a:t>2015</a:t>
            </a:r>
            <a:endParaRPr lang="zh-CN" altLang="zh-CN" sz="1600" dirty="0">
              <a:solidFill>
                <a:schemeClr val="bg1"/>
              </a:solidFill>
              <a:latin typeface="Impact" panose="020B0806030902050204" pitchFamily="34" charset="0"/>
            </a:endParaRPr>
          </a:p>
        </p:txBody>
      </p:sp>
      <p:sp>
        <p:nvSpPr>
          <p:cNvPr id="49" name="Text Box 22"/>
          <p:cNvSpPr txBox="1">
            <a:spLocks noChangeArrowheads="1"/>
          </p:cNvSpPr>
          <p:nvPr/>
        </p:nvSpPr>
        <p:spPr bwMode="auto">
          <a:xfrm>
            <a:off x="5681841" y="28257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2016</a:t>
            </a:r>
            <a:endParaRPr lang="zh-CN" altLang="zh-CN" sz="1600" dirty="0">
              <a:solidFill>
                <a:schemeClr val="bg1"/>
              </a:solidFill>
              <a:latin typeface="Impact" panose="020B0806030902050204" pitchFamily="34" charset="0"/>
            </a:endParaRPr>
          </a:p>
        </p:txBody>
      </p:sp>
      <p:sp>
        <p:nvSpPr>
          <p:cNvPr id="50" name="Text Box 23"/>
          <p:cNvSpPr txBox="1">
            <a:spLocks noChangeArrowheads="1"/>
          </p:cNvSpPr>
          <p:nvPr/>
        </p:nvSpPr>
        <p:spPr bwMode="auto">
          <a:xfrm>
            <a:off x="7108357" y="3529253"/>
            <a:ext cx="556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anose="020B0604020202020204" pitchFamily="34" charset="0"/>
              <a:buNone/>
            </a:pPr>
            <a:r>
              <a:rPr lang="en-US" altLang="zh-CN" sz="1600" dirty="0">
                <a:solidFill>
                  <a:schemeClr val="bg1"/>
                </a:solidFill>
                <a:latin typeface="Impact" panose="020B0806030902050204" pitchFamily="34" charset="0"/>
              </a:rPr>
              <a:t>2017</a:t>
            </a:r>
            <a:endParaRPr lang="zh-CN" altLang="zh-CN" sz="1600" dirty="0">
              <a:solidFill>
                <a:schemeClr val="bg1"/>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600" fill="hold"/>
                                        <p:tgtEl>
                                          <p:spTgt spid="2"/>
                                        </p:tgtEl>
                                        <p:attrNameLst>
                                          <p:attrName>ppt_x</p:attrName>
                                        </p:attrNameLst>
                                      </p:cBhvr>
                                      <p:tavLst>
                                        <p:tav tm="0">
                                          <p:val>
                                            <p:strVal val="#ppt_x"/>
                                          </p:val>
                                        </p:tav>
                                        <p:tav tm="100000">
                                          <p:val>
                                            <p:strVal val="#ppt_x"/>
                                          </p:val>
                                        </p:tav>
                                      </p:tavLst>
                                    </p:anim>
                                    <p:anim calcmode="lin" valueType="num">
                                      <p:cBhvr additive="base">
                                        <p:cTn id="8" dur="6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600" fill="hold"/>
                                        <p:tgtEl>
                                          <p:spTgt spid="46"/>
                                        </p:tgtEl>
                                        <p:attrNameLst>
                                          <p:attrName>ppt_x</p:attrName>
                                        </p:attrNameLst>
                                      </p:cBhvr>
                                      <p:tavLst>
                                        <p:tav tm="0">
                                          <p:val>
                                            <p:strVal val="#ppt_x"/>
                                          </p:val>
                                        </p:tav>
                                        <p:tav tm="100000">
                                          <p:val>
                                            <p:strVal val="#ppt_x"/>
                                          </p:val>
                                        </p:tav>
                                      </p:tavLst>
                                    </p:anim>
                                    <p:anim calcmode="lin" valueType="num">
                                      <p:cBhvr additive="base">
                                        <p:cTn id="12" dur="600" fill="hold"/>
                                        <p:tgtEl>
                                          <p:spTgt spid="46"/>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60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par>
                                <p:cTn id="16" presetID="53" presetClass="entr" presetSubtype="16" fill="hold" grpId="0" nodeType="withEffect">
                                  <p:stCondLst>
                                    <p:cond delay="9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200" fill="hold"/>
                                        <p:tgtEl>
                                          <p:spTgt spid="41"/>
                                        </p:tgtEl>
                                        <p:attrNameLst>
                                          <p:attrName>ppt_w</p:attrName>
                                        </p:attrNameLst>
                                      </p:cBhvr>
                                      <p:tavLst>
                                        <p:tav tm="0">
                                          <p:val>
                                            <p:fltVal val="0"/>
                                          </p:val>
                                        </p:tav>
                                        <p:tav tm="100000">
                                          <p:val>
                                            <p:strVal val="#ppt_w"/>
                                          </p:val>
                                        </p:tav>
                                      </p:tavLst>
                                    </p:anim>
                                    <p:anim calcmode="lin" valueType="num">
                                      <p:cBhvr>
                                        <p:cTn id="19" dur="200" fill="hold"/>
                                        <p:tgtEl>
                                          <p:spTgt spid="41"/>
                                        </p:tgtEl>
                                        <p:attrNameLst>
                                          <p:attrName>ppt_h</p:attrName>
                                        </p:attrNameLst>
                                      </p:cBhvr>
                                      <p:tavLst>
                                        <p:tav tm="0">
                                          <p:val>
                                            <p:fltVal val="0"/>
                                          </p:val>
                                        </p:tav>
                                        <p:tav tm="100000">
                                          <p:val>
                                            <p:strVal val="#ppt_h"/>
                                          </p:val>
                                        </p:tav>
                                      </p:tavLst>
                                    </p:anim>
                                    <p:animEffect transition="in" filter="fade">
                                      <p:cBhvr>
                                        <p:cTn id="20" dur="200"/>
                                        <p:tgtEl>
                                          <p:spTgt spid="41"/>
                                        </p:tgtEl>
                                      </p:cBhvr>
                                    </p:animEffect>
                                  </p:childTnLst>
                                </p:cTn>
                              </p:par>
                            </p:childTnLst>
                          </p:cTn>
                        </p:par>
                        <p:par>
                          <p:cTn id="21" fill="hold">
                            <p:stCondLst>
                              <p:cond delay="1000"/>
                            </p:stCondLst>
                            <p:childTnLst>
                              <p:par>
                                <p:cTn id="22" presetID="6" presetClass="emph" presetSubtype="0" autoRev="1" fill="hold" grpId="1" nodeType="afterEffect">
                                  <p:stCondLst>
                                    <p:cond delay="0"/>
                                  </p:stCondLst>
                                  <p:childTnLst>
                                    <p:animScale>
                                      <p:cBhvr>
                                        <p:cTn id="23" dur="150" fill="hold"/>
                                        <p:tgtEl>
                                          <p:spTgt spid="41"/>
                                        </p:tgtEl>
                                      </p:cBhvr>
                                      <p:by x="110000" y="110000"/>
                                    </p:animScale>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600" fill="hold"/>
                                        <p:tgtEl>
                                          <p:spTgt spid="4"/>
                                        </p:tgtEl>
                                        <p:attrNameLst>
                                          <p:attrName>ppt_x</p:attrName>
                                        </p:attrNameLst>
                                      </p:cBhvr>
                                      <p:tavLst>
                                        <p:tav tm="0">
                                          <p:val>
                                            <p:strVal val="#ppt_x"/>
                                          </p:val>
                                        </p:tav>
                                        <p:tav tm="100000">
                                          <p:val>
                                            <p:strVal val="#ppt_x"/>
                                          </p:val>
                                        </p:tav>
                                      </p:tavLst>
                                    </p:anim>
                                    <p:anim calcmode="lin" valueType="num">
                                      <p:cBhvr additive="base">
                                        <p:cTn id="28" dur="6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600" fill="hold"/>
                                        <p:tgtEl>
                                          <p:spTgt spid="47"/>
                                        </p:tgtEl>
                                        <p:attrNameLst>
                                          <p:attrName>ppt_x</p:attrName>
                                        </p:attrNameLst>
                                      </p:cBhvr>
                                      <p:tavLst>
                                        <p:tav tm="0">
                                          <p:val>
                                            <p:strVal val="#ppt_x"/>
                                          </p:val>
                                        </p:tav>
                                        <p:tav tm="100000">
                                          <p:val>
                                            <p:strVal val="#ppt_x"/>
                                          </p:val>
                                        </p:tav>
                                      </p:tavLst>
                                    </p:anim>
                                    <p:anim calcmode="lin" valueType="num">
                                      <p:cBhvr additive="base">
                                        <p:cTn id="32" dur="600" fill="hold"/>
                                        <p:tgtEl>
                                          <p:spTgt spid="47"/>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21" presetClass="entr" presetSubtype="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1)">
                                      <p:cBhvr>
                                        <p:cTn id="36" dur="500"/>
                                        <p:tgtEl>
                                          <p:spTgt spid="35"/>
                                        </p:tgtEl>
                                      </p:cBhvr>
                                    </p:animEffect>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300" fill="hold"/>
                                        <p:tgtEl>
                                          <p:spTgt spid="45"/>
                                        </p:tgtEl>
                                        <p:attrNameLst>
                                          <p:attrName>ppt_w</p:attrName>
                                        </p:attrNameLst>
                                      </p:cBhvr>
                                      <p:tavLst>
                                        <p:tav tm="0">
                                          <p:val>
                                            <p:fltVal val="0"/>
                                          </p:val>
                                        </p:tav>
                                        <p:tav tm="100000">
                                          <p:val>
                                            <p:strVal val="#ppt_w"/>
                                          </p:val>
                                        </p:tav>
                                      </p:tavLst>
                                    </p:anim>
                                    <p:anim calcmode="lin" valueType="num">
                                      <p:cBhvr>
                                        <p:cTn id="41" dur="300" fill="hold"/>
                                        <p:tgtEl>
                                          <p:spTgt spid="45"/>
                                        </p:tgtEl>
                                        <p:attrNameLst>
                                          <p:attrName>ppt_h</p:attrName>
                                        </p:attrNameLst>
                                      </p:cBhvr>
                                      <p:tavLst>
                                        <p:tav tm="0">
                                          <p:val>
                                            <p:fltVal val="0"/>
                                          </p:val>
                                        </p:tav>
                                        <p:tav tm="100000">
                                          <p:val>
                                            <p:strVal val="#ppt_h"/>
                                          </p:val>
                                        </p:tav>
                                      </p:tavLst>
                                    </p:anim>
                                    <p:animEffect transition="in" filter="fade">
                                      <p:cBhvr>
                                        <p:cTn id="42" dur="300"/>
                                        <p:tgtEl>
                                          <p:spTgt spid="45"/>
                                        </p:tgtEl>
                                      </p:cBhvr>
                                    </p:animEffect>
                                  </p:childTnLst>
                                </p:cTn>
                              </p:par>
                            </p:childTnLst>
                          </p:cTn>
                        </p:par>
                        <p:par>
                          <p:cTn id="43" fill="hold">
                            <p:stCondLst>
                              <p:cond delay="3500"/>
                            </p:stCondLst>
                            <p:childTnLst>
                              <p:par>
                                <p:cTn id="44" presetID="6" presetClass="emph" presetSubtype="0" autoRev="1" fill="hold" grpId="1" nodeType="afterEffect">
                                  <p:stCondLst>
                                    <p:cond delay="0"/>
                                  </p:stCondLst>
                                  <p:childTnLst>
                                    <p:animScale>
                                      <p:cBhvr>
                                        <p:cTn id="45" dur="150" fill="hold"/>
                                        <p:tgtEl>
                                          <p:spTgt spid="45"/>
                                        </p:tgtEl>
                                      </p:cBhvr>
                                      <p:by x="110000" y="110000"/>
                                    </p:animScale>
                                  </p:childTnLst>
                                </p:cTn>
                              </p:par>
                            </p:childTnLst>
                          </p:cTn>
                        </p:par>
                        <p:par>
                          <p:cTn id="46" fill="hold">
                            <p:stCondLst>
                              <p:cond delay="40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600" fill="hold"/>
                                        <p:tgtEl>
                                          <p:spTgt spid="48"/>
                                        </p:tgtEl>
                                        <p:attrNameLst>
                                          <p:attrName>ppt_x</p:attrName>
                                        </p:attrNameLst>
                                      </p:cBhvr>
                                      <p:tavLst>
                                        <p:tav tm="0">
                                          <p:val>
                                            <p:strVal val="#ppt_x"/>
                                          </p:val>
                                        </p:tav>
                                        <p:tav tm="100000">
                                          <p:val>
                                            <p:strVal val="#ppt_x"/>
                                          </p:val>
                                        </p:tav>
                                      </p:tavLst>
                                    </p:anim>
                                    <p:anim calcmode="lin" valueType="num">
                                      <p:cBhvr additive="base">
                                        <p:cTn id="54" dur="6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1" presetClass="entr" presetSubtype="1"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heel(1)">
                                      <p:cBhvr>
                                        <p:cTn id="58" dur="500"/>
                                        <p:tgtEl>
                                          <p:spTgt spid="33"/>
                                        </p:tgtEl>
                                      </p:cBhvr>
                                    </p:animEffect>
                                  </p:childTnLst>
                                </p:cTn>
                              </p:par>
                            </p:childTnLst>
                          </p:cTn>
                        </p:par>
                        <p:par>
                          <p:cTn id="59" fill="hold">
                            <p:stCondLst>
                              <p:cond delay="5500"/>
                            </p:stCondLst>
                            <p:childTnLst>
                              <p:par>
                                <p:cTn id="60" presetID="53" presetClass="entr" presetSubtype="16"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300" fill="hold"/>
                                        <p:tgtEl>
                                          <p:spTgt spid="42"/>
                                        </p:tgtEl>
                                        <p:attrNameLst>
                                          <p:attrName>ppt_w</p:attrName>
                                        </p:attrNameLst>
                                      </p:cBhvr>
                                      <p:tavLst>
                                        <p:tav tm="0">
                                          <p:val>
                                            <p:fltVal val="0"/>
                                          </p:val>
                                        </p:tav>
                                        <p:tav tm="100000">
                                          <p:val>
                                            <p:strVal val="#ppt_w"/>
                                          </p:val>
                                        </p:tav>
                                      </p:tavLst>
                                    </p:anim>
                                    <p:anim calcmode="lin" valueType="num">
                                      <p:cBhvr>
                                        <p:cTn id="63" dur="300" fill="hold"/>
                                        <p:tgtEl>
                                          <p:spTgt spid="42"/>
                                        </p:tgtEl>
                                        <p:attrNameLst>
                                          <p:attrName>ppt_h</p:attrName>
                                        </p:attrNameLst>
                                      </p:cBhvr>
                                      <p:tavLst>
                                        <p:tav tm="0">
                                          <p:val>
                                            <p:fltVal val="0"/>
                                          </p:val>
                                        </p:tav>
                                        <p:tav tm="100000">
                                          <p:val>
                                            <p:strVal val="#ppt_h"/>
                                          </p:val>
                                        </p:tav>
                                      </p:tavLst>
                                    </p:anim>
                                    <p:animEffect transition="in" filter="fade">
                                      <p:cBhvr>
                                        <p:cTn id="64" dur="300"/>
                                        <p:tgtEl>
                                          <p:spTgt spid="42"/>
                                        </p:tgtEl>
                                      </p:cBhvr>
                                    </p:animEffect>
                                  </p:childTnLst>
                                </p:cTn>
                              </p:par>
                            </p:childTnLst>
                          </p:cTn>
                        </p:par>
                        <p:par>
                          <p:cTn id="65" fill="hold">
                            <p:stCondLst>
                              <p:cond delay="6000"/>
                            </p:stCondLst>
                            <p:childTnLst>
                              <p:par>
                                <p:cTn id="66" presetID="6" presetClass="emph" presetSubtype="0" autoRev="1" fill="hold" grpId="1" nodeType="afterEffect">
                                  <p:stCondLst>
                                    <p:cond delay="0"/>
                                  </p:stCondLst>
                                  <p:childTnLst>
                                    <p:animScale>
                                      <p:cBhvr>
                                        <p:cTn id="67" dur="150" fill="hold"/>
                                        <p:tgtEl>
                                          <p:spTgt spid="42"/>
                                        </p:tgtEl>
                                      </p:cBhvr>
                                      <p:by x="110000" y="110000"/>
                                    </p:animScale>
                                  </p:childTnLst>
                                </p:cTn>
                              </p:par>
                            </p:childTnLst>
                          </p:cTn>
                        </p:par>
                        <p:par>
                          <p:cTn id="68" fill="hold">
                            <p:stCondLst>
                              <p:cond delay="6500"/>
                            </p:stCondLst>
                            <p:childTnLst>
                              <p:par>
                                <p:cTn id="69" presetID="2" presetClass="entr" presetSubtype="4"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600" fill="hold"/>
                                        <p:tgtEl>
                                          <p:spTgt spid="6"/>
                                        </p:tgtEl>
                                        <p:attrNameLst>
                                          <p:attrName>ppt_x</p:attrName>
                                        </p:attrNameLst>
                                      </p:cBhvr>
                                      <p:tavLst>
                                        <p:tav tm="0">
                                          <p:val>
                                            <p:strVal val="#ppt_x"/>
                                          </p:val>
                                        </p:tav>
                                        <p:tav tm="100000">
                                          <p:val>
                                            <p:strVal val="#ppt_x"/>
                                          </p:val>
                                        </p:tav>
                                      </p:tavLst>
                                    </p:anim>
                                    <p:anim calcmode="lin" valueType="num">
                                      <p:cBhvr additive="base">
                                        <p:cTn id="72" dur="6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600" fill="hold"/>
                                        <p:tgtEl>
                                          <p:spTgt spid="49"/>
                                        </p:tgtEl>
                                        <p:attrNameLst>
                                          <p:attrName>ppt_x</p:attrName>
                                        </p:attrNameLst>
                                      </p:cBhvr>
                                      <p:tavLst>
                                        <p:tav tm="0">
                                          <p:val>
                                            <p:strVal val="#ppt_x"/>
                                          </p:val>
                                        </p:tav>
                                        <p:tav tm="100000">
                                          <p:val>
                                            <p:strVal val="#ppt_x"/>
                                          </p:val>
                                        </p:tav>
                                      </p:tavLst>
                                    </p:anim>
                                    <p:anim calcmode="lin" valueType="num">
                                      <p:cBhvr additive="base">
                                        <p:cTn id="76" dur="600" fill="hold"/>
                                        <p:tgtEl>
                                          <p:spTgt spid="49"/>
                                        </p:tgtEl>
                                        <p:attrNameLst>
                                          <p:attrName>ppt_y</p:attrName>
                                        </p:attrNameLst>
                                      </p:cBhvr>
                                      <p:tavLst>
                                        <p:tav tm="0">
                                          <p:val>
                                            <p:strVal val="1+#ppt_h/2"/>
                                          </p:val>
                                        </p:tav>
                                        <p:tav tm="100000">
                                          <p:val>
                                            <p:strVal val="#ppt_y"/>
                                          </p:val>
                                        </p:tav>
                                      </p:tavLst>
                                    </p:anim>
                                  </p:childTnLst>
                                </p:cTn>
                              </p:par>
                            </p:childTnLst>
                          </p:cTn>
                        </p:par>
                        <p:par>
                          <p:cTn id="77" fill="hold">
                            <p:stCondLst>
                              <p:cond delay="7500"/>
                            </p:stCondLst>
                            <p:childTnLst>
                              <p:par>
                                <p:cTn id="78" presetID="21" presetClass="entr" presetSubtype="1"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heel(1)">
                                      <p:cBhvr>
                                        <p:cTn id="80" dur="500"/>
                                        <p:tgtEl>
                                          <p:spTgt spid="36"/>
                                        </p:tgtEl>
                                      </p:cBhvr>
                                    </p:animEffect>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300" fill="hold"/>
                                        <p:tgtEl>
                                          <p:spTgt spid="44"/>
                                        </p:tgtEl>
                                        <p:attrNameLst>
                                          <p:attrName>ppt_w</p:attrName>
                                        </p:attrNameLst>
                                      </p:cBhvr>
                                      <p:tavLst>
                                        <p:tav tm="0">
                                          <p:val>
                                            <p:fltVal val="0"/>
                                          </p:val>
                                        </p:tav>
                                        <p:tav tm="100000">
                                          <p:val>
                                            <p:strVal val="#ppt_w"/>
                                          </p:val>
                                        </p:tav>
                                      </p:tavLst>
                                    </p:anim>
                                    <p:anim calcmode="lin" valueType="num">
                                      <p:cBhvr>
                                        <p:cTn id="85" dur="300" fill="hold"/>
                                        <p:tgtEl>
                                          <p:spTgt spid="44"/>
                                        </p:tgtEl>
                                        <p:attrNameLst>
                                          <p:attrName>ppt_h</p:attrName>
                                        </p:attrNameLst>
                                      </p:cBhvr>
                                      <p:tavLst>
                                        <p:tav tm="0">
                                          <p:val>
                                            <p:fltVal val="0"/>
                                          </p:val>
                                        </p:tav>
                                        <p:tav tm="100000">
                                          <p:val>
                                            <p:strVal val="#ppt_h"/>
                                          </p:val>
                                        </p:tav>
                                      </p:tavLst>
                                    </p:anim>
                                    <p:animEffect transition="in" filter="fade">
                                      <p:cBhvr>
                                        <p:cTn id="86" dur="300"/>
                                        <p:tgtEl>
                                          <p:spTgt spid="44"/>
                                        </p:tgtEl>
                                      </p:cBhvr>
                                    </p:animEffect>
                                  </p:childTnLst>
                                </p:cTn>
                              </p:par>
                            </p:childTnLst>
                          </p:cTn>
                        </p:par>
                        <p:par>
                          <p:cTn id="87" fill="hold">
                            <p:stCondLst>
                              <p:cond delay="8500"/>
                            </p:stCondLst>
                            <p:childTnLst>
                              <p:par>
                                <p:cTn id="88" presetID="6" presetClass="emph" presetSubtype="0" autoRev="1" fill="hold" grpId="1" nodeType="afterEffect">
                                  <p:stCondLst>
                                    <p:cond delay="0"/>
                                  </p:stCondLst>
                                  <p:childTnLst>
                                    <p:animScale>
                                      <p:cBhvr>
                                        <p:cTn id="89" dur="150" fill="hold"/>
                                        <p:tgtEl>
                                          <p:spTgt spid="44"/>
                                        </p:tgtEl>
                                      </p:cBhvr>
                                      <p:by x="110000" y="110000"/>
                                    </p:animScale>
                                  </p:childTnLst>
                                </p:cTn>
                              </p:par>
                            </p:childTnLst>
                          </p:cTn>
                        </p:par>
                        <p:par>
                          <p:cTn id="90" fill="hold">
                            <p:stCondLst>
                              <p:cond delay="9000"/>
                            </p:stCondLst>
                            <p:childTnLst>
                              <p:par>
                                <p:cTn id="91" presetID="2" presetClass="entr" presetSubtype="4"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600" fill="hold"/>
                                        <p:tgtEl>
                                          <p:spTgt spid="7"/>
                                        </p:tgtEl>
                                        <p:attrNameLst>
                                          <p:attrName>ppt_x</p:attrName>
                                        </p:attrNameLst>
                                      </p:cBhvr>
                                      <p:tavLst>
                                        <p:tav tm="0">
                                          <p:val>
                                            <p:strVal val="#ppt_x"/>
                                          </p:val>
                                        </p:tav>
                                        <p:tav tm="100000">
                                          <p:val>
                                            <p:strVal val="#ppt_x"/>
                                          </p:val>
                                        </p:tav>
                                      </p:tavLst>
                                    </p:anim>
                                    <p:anim calcmode="lin" valueType="num">
                                      <p:cBhvr additive="base">
                                        <p:cTn id="94" dur="600" fill="hold"/>
                                        <p:tgtEl>
                                          <p:spTgt spid="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600" fill="hold"/>
                                        <p:tgtEl>
                                          <p:spTgt spid="50"/>
                                        </p:tgtEl>
                                        <p:attrNameLst>
                                          <p:attrName>ppt_x</p:attrName>
                                        </p:attrNameLst>
                                      </p:cBhvr>
                                      <p:tavLst>
                                        <p:tav tm="0">
                                          <p:val>
                                            <p:strVal val="#ppt_x"/>
                                          </p:val>
                                        </p:tav>
                                        <p:tav tm="100000">
                                          <p:val>
                                            <p:strVal val="#ppt_x"/>
                                          </p:val>
                                        </p:tav>
                                      </p:tavLst>
                                    </p:anim>
                                    <p:anim calcmode="lin" valueType="num">
                                      <p:cBhvr additive="base">
                                        <p:cTn id="98" dur="600" fill="hold"/>
                                        <p:tgtEl>
                                          <p:spTgt spid="50"/>
                                        </p:tgtEl>
                                        <p:attrNameLst>
                                          <p:attrName>ppt_y</p:attrName>
                                        </p:attrNameLst>
                                      </p:cBhvr>
                                      <p:tavLst>
                                        <p:tav tm="0">
                                          <p:val>
                                            <p:strVal val="1+#ppt_h/2"/>
                                          </p:val>
                                        </p:tav>
                                        <p:tav tm="100000">
                                          <p:val>
                                            <p:strVal val="#ppt_y"/>
                                          </p:val>
                                        </p:tav>
                                      </p:tavLst>
                                    </p:anim>
                                  </p:childTnLst>
                                </p:cTn>
                              </p:par>
                            </p:childTnLst>
                          </p:cTn>
                        </p:par>
                        <p:par>
                          <p:cTn id="99" fill="hold">
                            <p:stCondLst>
                              <p:cond delay="10000"/>
                            </p:stCondLst>
                            <p:childTnLst>
                              <p:par>
                                <p:cTn id="100" presetID="21" presetClass="entr" presetSubtype="1"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heel(1)">
                                      <p:cBhvr>
                                        <p:cTn id="102" dur="500"/>
                                        <p:tgtEl>
                                          <p:spTgt spid="34"/>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300" fill="hold"/>
                                        <p:tgtEl>
                                          <p:spTgt spid="43"/>
                                        </p:tgtEl>
                                        <p:attrNameLst>
                                          <p:attrName>ppt_w</p:attrName>
                                        </p:attrNameLst>
                                      </p:cBhvr>
                                      <p:tavLst>
                                        <p:tav tm="0">
                                          <p:val>
                                            <p:fltVal val="0"/>
                                          </p:val>
                                        </p:tav>
                                        <p:tav tm="100000">
                                          <p:val>
                                            <p:strVal val="#ppt_w"/>
                                          </p:val>
                                        </p:tav>
                                      </p:tavLst>
                                    </p:anim>
                                    <p:anim calcmode="lin" valueType="num">
                                      <p:cBhvr>
                                        <p:cTn id="107" dur="300" fill="hold"/>
                                        <p:tgtEl>
                                          <p:spTgt spid="43"/>
                                        </p:tgtEl>
                                        <p:attrNameLst>
                                          <p:attrName>ppt_h</p:attrName>
                                        </p:attrNameLst>
                                      </p:cBhvr>
                                      <p:tavLst>
                                        <p:tav tm="0">
                                          <p:val>
                                            <p:fltVal val="0"/>
                                          </p:val>
                                        </p:tav>
                                        <p:tav tm="100000">
                                          <p:val>
                                            <p:strVal val="#ppt_h"/>
                                          </p:val>
                                        </p:tav>
                                      </p:tavLst>
                                    </p:anim>
                                    <p:animEffect transition="in" filter="fade">
                                      <p:cBhvr>
                                        <p:cTn id="108" dur="300"/>
                                        <p:tgtEl>
                                          <p:spTgt spid="43"/>
                                        </p:tgtEl>
                                      </p:cBhvr>
                                    </p:animEffect>
                                  </p:childTnLst>
                                </p:cTn>
                              </p:par>
                            </p:childTnLst>
                          </p:cTn>
                        </p:par>
                        <p:par>
                          <p:cTn id="109" fill="hold">
                            <p:stCondLst>
                              <p:cond delay="11000"/>
                            </p:stCondLst>
                            <p:childTnLst>
                              <p:par>
                                <p:cTn id="110" presetID="6" presetClass="emph" presetSubtype="0" autoRev="1" fill="hold" grpId="1" nodeType="afterEffect">
                                  <p:stCondLst>
                                    <p:cond delay="0"/>
                                  </p:stCondLst>
                                  <p:childTnLst>
                                    <p:animScale>
                                      <p:cBhvr>
                                        <p:cTn id="111" dur="150" fill="hold"/>
                                        <p:tgtEl>
                                          <p:spTgt spid="4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41" grpId="0"/>
      <p:bldP spid="41" grpId="1"/>
      <p:bldP spid="42" grpId="0"/>
      <p:bldP spid="42" grpId="1"/>
      <p:bldP spid="43" grpId="0"/>
      <p:bldP spid="43" grpId="1"/>
      <p:bldP spid="44" grpId="0"/>
      <p:bldP spid="44" grpId="1"/>
      <p:bldP spid="45" grpId="0"/>
      <p:bldP spid="45" grpId="1"/>
      <p:bldP spid="46" grpId="0"/>
      <p:bldP spid="47" grpId="0"/>
      <p:bldP spid="48"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 name="Straight Connector 22"/>
          <p:cNvCxnSpPr/>
          <p:nvPr/>
        </p:nvCxnSpPr>
        <p:spPr>
          <a:xfrm>
            <a:off x="968955" y="3085367"/>
            <a:ext cx="7272604" cy="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6" name="Rounded Rectangle 1"/>
          <p:cNvSpPr/>
          <p:nvPr/>
        </p:nvSpPr>
        <p:spPr>
          <a:xfrm>
            <a:off x="1324148" y="2289288"/>
            <a:ext cx="295313" cy="995439"/>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088186"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二月份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Rounded Rectangle 3"/>
          <p:cNvSpPr/>
          <p:nvPr/>
        </p:nvSpPr>
        <p:spPr>
          <a:xfrm>
            <a:off x="1981458" y="1934930"/>
            <a:ext cx="295313" cy="1349797"/>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745497"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三月份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ounded Rectangle 5"/>
          <p:cNvSpPr/>
          <p:nvPr/>
        </p:nvSpPr>
        <p:spPr>
          <a:xfrm>
            <a:off x="2705299" y="2655076"/>
            <a:ext cx="295313" cy="629651"/>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469338"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四月份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Rounded Rectangle 7"/>
          <p:cNvSpPr/>
          <p:nvPr/>
        </p:nvSpPr>
        <p:spPr>
          <a:xfrm>
            <a:off x="3362610" y="2397881"/>
            <a:ext cx="29531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126649"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五月份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Rounded Rectangle 9"/>
          <p:cNvSpPr/>
          <p:nvPr/>
        </p:nvSpPr>
        <p:spPr>
          <a:xfrm>
            <a:off x="4086451" y="1483411"/>
            <a:ext cx="295313" cy="1801316"/>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385049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六月份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Rounded Rectangle 11"/>
          <p:cNvSpPr/>
          <p:nvPr/>
        </p:nvSpPr>
        <p:spPr>
          <a:xfrm>
            <a:off x="4743762" y="1974938"/>
            <a:ext cx="295313"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4507800"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七月份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Rounded Rectangle 13"/>
          <p:cNvSpPr/>
          <p:nvPr/>
        </p:nvSpPr>
        <p:spPr>
          <a:xfrm>
            <a:off x="5467603" y="2289288"/>
            <a:ext cx="295313" cy="995439"/>
          </a:xfrm>
          <a:prstGeom prst="roundRect">
            <a:avLst>
              <a:gd name="adj" fmla="val 50000"/>
            </a:avLst>
          </a:prstGeom>
          <a:solidFill>
            <a:schemeClr val="accent3"/>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23164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八月份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Rounded Rectangle 15"/>
          <p:cNvSpPr/>
          <p:nvPr/>
        </p:nvSpPr>
        <p:spPr>
          <a:xfrm>
            <a:off x="6124913" y="2397881"/>
            <a:ext cx="299583" cy="886846"/>
          </a:xfrm>
          <a:prstGeom prst="roundRect">
            <a:avLst>
              <a:gd name="adj" fmla="val 50000"/>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5888952"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九月份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Rounded Rectangle 17"/>
          <p:cNvSpPr/>
          <p:nvPr/>
        </p:nvSpPr>
        <p:spPr>
          <a:xfrm>
            <a:off x="6848754" y="1717744"/>
            <a:ext cx="295926" cy="1566983"/>
          </a:xfrm>
          <a:prstGeom prst="roundRect">
            <a:avLst>
              <a:gd name="adj" fmla="val 50000"/>
            </a:avLst>
          </a:prstGeom>
          <a:solidFill>
            <a:schemeClr val="accent1"/>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6612793"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Rounded Rectangle 19"/>
          <p:cNvSpPr/>
          <p:nvPr/>
        </p:nvSpPr>
        <p:spPr>
          <a:xfrm>
            <a:off x="7506065" y="1974938"/>
            <a:ext cx="290210" cy="1309789"/>
          </a:xfrm>
          <a:prstGeom prst="roundRect">
            <a:avLst>
              <a:gd name="adj" fmla="val 50000"/>
            </a:avLst>
          </a:prstGeom>
          <a:solidFill>
            <a:schemeClr val="accent2"/>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id-ID">
              <a:solidFill>
                <a:srgbClr val="0070C0"/>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7270104" y="3363011"/>
            <a:ext cx="723688" cy="207749"/>
          </a:xfrm>
          <a:prstGeom prst="rect">
            <a:avLst/>
          </a:prstGeom>
          <a:noFill/>
        </p:spPr>
        <p:txBody>
          <a:bodyPr wrap="square" lIns="68580" tIns="34290" rIns="68580" bIns="34290" rtlCol="0">
            <a:spAutoFit/>
          </a:bodyPr>
          <a:lstStyle/>
          <a:p>
            <a:pPr algn="ct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十一月份</a:t>
            </a:r>
            <a:endParaRPr lang="id-ID"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088186" y="204363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87" name="TextBox 86"/>
          <p:cNvSpPr txBox="1"/>
          <p:nvPr/>
        </p:nvSpPr>
        <p:spPr>
          <a:xfrm>
            <a:off x="1745497" y="1683112"/>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88" name="TextBox 87"/>
          <p:cNvSpPr txBox="1"/>
          <p:nvPr/>
        </p:nvSpPr>
        <p:spPr>
          <a:xfrm>
            <a:off x="2469338" y="239015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30%</a:t>
            </a:r>
          </a:p>
        </p:txBody>
      </p:sp>
      <p:sp>
        <p:nvSpPr>
          <p:cNvPr id="89" name="TextBox 88"/>
          <p:cNvSpPr txBox="1"/>
          <p:nvPr/>
        </p:nvSpPr>
        <p:spPr>
          <a:xfrm>
            <a:off x="3126649" y="2108681"/>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39%</a:t>
            </a:r>
          </a:p>
        </p:txBody>
      </p:sp>
      <p:sp>
        <p:nvSpPr>
          <p:cNvPr id="90" name="TextBox 89"/>
          <p:cNvSpPr txBox="1"/>
          <p:nvPr/>
        </p:nvSpPr>
        <p:spPr>
          <a:xfrm>
            <a:off x="3850490" y="122578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75%</a:t>
            </a:r>
          </a:p>
        </p:txBody>
      </p:sp>
      <p:sp>
        <p:nvSpPr>
          <p:cNvPr id="91" name="TextBox 90"/>
          <p:cNvSpPr txBox="1"/>
          <p:nvPr/>
        </p:nvSpPr>
        <p:spPr>
          <a:xfrm>
            <a:off x="4507800" y="1735010"/>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2" name="TextBox 91"/>
          <p:cNvSpPr txBox="1"/>
          <p:nvPr/>
        </p:nvSpPr>
        <p:spPr>
          <a:xfrm>
            <a:off x="5231642" y="2062579"/>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40%</a:t>
            </a:r>
          </a:p>
        </p:txBody>
      </p:sp>
      <p:sp>
        <p:nvSpPr>
          <p:cNvPr id="93" name="TextBox 92"/>
          <p:cNvSpPr txBox="1"/>
          <p:nvPr/>
        </p:nvSpPr>
        <p:spPr>
          <a:xfrm>
            <a:off x="5888952" y="2140864"/>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35%</a:t>
            </a:r>
          </a:p>
        </p:txBody>
      </p:sp>
      <p:sp>
        <p:nvSpPr>
          <p:cNvPr id="94" name="TextBox 93"/>
          <p:cNvSpPr txBox="1"/>
          <p:nvPr/>
        </p:nvSpPr>
        <p:spPr>
          <a:xfrm>
            <a:off x="6612793" y="1474587"/>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60%</a:t>
            </a:r>
          </a:p>
        </p:txBody>
      </p:sp>
      <p:sp>
        <p:nvSpPr>
          <p:cNvPr id="95" name="TextBox 94"/>
          <p:cNvSpPr txBox="1"/>
          <p:nvPr/>
        </p:nvSpPr>
        <p:spPr>
          <a:xfrm>
            <a:off x="7270104" y="1727166"/>
            <a:ext cx="723688" cy="223138"/>
          </a:xfrm>
          <a:prstGeom prst="rect">
            <a:avLst/>
          </a:prstGeom>
          <a:noFill/>
        </p:spPr>
        <p:txBody>
          <a:bodyPr wrap="square" lIns="68580" tIns="34290" rIns="68580" bIns="34290" rtlCol="0">
            <a:spAutoFit/>
          </a:bodyPr>
          <a:lstStyle/>
          <a:p>
            <a:pPr algn="ctr"/>
            <a:r>
              <a:rPr lang="id-ID" sz="1000" dirty="0">
                <a:solidFill>
                  <a:schemeClr val="tx1">
                    <a:lumMod val="75000"/>
                    <a:lumOff val="25000"/>
                  </a:schemeClr>
                </a:solidFill>
                <a:latin typeface="微软雅黑" panose="020B0503020204020204" pitchFamily="34" charset="-122"/>
                <a:ea typeface="微软雅黑" panose="020B0503020204020204" pitchFamily="34" charset="-122"/>
              </a:rPr>
              <a:t>55%</a:t>
            </a:r>
          </a:p>
        </p:txBody>
      </p:sp>
      <p:sp>
        <p:nvSpPr>
          <p:cNvPr id="96" name="TextBox 95"/>
          <p:cNvSpPr txBox="1"/>
          <p:nvPr/>
        </p:nvSpPr>
        <p:spPr>
          <a:xfrm>
            <a:off x="1499403" y="4293900"/>
            <a:ext cx="6130479" cy="277020"/>
          </a:xfrm>
          <a:prstGeom prst="rect">
            <a:avLst/>
          </a:prstGeom>
          <a:noFill/>
        </p:spPr>
        <p:txBody>
          <a:bodyPr wrap="square" lIns="0" tIns="0" rIns="0" bIns="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7" name="TextBox 96"/>
          <p:cNvSpPr txBox="1"/>
          <p:nvPr/>
        </p:nvSpPr>
        <p:spPr>
          <a:xfrm>
            <a:off x="3789621" y="3967662"/>
            <a:ext cx="1544708" cy="184666"/>
          </a:xfrm>
          <a:prstGeom prst="rect">
            <a:avLst/>
          </a:prstGeom>
          <a:noFill/>
        </p:spPr>
        <p:txBody>
          <a:bodyPr wrap="square" lIns="0" tIns="0" rIns="0" bIns="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p>
        </p:txBody>
      </p:sp>
    </p:spTree>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Vertical)">
                                      <p:cBhvr>
                                        <p:cTn id="7" dur="500"/>
                                        <p:tgtEl>
                                          <p:spTgt spid="6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wipe(down)">
                                      <p:cBhvr>
                                        <p:cTn id="11" dur="500"/>
                                        <p:tgtEl>
                                          <p:spTgt spid="66"/>
                                        </p:tgtEl>
                                      </p:cBhvr>
                                    </p:animEffect>
                                  </p:childTnLst>
                                </p:cTn>
                              </p:par>
                              <p:par>
                                <p:cTn id="12" presetID="22" presetClass="entr" presetSubtype="4" fill="hold" grpId="0" nodeType="withEffect">
                                  <p:stCondLst>
                                    <p:cond delay="250"/>
                                  </p:stCondLst>
                                  <p:childTnLst>
                                    <p:set>
                                      <p:cBhvr>
                                        <p:cTn id="13" dur="1" fill="hold">
                                          <p:stCondLst>
                                            <p:cond delay="0"/>
                                          </p:stCondLst>
                                        </p:cTn>
                                        <p:tgtEl>
                                          <p:spTgt spid="68"/>
                                        </p:tgtEl>
                                        <p:attrNameLst>
                                          <p:attrName>style.visibility</p:attrName>
                                        </p:attrNameLst>
                                      </p:cBhvr>
                                      <p:to>
                                        <p:strVal val="visible"/>
                                      </p:to>
                                    </p:set>
                                    <p:animEffect transition="in" filter="wipe(down)">
                                      <p:cBhvr>
                                        <p:cTn id="14" dur="500"/>
                                        <p:tgtEl>
                                          <p:spTgt spid="68"/>
                                        </p:tgtEl>
                                      </p:cBhvr>
                                    </p:animEffect>
                                  </p:childTnLst>
                                </p:cTn>
                              </p:par>
                              <p:par>
                                <p:cTn id="15" presetID="22" presetClass="entr" presetSubtype="4" fill="hold" grpId="0" nodeType="withEffect">
                                  <p:stCondLst>
                                    <p:cond delay="500"/>
                                  </p:stCondLst>
                                  <p:childTnLst>
                                    <p:set>
                                      <p:cBhvr>
                                        <p:cTn id="16" dur="1" fill="hold">
                                          <p:stCondLst>
                                            <p:cond delay="0"/>
                                          </p:stCondLst>
                                        </p:cTn>
                                        <p:tgtEl>
                                          <p:spTgt spid="70"/>
                                        </p:tgtEl>
                                        <p:attrNameLst>
                                          <p:attrName>style.visibility</p:attrName>
                                        </p:attrNameLst>
                                      </p:cBhvr>
                                      <p:to>
                                        <p:strVal val="visible"/>
                                      </p:to>
                                    </p:set>
                                    <p:animEffect transition="in" filter="wipe(down)">
                                      <p:cBhvr>
                                        <p:cTn id="17" dur="500"/>
                                        <p:tgtEl>
                                          <p:spTgt spid="70"/>
                                        </p:tgtEl>
                                      </p:cBhvr>
                                    </p:animEffect>
                                  </p:childTnLst>
                                </p:cTn>
                              </p:par>
                              <p:par>
                                <p:cTn id="18" presetID="22" presetClass="entr" presetSubtype="4" fill="hold" grpId="0" nodeType="withEffect">
                                  <p:stCondLst>
                                    <p:cond delay="750"/>
                                  </p:stCondLst>
                                  <p:childTnLst>
                                    <p:set>
                                      <p:cBhvr>
                                        <p:cTn id="19" dur="1" fill="hold">
                                          <p:stCondLst>
                                            <p:cond delay="0"/>
                                          </p:stCondLst>
                                        </p:cTn>
                                        <p:tgtEl>
                                          <p:spTgt spid="72"/>
                                        </p:tgtEl>
                                        <p:attrNameLst>
                                          <p:attrName>style.visibility</p:attrName>
                                        </p:attrNameLst>
                                      </p:cBhvr>
                                      <p:to>
                                        <p:strVal val="visible"/>
                                      </p:to>
                                    </p:set>
                                    <p:animEffect transition="in" filter="wipe(down)">
                                      <p:cBhvr>
                                        <p:cTn id="20" dur="500"/>
                                        <p:tgtEl>
                                          <p:spTgt spid="72"/>
                                        </p:tgtEl>
                                      </p:cBhvr>
                                    </p:animEffect>
                                  </p:childTnLst>
                                </p:cTn>
                              </p:par>
                              <p:par>
                                <p:cTn id="21" presetID="22" presetClass="entr" presetSubtype="4"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Effect transition="in" filter="wipe(down)">
                                      <p:cBhvr>
                                        <p:cTn id="23" dur="500"/>
                                        <p:tgtEl>
                                          <p:spTgt spid="74"/>
                                        </p:tgtEl>
                                      </p:cBhvr>
                                    </p:animEffect>
                                  </p:childTnLst>
                                </p:cTn>
                              </p:par>
                              <p:par>
                                <p:cTn id="24" presetID="22" presetClass="entr" presetSubtype="4" fill="hold" grpId="0" nodeType="withEffect">
                                  <p:stCondLst>
                                    <p:cond delay="1250"/>
                                  </p:stCondLst>
                                  <p:childTnLst>
                                    <p:set>
                                      <p:cBhvr>
                                        <p:cTn id="25" dur="1" fill="hold">
                                          <p:stCondLst>
                                            <p:cond delay="0"/>
                                          </p:stCondLst>
                                        </p:cTn>
                                        <p:tgtEl>
                                          <p:spTgt spid="76"/>
                                        </p:tgtEl>
                                        <p:attrNameLst>
                                          <p:attrName>style.visibility</p:attrName>
                                        </p:attrNameLst>
                                      </p:cBhvr>
                                      <p:to>
                                        <p:strVal val="visible"/>
                                      </p:to>
                                    </p:set>
                                    <p:animEffect transition="in" filter="wipe(down)">
                                      <p:cBhvr>
                                        <p:cTn id="26" dur="500"/>
                                        <p:tgtEl>
                                          <p:spTgt spid="76"/>
                                        </p:tgtEl>
                                      </p:cBhvr>
                                    </p:animEffect>
                                  </p:childTnLst>
                                </p:cTn>
                              </p:par>
                              <p:par>
                                <p:cTn id="27" presetID="22" presetClass="entr" presetSubtype="4" fill="hold" grpId="0" nodeType="withEffect">
                                  <p:stCondLst>
                                    <p:cond delay="1500"/>
                                  </p:stCondLst>
                                  <p:childTnLst>
                                    <p:set>
                                      <p:cBhvr>
                                        <p:cTn id="28" dur="1" fill="hold">
                                          <p:stCondLst>
                                            <p:cond delay="0"/>
                                          </p:stCondLst>
                                        </p:cTn>
                                        <p:tgtEl>
                                          <p:spTgt spid="78"/>
                                        </p:tgtEl>
                                        <p:attrNameLst>
                                          <p:attrName>style.visibility</p:attrName>
                                        </p:attrNameLst>
                                      </p:cBhvr>
                                      <p:to>
                                        <p:strVal val="visible"/>
                                      </p:to>
                                    </p:set>
                                    <p:animEffect transition="in" filter="wipe(down)">
                                      <p:cBhvr>
                                        <p:cTn id="29" dur="500"/>
                                        <p:tgtEl>
                                          <p:spTgt spid="78"/>
                                        </p:tgtEl>
                                      </p:cBhvr>
                                    </p:animEffect>
                                  </p:childTnLst>
                                </p:cTn>
                              </p:par>
                              <p:par>
                                <p:cTn id="30" presetID="22" presetClass="entr" presetSubtype="4" fill="hold" grpId="0" nodeType="withEffect">
                                  <p:stCondLst>
                                    <p:cond delay="175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par>
                                <p:cTn id="33" presetID="22" presetClass="entr" presetSubtype="4" fill="hold" grpId="0" nodeType="withEffect">
                                  <p:stCondLst>
                                    <p:cond delay="2000"/>
                                  </p:stCondLst>
                                  <p:childTnLst>
                                    <p:set>
                                      <p:cBhvr>
                                        <p:cTn id="34" dur="1" fill="hold">
                                          <p:stCondLst>
                                            <p:cond delay="0"/>
                                          </p:stCondLst>
                                        </p:cTn>
                                        <p:tgtEl>
                                          <p:spTgt spid="82"/>
                                        </p:tgtEl>
                                        <p:attrNameLst>
                                          <p:attrName>style.visibility</p:attrName>
                                        </p:attrNameLst>
                                      </p:cBhvr>
                                      <p:to>
                                        <p:strVal val="visible"/>
                                      </p:to>
                                    </p:set>
                                    <p:animEffect transition="in" filter="wipe(down)">
                                      <p:cBhvr>
                                        <p:cTn id="35" dur="500"/>
                                        <p:tgtEl>
                                          <p:spTgt spid="82"/>
                                        </p:tgtEl>
                                      </p:cBhvr>
                                    </p:animEffect>
                                  </p:childTnLst>
                                </p:cTn>
                              </p:par>
                              <p:par>
                                <p:cTn id="36" presetID="22" presetClass="entr" presetSubtype="4" fill="hold" grpId="0" nodeType="withEffect">
                                  <p:stCondLst>
                                    <p:cond delay="2250"/>
                                  </p:stCondLst>
                                  <p:childTnLst>
                                    <p:set>
                                      <p:cBhvr>
                                        <p:cTn id="37" dur="1" fill="hold">
                                          <p:stCondLst>
                                            <p:cond delay="0"/>
                                          </p:stCondLst>
                                        </p:cTn>
                                        <p:tgtEl>
                                          <p:spTgt spid="84"/>
                                        </p:tgtEl>
                                        <p:attrNameLst>
                                          <p:attrName>style.visibility</p:attrName>
                                        </p:attrNameLst>
                                      </p:cBhvr>
                                      <p:to>
                                        <p:strVal val="visible"/>
                                      </p:to>
                                    </p:set>
                                    <p:animEffect transition="in" filter="wipe(down)">
                                      <p:cBhvr>
                                        <p:cTn id="38" dur="500"/>
                                        <p:tgtEl>
                                          <p:spTgt spid="84"/>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fade">
                                      <p:cBhvr>
                                        <p:cTn id="48" dur="500"/>
                                        <p:tgtEl>
                                          <p:spTgt spid="7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fade">
                                      <p:cBhvr>
                                        <p:cTn id="51" dur="500"/>
                                        <p:tgtEl>
                                          <p:spTgt spid="7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fade">
                                      <p:cBhvr>
                                        <p:cTn id="54" dur="500"/>
                                        <p:tgtEl>
                                          <p:spTgt spid="7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fade">
                                      <p:cBhvr>
                                        <p:cTn id="60" dur="500"/>
                                        <p:tgtEl>
                                          <p:spTgt spid="7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1"/>
                                        </p:tgtEl>
                                        <p:attrNameLst>
                                          <p:attrName>style.visibility</p:attrName>
                                        </p:attrNameLst>
                                      </p:cBhvr>
                                      <p:to>
                                        <p:strVal val="visible"/>
                                      </p:to>
                                    </p:set>
                                    <p:animEffect transition="in" filter="fade">
                                      <p:cBhvr>
                                        <p:cTn id="63" dur="500"/>
                                        <p:tgtEl>
                                          <p:spTgt spid="8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3"/>
                                        </p:tgtEl>
                                        <p:attrNameLst>
                                          <p:attrName>style.visibility</p:attrName>
                                        </p:attrNameLst>
                                      </p:cBhvr>
                                      <p:to>
                                        <p:strVal val="visible"/>
                                      </p:to>
                                    </p:set>
                                    <p:animEffect transition="in" filter="fade">
                                      <p:cBhvr>
                                        <p:cTn id="66" dur="500"/>
                                        <p:tgtEl>
                                          <p:spTgt spid="83"/>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fade">
                                      <p:cBhvr>
                                        <p:cTn id="69" dur="500"/>
                                        <p:tgtEl>
                                          <p:spTgt spid="85"/>
                                        </p:tgtEl>
                                      </p:cBhvr>
                                    </p:animEffect>
                                  </p:childTnLst>
                                </p:cTn>
                              </p:par>
                            </p:childTnLst>
                          </p:cTn>
                        </p:par>
                        <p:par>
                          <p:cTn id="70" fill="hold">
                            <p:stCondLst>
                              <p:cond delay="1500"/>
                            </p:stCondLst>
                            <p:childTnLst>
                              <p:par>
                                <p:cTn id="71" presetID="10" presetClass="entr" presetSubtype="0" fill="hold" grpId="0" nodeType="after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500"/>
                                        <p:tgtEl>
                                          <p:spTgt spid="8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9"/>
                                        </p:tgtEl>
                                        <p:attrNameLst>
                                          <p:attrName>style.visibility</p:attrName>
                                        </p:attrNameLst>
                                      </p:cBhvr>
                                      <p:to>
                                        <p:strVal val="visible"/>
                                      </p:to>
                                    </p:set>
                                    <p:animEffect transition="in" filter="fade">
                                      <p:cBhvr>
                                        <p:cTn id="82" dur="500"/>
                                        <p:tgtEl>
                                          <p:spTgt spid="89"/>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500"/>
                                        <p:tgtEl>
                                          <p:spTgt spid="9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fade">
                                      <p:cBhvr>
                                        <p:cTn id="88" dur="500"/>
                                        <p:tgtEl>
                                          <p:spTgt spid="9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fade">
                                      <p:cBhvr>
                                        <p:cTn id="91" dur="500"/>
                                        <p:tgtEl>
                                          <p:spTgt spid="9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Effect transition="in" filter="fade">
                                      <p:cBhvr>
                                        <p:cTn id="94" dur="500"/>
                                        <p:tgtEl>
                                          <p:spTgt spid="93"/>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4"/>
                                        </p:tgtEl>
                                        <p:attrNameLst>
                                          <p:attrName>style.visibility</p:attrName>
                                        </p:attrNameLst>
                                      </p:cBhvr>
                                      <p:to>
                                        <p:strVal val="visible"/>
                                      </p:to>
                                    </p:set>
                                    <p:animEffect transition="in" filter="fade">
                                      <p:cBhvr>
                                        <p:cTn id="97" dur="500"/>
                                        <p:tgtEl>
                                          <p:spTgt spid="9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childTnLst>
                                </p:cTn>
                              </p:par>
                            </p:childTnLst>
                          </p:cTn>
                        </p:par>
                        <p:par>
                          <p:cTn id="101" fill="hold">
                            <p:stCondLst>
                              <p:cond delay="2000"/>
                            </p:stCondLst>
                            <p:childTnLst>
                              <p:par>
                                <p:cTn id="102" presetID="42" presetClass="entr" presetSubtype="0" fill="hold" grpId="0" nodeType="afterEffect">
                                  <p:stCondLst>
                                    <p:cond delay="0"/>
                                  </p:stCondLst>
                                  <p:childTnLst>
                                    <p:set>
                                      <p:cBhvr>
                                        <p:cTn id="103" dur="1" fill="hold">
                                          <p:stCondLst>
                                            <p:cond delay="0"/>
                                          </p:stCondLst>
                                        </p:cTn>
                                        <p:tgtEl>
                                          <p:spTgt spid="97"/>
                                        </p:tgtEl>
                                        <p:attrNameLst>
                                          <p:attrName>style.visibility</p:attrName>
                                        </p:attrNameLst>
                                      </p:cBhvr>
                                      <p:to>
                                        <p:strVal val="visible"/>
                                      </p:to>
                                    </p:set>
                                    <p:animEffect transition="in" filter="fade">
                                      <p:cBhvr>
                                        <p:cTn id="104" dur="1000"/>
                                        <p:tgtEl>
                                          <p:spTgt spid="97"/>
                                        </p:tgtEl>
                                      </p:cBhvr>
                                    </p:animEffect>
                                    <p:anim calcmode="lin" valueType="num">
                                      <p:cBhvr>
                                        <p:cTn id="105" dur="1000" fill="hold"/>
                                        <p:tgtEl>
                                          <p:spTgt spid="97"/>
                                        </p:tgtEl>
                                        <p:attrNameLst>
                                          <p:attrName>ppt_x</p:attrName>
                                        </p:attrNameLst>
                                      </p:cBhvr>
                                      <p:tavLst>
                                        <p:tav tm="0">
                                          <p:val>
                                            <p:strVal val="#ppt_x"/>
                                          </p:val>
                                        </p:tav>
                                        <p:tav tm="100000">
                                          <p:val>
                                            <p:strVal val="#ppt_x"/>
                                          </p:val>
                                        </p:tav>
                                      </p:tavLst>
                                    </p:anim>
                                    <p:anim calcmode="lin" valueType="num">
                                      <p:cBhvr>
                                        <p:cTn id="106" dur="1000" fill="hold"/>
                                        <p:tgtEl>
                                          <p:spTgt spid="97"/>
                                        </p:tgtEl>
                                        <p:attrNameLst>
                                          <p:attrName>ppt_y</p:attrName>
                                        </p:attrNameLst>
                                      </p:cBhvr>
                                      <p:tavLst>
                                        <p:tav tm="0">
                                          <p:val>
                                            <p:strVal val="#ppt_y+.1"/>
                                          </p:val>
                                        </p:tav>
                                        <p:tav tm="100000">
                                          <p:val>
                                            <p:strVal val="#ppt_y"/>
                                          </p:val>
                                        </p:tav>
                                      </p:tavLst>
                                    </p:anim>
                                  </p:childTnLst>
                                </p:cTn>
                              </p:par>
                            </p:childTnLst>
                          </p:cTn>
                        </p:par>
                        <p:par>
                          <p:cTn id="107" fill="hold">
                            <p:stCondLst>
                              <p:cond delay="3000"/>
                            </p:stCondLst>
                            <p:childTnLst>
                              <p:par>
                                <p:cTn id="108" presetID="42" presetClass="entr" presetSubtype="0" fill="hold" grpId="0" nodeType="after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fade">
                                      <p:cBhvr>
                                        <p:cTn id="110" dur="1000"/>
                                        <p:tgtEl>
                                          <p:spTgt spid="96"/>
                                        </p:tgtEl>
                                      </p:cBhvr>
                                    </p:animEffect>
                                    <p:anim calcmode="lin" valueType="num">
                                      <p:cBhvr>
                                        <p:cTn id="111" dur="1000" fill="hold"/>
                                        <p:tgtEl>
                                          <p:spTgt spid="96"/>
                                        </p:tgtEl>
                                        <p:attrNameLst>
                                          <p:attrName>ppt_x</p:attrName>
                                        </p:attrNameLst>
                                      </p:cBhvr>
                                      <p:tavLst>
                                        <p:tav tm="0">
                                          <p:val>
                                            <p:strVal val="#ppt_x"/>
                                          </p:val>
                                        </p:tav>
                                        <p:tav tm="100000">
                                          <p:val>
                                            <p:strVal val="#ppt_x"/>
                                          </p:val>
                                        </p:tav>
                                      </p:tavLst>
                                    </p:anim>
                                    <p:anim calcmode="lin" valueType="num">
                                      <p:cBhvr>
                                        <p:cTn id="112"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p:bldP spid="70" grpId="0" animBg="1"/>
      <p:bldP spid="71" grpId="0"/>
      <p:bldP spid="72" grpId="0" animBg="1"/>
      <p:bldP spid="73" grpId="0"/>
      <p:bldP spid="74" grpId="0" animBg="1"/>
      <p:bldP spid="75" grpId="0"/>
      <p:bldP spid="76" grpId="0" animBg="1"/>
      <p:bldP spid="77" grpId="0"/>
      <p:bldP spid="78" grpId="0" animBg="1"/>
      <p:bldP spid="79" grpId="0"/>
      <p:bldP spid="80" grpId="0" animBg="1"/>
      <p:bldP spid="81" grpId="0"/>
      <p:bldP spid="82" grpId="0" animBg="1"/>
      <p:bldP spid="83" grpId="0"/>
      <p:bldP spid="84" grpId="0" animBg="1"/>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12232" y="0"/>
            <a:ext cx="9143244" cy="5144599"/>
          </a:xfrm>
          <a:prstGeom prst="rect">
            <a:avLst/>
          </a:prstGeom>
        </p:spPr>
      </p:pic>
      <p:sp>
        <p:nvSpPr>
          <p:cNvPr id="4" name="椭圆 3"/>
          <p:cNvSpPr/>
          <p:nvPr/>
        </p:nvSpPr>
        <p:spPr>
          <a:xfrm>
            <a:off x="2337021" y="2191141"/>
            <a:ext cx="684076" cy="6842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316" tIns="32658" rIns="65316" bIns="32658" rtlCol="0" anchor="ctr"/>
          <a:lstStyle/>
          <a:p>
            <a:pPr algn="ctr"/>
            <a:r>
              <a:rPr lang="en-US" altLang="zh-CN" sz="3600" b="1" dirty="0">
                <a:solidFill>
                  <a:schemeClr val="bg1"/>
                </a:solidFill>
                <a:latin typeface="微软雅黑" panose="020B0503020204020204" pitchFamily="34" charset="-122"/>
                <a:ea typeface="微软雅黑" panose="020B0503020204020204" pitchFamily="34" charset="-122"/>
              </a:rPr>
              <a:t>4</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7" name="文本框 7"/>
          <p:cNvSpPr txBox="1">
            <a:spLocks noChangeArrowheads="1"/>
          </p:cNvSpPr>
          <p:nvPr/>
        </p:nvSpPr>
        <p:spPr bwMode="auto">
          <a:xfrm>
            <a:off x="3735088" y="3065322"/>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8" name="文本框 7"/>
          <p:cNvSpPr txBox="1">
            <a:spLocks noChangeArrowheads="1"/>
          </p:cNvSpPr>
          <p:nvPr/>
        </p:nvSpPr>
        <p:spPr bwMode="auto">
          <a:xfrm>
            <a:off x="3735088" y="3389358"/>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9" name="文本框 7"/>
          <p:cNvSpPr txBox="1">
            <a:spLocks noChangeArrowheads="1"/>
          </p:cNvSpPr>
          <p:nvPr/>
        </p:nvSpPr>
        <p:spPr bwMode="auto">
          <a:xfrm>
            <a:off x="5067236" y="3065322"/>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sp>
        <p:nvSpPr>
          <p:cNvPr id="10" name="文本框 7"/>
          <p:cNvSpPr txBox="1">
            <a:spLocks noChangeArrowheads="1"/>
          </p:cNvSpPr>
          <p:nvPr/>
        </p:nvSpPr>
        <p:spPr bwMode="auto">
          <a:xfrm>
            <a:off x="5067236" y="3414329"/>
            <a:ext cx="1368152" cy="276999"/>
          </a:xfrm>
          <a:prstGeom prst="rect">
            <a:avLst/>
          </a:prstGeom>
          <a:noFill/>
          <a:ln w="9525">
            <a:noFill/>
            <a:miter lim="800000"/>
          </a:ln>
        </p:spPr>
        <p:txBody>
          <a:bodyPr wrap="square">
            <a:spAutoFit/>
          </a:bodyPr>
          <a:lstStyle/>
          <a:p>
            <a:pPr>
              <a:buFont typeface="Wingdings" panose="05000000000000000000" pitchFamily="2" charset="2"/>
              <a:buChar char="Ø"/>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添加小节标题</a:t>
            </a:r>
            <a:endParaRPr lang="zh-CN" altLang="en-US" sz="1200" dirty="0">
              <a:solidFill>
                <a:schemeClr val="tx1">
                  <a:lumMod val="65000"/>
                  <a:lumOff val="35000"/>
                </a:schemeClr>
              </a:solidFill>
            </a:endParaRPr>
          </a:p>
        </p:txBody>
      </p:sp>
      <p:grpSp>
        <p:nvGrpSpPr>
          <p:cNvPr id="11" name="Group 14"/>
          <p:cNvGrpSpPr/>
          <p:nvPr/>
        </p:nvGrpSpPr>
        <p:grpSpPr>
          <a:xfrm>
            <a:off x="3347864" y="2320516"/>
            <a:ext cx="3204738" cy="366658"/>
            <a:chOff x="5349226" y="2010956"/>
            <a:chExt cx="4272984" cy="683231"/>
          </a:xfrm>
          <a:solidFill>
            <a:schemeClr val="accent1"/>
          </a:solidFill>
        </p:grpSpPr>
        <p:sp>
          <p:nvSpPr>
            <p:cNvPr id="12" name="燕尾形 18"/>
            <p:cNvSpPr/>
            <p:nvPr/>
          </p:nvSpPr>
          <p:spPr>
            <a:xfrm rot="10800000">
              <a:off x="5349226" y="2010956"/>
              <a:ext cx="4272984" cy="670899"/>
            </a:xfrm>
            <a:prstGeom prst="chevron">
              <a:avLst>
                <a:gd name="adj" fmla="val 67746"/>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TextBox 94"/>
            <p:cNvSpPr txBox="1"/>
            <p:nvPr/>
          </p:nvSpPr>
          <p:spPr>
            <a:xfrm>
              <a:off x="6437974" y="2120675"/>
              <a:ext cx="1203748" cy="573512"/>
            </a:xfrm>
            <a:prstGeom prst="rect">
              <a:avLst/>
            </a:prstGeom>
            <a:grpFill/>
          </p:spPr>
          <p:txBody>
            <a:bodyPr wrap="none" rtlCol="0">
              <a:spAutoFit/>
            </a:bodyPr>
            <a:lstStyle/>
            <a:p>
              <a:pPr algn="ctr"/>
              <a:r>
                <a:rPr lang="zh-CN" altLang="en-US" sz="1400" b="1" dirty="0">
                  <a:solidFill>
                    <a:schemeClr val="bg1"/>
                  </a:solidFill>
                  <a:ea typeface="微软雅黑" panose="020B0503020204020204" pitchFamily="34" charset="-122"/>
                </a:rPr>
                <a:t>板书设计</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left)">
                                      <p:cBhvr>
                                        <p:cTn id="13" dur="500"/>
                                        <p:tgtEl>
                                          <p:spTgt spid="11"/>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down)">
                                      <p:cBhvr>
                                        <p:cTn id="18" dur="500"/>
                                        <p:tgtEl>
                                          <p:spTgt spid="7"/>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ppt_y</p:attrName>
                                        </p:attrNameLst>
                                      </p:cBhvr>
                                      <p:tavLst>
                                        <p:tav tm="0">
                                          <p:val>
                                            <p:strVal val="#ppt_y-#ppt_h*1.125000"/>
                                          </p:val>
                                        </p:tav>
                                        <p:tav tm="100000">
                                          <p:val>
                                            <p:strVal val="#ppt_y"/>
                                          </p:val>
                                        </p:tav>
                                      </p:tavLst>
                                    </p:anim>
                                    <p:animEffect transition="in" filter="wipe(down)">
                                      <p:cBhvr>
                                        <p:cTn id="22" dur="500"/>
                                        <p:tgtEl>
                                          <p:spTgt spid="8"/>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p:tgtEl>
                                          <p:spTgt spid="9"/>
                                        </p:tgtEl>
                                        <p:attrNameLst>
                                          <p:attrName>ppt_y</p:attrName>
                                        </p:attrNameLst>
                                      </p:cBhvr>
                                      <p:tavLst>
                                        <p:tav tm="0">
                                          <p:val>
                                            <p:strVal val="#ppt_y-#ppt_h*1.125000"/>
                                          </p:val>
                                        </p:tav>
                                        <p:tav tm="100000">
                                          <p:val>
                                            <p:strVal val="#ppt_y"/>
                                          </p:val>
                                        </p:tav>
                                      </p:tavLst>
                                    </p:anim>
                                    <p:animEffect transition="in" filter="wipe(down)">
                                      <p:cBhvr>
                                        <p:cTn id="26" dur="500"/>
                                        <p:tgtEl>
                                          <p:spTgt spid="9"/>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Freeform 5"/>
          <p:cNvSpPr>
            <a:spLocks noEditPoints="1"/>
          </p:cNvSpPr>
          <p:nvPr/>
        </p:nvSpPr>
        <p:spPr bwMode="auto">
          <a:xfrm>
            <a:off x="3607595" y="1101925"/>
            <a:ext cx="1874044" cy="1874298"/>
          </a:xfrm>
          <a:custGeom>
            <a:avLst/>
            <a:gdLst>
              <a:gd name="T0" fmla="*/ 1097 w 1097"/>
              <a:gd name="T1" fmla="*/ 670 h 1097"/>
              <a:gd name="T2" fmla="*/ 1097 w 1097"/>
              <a:gd name="T3" fmla="*/ 450 h 1097"/>
              <a:gd name="T4" fmla="*/ 1079 w 1097"/>
              <a:gd name="T5" fmla="*/ 433 h 1097"/>
              <a:gd name="T6" fmla="*/ 908 w 1097"/>
              <a:gd name="T7" fmla="*/ 352 h 1097"/>
              <a:gd name="T8" fmla="*/ 1018 w 1097"/>
              <a:gd name="T9" fmla="*/ 243 h 1097"/>
              <a:gd name="T10" fmla="*/ 862 w 1097"/>
              <a:gd name="T11" fmla="*/ 87 h 1097"/>
              <a:gd name="T12" fmla="*/ 838 w 1097"/>
              <a:gd name="T13" fmla="*/ 87 h 1097"/>
              <a:gd name="T14" fmla="*/ 664 w 1097"/>
              <a:gd name="T15" fmla="*/ 153 h 1097"/>
              <a:gd name="T16" fmla="*/ 664 w 1097"/>
              <a:gd name="T17" fmla="*/ 0 h 1097"/>
              <a:gd name="T18" fmla="*/ 444 w 1097"/>
              <a:gd name="T19" fmla="*/ 0 h 1097"/>
              <a:gd name="T20" fmla="*/ 427 w 1097"/>
              <a:gd name="T21" fmla="*/ 17 h 1097"/>
              <a:gd name="T22" fmla="*/ 355 w 1097"/>
              <a:gd name="T23" fmla="*/ 183 h 1097"/>
              <a:gd name="T24" fmla="*/ 247 w 1097"/>
              <a:gd name="T25" fmla="*/ 75 h 1097"/>
              <a:gd name="T26" fmla="*/ 91 w 1097"/>
              <a:gd name="T27" fmla="*/ 230 h 1097"/>
              <a:gd name="T28" fmla="*/ 91 w 1097"/>
              <a:gd name="T29" fmla="*/ 255 h 1097"/>
              <a:gd name="T30" fmla="*/ 151 w 1097"/>
              <a:gd name="T31" fmla="*/ 427 h 1097"/>
              <a:gd name="T32" fmla="*/ 0 w 1097"/>
              <a:gd name="T33" fmla="*/ 427 h 1097"/>
              <a:gd name="T34" fmla="*/ 0 w 1097"/>
              <a:gd name="T35" fmla="*/ 647 h 1097"/>
              <a:gd name="T36" fmla="*/ 17 w 1097"/>
              <a:gd name="T37" fmla="*/ 664 h 1097"/>
              <a:gd name="T38" fmla="*/ 185 w 1097"/>
              <a:gd name="T39" fmla="*/ 748 h 1097"/>
              <a:gd name="T40" fmla="*/ 79 w 1097"/>
              <a:gd name="T41" fmla="*/ 854 h 1097"/>
              <a:gd name="T42" fmla="*/ 234 w 1097"/>
              <a:gd name="T43" fmla="*/ 1010 h 1097"/>
              <a:gd name="T44" fmla="*/ 259 w 1097"/>
              <a:gd name="T45" fmla="*/ 1010 h 1097"/>
              <a:gd name="T46" fmla="*/ 432 w 1097"/>
              <a:gd name="T47" fmla="*/ 945 h 1097"/>
              <a:gd name="T48" fmla="*/ 432 w 1097"/>
              <a:gd name="T49" fmla="*/ 1097 h 1097"/>
              <a:gd name="T50" fmla="*/ 653 w 1097"/>
              <a:gd name="T51" fmla="*/ 1097 h 1097"/>
              <a:gd name="T52" fmla="*/ 670 w 1097"/>
              <a:gd name="T53" fmla="*/ 1080 h 1097"/>
              <a:gd name="T54" fmla="*/ 740 w 1097"/>
              <a:gd name="T55" fmla="*/ 912 h 1097"/>
              <a:gd name="T56" fmla="*/ 850 w 1097"/>
              <a:gd name="T57" fmla="*/ 1022 h 1097"/>
              <a:gd name="T58" fmla="*/ 1006 w 1097"/>
              <a:gd name="T59" fmla="*/ 867 h 1097"/>
              <a:gd name="T60" fmla="*/ 1006 w 1097"/>
              <a:gd name="T61" fmla="*/ 842 h 1097"/>
              <a:gd name="T62" fmla="*/ 940 w 1097"/>
              <a:gd name="T63" fmla="*/ 670 h 1097"/>
              <a:gd name="T64" fmla="*/ 792 w 1097"/>
              <a:gd name="T65" fmla="*/ 549 h 1097"/>
              <a:gd name="T66" fmla="*/ 299 w 1097"/>
              <a:gd name="T67" fmla="*/ 549 h 1097"/>
              <a:gd name="T68" fmla="*/ 792 w 1097"/>
              <a:gd name="T69" fmla="*/ 549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7" h="1097">
                <a:moveTo>
                  <a:pt x="1079" y="670"/>
                </a:moveTo>
                <a:cubicBezTo>
                  <a:pt x="1097" y="670"/>
                  <a:pt x="1097" y="670"/>
                  <a:pt x="1097" y="670"/>
                </a:cubicBezTo>
                <a:cubicBezTo>
                  <a:pt x="1097" y="653"/>
                  <a:pt x="1097" y="653"/>
                  <a:pt x="1097" y="653"/>
                </a:cubicBezTo>
                <a:cubicBezTo>
                  <a:pt x="1097" y="450"/>
                  <a:pt x="1097" y="450"/>
                  <a:pt x="1097" y="450"/>
                </a:cubicBezTo>
                <a:cubicBezTo>
                  <a:pt x="1097" y="433"/>
                  <a:pt x="1097" y="433"/>
                  <a:pt x="1097" y="433"/>
                </a:cubicBezTo>
                <a:cubicBezTo>
                  <a:pt x="1079" y="433"/>
                  <a:pt x="1079" y="433"/>
                  <a:pt x="1079" y="433"/>
                </a:cubicBezTo>
                <a:cubicBezTo>
                  <a:pt x="941" y="433"/>
                  <a:pt x="941" y="433"/>
                  <a:pt x="941" y="433"/>
                </a:cubicBezTo>
                <a:cubicBezTo>
                  <a:pt x="933" y="405"/>
                  <a:pt x="922" y="378"/>
                  <a:pt x="908" y="352"/>
                </a:cubicBezTo>
                <a:cubicBezTo>
                  <a:pt x="1006" y="255"/>
                  <a:pt x="1006" y="255"/>
                  <a:pt x="1006" y="255"/>
                </a:cubicBezTo>
                <a:cubicBezTo>
                  <a:pt x="1018" y="243"/>
                  <a:pt x="1018" y="243"/>
                  <a:pt x="1018" y="243"/>
                </a:cubicBezTo>
                <a:cubicBezTo>
                  <a:pt x="1006" y="230"/>
                  <a:pt x="1006" y="230"/>
                  <a:pt x="1006" y="230"/>
                </a:cubicBezTo>
                <a:cubicBezTo>
                  <a:pt x="862" y="87"/>
                  <a:pt x="862" y="87"/>
                  <a:pt x="862" y="87"/>
                </a:cubicBezTo>
                <a:cubicBezTo>
                  <a:pt x="850" y="75"/>
                  <a:pt x="850" y="75"/>
                  <a:pt x="850" y="75"/>
                </a:cubicBezTo>
                <a:cubicBezTo>
                  <a:pt x="838" y="87"/>
                  <a:pt x="838" y="87"/>
                  <a:pt x="838" y="87"/>
                </a:cubicBezTo>
                <a:cubicBezTo>
                  <a:pt x="740" y="185"/>
                  <a:pt x="740" y="185"/>
                  <a:pt x="740" y="185"/>
                </a:cubicBezTo>
                <a:cubicBezTo>
                  <a:pt x="716" y="172"/>
                  <a:pt x="690" y="161"/>
                  <a:pt x="664" y="153"/>
                </a:cubicBezTo>
                <a:cubicBezTo>
                  <a:pt x="664" y="17"/>
                  <a:pt x="664" y="17"/>
                  <a:pt x="664" y="17"/>
                </a:cubicBezTo>
                <a:cubicBezTo>
                  <a:pt x="664" y="0"/>
                  <a:pt x="664" y="0"/>
                  <a:pt x="664" y="0"/>
                </a:cubicBezTo>
                <a:cubicBezTo>
                  <a:pt x="647" y="0"/>
                  <a:pt x="647" y="0"/>
                  <a:pt x="647" y="0"/>
                </a:cubicBezTo>
                <a:cubicBezTo>
                  <a:pt x="444" y="0"/>
                  <a:pt x="444" y="0"/>
                  <a:pt x="444" y="0"/>
                </a:cubicBezTo>
                <a:cubicBezTo>
                  <a:pt x="427" y="0"/>
                  <a:pt x="427" y="0"/>
                  <a:pt x="427" y="0"/>
                </a:cubicBezTo>
                <a:cubicBezTo>
                  <a:pt x="427" y="17"/>
                  <a:pt x="427" y="17"/>
                  <a:pt x="427" y="17"/>
                </a:cubicBezTo>
                <a:cubicBezTo>
                  <a:pt x="427" y="153"/>
                  <a:pt x="427" y="153"/>
                  <a:pt x="427" y="153"/>
                </a:cubicBezTo>
                <a:cubicBezTo>
                  <a:pt x="402" y="161"/>
                  <a:pt x="378" y="171"/>
                  <a:pt x="355" y="183"/>
                </a:cubicBezTo>
                <a:cubicBezTo>
                  <a:pt x="259" y="87"/>
                  <a:pt x="259" y="87"/>
                  <a:pt x="259" y="87"/>
                </a:cubicBezTo>
                <a:cubicBezTo>
                  <a:pt x="247" y="75"/>
                  <a:pt x="247" y="75"/>
                  <a:pt x="247" y="75"/>
                </a:cubicBezTo>
                <a:cubicBezTo>
                  <a:pt x="234" y="87"/>
                  <a:pt x="234" y="87"/>
                  <a:pt x="234" y="87"/>
                </a:cubicBezTo>
                <a:cubicBezTo>
                  <a:pt x="91" y="230"/>
                  <a:pt x="91" y="230"/>
                  <a:pt x="91" y="230"/>
                </a:cubicBezTo>
                <a:cubicBezTo>
                  <a:pt x="79" y="243"/>
                  <a:pt x="79" y="243"/>
                  <a:pt x="79" y="243"/>
                </a:cubicBezTo>
                <a:cubicBezTo>
                  <a:pt x="91" y="255"/>
                  <a:pt x="91" y="255"/>
                  <a:pt x="91" y="255"/>
                </a:cubicBezTo>
                <a:cubicBezTo>
                  <a:pt x="185" y="349"/>
                  <a:pt x="185" y="349"/>
                  <a:pt x="185" y="349"/>
                </a:cubicBezTo>
                <a:cubicBezTo>
                  <a:pt x="171" y="374"/>
                  <a:pt x="160" y="400"/>
                  <a:pt x="151" y="427"/>
                </a:cubicBezTo>
                <a:cubicBezTo>
                  <a:pt x="17" y="427"/>
                  <a:pt x="17" y="427"/>
                  <a:pt x="17" y="427"/>
                </a:cubicBezTo>
                <a:cubicBezTo>
                  <a:pt x="0" y="427"/>
                  <a:pt x="0" y="427"/>
                  <a:pt x="0" y="427"/>
                </a:cubicBezTo>
                <a:cubicBezTo>
                  <a:pt x="0" y="444"/>
                  <a:pt x="0" y="444"/>
                  <a:pt x="0" y="444"/>
                </a:cubicBezTo>
                <a:cubicBezTo>
                  <a:pt x="0" y="647"/>
                  <a:pt x="0" y="647"/>
                  <a:pt x="0" y="647"/>
                </a:cubicBezTo>
                <a:cubicBezTo>
                  <a:pt x="0" y="664"/>
                  <a:pt x="0" y="664"/>
                  <a:pt x="0" y="664"/>
                </a:cubicBezTo>
                <a:cubicBezTo>
                  <a:pt x="17" y="664"/>
                  <a:pt x="17" y="664"/>
                  <a:pt x="17" y="664"/>
                </a:cubicBezTo>
                <a:cubicBezTo>
                  <a:pt x="150" y="664"/>
                  <a:pt x="150" y="664"/>
                  <a:pt x="150" y="664"/>
                </a:cubicBezTo>
                <a:cubicBezTo>
                  <a:pt x="158" y="694"/>
                  <a:pt x="170" y="722"/>
                  <a:pt x="185" y="748"/>
                </a:cubicBezTo>
                <a:cubicBezTo>
                  <a:pt x="91" y="842"/>
                  <a:pt x="91" y="842"/>
                  <a:pt x="91" y="842"/>
                </a:cubicBezTo>
                <a:cubicBezTo>
                  <a:pt x="79" y="854"/>
                  <a:pt x="79" y="854"/>
                  <a:pt x="79" y="854"/>
                </a:cubicBezTo>
                <a:cubicBezTo>
                  <a:pt x="91" y="867"/>
                  <a:pt x="91" y="867"/>
                  <a:pt x="91" y="867"/>
                </a:cubicBezTo>
                <a:cubicBezTo>
                  <a:pt x="234" y="1010"/>
                  <a:pt x="234" y="1010"/>
                  <a:pt x="234" y="1010"/>
                </a:cubicBezTo>
                <a:cubicBezTo>
                  <a:pt x="247" y="1022"/>
                  <a:pt x="247" y="1022"/>
                  <a:pt x="247" y="1022"/>
                </a:cubicBezTo>
                <a:cubicBezTo>
                  <a:pt x="259" y="1010"/>
                  <a:pt x="259" y="1010"/>
                  <a:pt x="259" y="1010"/>
                </a:cubicBezTo>
                <a:cubicBezTo>
                  <a:pt x="355" y="914"/>
                  <a:pt x="355" y="914"/>
                  <a:pt x="355" y="914"/>
                </a:cubicBezTo>
                <a:cubicBezTo>
                  <a:pt x="379" y="927"/>
                  <a:pt x="406" y="938"/>
                  <a:pt x="432" y="945"/>
                </a:cubicBezTo>
                <a:cubicBezTo>
                  <a:pt x="432" y="1080"/>
                  <a:pt x="432" y="1080"/>
                  <a:pt x="432" y="1080"/>
                </a:cubicBezTo>
                <a:cubicBezTo>
                  <a:pt x="432" y="1097"/>
                  <a:pt x="432" y="1097"/>
                  <a:pt x="432" y="1097"/>
                </a:cubicBezTo>
                <a:cubicBezTo>
                  <a:pt x="450" y="1097"/>
                  <a:pt x="450" y="1097"/>
                  <a:pt x="450" y="1097"/>
                </a:cubicBezTo>
                <a:cubicBezTo>
                  <a:pt x="653" y="1097"/>
                  <a:pt x="653" y="1097"/>
                  <a:pt x="653" y="1097"/>
                </a:cubicBezTo>
                <a:cubicBezTo>
                  <a:pt x="670" y="1097"/>
                  <a:pt x="670" y="1097"/>
                  <a:pt x="670" y="1097"/>
                </a:cubicBezTo>
                <a:cubicBezTo>
                  <a:pt x="670" y="1080"/>
                  <a:pt x="670" y="1080"/>
                  <a:pt x="670" y="1080"/>
                </a:cubicBezTo>
                <a:cubicBezTo>
                  <a:pt x="670" y="942"/>
                  <a:pt x="670" y="942"/>
                  <a:pt x="670" y="942"/>
                </a:cubicBezTo>
                <a:cubicBezTo>
                  <a:pt x="694" y="934"/>
                  <a:pt x="718" y="924"/>
                  <a:pt x="740" y="912"/>
                </a:cubicBezTo>
                <a:cubicBezTo>
                  <a:pt x="838" y="1010"/>
                  <a:pt x="838" y="1010"/>
                  <a:pt x="838" y="1010"/>
                </a:cubicBezTo>
                <a:cubicBezTo>
                  <a:pt x="850" y="1022"/>
                  <a:pt x="850" y="1022"/>
                  <a:pt x="850" y="1022"/>
                </a:cubicBezTo>
                <a:cubicBezTo>
                  <a:pt x="862" y="1010"/>
                  <a:pt x="862" y="1010"/>
                  <a:pt x="862" y="1010"/>
                </a:cubicBezTo>
                <a:cubicBezTo>
                  <a:pt x="1006" y="867"/>
                  <a:pt x="1006" y="867"/>
                  <a:pt x="1006" y="867"/>
                </a:cubicBezTo>
                <a:cubicBezTo>
                  <a:pt x="1018" y="854"/>
                  <a:pt x="1018" y="854"/>
                  <a:pt x="1018" y="854"/>
                </a:cubicBezTo>
                <a:cubicBezTo>
                  <a:pt x="1006" y="842"/>
                  <a:pt x="1006" y="842"/>
                  <a:pt x="1006" y="842"/>
                </a:cubicBezTo>
                <a:cubicBezTo>
                  <a:pt x="908" y="745"/>
                  <a:pt x="908" y="745"/>
                  <a:pt x="908" y="745"/>
                </a:cubicBezTo>
                <a:cubicBezTo>
                  <a:pt x="921" y="721"/>
                  <a:pt x="932" y="696"/>
                  <a:pt x="940" y="670"/>
                </a:cubicBezTo>
                <a:cubicBezTo>
                  <a:pt x="1079" y="670"/>
                  <a:pt x="1079" y="670"/>
                  <a:pt x="1079" y="670"/>
                </a:cubicBezTo>
                <a:close/>
                <a:moveTo>
                  <a:pt x="792" y="549"/>
                </a:moveTo>
                <a:cubicBezTo>
                  <a:pt x="792" y="684"/>
                  <a:pt x="681" y="795"/>
                  <a:pt x="545" y="795"/>
                </a:cubicBezTo>
                <a:cubicBezTo>
                  <a:pt x="410" y="795"/>
                  <a:pt x="299" y="684"/>
                  <a:pt x="299" y="549"/>
                </a:cubicBezTo>
                <a:cubicBezTo>
                  <a:pt x="299" y="413"/>
                  <a:pt x="410" y="302"/>
                  <a:pt x="545" y="302"/>
                </a:cubicBezTo>
                <a:cubicBezTo>
                  <a:pt x="681" y="302"/>
                  <a:pt x="792" y="413"/>
                  <a:pt x="792" y="549"/>
                </a:cubicBezTo>
                <a:close/>
              </a:path>
            </a:pathLst>
          </a:custGeom>
          <a:solidFill>
            <a:schemeClr val="accent3"/>
          </a:solidFill>
          <a:ln>
            <a:noFill/>
          </a:ln>
        </p:spPr>
        <p:txBody>
          <a:bodyPr vert="horz" wrap="square" lIns="68582" tIns="34291" rIns="68582" bIns="34291" numCol="1" anchor="t" anchorCtr="0" compatLnSpc="1"/>
          <a:lstStyle/>
          <a:p>
            <a:endParaRPr lang="en-IN" sz="1100" dirty="0">
              <a:solidFill>
                <a:schemeClr val="tx2"/>
              </a:solidFill>
              <a:latin typeface="微软雅黑" panose="020B0503020204020204" pitchFamily="34" charset="-122"/>
              <a:ea typeface="微软雅黑" panose="020B0503020204020204" pitchFamily="34" charset="-122"/>
            </a:endParaRPr>
          </a:p>
        </p:txBody>
      </p:sp>
      <p:sp>
        <p:nvSpPr>
          <p:cNvPr id="99" name="TextBox 8"/>
          <p:cNvSpPr txBox="1"/>
          <p:nvPr/>
        </p:nvSpPr>
        <p:spPr>
          <a:xfrm>
            <a:off x="4275982" y="1715864"/>
            <a:ext cx="556679" cy="646419"/>
          </a:xfrm>
          <a:prstGeom prst="rect">
            <a:avLst/>
          </a:prstGeom>
          <a:noFill/>
        </p:spPr>
        <p:txBody>
          <a:bodyPr wrap="square" lIns="91442" tIns="45721" rIns="91442" bIns="45721" rtlCol="0">
            <a:spAutoFit/>
          </a:bodyPr>
          <a:lstStyle/>
          <a:p>
            <a:r>
              <a:rPr lang="zh-CN" altLang="en-US" sz="1200" dirty="0">
                <a:solidFill>
                  <a:schemeClr val="accent3"/>
                </a:solidFill>
                <a:latin typeface="微软雅黑" panose="020B0503020204020204" pitchFamily="34" charset="-122"/>
                <a:ea typeface="微软雅黑" panose="020B0503020204020204" pitchFamily="34" charset="-122"/>
              </a:rPr>
              <a:t>单击编辑标题</a:t>
            </a:r>
          </a:p>
        </p:txBody>
      </p:sp>
      <p:grpSp>
        <p:nvGrpSpPr>
          <p:cNvPr id="2" name="Group 8"/>
          <p:cNvGrpSpPr>
            <a:grpSpLocks noChangeAspect="1"/>
          </p:cNvGrpSpPr>
          <p:nvPr/>
        </p:nvGrpSpPr>
        <p:grpSpPr bwMode="auto">
          <a:xfrm>
            <a:off x="1166814" y="1506135"/>
            <a:ext cx="2440781" cy="1665347"/>
            <a:chOff x="898" y="1539"/>
            <a:chExt cx="2209" cy="1507"/>
          </a:xfrm>
        </p:grpSpPr>
        <p:sp>
          <p:nvSpPr>
            <p:cNvPr id="101"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4" rIns="68568" bIns="34284" numCol="1" anchor="t" anchorCtr="0" compatLnSpc="1"/>
            <a:lstStyle/>
            <a:p>
              <a:endParaRPr lang="en-IN" sz="1100" dirty="0">
                <a:solidFill>
                  <a:schemeClr val="tx2"/>
                </a:solidFill>
                <a:latin typeface="微软雅黑" panose="020B0503020204020204" pitchFamily="34" charset="-122"/>
                <a:ea typeface="微软雅黑" panose="020B0503020204020204" pitchFamily="34" charset="-122"/>
              </a:endParaRPr>
            </a:p>
          </p:txBody>
        </p:sp>
        <p:sp>
          <p:nvSpPr>
            <p:cNvPr id="102"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4" rIns="68568" bIns="34284" numCol="1" anchor="t" anchorCtr="0" compatLnSpc="1"/>
            <a:lstStyle/>
            <a:p>
              <a:endParaRPr lang="en-IN" sz="1100" dirty="0">
                <a:solidFill>
                  <a:schemeClr val="tx2"/>
                </a:solidFill>
                <a:latin typeface="微软雅黑" panose="020B0503020204020204" pitchFamily="34" charset="-122"/>
                <a:ea typeface="微软雅黑" panose="020B0503020204020204" pitchFamily="34" charset="-122"/>
              </a:endParaRPr>
            </a:p>
          </p:txBody>
        </p:sp>
      </p:grpSp>
      <p:grpSp>
        <p:nvGrpSpPr>
          <p:cNvPr id="3" name="Group 8"/>
          <p:cNvGrpSpPr>
            <a:grpSpLocks noChangeAspect="1"/>
          </p:cNvGrpSpPr>
          <p:nvPr/>
        </p:nvGrpSpPr>
        <p:grpSpPr bwMode="auto">
          <a:xfrm flipH="1">
            <a:off x="5481639" y="1506135"/>
            <a:ext cx="2440781" cy="1665347"/>
            <a:chOff x="898" y="1539"/>
            <a:chExt cx="2209" cy="1507"/>
          </a:xfrm>
        </p:grpSpPr>
        <p:sp>
          <p:nvSpPr>
            <p:cNvPr id="104" name="Freeform 9"/>
            <p:cNvSpPr>
              <a:spLocks noEditPoints="1"/>
            </p:cNvSpPr>
            <p:nvPr/>
          </p:nvSpPr>
          <p:spPr bwMode="auto">
            <a:xfrm>
              <a:off x="898" y="1539"/>
              <a:ext cx="1318" cy="1322"/>
            </a:xfrm>
            <a:custGeom>
              <a:avLst/>
              <a:gdLst>
                <a:gd name="T0" fmla="*/ 556 w 556"/>
                <a:gd name="T1" fmla="*/ 264 h 557"/>
                <a:gd name="T2" fmla="*/ 493 w 556"/>
                <a:gd name="T3" fmla="*/ 201 h 557"/>
                <a:gd name="T4" fmla="*/ 466 w 556"/>
                <a:gd name="T5" fmla="*/ 201 h 557"/>
                <a:gd name="T6" fmla="*/ 530 w 556"/>
                <a:gd name="T7" fmla="*/ 137 h 557"/>
                <a:gd name="T8" fmla="*/ 464 w 556"/>
                <a:gd name="T9" fmla="*/ 71 h 557"/>
                <a:gd name="T10" fmla="*/ 375 w 556"/>
                <a:gd name="T11" fmla="*/ 71 h 557"/>
                <a:gd name="T12" fmla="*/ 356 w 556"/>
                <a:gd name="T13" fmla="*/ 90 h 557"/>
                <a:gd name="T14" fmla="*/ 356 w 556"/>
                <a:gd name="T15" fmla="*/ 0 h 557"/>
                <a:gd name="T16" fmla="*/ 263 w 556"/>
                <a:gd name="T17" fmla="*/ 0 h 557"/>
                <a:gd name="T18" fmla="*/ 200 w 556"/>
                <a:gd name="T19" fmla="*/ 63 h 557"/>
                <a:gd name="T20" fmla="*/ 200 w 556"/>
                <a:gd name="T21" fmla="*/ 91 h 557"/>
                <a:gd name="T22" fmla="*/ 136 w 556"/>
                <a:gd name="T23" fmla="*/ 27 h 557"/>
                <a:gd name="T24" fmla="*/ 71 w 556"/>
                <a:gd name="T25" fmla="*/ 92 h 557"/>
                <a:gd name="T26" fmla="*/ 71 w 556"/>
                <a:gd name="T27" fmla="*/ 181 h 557"/>
                <a:gd name="T28" fmla="*/ 90 w 556"/>
                <a:gd name="T29" fmla="*/ 201 h 557"/>
                <a:gd name="T30" fmla="*/ 0 w 556"/>
                <a:gd name="T31" fmla="*/ 201 h 557"/>
                <a:gd name="T32" fmla="*/ 0 w 556"/>
                <a:gd name="T33" fmla="*/ 293 h 557"/>
                <a:gd name="T34" fmla="*/ 63 w 556"/>
                <a:gd name="T35" fmla="*/ 356 h 557"/>
                <a:gd name="T36" fmla="*/ 90 w 556"/>
                <a:gd name="T37" fmla="*/ 356 h 557"/>
                <a:gd name="T38" fmla="*/ 26 w 556"/>
                <a:gd name="T39" fmla="*/ 420 h 557"/>
                <a:gd name="T40" fmla="*/ 91 w 556"/>
                <a:gd name="T41" fmla="*/ 485 h 557"/>
                <a:gd name="T42" fmla="*/ 181 w 556"/>
                <a:gd name="T43" fmla="*/ 485 h 557"/>
                <a:gd name="T44" fmla="*/ 200 w 556"/>
                <a:gd name="T45" fmla="*/ 466 h 557"/>
                <a:gd name="T46" fmla="*/ 200 w 556"/>
                <a:gd name="T47" fmla="*/ 557 h 557"/>
                <a:gd name="T48" fmla="*/ 292 w 556"/>
                <a:gd name="T49" fmla="*/ 557 h 557"/>
                <a:gd name="T50" fmla="*/ 356 w 556"/>
                <a:gd name="T51" fmla="*/ 493 h 557"/>
                <a:gd name="T52" fmla="*/ 356 w 556"/>
                <a:gd name="T53" fmla="*/ 466 h 557"/>
                <a:gd name="T54" fmla="*/ 420 w 556"/>
                <a:gd name="T55" fmla="*/ 530 h 557"/>
                <a:gd name="T56" fmla="*/ 485 w 556"/>
                <a:gd name="T57" fmla="*/ 465 h 557"/>
                <a:gd name="T58" fmla="*/ 485 w 556"/>
                <a:gd name="T59" fmla="*/ 375 h 557"/>
                <a:gd name="T60" fmla="*/ 466 w 556"/>
                <a:gd name="T61" fmla="*/ 356 h 557"/>
                <a:gd name="T62" fmla="*/ 556 w 556"/>
                <a:gd name="T63" fmla="*/ 356 h 557"/>
                <a:gd name="T64" fmla="*/ 556 w 556"/>
                <a:gd name="T65" fmla="*/ 264 h 557"/>
                <a:gd name="T66" fmla="*/ 278 w 556"/>
                <a:gd name="T67" fmla="*/ 393 h 557"/>
                <a:gd name="T68" fmla="*/ 163 w 556"/>
                <a:gd name="T69" fmla="*/ 278 h 557"/>
                <a:gd name="T70" fmla="*/ 278 w 556"/>
                <a:gd name="T71" fmla="*/ 164 h 557"/>
                <a:gd name="T72" fmla="*/ 393 w 556"/>
                <a:gd name="T73" fmla="*/ 278 h 557"/>
                <a:gd name="T74" fmla="*/ 278 w 556"/>
                <a:gd name="T75" fmla="*/ 393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6" h="557">
                  <a:moveTo>
                    <a:pt x="556" y="264"/>
                  </a:moveTo>
                  <a:cubicBezTo>
                    <a:pt x="556" y="229"/>
                    <a:pt x="528" y="201"/>
                    <a:pt x="493" y="201"/>
                  </a:cubicBezTo>
                  <a:cubicBezTo>
                    <a:pt x="466" y="201"/>
                    <a:pt x="466" y="201"/>
                    <a:pt x="466" y="201"/>
                  </a:cubicBezTo>
                  <a:cubicBezTo>
                    <a:pt x="530" y="137"/>
                    <a:pt x="530" y="137"/>
                    <a:pt x="530" y="137"/>
                  </a:cubicBezTo>
                  <a:cubicBezTo>
                    <a:pt x="464" y="71"/>
                    <a:pt x="464" y="71"/>
                    <a:pt x="464" y="71"/>
                  </a:cubicBezTo>
                  <a:cubicBezTo>
                    <a:pt x="440" y="47"/>
                    <a:pt x="399" y="47"/>
                    <a:pt x="375" y="71"/>
                  </a:cubicBezTo>
                  <a:cubicBezTo>
                    <a:pt x="356" y="90"/>
                    <a:pt x="356" y="90"/>
                    <a:pt x="356" y="90"/>
                  </a:cubicBezTo>
                  <a:cubicBezTo>
                    <a:pt x="356" y="0"/>
                    <a:pt x="356" y="0"/>
                    <a:pt x="356" y="0"/>
                  </a:cubicBezTo>
                  <a:cubicBezTo>
                    <a:pt x="263" y="0"/>
                    <a:pt x="263" y="0"/>
                    <a:pt x="263" y="0"/>
                  </a:cubicBezTo>
                  <a:cubicBezTo>
                    <a:pt x="228" y="0"/>
                    <a:pt x="200" y="28"/>
                    <a:pt x="200" y="63"/>
                  </a:cubicBezTo>
                  <a:cubicBezTo>
                    <a:pt x="200" y="91"/>
                    <a:pt x="200" y="91"/>
                    <a:pt x="200" y="91"/>
                  </a:cubicBezTo>
                  <a:cubicBezTo>
                    <a:pt x="136" y="27"/>
                    <a:pt x="136" y="27"/>
                    <a:pt x="136" y="27"/>
                  </a:cubicBezTo>
                  <a:cubicBezTo>
                    <a:pt x="71" y="92"/>
                    <a:pt x="71" y="92"/>
                    <a:pt x="71" y="92"/>
                  </a:cubicBezTo>
                  <a:cubicBezTo>
                    <a:pt x="46" y="117"/>
                    <a:pt x="46" y="157"/>
                    <a:pt x="71" y="181"/>
                  </a:cubicBezTo>
                  <a:cubicBezTo>
                    <a:pt x="90" y="201"/>
                    <a:pt x="90" y="201"/>
                    <a:pt x="90" y="201"/>
                  </a:cubicBezTo>
                  <a:cubicBezTo>
                    <a:pt x="0" y="201"/>
                    <a:pt x="0" y="201"/>
                    <a:pt x="0" y="201"/>
                  </a:cubicBezTo>
                  <a:cubicBezTo>
                    <a:pt x="0" y="293"/>
                    <a:pt x="0" y="293"/>
                    <a:pt x="0" y="293"/>
                  </a:cubicBezTo>
                  <a:cubicBezTo>
                    <a:pt x="0" y="328"/>
                    <a:pt x="28" y="356"/>
                    <a:pt x="63" y="356"/>
                  </a:cubicBezTo>
                  <a:cubicBezTo>
                    <a:pt x="90" y="356"/>
                    <a:pt x="90" y="356"/>
                    <a:pt x="90" y="356"/>
                  </a:cubicBezTo>
                  <a:cubicBezTo>
                    <a:pt x="26" y="420"/>
                    <a:pt x="26" y="420"/>
                    <a:pt x="26" y="420"/>
                  </a:cubicBezTo>
                  <a:cubicBezTo>
                    <a:pt x="91" y="485"/>
                    <a:pt x="91" y="485"/>
                    <a:pt x="91" y="485"/>
                  </a:cubicBezTo>
                  <a:cubicBezTo>
                    <a:pt x="116" y="510"/>
                    <a:pt x="156" y="510"/>
                    <a:pt x="181" y="485"/>
                  </a:cubicBezTo>
                  <a:cubicBezTo>
                    <a:pt x="200" y="466"/>
                    <a:pt x="200" y="466"/>
                    <a:pt x="200" y="466"/>
                  </a:cubicBezTo>
                  <a:cubicBezTo>
                    <a:pt x="200" y="557"/>
                    <a:pt x="200" y="557"/>
                    <a:pt x="200" y="557"/>
                  </a:cubicBezTo>
                  <a:cubicBezTo>
                    <a:pt x="292" y="557"/>
                    <a:pt x="292" y="557"/>
                    <a:pt x="292" y="557"/>
                  </a:cubicBezTo>
                  <a:cubicBezTo>
                    <a:pt x="327" y="557"/>
                    <a:pt x="356" y="528"/>
                    <a:pt x="356" y="493"/>
                  </a:cubicBezTo>
                  <a:cubicBezTo>
                    <a:pt x="356" y="466"/>
                    <a:pt x="356" y="466"/>
                    <a:pt x="356" y="466"/>
                  </a:cubicBezTo>
                  <a:cubicBezTo>
                    <a:pt x="420" y="530"/>
                    <a:pt x="420" y="530"/>
                    <a:pt x="420" y="530"/>
                  </a:cubicBezTo>
                  <a:cubicBezTo>
                    <a:pt x="485" y="465"/>
                    <a:pt x="485" y="465"/>
                    <a:pt x="485" y="465"/>
                  </a:cubicBezTo>
                  <a:cubicBezTo>
                    <a:pt x="510" y="440"/>
                    <a:pt x="510" y="400"/>
                    <a:pt x="485" y="375"/>
                  </a:cubicBezTo>
                  <a:cubicBezTo>
                    <a:pt x="466" y="356"/>
                    <a:pt x="466" y="356"/>
                    <a:pt x="466" y="356"/>
                  </a:cubicBezTo>
                  <a:cubicBezTo>
                    <a:pt x="556" y="356"/>
                    <a:pt x="556" y="356"/>
                    <a:pt x="556" y="356"/>
                  </a:cubicBezTo>
                  <a:lnTo>
                    <a:pt x="556" y="264"/>
                  </a:lnTo>
                  <a:close/>
                  <a:moveTo>
                    <a:pt x="278" y="393"/>
                  </a:moveTo>
                  <a:cubicBezTo>
                    <a:pt x="214" y="393"/>
                    <a:pt x="163" y="342"/>
                    <a:pt x="163" y="278"/>
                  </a:cubicBezTo>
                  <a:cubicBezTo>
                    <a:pt x="163" y="215"/>
                    <a:pt x="214" y="164"/>
                    <a:pt x="278" y="164"/>
                  </a:cubicBezTo>
                  <a:cubicBezTo>
                    <a:pt x="341" y="164"/>
                    <a:pt x="393" y="215"/>
                    <a:pt x="393" y="278"/>
                  </a:cubicBezTo>
                  <a:cubicBezTo>
                    <a:pt x="393" y="342"/>
                    <a:pt x="341" y="393"/>
                    <a:pt x="278" y="393"/>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4" rIns="68568" bIns="34284" numCol="1" anchor="t" anchorCtr="0" compatLnSpc="1"/>
            <a:lstStyle/>
            <a:p>
              <a:endParaRPr lang="en-IN" sz="1100" dirty="0">
                <a:solidFill>
                  <a:schemeClr val="tx2"/>
                </a:solidFill>
                <a:latin typeface="微软雅黑" panose="020B0503020204020204" pitchFamily="34" charset="-122"/>
                <a:ea typeface="微软雅黑" panose="020B0503020204020204" pitchFamily="34" charset="-122"/>
              </a:endParaRPr>
            </a:p>
          </p:txBody>
        </p:sp>
        <p:sp>
          <p:nvSpPr>
            <p:cNvPr id="105" name="Freeform 10"/>
            <p:cNvSpPr>
              <a:spLocks noEditPoints="1"/>
            </p:cNvSpPr>
            <p:nvPr/>
          </p:nvSpPr>
          <p:spPr bwMode="auto">
            <a:xfrm>
              <a:off x="2152" y="2090"/>
              <a:ext cx="955" cy="956"/>
            </a:xfrm>
            <a:custGeom>
              <a:avLst/>
              <a:gdLst>
                <a:gd name="T0" fmla="*/ 403 w 403"/>
                <a:gd name="T1" fmla="*/ 191 h 403"/>
                <a:gd name="T2" fmla="*/ 357 w 403"/>
                <a:gd name="T3" fmla="*/ 145 h 403"/>
                <a:gd name="T4" fmla="*/ 337 w 403"/>
                <a:gd name="T5" fmla="*/ 145 h 403"/>
                <a:gd name="T6" fmla="*/ 383 w 403"/>
                <a:gd name="T7" fmla="*/ 99 h 403"/>
                <a:gd name="T8" fmla="*/ 336 w 403"/>
                <a:gd name="T9" fmla="*/ 52 h 403"/>
                <a:gd name="T10" fmla="*/ 272 w 403"/>
                <a:gd name="T11" fmla="*/ 52 h 403"/>
                <a:gd name="T12" fmla="*/ 258 w 403"/>
                <a:gd name="T13" fmla="*/ 66 h 403"/>
                <a:gd name="T14" fmla="*/ 258 w 403"/>
                <a:gd name="T15" fmla="*/ 0 h 403"/>
                <a:gd name="T16" fmla="*/ 191 w 403"/>
                <a:gd name="T17" fmla="*/ 0 h 403"/>
                <a:gd name="T18" fmla="*/ 145 w 403"/>
                <a:gd name="T19" fmla="*/ 46 h 403"/>
                <a:gd name="T20" fmla="*/ 145 w 403"/>
                <a:gd name="T21" fmla="*/ 66 h 403"/>
                <a:gd name="T22" fmla="*/ 99 w 403"/>
                <a:gd name="T23" fmla="*/ 20 h 403"/>
                <a:gd name="T24" fmla="*/ 52 w 403"/>
                <a:gd name="T25" fmla="*/ 67 h 403"/>
                <a:gd name="T26" fmla="*/ 52 w 403"/>
                <a:gd name="T27" fmla="*/ 131 h 403"/>
                <a:gd name="T28" fmla="*/ 66 w 403"/>
                <a:gd name="T29" fmla="*/ 145 h 403"/>
                <a:gd name="T30" fmla="*/ 0 w 403"/>
                <a:gd name="T31" fmla="*/ 145 h 403"/>
                <a:gd name="T32" fmla="*/ 0 w 403"/>
                <a:gd name="T33" fmla="*/ 212 h 403"/>
                <a:gd name="T34" fmla="*/ 46 w 403"/>
                <a:gd name="T35" fmla="*/ 258 h 403"/>
                <a:gd name="T36" fmla="*/ 66 w 403"/>
                <a:gd name="T37" fmla="*/ 258 h 403"/>
                <a:gd name="T38" fmla="*/ 19 w 403"/>
                <a:gd name="T39" fmla="*/ 304 h 403"/>
                <a:gd name="T40" fmla="*/ 67 w 403"/>
                <a:gd name="T41" fmla="*/ 351 h 403"/>
                <a:gd name="T42" fmla="*/ 131 w 403"/>
                <a:gd name="T43" fmla="*/ 351 h 403"/>
                <a:gd name="T44" fmla="*/ 145 w 403"/>
                <a:gd name="T45" fmla="*/ 337 h 403"/>
                <a:gd name="T46" fmla="*/ 145 w 403"/>
                <a:gd name="T47" fmla="*/ 403 h 403"/>
                <a:gd name="T48" fmla="*/ 212 w 403"/>
                <a:gd name="T49" fmla="*/ 403 h 403"/>
                <a:gd name="T50" fmla="*/ 258 w 403"/>
                <a:gd name="T51" fmla="*/ 357 h 403"/>
                <a:gd name="T52" fmla="*/ 258 w 403"/>
                <a:gd name="T53" fmla="*/ 337 h 403"/>
                <a:gd name="T54" fmla="*/ 304 w 403"/>
                <a:gd name="T55" fmla="*/ 384 h 403"/>
                <a:gd name="T56" fmla="*/ 351 w 403"/>
                <a:gd name="T57" fmla="*/ 336 h 403"/>
                <a:gd name="T58" fmla="*/ 351 w 403"/>
                <a:gd name="T59" fmla="*/ 272 h 403"/>
                <a:gd name="T60" fmla="*/ 337 w 403"/>
                <a:gd name="T61" fmla="*/ 258 h 403"/>
                <a:gd name="T62" fmla="*/ 403 w 403"/>
                <a:gd name="T63" fmla="*/ 258 h 403"/>
                <a:gd name="T64" fmla="*/ 403 w 403"/>
                <a:gd name="T65" fmla="*/ 191 h 403"/>
                <a:gd name="T66" fmla="*/ 201 w 403"/>
                <a:gd name="T67" fmla="*/ 285 h 403"/>
                <a:gd name="T68" fmla="*/ 118 w 403"/>
                <a:gd name="T69" fmla="*/ 202 h 403"/>
                <a:gd name="T70" fmla="*/ 201 w 403"/>
                <a:gd name="T71" fmla="*/ 119 h 403"/>
                <a:gd name="T72" fmla="*/ 284 w 403"/>
                <a:gd name="T73" fmla="*/ 202 h 403"/>
                <a:gd name="T74" fmla="*/ 201 w 403"/>
                <a:gd name="T75" fmla="*/ 28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3" h="403">
                  <a:moveTo>
                    <a:pt x="403" y="191"/>
                  </a:moveTo>
                  <a:cubicBezTo>
                    <a:pt x="403" y="166"/>
                    <a:pt x="382" y="145"/>
                    <a:pt x="357" y="145"/>
                  </a:cubicBezTo>
                  <a:cubicBezTo>
                    <a:pt x="337" y="145"/>
                    <a:pt x="337" y="145"/>
                    <a:pt x="337" y="145"/>
                  </a:cubicBezTo>
                  <a:cubicBezTo>
                    <a:pt x="383" y="99"/>
                    <a:pt x="383" y="99"/>
                    <a:pt x="383" y="99"/>
                  </a:cubicBezTo>
                  <a:cubicBezTo>
                    <a:pt x="336" y="52"/>
                    <a:pt x="336" y="52"/>
                    <a:pt x="336" y="52"/>
                  </a:cubicBezTo>
                  <a:cubicBezTo>
                    <a:pt x="318" y="34"/>
                    <a:pt x="289" y="34"/>
                    <a:pt x="272" y="52"/>
                  </a:cubicBezTo>
                  <a:cubicBezTo>
                    <a:pt x="258" y="66"/>
                    <a:pt x="258" y="66"/>
                    <a:pt x="258" y="66"/>
                  </a:cubicBezTo>
                  <a:cubicBezTo>
                    <a:pt x="258" y="0"/>
                    <a:pt x="258" y="0"/>
                    <a:pt x="258" y="0"/>
                  </a:cubicBezTo>
                  <a:cubicBezTo>
                    <a:pt x="191" y="0"/>
                    <a:pt x="191" y="0"/>
                    <a:pt x="191" y="0"/>
                  </a:cubicBezTo>
                  <a:cubicBezTo>
                    <a:pt x="166" y="0"/>
                    <a:pt x="145" y="21"/>
                    <a:pt x="145" y="46"/>
                  </a:cubicBezTo>
                  <a:cubicBezTo>
                    <a:pt x="145" y="66"/>
                    <a:pt x="145" y="66"/>
                    <a:pt x="145" y="66"/>
                  </a:cubicBezTo>
                  <a:cubicBezTo>
                    <a:pt x="99" y="20"/>
                    <a:pt x="99" y="20"/>
                    <a:pt x="99" y="20"/>
                  </a:cubicBezTo>
                  <a:cubicBezTo>
                    <a:pt x="52" y="67"/>
                    <a:pt x="52" y="67"/>
                    <a:pt x="52" y="67"/>
                  </a:cubicBezTo>
                  <a:cubicBezTo>
                    <a:pt x="34" y="85"/>
                    <a:pt x="34" y="114"/>
                    <a:pt x="52" y="131"/>
                  </a:cubicBezTo>
                  <a:cubicBezTo>
                    <a:pt x="66" y="145"/>
                    <a:pt x="66" y="145"/>
                    <a:pt x="66" y="145"/>
                  </a:cubicBezTo>
                  <a:cubicBezTo>
                    <a:pt x="0" y="145"/>
                    <a:pt x="0" y="145"/>
                    <a:pt x="0" y="145"/>
                  </a:cubicBezTo>
                  <a:cubicBezTo>
                    <a:pt x="0" y="212"/>
                    <a:pt x="0" y="212"/>
                    <a:pt x="0" y="212"/>
                  </a:cubicBezTo>
                  <a:cubicBezTo>
                    <a:pt x="0" y="237"/>
                    <a:pt x="21" y="258"/>
                    <a:pt x="46" y="258"/>
                  </a:cubicBezTo>
                  <a:cubicBezTo>
                    <a:pt x="66" y="258"/>
                    <a:pt x="66" y="258"/>
                    <a:pt x="66" y="258"/>
                  </a:cubicBezTo>
                  <a:cubicBezTo>
                    <a:pt x="19" y="304"/>
                    <a:pt x="19" y="304"/>
                    <a:pt x="19" y="304"/>
                  </a:cubicBezTo>
                  <a:cubicBezTo>
                    <a:pt x="67" y="351"/>
                    <a:pt x="67" y="351"/>
                    <a:pt x="67" y="351"/>
                  </a:cubicBezTo>
                  <a:cubicBezTo>
                    <a:pt x="84" y="369"/>
                    <a:pt x="113" y="369"/>
                    <a:pt x="131" y="351"/>
                  </a:cubicBezTo>
                  <a:cubicBezTo>
                    <a:pt x="145" y="337"/>
                    <a:pt x="145" y="337"/>
                    <a:pt x="145" y="337"/>
                  </a:cubicBezTo>
                  <a:cubicBezTo>
                    <a:pt x="145" y="403"/>
                    <a:pt x="145" y="403"/>
                    <a:pt x="145" y="403"/>
                  </a:cubicBezTo>
                  <a:cubicBezTo>
                    <a:pt x="212" y="403"/>
                    <a:pt x="212" y="403"/>
                    <a:pt x="212" y="403"/>
                  </a:cubicBezTo>
                  <a:cubicBezTo>
                    <a:pt x="237" y="403"/>
                    <a:pt x="258" y="382"/>
                    <a:pt x="258" y="357"/>
                  </a:cubicBezTo>
                  <a:cubicBezTo>
                    <a:pt x="258" y="337"/>
                    <a:pt x="258" y="337"/>
                    <a:pt x="258" y="337"/>
                  </a:cubicBezTo>
                  <a:cubicBezTo>
                    <a:pt x="304" y="384"/>
                    <a:pt x="304" y="384"/>
                    <a:pt x="304" y="384"/>
                  </a:cubicBezTo>
                  <a:cubicBezTo>
                    <a:pt x="351" y="336"/>
                    <a:pt x="351" y="336"/>
                    <a:pt x="351" y="336"/>
                  </a:cubicBezTo>
                  <a:cubicBezTo>
                    <a:pt x="369" y="319"/>
                    <a:pt x="369" y="290"/>
                    <a:pt x="351" y="272"/>
                  </a:cubicBezTo>
                  <a:cubicBezTo>
                    <a:pt x="337" y="258"/>
                    <a:pt x="337" y="258"/>
                    <a:pt x="337" y="258"/>
                  </a:cubicBezTo>
                  <a:cubicBezTo>
                    <a:pt x="403" y="258"/>
                    <a:pt x="403" y="258"/>
                    <a:pt x="403" y="258"/>
                  </a:cubicBezTo>
                  <a:lnTo>
                    <a:pt x="403" y="191"/>
                  </a:lnTo>
                  <a:close/>
                  <a:moveTo>
                    <a:pt x="201" y="285"/>
                  </a:moveTo>
                  <a:cubicBezTo>
                    <a:pt x="156" y="285"/>
                    <a:pt x="118" y="247"/>
                    <a:pt x="118" y="202"/>
                  </a:cubicBezTo>
                  <a:cubicBezTo>
                    <a:pt x="118" y="156"/>
                    <a:pt x="156" y="119"/>
                    <a:pt x="201" y="119"/>
                  </a:cubicBezTo>
                  <a:cubicBezTo>
                    <a:pt x="247" y="119"/>
                    <a:pt x="284" y="156"/>
                    <a:pt x="284" y="202"/>
                  </a:cubicBezTo>
                  <a:cubicBezTo>
                    <a:pt x="284" y="247"/>
                    <a:pt x="247" y="285"/>
                    <a:pt x="201" y="28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4" rIns="68568" bIns="34284" numCol="1" anchor="t" anchorCtr="0" compatLnSpc="1"/>
            <a:lstStyle/>
            <a:p>
              <a:endParaRPr lang="en-IN" sz="1100" dirty="0">
                <a:solidFill>
                  <a:schemeClr val="tx2"/>
                </a:solidFill>
                <a:latin typeface="微软雅黑" panose="020B0503020204020204" pitchFamily="34" charset="-122"/>
                <a:ea typeface="微软雅黑" panose="020B0503020204020204" pitchFamily="34" charset="-122"/>
              </a:endParaRPr>
            </a:p>
          </p:txBody>
        </p:sp>
      </p:grpSp>
      <p:sp>
        <p:nvSpPr>
          <p:cNvPr id="106" name="TextBox 19"/>
          <p:cNvSpPr txBox="1"/>
          <p:nvPr/>
        </p:nvSpPr>
        <p:spPr>
          <a:xfrm>
            <a:off x="1459238" y="1252187"/>
            <a:ext cx="1107996" cy="277037"/>
          </a:xfrm>
          <a:prstGeom prst="rect">
            <a:avLst/>
          </a:prstGeom>
          <a:noFill/>
        </p:spPr>
        <p:txBody>
          <a:bodyPr wrap="none" lIns="91442" tIns="45721" rIns="91442" bIns="45721"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7" name="TextBox 136"/>
          <p:cNvSpPr txBox="1"/>
          <p:nvPr/>
        </p:nvSpPr>
        <p:spPr>
          <a:xfrm>
            <a:off x="2662578" y="3171483"/>
            <a:ext cx="1107996" cy="277037"/>
          </a:xfrm>
          <a:prstGeom prst="rect">
            <a:avLst/>
          </a:prstGeom>
          <a:noFill/>
        </p:spPr>
        <p:txBody>
          <a:bodyPr wrap="none" lIns="91442" tIns="45721" rIns="91442" bIns="45721"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8" name="TextBox 137"/>
          <p:cNvSpPr txBox="1"/>
          <p:nvPr/>
        </p:nvSpPr>
        <p:spPr>
          <a:xfrm>
            <a:off x="5594686" y="3171483"/>
            <a:ext cx="1107996" cy="277037"/>
          </a:xfrm>
          <a:prstGeom prst="rect">
            <a:avLst/>
          </a:prstGeom>
          <a:noFill/>
        </p:spPr>
        <p:txBody>
          <a:bodyPr wrap="none" lIns="91442" tIns="45721" rIns="91442" bIns="45721"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9" name="TextBox 138"/>
          <p:cNvSpPr txBox="1"/>
          <p:nvPr/>
        </p:nvSpPr>
        <p:spPr>
          <a:xfrm>
            <a:off x="6758552" y="1252187"/>
            <a:ext cx="1107996" cy="277037"/>
          </a:xfrm>
          <a:prstGeom prst="rect">
            <a:avLst/>
          </a:prstGeom>
          <a:noFill/>
        </p:spPr>
        <p:txBody>
          <a:bodyPr wrap="none" lIns="91442" tIns="45721" rIns="91442" bIns="45721"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10" name="TextBox 39"/>
          <p:cNvSpPr txBox="1"/>
          <p:nvPr/>
        </p:nvSpPr>
        <p:spPr>
          <a:xfrm>
            <a:off x="1630530" y="2054363"/>
            <a:ext cx="628626" cy="338513"/>
          </a:xfrm>
          <a:prstGeom prst="rect">
            <a:avLst/>
          </a:prstGeom>
          <a:noFill/>
        </p:spPr>
        <p:txBody>
          <a:bodyPr wrap="none" lIns="91442" tIns="45721" rIns="91442" bIns="45721" rtlCol="0">
            <a:spAutoFit/>
          </a:bodyPr>
          <a:lstStyle/>
          <a:p>
            <a:r>
              <a:rPr lang="en-GB" sz="1600" dirty="0">
                <a:solidFill>
                  <a:schemeClr val="tx2"/>
                </a:solidFill>
                <a:latin typeface="微软雅黑" panose="020B0503020204020204" pitchFamily="34" charset="-122"/>
                <a:ea typeface="微软雅黑" panose="020B0503020204020204" pitchFamily="34" charset="-122"/>
              </a:rPr>
              <a:t>60%</a:t>
            </a:r>
            <a:endParaRPr lang="en-IN" sz="1600" dirty="0">
              <a:solidFill>
                <a:schemeClr val="tx2"/>
              </a:solidFill>
              <a:latin typeface="微软雅黑" panose="020B0503020204020204" pitchFamily="34" charset="-122"/>
              <a:ea typeface="微软雅黑" panose="020B0503020204020204" pitchFamily="34" charset="-122"/>
            </a:endParaRPr>
          </a:p>
        </p:txBody>
      </p:sp>
      <p:sp>
        <p:nvSpPr>
          <p:cNvPr id="111" name="TextBox 139"/>
          <p:cNvSpPr txBox="1"/>
          <p:nvPr/>
        </p:nvSpPr>
        <p:spPr>
          <a:xfrm>
            <a:off x="2833772" y="2493196"/>
            <a:ext cx="516434" cy="276969"/>
          </a:xfrm>
          <a:prstGeom prst="rect">
            <a:avLst/>
          </a:prstGeom>
          <a:noFill/>
        </p:spPr>
        <p:txBody>
          <a:bodyPr wrap="none" lIns="91442" tIns="45721" rIns="91442" bIns="45721" rtlCol="0">
            <a:spAutoFit/>
          </a:bodyPr>
          <a:lstStyle/>
          <a:p>
            <a:r>
              <a:rPr lang="en-GB" sz="1200" dirty="0">
                <a:solidFill>
                  <a:schemeClr val="tx2"/>
                </a:solidFill>
                <a:latin typeface="微软雅黑" panose="020B0503020204020204" pitchFamily="34" charset="-122"/>
                <a:ea typeface="微软雅黑" panose="020B0503020204020204" pitchFamily="34" charset="-122"/>
              </a:rPr>
              <a:t>70%</a:t>
            </a:r>
            <a:endParaRPr lang="en-IN" sz="1200" dirty="0">
              <a:solidFill>
                <a:schemeClr val="tx2"/>
              </a:solidFill>
              <a:latin typeface="微软雅黑" panose="020B0503020204020204" pitchFamily="34" charset="-122"/>
              <a:ea typeface="微软雅黑" panose="020B0503020204020204" pitchFamily="34" charset="-122"/>
            </a:endParaRPr>
          </a:p>
        </p:txBody>
      </p:sp>
      <p:sp>
        <p:nvSpPr>
          <p:cNvPr id="112" name="TextBox 141"/>
          <p:cNvSpPr txBox="1"/>
          <p:nvPr/>
        </p:nvSpPr>
        <p:spPr>
          <a:xfrm>
            <a:off x="5811185" y="2511562"/>
            <a:ext cx="500407" cy="276969"/>
          </a:xfrm>
          <a:prstGeom prst="rect">
            <a:avLst/>
          </a:prstGeom>
          <a:noFill/>
        </p:spPr>
        <p:txBody>
          <a:bodyPr wrap="none" lIns="91442" tIns="45721" rIns="91442" bIns="45721" rtlCol="0">
            <a:spAutoFit/>
          </a:bodyPr>
          <a:lstStyle/>
          <a:p>
            <a:r>
              <a:rPr lang="en-GB" sz="1200" dirty="0">
                <a:solidFill>
                  <a:schemeClr val="tx2"/>
                </a:solidFill>
                <a:latin typeface="微软雅黑" panose="020B0503020204020204" pitchFamily="34" charset="-122"/>
                <a:ea typeface="微软雅黑" panose="020B0503020204020204" pitchFamily="34" charset="-122"/>
              </a:rPr>
              <a:t>75%</a:t>
            </a:r>
            <a:endParaRPr lang="en-IN" sz="1200" dirty="0">
              <a:solidFill>
                <a:schemeClr val="tx2"/>
              </a:solidFill>
              <a:latin typeface="微软雅黑" panose="020B0503020204020204" pitchFamily="34" charset="-122"/>
              <a:ea typeface="微软雅黑" panose="020B0503020204020204" pitchFamily="34" charset="-122"/>
            </a:endParaRPr>
          </a:p>
        </p:txBody>
      </p:sp>
      <p:sp>
        <p:nvSpPr>
          <p:cNvPr id="113" name="TextBox 142"/>
          <p:cNvSpPr txBox="1"/>
          <p:nvPr/>
        </p:nvSpPr>
        <p:spPr>
          <a:xfrm>
            <a:off x="6945246" y="2090040"/>
            <a:ext cx="607789" cy="338513"/>
          </a:xfrm>
          <a:prstGeom prst="rect">
            <a:avLst/>
          </a:prstGeom>
          <a:noFill/>
        </p:spPr>
        <p:txBody>
          <a:bodyPr wrap="none" lIns="91442" tIns="45721" rIns="91442" bIns="45721" rtlCol="0">
            <a:spAutoFit/>
          </a:bodyPr>
          <a:lstStyle/>
          <a:p>
            <a:r>
              <a:rPr lang="en-GB" sz="1600" dirty="0">
                <a:solidFill>
                  <a:schemeClr val="tx2"/>
                </a:solidFill>
                <a:latin typeface="微软雅黑" panose="020B0503020204020204" pitchFamily="34" charset="-122"/>
                <a:ea typeface="微软雅黑" panose="020B0503020204020204" pitchFamily="34" charset="-122"/>
              </a:rPr>
              <a:t>85%</a:t>
            </a:r>
            <a:endParaRPr lang="en-IN" sz="1600" dirty="0">
              <a:solidFill>
                <a:schemeClr val="tx2"/>
              </a:solidFill>
              <a:latin typeface="微软雅黑" panose="020B0503020204020204" pitchFamily="34" charset="-122"/>
              <a:ea typeface="微软雅黑" panose="020B0503020204020204" pitchFamily="34" charset="-122"/>
            </a:endParaRPr>
          </a:p>
        </p:txBody>
      </p:sp>
      <p:sp>
        <p:nvSpPr>
          <p:cNvPr id="115" name="Rectangle 144"/>
          <p:cNvSpPr/>
          <p:nvPr/>
        </p:nvSpPr>
        <p:spPr>
          <a:xfrm>
            <a:off x="1116216" y="3845751"/>
            <a:ext cx="7055559" cy="461603"/>
          </a:xfrm>
          <a:prstGeom prst="rect">
            <a:avLst/>
          </a:prstGeom>
        </p:spPr>
        <p:txBody>
          <a:bodyPr wrap="square" lIns="91442" tIns="45721" rIns="91442" bIns="45721">
            <a:spAutoFit/>
          </a:bodyPr>
          <a:lstStyle/>
          <a:p>
            <a:pPr algn="ctr">
              <a:lnSpc>
                <a:spcPct val="120000"/>
              </a:lnSpc>
              <a:spcBef>
                <a:spcPct val="200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heel(1)">
                                      <p:cBhvr>
                                        <p:cTn id="7" dur="500"/>
                                        <p:tgtEl>
                                          <p:spTgt spid="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fade">
                                      <p:cBhvr>
                                        <p:cTn id="11" dur="500"/>
                                        <p:tgtEl>
                                          <p:spTgt spid="9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500"/>
                                        <p:tgtEl>
                                          <p:spTgt spid="10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fade">
                                      <p:cBhvr>
                                        <p:cTn id="33" dur="500"/>
                                        <p:tgtEl>
                                          <p:spTgt spid="111"/>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anim calcmode="lin" valueType="num">
                                      <p:cBhvr>
                                        <p:cTn id="38" dur="500" fill="hold"/>
                                        <p:tgtEl>
                                          <p:spTgt spid="3"/>
                                        </p:tgtEl>
                                        <p:attrNameLst>
                                          <p:attrName>ppt_x</p:attrName>
                                        </p:attrNameLst>
                                      </p:cBhvr>
                                      <p:tavLst>
                                        <p:tav tm="0">
                                          <p:val>
                                            <p:strVal val="#ppt_x"/>
                                          </p:val>
                                        </p:tav>
                                        <p:tav tm="100000">
                                          <p:val>
                                            <p:strVal val="#ppt_x"/>
                                          </p:val>
                                        </p:tav>
                                      </p:tavLst>
                                    </p:anim>
                                    <p:anim calcmode="lin" valueType="num">
                                      <p:cBhvr>
                                        <p:cTn id="39" dur="5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500"/>
                                        <p:tgtEl>
                                          <p:spTgt spid="108"/>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fade">
                                      <p:cBhvr>
                                        <p:cTn id="55" dur="500"/>
                                        <p:tgtEl>
                                          <p:spTgt spid="112"/>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wipe(left)">
                                      <p:cBhvr>
                                        <p:cTn id="59"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p:bldP spid="106" grpId="0"/>
      <p:bldP spid="107" grpId="0"/>
      <p:bldP spid="108" grpId="0"/>
      <p:bldP spid="109" grpId="0"/>
      <p:bldP spid="110" grpId="0"/>
      <p:bldP spid="111" grpId="0"/>
      <p:bldP spid="112" grpId="0"/>
      <p:bldP spid="113" grpId="0"/>
      <p:bldP spid="1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9"/>
          <p:cNvSpPr>
            <a:spLocks noChangeArrowheads="1"/>
          </p:cNvSpPr>
          <p:nvPr/>
        </p:nvSpPr>
        <p:spPr bwMode="auto">
          <a:xfrm>
            <a:off x="936680" y="3045766"/>
            <a:ext cx="3783012" cy="77811"/>
          </a:xfrm>
          <a:prstGeom prst="rect">
            <a:avLst/>
          </a:pr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35" name="Freeform 78"/>
          <p:cNvSpPr>
            <a:spLocks noChangeArrowheads="1"/>
          </p:cNvSpPr>
          <p:nvPr/>
        </p:nvSpPr>
        <p:spPr bwMode="auto">
          <a:xfrm>
            <a:off x="936681" y="3045766"/>
            <a:ext cx="2535237" cy="77811"/>
          </a:xfrm>
          <a:custGeom>
            <a:avLst/>
            <a:gdLst>
              <a:gd name="T0" fmla="*/ 323 w 323"/>
              <a:gd name="T1" fmla="*/ 5 h 10"/>
              <a:gd name="T2" fmla="*/ 319 w 323"/>
              <a:gd name="T3" fmla="*/ 10 h 10"/>
              <a:gd name="T4" fmla="*/ 4 w 323"/>
              <a:gd name="T5" fmla="*/ 10 h 10"/>
              <a:gd name="T6" fmla="*/ 0 w 323"/>
              <a:gd name="T7" fmla="*/ 5 h 10"/>
              <a:gd name="T8" fmla="*/ 0 w 323"/>
              <a:gd name="T9" fmla="*/ 5 h 10"/>
              <a:gd name="T10" fmla="*/ 4 w 323"/>
              <a:gd name="T11" fmla="*/ 0 h 10"/>
              <a:gd name="T12" fmla="*/ 319 w 323"/>
              <a:gd name="T13" fmla="*/ 0 h 10"/>
              <a:gd name="T14" fmla="*/ 323 w 323"/>
              <a:gd name="T15" fmla="*/ 5 h 10"/>
              <a:gd name="T16" fmla="*/ 0 60000 65536"/>
              <a:gd name="T17" fmla="*/ 0 60000 65536"/>
              <a:gd name="T18" fmla="*/ 0 60000 65536"/>
              <a:gd name="T19" fmla="*/ 0 60000 65536"/>
              <a:gd name="T20" fmla="*/ 0 60000 65536"/>
              <a:gd name="T21" fmla="*/ 0 60000 65536"/>
              <a:gd name="T22" fmla="*/ 0 60000 65536"/>
              <a:gd name="T23" fmla="*/ 0 60000 65536"/>
              <a:gd name="T24" fmla="*/ 0 w 323"/>
              <a:gd name="T25" fmla="*/ 0 h 10"/>
              <a:gd name="T26" fmla="*/ 323 w 323"/>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3" h="10">
                <a:moveTo>
                  <a:pt x="323" y="5"/>
                </a:moveTo>
                <a:cubicBezTo>
                  <a:pt x="323" y="8"/>
                  <a:pt x="321" y="10"/>
                  <a:pt x="319" y="10"/>
                </a:cubicBezTo>
                <a:cubicBezTo>
                  <a:pt x="4" y="10"/>
                  <a:pt x="4" y="10"/>
                  <a:pt x="4" y="10"/>
                </a:cubicBezTo>
                <a:cubicBezTo>
                  <a:pt x="2" y="10"/>
                  <a:pt x="0" y="8"/>
                  <a:pt x="0" y="5"/>
                </a:cubicBezTo>
                <a:cubicBezTo>
                  <a:pt x="0" y="5"/>
                  <a:pt x="0" y="5"/>
                  <a:pt x="0" y="5"/>
                </a:cubicBezTo>
                <a:cubicBezTo>
                  <a:pt x="0" y="3"/>
                  <a:pt x="2" y="0"/>
                  <a:pt x="4" y="0"/>
                </a:cubicBezTo>
                <a:cubicBezTo>
                  <a:pt x="319" y="0"/>
                  <a:pt x="319" y="0"/>
                  <a:pt x="319" y="0"/>
                </a:cubicBezTo>
                <a:cubicBezTo>
                  <a:pt x="321" y="0"/>
                  <a:pt x="323" y="3"/>
                  <a:pt x="323" y="5"/>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36" name="Rectangle 79"/>
          <p:cNvSpPr>
            <a:spLocks noChangeArrowheads="1"/>
          </p:cNvSpPr>
          <p:nvPr/>
        </p:nvSpPr>
        <p:spPr bwMode="auto">
          <a:xfrm>
            <a:off x="936680" y="3380497"/>
            <a:ext cx="3783012" cy="68284"/>
          </a:xfrm>
          <a:prstGeom prst="rect">
            <a:avLst/>
          </a:pr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37" name="Freeform 80"/>
          <p:cNvSpPr>
            <a:spLocks noChangeArrowheads="1"/>
          </p:cNvSpPr>
          <p:nvPr/>
        </p:nvSpPr>
        <p:spPr bwMode="auto">
          <a:xfrm>
            <a:off x="936680" y="3380497"/>
            <a:ext cx="2324100" cy="68284"/>
          </a:xfrm>
          <a:custGeom>
            <a:avLst/>
            <a:gdLst>
              <a:gd name="T0" fmla="*/ 296 w 296"/>
              <a:gd name="T1" fmla="*/ 5 h 9"/>
              <a:gd name="T2" fmla="*/ 292 w 296"/>
              <a:gd name="T3" fmla="*/ 9 h 9"/>
              <a:gd name="T4" fmla="*/ 4 w 296"/>
              <a:gd name="T5" fmla="*/ 9 h 9"/>
              <a:gd name="T6" fmla="*/ 0 w 296"/>
              <a:gd name="T7" fmla="*/ 5 h 9"/>
              <a:gd name="T8" fmla="*/ 0 w 296"/>
              <a:gd name="T9" fmla="*/ 5 h 9"/>
              <a:gd name="T10" fmla="*/ 4 w 296"/>
              <a:gd name="T11" fmla="*/ 0 h 9"/>
              <a:gd name="T12" fmla="*/ 292 w 296"/>
              <a:gd name="T13" fmla="*/ 0 h 9"/>
              <a:gd name="T14" fmla="*/ 296 w 296"/>
              <a:gd name="T15" fmla="*/ 5 h 9"/>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9"/>
              <a:gd name="T26" fmla="*/ 296 w 296"/>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9">
                <a:moveTo>
                  <a:pt x="296" y="5"/>
                </a:moveTo>
                <a:cubicBezTo>
                  <a:pt x="296" y="7"/>
                  <a:pt x="294" y="9"/>
                  <a:pt x="292" y="9"/>
                </a:cubicBezTo>
                <a:cubicBezTo>
                  <a:pt x="4" y="9"/>
                  <a:pt x="4" y="9"/>
                  <a:pt x="4" y="9"/>
                </a:cubicBezTo>
                <a:cubicBezTo>
                  <a:pt x="2" y="9"/>
                  <a:pt x="0" y="7"/>
                  <a:pt x="0" y="5"/>
                </a:cubicBezTo>
                <a:cubicBezTo>
                  <a:pt x="0" y="5"/>
                  <a:pt x="0" y="5"/>
                  <a:pt x="0" y="5"/>
                </a:cubicBezTo>
                <a:cubicBezTo>
                  <a:pt x="0" y="2"/>
                  <a:pt x="2" y="0"/>
                  <a:pt x="4" y="0"/>
                </a:cubicBezTo>
                <a:cubicBezTo>
                  <a:pt x="292" y="0"/>
                  <a:pt x="292" y="0"/>
                  <a:pt x="292" y="0"/>
                </a:cubicBezTo>
                <a:cubicBezTo>
                  <a:pt x="294" y="0"/>
                  <a:pt x="296" y="2"/>
                  <a:pt x="296" y="5"/>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38" name="Rectangle 81"/>
          <p:cNvSpPr>
            <a:spLocks noChangeArrowheads="1"/>
          </p:cNvSpPr>
          <p:nvPr/>
        </p:nvSpPr>
        <p:spPr bwMode="auto">
          <a:xfrm>
            <a:off x="936680" y="3745164"/>
            <a:ext cx="3783012" cy="77811"/>
          </a:xfrm>
          <a:prstGeom prst="rect">
            <a:avLst/>
          </a:pr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39" name="Freeform 82"/>
          <p:cNvSpPr>
            <a:spLocks noChangeArrowheads="1"/>
          </p:cNvSpPr>
          <p:nvPr/>
        </p:nvSpPr>
        <p:spPr bwMode="auto">
          <a:xfrm>
            <a:off x="936680" y="3745164"/>
            <a:ext cx="1350962" cy="77811"/>
          </a:xfrm>
          <a:custGeom>
            <a:avLst/>
            <a:gdLst>
              <a:gd name="T0" fmla="*/ 172 w 172"/>
              <a:gd name="T1" fmla="*/ 5 h 10"/>
              <a:gd name="T2" fmla="*/ 169 w 172"/>
              <a:gd name="T3" fmla="*/ 10 h 10"/>
              <a:gd name="T4" fmla="*/ 2 w 172"/>
              <a:gd name="T5" fmla="*/ 10 h 10"/>
              <a:gd name="T6" fmla="*/ 0 w 172"/>
              <a:gd name="T7" fmla="*/ 5 h 10"/>
              <a:gd name="T8" fmla="*/ 0 w 172"/>
              <a:gd name="T9" fmla="*/ 5 h 10"/>
              <a:gd name="T10" fmla="*/ 2 w 172"/>
              <a:gd name="T11" fmla="*/ 0 h 10"/>
              <a:gd name="T12" fmla="*/ 169 w 172"/>
              <a:gd name="T13" fmla="*/ 0 h 10"/>
              <a:gd name="T14" fmla="*/ 172 w 172"/>
              <a:gd name="T15" fmla="*/ 5 h 10"/>
              <a:gd name="T16" fmla="*/ 0 60000 65536"/>
              <a:gd name="T17" fmla="*/ 0 60000 65536"/>
              <a:gd name="T18" fmla="*/ 0 60000 65536"/>
              <a:gd name="T19" fmla="*/ 0 60000 65536"/>
              <a:gd name="T20" fmla="*/ 0 60000 65536"/>
              <a:gd name="T21" fmla="*/ 0 60000 65536"/>
              <a:gd name="T22" fmla="*/ 0 60000 65536"/>
              <a:gd name="T23" fmla="*/ 0 60000 65536"/>
              <a:gd name="T24" fmla="*/ 0 w 172"/>
              <a:gd name="T25" fmla="*/ 0 h 10"/>
              <a:gd name="T26" fmla="*/ 172 w 172"/>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2" h="10">
                <a:moveTo>
                  <a:pt x="172" y="5"/>
                </a:moveTo>
                <a:cubicBezTo>
                  <a:pt x="172" y="8"/>
                  <a:pt x="171" y="10"/>
                  <a:pt x="169" y="10"/>
                </a:cubicBezTo>
                <a:cubicBezTo>
                  <a:pt x="2" y="10"/>
                  <a:pt x="2" y="10"/>
                  <a:pt x="2" y="10"/>
                </a:cubicBezTo>
                <a:cubicBezTo>
                  <a:pt x="1" y="10"/>
                  <a:pt x="0" y="8"/>
                  <a:pt x="0" y="5"/>
                </a:cubicBezTo>
                <a:cubicBezTo>
                  <a:pt x="0" y="5"/>
                  <a:pt x="0" y="5"/>
                  <a:pt x="0" y="5"/>
                </a:cubicBezTo>
                <a:cubicBezTo>
                  <a:pt x="0" y="2"/>
                  <a:pt x="1" y="0"/>
                  <a:pt x="2" y="0"/>
                </a:cubicBezTo>
                <a:cubicBezTo>
                  <a:pt x="169" y="0"/>
                  <a:pt x="169" y="0"/>
                  <a:pt x="169" y="0"/>
                </a:cubicBezTo>
                <a:cubicBezTo>
                  <a:pt x="171" y="0"/>
                  <a:pt x="172" y="2"/>
                  <a:pt x="172" y="5"/>
                </a:cubicBezTo>
                <a:close/>
              </a:path>
            </a:pathLst>
          </a:custGeom>
          <a:solidFill>
            <a:schemeClr val="accent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0" name="Rectangle 83"/>
          <p:cNvSpPr>
            <a:spLocks noChangeArrowheads="1"/>
          </p:cNvSpPr>
          <p:nvPr/>
        </p:nvSpPr>
        <p:spPr bwMode="auto">
          <a:xfrm>
            <a:off x="936680" y="4077239"/>
            <a:ext cx="3783012" cy="69872"/>
          </a:xfrm>
          <a:prstGeom prst="rect">
            <a:avLst/>
          </a:pr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1" name="Freeform 84"/>
          <p:cNvSpPr>
            <a:spLocks noChangeArrowheads="1"/>
          </p:cNvSpPr>
          <p:nvPr/>
        </p:nvSpPr>
        <p:spPr bwMode="auto">
          <a:xfrm>
            <a:off x="936680" y="4077239"/>
            <a:ext cx="2913062" cy="69872"/>
          </a:xfrm>
          <a:custGeom>
            <a:avLst/>
            <a:gdLst>
              <a:gd name="T0" fmla="*/ 371 w 371"/>
              <a:gd name="T1" fmla="*/ 4 h 9"/>
              <a:gd name="T2" fmla="*/ 366 w 371"/>
              <a:gd name="T3" fmla="*/ 9 h 9"/>
              <a:gd name="T4" fmla="*/ 5 w 371"/>
              <a:gd name="T5" fmla="*/ 9 h 9"/>
              <a:gd name="T6" fmla="*/ 0 w 371"/>
              <a:gd name="T7" fmla="*/ 4 h 9"/>
              <a:gd name="T8" fmla="*/ 0 w 371"/>
              <a:gd name="T9" fmla="*/ 4 h 9"/>
              <a:gd name="T10" fmla="*/ 5 w 371"/>
              <a:gd name="T11" fmla="*/ 0 h 9"/>
              <a:gd name="T12" fmla="*/ 366 w 371"/>
              <a:gd name="T13" fmla="*/ 0 h 9"/>
              <a:gd name="T14" fmla="*/ 371 w 371"/>
              <a:gd name="T15" fmla="*/ 4 h 9"/>
              <a:gd name="T16" fmla="*/ 0 60000 65536"/>
              <a:gd name="T17" fmla="*/ 0 60000 65536"/>
              <a:gd name="T18" fmla="*/ 0 60000 65536"/>
              <a:gd name="T19" fmla="*/ 0 60000 65536"/>
              <a:gd name="T20" fmla="*/ 0 60000 65536"/>
              <a:gd name="T21" fmla="*/ 0 60000 65536"/>
              <a:gd name="T22" fmla="*/ 0 60000 65536"/>
              <a:gd name="T23" fmla="*/ 0 60000 65536"/>
              <a:gd name="T24" fmla="*/ 0 w 371"/>
              <a:gd name="T25" fmla="*/ 0 h 9"/>
              <a:gd name="T26" fmla="*/ 371 w 37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1" h="9">
                <a:moveTo>
                  <a:pt x="371" y="4"/>
                </a:moveTo>
                <a:cubicBezTo>
                  <a:pt x="371" y="7"/>
                  <a:pt x="368" y="9"/>
                  <a:pt x="366" y="9"/>
                </a:cubicBezTo>
                <a:cubicBezTo>
                  <a:pt x="5" y="9"/>
                  <a:pt x="5" y="9"/>
                  <a:pt x="5" y="9"/>
                </a:cubicBezTo>
                <a:cubicBezTo>
                  <a:pt x="2" y="9"/>
                  <a:pt x="0" y="7"/>
                  <a:pt x="0" y="4"/>
                </a:cubicBezTo>
                <a:cubicBezTo>
                  <a:pt x="0" y="4"/>
                  <a:pt x="0" y="4"/>
                  <a:pt x="0" y="4"/>
                </a:cubicBezTo>
                <a:cubicBezTo>
                  <a:pt x="0" y="2"/>
                  <a:pt x="2" y="0"/>
                  <a:pt x="5" y="0"/>
                </a:cubicBezTo>
                <a:cubicBezTo>
                  <a:pt x="366" y="0"/>
                  <a:pt x="366" y="0"/>
                  <a:pt x="366" y="0"/>
                </a:cubicBezTo>
                <a:cubicBezTo>
                  <a:pt x="368" y="0"/>
                  <a:pt x="371" y="2"/>
                  <a:pt x="371" y="4"/>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2" name="Freeform 91"/>
          <p:cNvSpPr>
            <a:spLocks noChangeArrowheads="1"/>
          </p:cNvSpPr>
          <p:nvPr/>
        </p:nvSpPr>
        <p:spPr bwMode="auto">
          <a:xfrm>
            <a:off x="5919843" y="1835717"/>
            <a:ext cx="568325" cy="971850"/>
          </a:xfrm>
          <a:custGeom>
            <a:avLst/>
            <a:gdLst>
              <a:gd name="T0" fmla="*/ 0 w 83"/>
              <a:gd name="T1" fmla="*/ 0 h 142"/>
              <a:gd name="T2" fmla="*/ 0 w 83"/>
              <a:gd name="T3" fmla="*/ 25 h 142"/>
              <a:gd name="T4" fmla="*/ 59 w 83"/>
              <a:gd name="T5" fmla="*/ 83 h 142"/>
              <a:gd name="T6" fmla="*/ 41 w 83"/>
              <a:gd name="T7" fmla="*/ 125 h 142"/>
              <a:gd name="T8" fmla="*/ 58 w 83"/>
              <a:gd name="T9" fmla="*/ 142 h 142"/>
              <a:gd name="T10" fmla="*/ 83 w 83"/>
              <a:gd name="T11" fmla="*/ 83 h 142"/>
              <a:gd name="T12" fmla="*/ 0 w 83"/>
              <a:gd name="T13" fmla="*/ 0 h 142"/>
              <a:gd name="T14" fmla="*/ 0 60000 65536"/>
              <a:gd name="T15" fmla="*/ 0 60000 65536"/>
              <a:gd name="T16" fmla="*/ 0 60000 65536"/>
              <a:gd name="T17" fmla="*/ 0 60000 65536"/>
              <a:gd name="T18" fmla="*/ 0 60000 65536"/>
              <a:gd name="T19" fmla="*/ 0 60000 65536"/>
              <a:gd name="T20" fmla="*/ 0 60000 65536"/>
              <a:gd name="T21" fmla="*/ 0 w 83"/>
              <a:gd name="T22" fmla="*/ 0 h 142"/>
              <a:gd name="T23" fmla="*/ 83 w 83"/>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42">
                <a:moveTo>
                  <a:pt x="0" y="0"/>
                </a:moveTo>
                <a:cubicBezTo>
                  <a:pt x="0" y="25"/>
                  <a:pt x="0" y="25"/>
                  <a:pt x="0" y="25"/>
                </a:cubicBezTo>
                <a:cubicBezTo>
                  <a:pt x="32" y="25"/>
                  <a:pt x="59" y="51"/>
                  <a:pt x="59" y="83"/>
                </a:cubicBezTo>
                <a:cubicBezTo>
                  <a:pt x="59" y="100"/>
                  <a:pt x="52" y="114"/>
                  <a:pt x="41" y="125"/>
                </a:cubicBezTo>
                <a:cubicBezTo>
                  <a:pt x="58" y="142"/>
                  <a:pt x="58" y="142"/>
                  <a:pt x="58" y="142"/>
                </a:cubicBezTo>
                <a:cubicBezTo>
                  <a:pt x="73" y="127"/>
                  <a:pt x="83" y="106"/>
                  <a:pt x="83" y="83"/>
                </a:cubicBezTo>
                <a:cubicBezTo>
                  <a:pt x="83" y="38"/>
                  <a:pt x="45" y="0"/>
                  <a:pt x="0" y="0"/>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3" name="Freeform 92"/>
          <p:cNvSpPr>
            <a:spLocks noChangeArrowheads="1"/>
          </p:cNvSpPr>
          <p:nvPr/>
        </p:nvSpPr>
        <p:spPr bwMode="auto">
          <a:xfrm>
            <a:off x="5353105" y="1835717"/>
            <a:ext cx="963612" cy="1141764"/>
          </a:xfrm>
          <a:custGeom>
            <a:avLst/>
            <a:gdLst>
              <a:gd name="T0" fmla="*/ 83 w 141"/>
              <a:gd name="T1" fmla="*/ 142 h 167"/>
              <a:gd name="T2" fmla="*/ 24 w 141"/>
              <a:gd name="T3" fmla="*/ 83 h 167"/>
              <a:gd name="T4" fmla="*/ 83 w 141"/>
              <a:gd name="T5" fmla="*/ 25 h 167"/>
              <a:gd name="T6" fmla="*/ 83 w 141"/>
              <a:gd name="T7" fmla="*/ 0 h 167"/>
              <a:gd name="T8" fmla="*/ 0 w 141"/>
              <a:gd name="T9" fmla="*/ 83 h 167"/>
              <a:gd name="T10" fmla="*/ 83 w 141"/>
              <a:gd name="T11" fmla="*/ 167 h 167"/>
              <a:gd name="T12" fmla="*/ 141 w 141"/>
              <a:gd name="T13" fmla="*/ 142 h 167"/>
              <a:gd name="T14" fmla="*/ 124 w 141"/>
              <a:gd name="T15" fmla="*/ 125 h 167"/>
              <a:gd name="T16" fmla="*/ 83 w 141"/>
              <a:gd name="T17" fmla="*/ 142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
              <a:gd name="T28" fmla="*/ 0 h 167"/>
              <a:gd name="T29" fmla="*/ 141 w 141"/>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 h="167">
                <a:moveTo>
                  <a:pt x="83" y="142"/>
                </a:moveTo>
                <a:cubicBezTo>
                  <a:pt x="50" y="142"/>
                  <a:pt x="24" y="116"/>
                  <a:pt x="24" y="83"/>
                </a:cubicBezTo>
                <a:cubicBezTo>
                  <a:pt x="24" y="51"/>
                  <a:pt x="50" y="25"/>
                  <a:pt x="83" y="25"/>
                </a:cubicBezTo>
                <a:cubicBezTo>
                  <a:pt x="83" y="0"/>
                  <a:pt x="83" y="0"/>
                  <a:pt x="83" y="0"/>
                </a:cubicBezTo>
                <a:cubicBezTo>
                  <a:pt x="37" y="0"/>
                  <a:pt x="0" y="38"/>
                  <a:pt x="0" y="83"/>
                </a:cubicBezTo>
                <a:cubicBezTo>
                  <a:pt x="0" y="129"/>
                  <a:pt x="37" y="167"/>
                  <a:pt x="83" y="167"/>
                </a:cubicBezTo>
                <a:cubicBezTo>
                  <a:pt x="105" y="167"/>
                  <a:pt x="126" y="157"/>
                  <a:pt x="141" y="142"/>
                </a:cubicBezTo>
                <a:cubicBezTo>
                  <a:pt x="124" y="125"/>
                  <a:pt x="124" y="125"/>
                  <a:pt x="124" y="125"/>
                </a:cubicBezTo>
                <a:cubicBezTo>
                  <a:pt x="114" y="136"/>
                  <a:pt x="99" y="142"/>
                  <a:pt x="83" y="142"/>
                </a:cubicBezTo>
                <a:close/>
              </a:path>
            </a:pathLst>
          </a:cu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4" name="Freeform 97"/>
          <p:cNvSpPr>
            <a:spLocks noChangeArrowheads="1"/>
          </p:cNvSpPr>
          <p:nvPr/>
        </p:nvSpPr>
        <p:spPr bwMode="auto">
          <a:xfrm>
            <a:off x="7199367" y="1835717"/>
            <a:ext cx="566738" cy="1135412"/>
          </a:xfrm>
          <a:custGeom>
            <a:avLst/>
            <a:gdLst>
              <a:gd name="T0" fmla="*/ 83 w 83"/>
              <a:gd name="T1" fmla="*/ 83 h 166"/>
              <a:gd name="T2" fmla="*/ 0 w 83"/>
              <a:gd name="T3" fmla="*/ 0 h 166"/>
              <a:gd name="T4" fmla="*/ 0 w 83"/>
              <a:gd name="T5" fmla="*/ 24 h 166"/>
              <a:gd name="T6" fmla="*/ 59 w 83"/>
              <a:gd name="T7" fmla="*/ 83 h 166"/>
              <a:gd name="T8" fmla="*/ 0 w 83"/>
              <a:gd name="T9" fmla="*/ 142 h 166"/>
              <a:gd name="T10" fmla="*/ 0 w 83"/>
              <a:gd name="T11" fmla="*/ 166 h 166"/>
              <a:gd name="T12" fmla="*/ 83 w 83"/>
              <a:gd name="T13" fmla="*/ 83 h 166"/>
              <a:gd name="T14" fmla="*/ 0 60000 65536"/>
              <a:gd name="T15" fmla="*/ 0 60000 65536"/>
              <a:gd name="T16" fmla="*/ 0 60000 65536"/>
              <a:gd name="T17" fmla="*/ 0 60000 65536"/>
              <a:gd name="T18" fmla="*/ 0 60000 65536"/>
              <a:gd name="T19" fmla="*/ 0 60000 65536"/>
              <a:gd name="T20" fmla="*/ 0 60000 65536"/>
              <a:gd name="T21" fmla="*/ 0 w 83"/>
              <a:gd name="T22" fmla="*/ 0 h 166"/>
              <a:gd name="T23" fmla="*/ 83 w 83"/>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66">
                <a:moveTo>
                  <a:pt x="83" y="83"/>
                </a:moveTo>
                <a:cubicBezTo>
                  <a:pt x="83" y="37"/>
                  <a:pt x="46" y="0"/>
                  <a:pt x="0" y="0"/>
                </a:cubicBezTo>
                <a:cubicBezTo>
                  <a:pt x="0" y="24"/>
                  <a:pt x="0" y="24"/>
                  <a:pt x="0" y="24"/>
                </a:cubicBezTo>
                <a:cubicBezTo>
                  <a:pt x="33" y="24"/>
                  <a:pt x="59" y="51"/>
                  <a:pt x="59" y="83"/>
                </a:cubicBezTo>
                <a:cubicBezTo>
                  <a:pt x="59" y="116"/>
                  <a:pt x="33" y="142"/>
                  <a:pt x="0" y="142"/>
                </a:cubicBezTo>
                <a:cubicBezTo>
                  <a:pt x="0" y="166"/>
                  <a:pt x="0" y="166"/>
                  <a:pt x="0" y="166"/>
                </a:cubicBezTo>
                <a:cubicBezTo>
                  <a:pt x="46" y="166"/>
                  <a:pt x="83" y="129"/>
                  <a:pt x="83" y="83"/>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5" name="Freeform 98"/>
          <p:cNvSpPr>
            <a:spLocks noChangeArrowheads="1"/>
          </p:cNvSpPr>
          <p:nvPr/>
        </p:nvSpPr>
        <p:spPr bwMode="auto">
          <a:xfrm>
            <a:off x="6631043" y="1835717"/>
            <a:ext cx="568325" cy="1135412"/>
          </a:xfrm>
          <a:custGeom>
            <a:avLst/>
            <a:gdLst>
              <a:gd name="T0" fmla="*/ 83 w 83"/>
              <a:gd name="T1" fmla="*/ 142 h 166"/>
              <a:gd name="T2" fmla="*/ 24 w 83"/>
              <a:gd name="T3" fmla="*/ 83 h 166"/>
              <a:gd name="T4" fmla="*/ 83 w 83"/>
              <a:gd name="T5" fmla="*/ 24 h 166"/>
              <a:gd name="T6" fmla="*/ 83 w 83"/>
              <a:gd name="T7" fmla="*/ 0 h 166"/>
              <a:gd name="T8" fmla="*/ 0 w 83"/>
              <a:gd name="T9" fmla="*/ 83 h 166"/>
              <a:gd name="T10" fmla="*/ 83 w 83"/>
              <a:gd name="T11" fmla="*/ 166 h 166"/>
              <a:gd name="T12" fmla="*/ 83 w 83"/>
              <a:gd name="T13" fmla="*/ 166 h 166"/>
              <a:gd name="T14" fmla="*/ 83 w 83"/>
              <a:gd name="T15" fmla="*/ 142 h 166"/>
              <a:gd name="T16" fmla="*/ 0 60000 65536"/>
              <a:gd name="T17" fmla="*/ 0 60000 65536"/>
              <a:gd name="T18" fmla="*/ 0 60000 65536"/>
              <a:gd name="T19" fmla="*/ 0 60000 65536"/>
              <a:gd name="T20" fmla="*/ 0 60000 65536"/>
              <a:gd name="T21" fmla="*/ 0 60000 65536"/>
              <a:gd name="T22" fmla="*/ 0 60000 65536"/>
              <a:gd name="T23" fmla="*/ 0 60000 65536"/>
              <a:gd name="T24" fmla="*/ 0 w 83"/>
              <a:gd name="T25" fmla="*/ 0 h 166"/>
              <a:gd name="T26" fmla="*/ 83 w 83"/>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 h="166">
                <a:moveTo>
                  <a:pt x="83" y="142"/>
                </a:moveTo>
                <a:cubicBezTo>
                  <a:pt x="51" y="142"/>
                  <a:pt x="24" y="116"/>
                  <a:pt x="24" y="83"/>
                </a:cubicBezTo>
                <a:cubicBezTo>
                  <a:pt x="24" y="51"/>
                  <a:pt x="51" y="24"/>
                  <a:pt x="83" y="24"/>
                </a:cubicBezTo>
                <a:cubicBezTo>
                  <a:pt x="83" y="0"/>
                  <a:pt x="83" y="0"/>
                  <a:pt x="83" y="0"/>
                </a:cubicBezTo>
                <a:cubicBezTo>
                  <a:pt x="37" y="0"/>
                  <a:pt x="0" y="37"/>
                  <a:pt x="0" y="83"/>
                </a:cubicBezTo>
                <a:cubicBezTo>
                  <a:pt x="0" y="129"/>
                  <a:pt x="37" y="166"/>
                  <a:pt x="83" y="166"/>
                </a:cubicBezTo>
                <a:cubicBezTo>
                  <a:pt x="83" y="166"/>
                  <a:pt x="83" y="166"/>
                  <a:pt x="83" y="166"/>
                </a:cubicBezTo>
                <a:cubicBezTo>
                  <a:pt x="83" y="142"/>
                  <a:pt x="83" y="142"/>
                  <a:pt x="83" y="142"/>
                </a:cubicBezTo>
                <a:close/>
              </a:path>
            </a:pathLst>
          </a:cu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6" name="Freeform 103"/>
          <p:cNvSpPr>
            <a:spLocks noChangeArrowheads="1"/>
          </p:cNvSpPr>
          <p:nvPr/>
        </p:nvSpPr>
        <p:spPr bwMode="auto">
          <a:xfrm>
            <a:off x="5516617" y="3045765"/>
            <a:ext cx="971550" cy="1135412"/>
          </a:xfrm>
          <a:custGeom>
            <a:avLst/>
            <a:gdLst>
              <a:gd name="T0" fmla="*/ 59 w 142"/>
              <a:gd name="T1" fmla="*/ 0 h 166"/>
              <a:gd name="T2" fmla="*/ 59 w 142"/>
              <a:gd name="T3" fmla="*/ 24 h 166"/>
              <a:gd name="T4" fmla="*/ 118 w 142"/>
              <a:gd name="T5" fmla="*/ 83 h 166"/>
              <a:gd name="T6" fmla="*/ 59 w 142"/>
              <a:gd name="T7" fmla="*/ 142 h 166"/>
              <a:gd name="T8" fmla="*/ 17 w 142"/>
              <a:gd name="T9" fmla="*/ 125 h 166"/>
              <a:gd name="T10" fmla="*/ 0 w 142"/>
              <a:gd name="T11" fmla="*/ 142 h 166"/>
              <a:gd name="T12" fmla="*/ 59 w 142"/>
              <a:gd name="T13" fmla="*/ 166 h 166"/>
              <a:gd name="T14" fmla="*/ 142 w 142"/>
              <a:gd name="T15" fmla="*/ 83 h 166"/>
              <a:gd name="T16" fmla="*/ 59 w 142"/>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166"/>
              <a:gd name="T29" fmla="*/ 142 w 142"/>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166">
                <a:moveTo>
                  <a:pt x="59" y="0"/>
                </a:moveTo>
                <a:cubicBezTo>
                  <a:pt x="59" y="24"/>
                  <a:pt x="59" y="24"/>
                  <a:pt x="59" y="24"/>
                </a:cubicBezTo>
                <a:cubicBezTo>
                  <a:pt x="91" y="24"/>
                  <a:pt x="118" y="51"/>
                  <a:pt x="118" y="83"/>
                </a:cubicBezTo>
                <a:cubicBezTo>
                  <a:pt x="118" y="116"/>
                  <a:pt x="91" y="142"/>
                  <a:pt x="59" y="142"/>
                </a:cubicBezTo>
                <a:cubicBezTo>
                  <a:pt x="42" y="142"/>
                  <a:pt x="28" y="136"/>
                  <a:pt x="17" y="125"/>
                </a:cubicBezTo>
                <a:cubicBezTo>
                  <a:pt x="0" y="142"/>
                  <a:pt x="0" y="142"/>
                  <a:pt x="0" y="142"/>
                </a:cubicBezTo>
                <a:cubicBezTo>
                  <a:pt x="15" y="157"/>
                  <a:pt x="36" y="166"/>
                  <a:pt x="59" y="166"/>
                </a:cubicBezTo>
                <a:cubicBezTo>
                  <a:pt x="104" y="166"/>
                  <a:pt x="142" y="129"/>
                  <a:pt x="142" y="83"/>
                </a:cubicBezTo>
                <a:cubicBezTo>
                  <a:pt x="142" y="38"/>
                  <a:pt x="104" y="0"/>
                  <a:pt x="59" y="0"/>
                </a:cubicBezTo>
                <a:close/>
              </a:path>
            </a:pathLst>
          </a:custGeom>
          <a:solidFill>
            <a:schemeClr val="accent4"/>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7" name="Freeform 104"/>
          <p:cNvSpPr>
            <a:spLocks noChangeArrowheads="1"/>
          </p:cNvSpPr>
          <p:nvPr/>
        </p:nvSpPr>
        <p:spPr bwMode="auto">
          <a:xfrm>
            <a:off x="5353106" y="3045765"/>
            <a:ext cx="566737" cy="971850"/>
          </a:xfrm>
          <a:custGeom>
            <a:avLst/>
            <a:gdLst>
              <a:gd name="T0" fmla="*/ 24 w 83"/>
              <a:gd name="T1" fmla="*/ 83 h 142"/>
              <a:gd name="T2" fmla="*/ 83 w 83"/>
              <a:gd name="T3" fmla="*/ 24 h 142"/>
              <a:gd name="T4" fmla="*/ 83 w 83"/>
              <a:gd name="T5" fmla="*/ 0 h 142"/>
              <a:gd name="T6" fmla="*/ 0 w 83"/>
              <a:gd name="T7" fmla="*/ 83 h 142"/>
              <a:gd name="T8" fmla="*/ 24 w 83"/>
              <a:gd name="T9" fmla="*/ 142 h 142"/>
              <a:gd name="T10" fmla="*/ 41 w 83"/>
              <a:gd name="T11" fmla="*/ 125 h 142"/>
              <a:gd name="T12" fmla="*/ 24 w 83"/>
              <a:gd name="T13" fmla="*/ 83 h 142"/>
              <a:gd name="T14" fmla="*/ 0 60000 65536"/>
              <a:gd name="T15" fmla="*/ 0 60000 65536"/>
              <a:gd name="T16" fmla="*/ 0 60000 65536"/>
              <a:gd name="T17" fmla="*/ 0 60000 65536"/>
              <a:gd name="T18" fmla="*/ 0 60000 65536"/>
              <a:gd name="T19" fmla="*/ 0 60000 65536"/>
              <a:gd name="T20" fmla="*/ 0 60000 65536"/>
              <a:gd name="T21" fmla="*/ 0 w 83"/>
              <a:gd name="T22" fmla="*/ 0 h 142"/>
              <a:gd name="T23" fmla="*/ 83 w 83"/>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42">
                <a:moveTo>
                  <a:pt x="24" y="83"/>
                </a:moveTo>
                <a:cubicBezTo>
                  <a:pt x="24" y="51"/>
                  <a:pt x="50" y="24"/>
                  <a:pt x="83" y="24"/>
                </a:cubicBezTo>
                <a:cubicBezTo>
                  <a:pt x="83" y="0"/>
                  <a:pt x="83" y="0"/>
                  <a:pt x="83" y="0"/>
                </a:cubicBezTo>
                <a:cubicBezTo>
                  <a:pt x="37" y="0"/>
                  <a:pt x="0" y="38"/>
                  <a:pt x="0" y="83"/>
                </a:cubicBezTo>
                <a:cubicBezTo>
                  <a:pt x="0" y="106"/>
                  <a:pt x="9" y="127"/>
                  <a:pt x="24" y="142"/>
                </a:cubicBezTo>
                <a:cubicBezTo>
                  <a:pt x="41" y="125"/>
                  <a:pt x="41" y="125"/>
                  <a:pt x="41" y="125"/>
                </a:cubicBezTo>
                <a:cubicBezTo>
                  <a:pt x="30" y="114"/>
                  <a:pt x="24" y="100"/>
                  <a:pt x="24" y="83"/>
                </a:cubicBezTo>
                <a:close/>
              </a:path>
            </a:pathLst>
          </a:cu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8" name="Freeform 105"/>
          <p:cNvSpPr>
            <a:spLocks noChangeArrowheads="1"/>
          </p:cNvSpPr>
          <p:nvPr/>
        </p:nvSpPr>
        <p:spPr bwMode="auto">
          <a:xfrm>
            <a:off x="6645331" y="3045766"/>
            <a:ext cx="566737" cy="568500"/>
          </a:xfrm>
          <a:custGeom>
            <a:avLst/>
            <a:gdLst>
              <a:gd name="T0" fmla="*/ 83 w 83"/>
              <a:gd name="T1" fmla="*/ 24 h 83"/>
              <a:gd name="T2" fmla="*/ 83 w 83"/>
              <a:gd name="T3" fmla="*/ 0 h 83"/>
              <a:gd name="T4" fmla="*/ 0 w 83"/>
              <a:gd name="T5" fmla="*/ 83 h 83"/>
              <a:gd name="T6" fmla="*/ 24 w 83"/>
              <a:gd name="T7" fmla="*/ 83 h 83"/>
              <a:gd name="T8" fmla="*/ 83 w 83"/>
              <a:gd name="T9" fmla="*/ 24 h 83"/>
              <a:gd name="T10" fmla="*/ 0 60000 65536"/>
              <a:gd name="T11" fmla="*/ 0 60000 65536"/>
              <a:gd name="T12" fmla="*/ 0 60000 65536"/>
              <a:gd name="T13" fmla="*/ 0 60000 65536"/>
              <a:gd name="T14" fmla="*/ 0 60000 65536"/>
              <a:gd name="T15" fmla="*/ 0 w 83"/>
              <a:gd name="T16" fmla="*/ 0 h 83"/>
              <a:gd name="T17" fmla="*/ 83 w 83"/>
              <a:gd name="T18" fmla="*/ 83 h 83"/>
            </a:gdLst>
            <a:ahLst/>
            <a:cxnLst>
              <a:cxn ang="T10">
                <a:pos x="T0" y="T1"/>
              </a:cxn>
              <a:cxn ang="T11">
                <a:pos x="T2" y="T3"/>
              </a:cxn>
              <a:cxn ang="T12">
                <a:pos x="T4" y="T5"/>
              </a:cxn>
              <a:cxn ang="T13">
                <a:pos x="T6" y="T7"/>
              </a:cxn>
              <a:cxn ang="T14">
                <a:pos x="T8" y="T9"/>
              </a:cxn>
            </a:cxnLst>
            <a:rect l="T15" t="T16" r="T17" b="T18"/>
            <a:pathLst>
              <a:path w="83" h="83">
                <a:moveTo>
                  <a:pt x="83" y="24"/>
                </a:moveTo>
                <a:cubicBezTo>
                  <a:pt x="83" y="0"/>
                  <a:pt x="83" y="0"/>
                  <a:pt x="83" y="0"/>
                </a:cubicBezTo>
                <a:cubicBezTo>
                  <a:pt x="37" y="0"/>
                  <a:pt x="0" y="37"/>
                  <a:pt x="0" y="83"/>
                </a:cubicBezTo>
                <a:cubicBezTo>
                  <a:pt x="24" y="83"/>
                  <a:pt x="24" y="83"/>
                  <a:pt x="24" y="83"/>
                </a:cubicBezTo>
                <a:cubicBezTo>
                  <a:pt x="24" y="51"/>
                  <a:pt x="50" y="24"/>
                  <a:pt x="83" y="24"/>
                </a:cubicBezTo>
                <a:close/>
              </a:path>
            </a:pathLst>
          </a:custGeom>
          <a:solidFill>
            <a:schemeClr val="bg1">
              <a:lumMod val="65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9" name="Freeform 106"/>
          <p:cNvSpPr>
            <a:spLocks noChangeArrowheads="1"/>
          </p:cNvSpPr>
          <p:nvPr/>
        </p:nvSpPr>
        <p:spPr bwMode="auto">
          <a:xfrm>
            <a:off x="6645330" y="3045765"/>
            <a:ext cx="1135062" cy="1135412"/>
          </a:xfrm>
          <a:custGeom>
            <a:avLst/>
            <a:gdLst>
              <a:gd name="T0" fmla="*/ 83 w 166"/>
              <a:gd name="T1" fmla="*/ 0 h 166"/>
              <a:gd name="T2" fmla="*/ 83 w 166"/>
              <a:gd name="T3" fmla="*/ 24 h 166"/>
              <a:gd name="T4" fmla="*/ 142 w 166"/>
              <a:gd name="T5" fmla="*/ 83 h 166"/>
              <a:gd name="T6" fmla="*/ 83 w 166"/>
              <a:gd name="T7" fmla="*/ 142 h 166"/>
              <a:gd name="T8" fmla="*/ 24 w 166"/>
              <a:gd name="T9" fmla="*/ 83 h 166"/>
              <a:gd name="T10" fmla="*/ 0 w 166"/>
              <a:gd name="T11" fmla="*/ 83 h 166"/>
              <a:gd name="T12" fmla="*/ 83 w 166"/>
              <a:gd name="T13" fmla="*/ 166 h 166"/>
              <a:gd name="T14" fmla="*/ 166 w 166"/>
              <a:gd name="T15" fmla="*/ 83 h 166"/>
              <a:gd name="T16" fmla="*/ 83 w 166"/>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166"/>
              <a:gd name="T29" fmla="*/ 166 w 166"/>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166">
                <a:moveTo>
                  <a:pt x="83" y="0"/>
                </a:moveTo>
                <a:cubicBezTo>
                  <a:pt x="83" y="24"/>
                  <a:pt x="83" y="24"/>
                  <a:pt x="83" y="24"/>
                </a:cubicBezTo>
                <a:cubicBezTo>
                  <a:pt x="115" y="24"/>
                  <a:pt x="142" y="51"/>
                  <a:pt x="142" y="83"/>
                </a:cubicBezTo>
                <a:cubicBezTo>
                  <a:pt x="142" y="116"/>
                  <a:pt x="115" y="142"/>
                  <a:pt x="83" y="142"/>
                </a:cubicBezTo>
                <a:cubicBezTo>
                  <a:pt x="50" y="142"/>
                  <a:pt x="24" y="116"/>
                  <a:pt x="24" y="83"/>
                </a:cubicBezTo>
                <a:cubicBezTo>
                  <a:pt x="0" y="83"/>
                  <a:pt x="0" y="83"/>
                  <a:pt x="0" y="83"/>
                </a:cubicBezTo>
                <a:cubicBezTo>
                  <a:pt x="0" y="129"/>
                  <a:pt x="37" y="166"/>
                  <a:pt x="83" y="166"/>
                </a:cubicBezTo>
                <a:cubicBezTo>
                  <a:pt x="129" y="166"/>
                  <a:pt x="166" y="129"/>
                  <a:pt x="166" y="83"/>
                </a:cubicBezTo>
                <a:cubicBezTo>
                  <a:pt x="166" y="37"/>
                  <a:pt x="129" y="0"/>
                  <a:pt x="83" y="0"/>
                </a:cubicBezTo>
                <a:close/>
              </a:path>
            </a:pathLst>
          </a:custGeom>
          <a:solidFill>
            <a:schemeClr val="accent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0" name="矩形 49"/>
          <p:cNvSpPr>
            <a:spLocks noChangeArrowheads="1"/>
          </p:cNvSpPr>
          <p:nvPr/>
        </p:nvSpPr>
        <p:spPr bwMode="auto">
          <a:xfrm>
            <a:off x="930330" y="1718205"/>
            <a:ext cx="38211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p>
        </p:txBody>
      </p:sp>
      <p:sp>
        <p:nvSpPr>
          <p:cNvPr id="51" name="直接连接符 50"/>
          <p:cNvSpPr>
            <a:spLocks noChangeShapeType="1"/>
          </p:cNvSpPr>
          <p:nvPr/>
        </p:nvSpPr>
        <p:spPr bwMode="auto">
          <a:xfrm>
            <a:off x="893817" y="1675329"/>
            <a:ext cx="3830638" cy="0"/>
          </a:xfrm>
          <a:prstGeom prst="line">
            <a:avLst/>
          </a:prstGeom>
          <a:noFill/>
          <a:ln w="15875"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2" name="TextBox 297"/>
          <p:cNvSpPr>
            <a:spLocks noChangeArrowheads="1"/>
          </p:cNvSpPr>
          <p:nvPr/>
        </p:nvSpPr>
        <p:spPr bwMode="auto">
          <a:xfrm>
            <a:off x="936680" y="133708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endParaRPr>
          </a:p>
        </p:txBody>
      </p:sp>
      <p:sp>
        <p:nvSpPr>
          <p:cNvPr id="53" name="直接连接符 52"/>
          <p:cNvSpPr>
            <a:spLocks noChangeShapeType="1"/>
          </p:cNvSpPr>
          <p:nvPr/>
        </p:nvSpPr>
        <p:spPr bwMode="auto">
          <a:xfrm>
            <a:off x="893817" y="4363798"/>
            <a:ext cx="3830638" cy="1587"/>
          </a:xfrm>
          <a:prstGeom prst="line">
            <a:avLst/>
          </a:prstGeom>
          <a:noFill/>
          <a:ln w="15875"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4" name="直接连接符 53"/>
          <p:cNvSpPr>
            <a:spLocks noChangeShapeType="1"/>
          </p:cNvSpPr>
          <p:nvPr/>
        </p:nvSpPr>
        <p:spPr bwMode="auto">
          <a:xfrm>
            <a:off x="4970517" y="1675329"/>
            <a:ext cx="3830638" cy="0"/>
          </a:xfrm>
          <a:prstGeom prst="line">
            <a:avLst/>
          </a:prstGeom>
          <a:noFill/>
          <a:ln w="15875"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5" name="TextBox 303"/>
          <p:cNvSpPr>
            <a:spLocks noChangeArrowheads="1"/>
          </p:cNvSpPr>
          <p:nvPr/>
        </p:nvSpPr>
        <p:spPr bwMode="auto">
          <a:xfrm>
            <a:off x="5013380" y="133708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a:solidFill>
                <a:schemeClr val="tx1">
                  <a:lumMod val="75000"/>
                  <a:lumOff val="25000"/>
                </a:schemeClr>
              </a:solidFill>
            </a:endParaRPr>
          </a:p>
        </p:txBody>
      </p:sp>
      <p:sp>
        <p:nvSpPr>
          <p:cNvPr id="56" name="直接连接符 55"/>
          <p:cNvSpPr>
            <a:spLocks noChangeShapeType="1"/>
          </p:cNvSpPr>
          <p:nvPr/>
        </p:nvSpPr>
        <p:spPr bwMode="auto">
          <a:xfrm>
            <a:off x="4970517" y="4363798"/>
            <a:ext cx="3830638" cy="1587"/>
          </a:xfrm>
          <a:prstGeom prst="line">
            <a:avLst/>
          </a:prstGeom>
          <a:noFill/>
          <a:ln w="15875"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7" name="TextBox 305"/>
          <p:cNvSpPr>
            <a:spLocks noChangeArrowheads="1"/>
          </p:cNvSpPr>
          <p:nvPr/>
        </p:nvSpPr>
        <p:spPr bwMode="auto">
          <a:xfrm>
            <a:off x="852542" y="317405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endParaRPr>
          </a:p>
        </p:txBody>
      </p:sp>
      <p:sp>
        <p:nvSpPr>
          <p:cNvPr id="58" name="TextBox 306"/>
          <p:cNvSpPr>
            <a:spLocks noChangeArrowheads="1"/>
          </p:cNvSpPr>
          <p:nvPr/>
        </p:nvSpPr>
        <p:spPr bwMode="auto">
          <a:xfrm>
            <a:off x="852542" y="349051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endParaRPr>
          </a:p>
        </p:txBody>
      </p:sp>
      <p:sp>
        <p:nvSpPr>
          <p:cNvPr id="59" name="TextBox 307"/>
          <p:cNvSpPr>
            <a:spLocks noChangeArrowheads="1"/>
          </p:cNvSpPr>
          <p:nvPr/>
        </p:nvSpPr>
        <p:spPr bwMode="auto">
          <a:xfrm>
            <a:off x="852542" y="3814650"/>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endParaRPr>
          </a:p>
        </p:txBody>
      </p:sp>
      <p:sp>
        <p:nvSpPr>
          <p:cNvPr id="60" name="TextBox 310"/>
          <p:cNvSpPr>
            <a:spLocks noChangeArrowheads="1"/>
          </p:cNvSpPr>
          <p:nvPr/>
        </p:nvSpPr>
        <p:spPr bwMode="auto">
          <a:xfrm>
            <a:off x="5667022" y="2242243"/>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2010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1" name="TextBox 311"/>
          <p:cNvSpPr>
            <a:spLocks noChangeArrowheads="1"/>
          </p:cNvSpPr>
          <p:nvPr/>
        </p:nvSpPr>
        <p:spPr bwMode="auto">
          <a:xfrm>
            <a:off x="6952897" y="2242243"/>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2011</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TextBox 312"/>
          <p:cNvSpPr>
            <a:spLocks noChangeArrowheads="1"/>
          </p:cNvSpPr>
          <p:nvPr/>
        </p:nvSpPr>
        <p:spPr bwMode="auto">
          <a:xfrm>
            <a:off x="5667022" y="3453878"/>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2012</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TextBox 313"/>
          <p:cNvSpPr>
            <a:spLocks noChangeArrowheads="1"/>
          </p:cNvSpPr>
          <p:nvPr/>
        </p:nvSpPr>
        <p:spPr bwMode="auto">
          <a:xfrm>
            <a:off x="6952897" y="3453878"/>
            <a:ext cx="5437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2013</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TextBox 305"/>
          <p:cNvSpPr>
            <a:spLocks noChangeArrowheads="1"/>
          </p:cNvSpPr>
          <p:nvPr/>
        </p:nvSpPr>
        <p:spPr bwMode="auto">
          <a:xfrm>
            <a:off x="852542" y="280756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7"/>
                                        </p:tgtEl>
                                        <p:attrNameLst>
                                          <p:attrName>style.visibility</p:attrName>
                                        </p:attrNameLst>
                                      </p:cBhvr>
                                      <p:to>
                                        <p:strVal val="visible"/>
                                      </p:to>
                                    </p:set>
                                    <p:anim calcmode="lin" valueType="num">
                                      <p:cBhvr>
                                        <p:cTn id="32" dur="500" fill="hold"/>
                                        <p:tgtEl>
                                          <p:spTgt spid="47"/>
                                        </p:tgtEl>
                                        <p:attrNameLst>
                                          <p:attrName>ppt_w</p:attrName>
                                        </p:attrNameLst>
                                      </p:cBhvr>
                                      <p:tavLst>
                                        <p:tav tm="0">
                                          <p:val>
                                            <p:fltVal val="0"/>
                                          </p:val>
                                        </p:tav>
                                        <p:tav tm="100000">
                                          <p:val>
                                            <p:strVal val="#ppt_w"/>
                                          </p:val>
                                        </p:tav>
                                      </p:tavLst>
                                    </p:anim>
                                    <p:anim calcmode="lin" valueType="num">
                                      <p:cBhvr>
                                        <p:cTn id="33" dur="500" fill="hold"/>
                                        <p:tgtEl>
                                          <p:spTgt spid="47"/>
                                        </p:tgtEl>
                                        <p:attrNameLst>
                                          <p:attrName>ppt_h</p:attrName>
                                        </p:attrNameLst>
                                      </p:cBhvr>
                                      <p:tavLst>
                                        <p:tav tm="0">
                                          <p:val>
                                            <p:fltVal val="0"/>
                                          </p:val>
                                        </p:tav>
                                        <p:tav tm="100000">
                                          <p:val>
                                            <p:strVal val="#ppt_h"/>
                                          </p:val>
                                        </p:tav>
                                      </p:tavLst>
                                    </p:anim>
                                    <p:animEffect transition="in" filter="fade">
                                      <p:cBhvr>
                                        <p:cTn id="34" dur="500"/>
                                        <p:tgtEl>
                                          <p:spTgt spid="47"/>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60"/>
                                        </p:tgtEl>
                                        <p:attrNameLst>
                                          <p:attrName>style.visibility</p:attrName>
                                        </p:attrNameLst>
                                      </p:cBhvr>
                                      <p:to>
                                        <p:strVal val="visible"/>
                                      </p:to>
                                    </p:set>
                                    <p:anim calcmode="lin" valueType="num">
                                      <p:cBhvr>
                                        <p:cTn id="47" dur="500" fill="hold"/>
                                        <p:tgtEl>
                                          <p:spTgt spid="60"/>
                                        </p:tgtEl>
                                        <p:attrNameLst>
                                          <p:attrName>ppt_w</p:attrName>
                                        </p:attrNameLst>
                                      </p:cBhvr>
                                      <p:tavLst>
                                        <p:tav tm="0">
                                          <p:val>
                                            <p:fltVal val="0"/>
                                          </p:val>
                                        </p:tav>
                                        <p:tav tm="100000">
                                          <p:val>
                                            <p:strVal val="#ppt_w"/>
                                          </p:val>
                                        </p:tav>
                                      </p:tavLst>
                                    </p:anim>
                                    <p:anim calcmode="lin" valueType="num">
                                      <p:cBhvr>
                                        <p:cTn id="48" dur="500" fill="hold"/>
                                        <p:tgtEl>
                                          <p:spTgt spid="60"/>
                                        </p:tgtEl>
                                        <p:attrNameLst>
                                          <p:attrName>ppt_h</p:attrName>
                                        </p:attrNameLst>
                                      </p:cBhvr>
                                      <p:tavLst>
                                        <p:tav tm="0">
                                          <p:val>
                                            <p:fltVal val="0"/>
                                          </p:val>
                                        </p:tav>
                                        <p:tav tm="100000">
                                          <p:val>
                                            <p:strVal val="#ppt_h"/>
                                          </p:val>
                                        </p:tav>
                                      </p:tavLst>
                                    </p:anim>
                                    <p:animEffect transition="in" filter="fade">
                                      <p:cBhvr>
                                        <p:cTn id="49" dur="500"/>
                                        <p:tgtEl>
                                          <p:spTgt spid="6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62"/>
                                        </p:tgtEl>
                                        <p:attrNameLst>
                                          <p:attrName>style.visibility</p:attrName>
                                        </p:attrNameLst>
                                      </p:cBhvr>
                                      <p:to>
                                        <p:strVal val="visible"/>
                                      </p:to>
                                    </p:set>
                                    <p:anim calcmode="lin" valueType="num">
                                      <p:cBhvr>
                                        <p:cTn id="57" dur="500" fill="hold"/>
                                        <p:tgtEl>
                                          <p:spTgt spid="62"/>
                                        </p:tgtEl>
                                        <p:attrNameLst>
                                          <p:attrName>ppt_w</p:attrName>
                                        </p:attrNameLst>
                                      </p:cBhvr>
                                      <p:tavLst>
                                        <p:tav tm="0">
                                          <p:val>
                                            <p:fltVal val="0"/>
                                          </p:val>
                                        </p:tav>
                                        <p:tav tm="100000">
                                          <p:val>
                                            <p:strVal val="#ppt_w"/>
                                          </p:val>
                                        </p:tav>
                                      </p:tavLst>
                                    </p:anim>
                                    <p:anim calcmode="lin" valueType="num">
                                      <p:cBhvr>
                                        <p:cTn id="58" dur="500" fill="hold"/>
                                        <p:tgtEl>
                                          <p:spTgt spid="62"/>
                                        </p:tgtEl>
                                        <p:attrNameLst>
                                          <p:attrName>ppt_h</p:attrName>
                                        </p:attrNameLst>
                                      </p:cBhvr>
                                      <p:tavLst>
                                        <p:tav tm="0">
                                          <p:val>
                                            <p:fltVal val="0"/>
                                          </p:val>
                                        </p:tav>
                                        <p:tav tm="100000">
                                          <p:val>
                                            <p:strVal val="#ppt_h"/>
                                          </p:val>
                                        </p:tav>
                                      </p:tavLst>
                                    </p:anim>
                                    <p:animEffect transition="in" filter="fade">
                                      <p:cBhvr>
                                        <p:cTn id="59" dur="500"/>
                                        <p:tgtEl>
                                          <p:spTgt spid="6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 calcmode="lin" valueType="num">
                                      <p:cBhvr>
                                        <p:cTn id="62" dur="500" fill="hold"/>
                                        <p:tgtEl>
                                          <p:spTgt spid="63"/>
                                        </p:tgtEl>
                                        <p:attrNameLst>
                                          <p:attrName>ppt_w</p:attrName>
                                        </p:attrNameLst>
                                      </p:cBhvr>
                                      <p:tavLst>
                                        <p:tav tm="0">
                                          <p:val>
                                            <p:fltVal val="0"/>
                                          </p:val>
                                        </p:tav>
                                        <p:tav tm="100000">
                                          <p:val>
                                            <p:strVal val="#ppt_w"/>
                                          </p:val>
                                        </p:tav>
                                      </p:tavLst>
                                    </p:anim>
                                    <p:anim calcmode="lin" valueType="num">
                                      <p:cBhvr>
                                        <p:cTn id="63" dur="500" fill="hold"/>
                                        <p:tgtEl>
                                          <p:spTgt spid="63"/>
                                        </p:tgtEl>
                                        <p:attrNameLst>
                                          <p:attrName>ppt_h</p:attrName>
                                        </p:attrNameLst>
                                      </p:cBhvr>
                                      <p:tavLst>
                                        <p:tav tm="0">
                                          <p:val>
                                            <p:fltVal val="0"/>
                                          </p:val>
                                        </p:tav>
                                        <p:tav tm="100000">
                                          <p:val>
                                            <p:strVal val="#ppt_h"/>
                                          </p:val>
                                        </p:tav>
                                      </p:tavLst>
                                    </p:anim>
                                    <p:animEffect transition="in" filter="fade">
                                      <p:cBhvr>
                                        <p:cTn id="64" dur="500"/>
                                        <p:tgtEl>
                                          <p:spTgt spid="63"/>
                                        </p:tgtEl>
                                      </p:cBhvr>
                                    </p:animEffect>
                                  </p:childTnLst>
                                </p:cTn>
                              </p:par>
                            </p:childTnLst>
                          </p:cTn>
                        </p:par>
                        <p:par>
                          <p:cTn id="65" fill="hold">
                            <p:stCondLst>
                              <p:cond delay="500"/>
                            </p:stCondLst>
                            <p:childTnLst>
                              <p:par>
                                <p:cTn id="66" presetID="16" presetClass="entr" presetSubtype="21" fill="hold" grpId="0"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barn(inVertical)">
                                      <p:cBhvr>
                                        <p:cTn id="68" dur="500"/>
                                        <p:tgtEl>
                                          <p:spTgt spid="51"/>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barn(inVertical)">
                                      <p:cBhvr>
                                        <p:cTn id="71" dur="500"/>
                                        <p:tgtEl>
                                          <p:spTgt spid="52"/>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barn(inVertical)">
                                      <p:cBhvr>
                                        <p:cTn id="74" dur="500"/>
                                        <p:tgtEl>
                                          <p:spTgt spid="54"/>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barn(inVertical)">
                                      <p:cBhvr>
                                        <p:cTn id="77" dur="500"/>
                                        <p:tgtEl>
                                          <p:spTgt spid="55"/>
                                        </p:tgtEl>
                                      </p:cBhvr>
                                    </p:animEffect>
                                  </p:childTnLst>
                                </p:cTn>
                              </p:par>
                            </p:childTnLst>
                          </p:cTn>
                        </p:par>
                        <p:par>
                          <p:cTn id="78" fill="hold">
                            <p:stCondLst>
                              <p:cond delay="1000"/>
                            </p:stCondLst>
                            <p:childTnLst>
                              <p:par>
                                <p:cTn id="79" presetID="22" presetClass="entr" presetSubtype="1"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wipe(up)">
                                      <p:cBhvr>
                                        <p:cTn id="81" dur="500"/>
                                        <p:tgtEl>
                                          <p:spTgt spid="50"/>
                                        </p:tgtEl>
                                      </p:cBhvr>
                                    </p:animEffect>
                                  </p:childTnLst>
                                </p:cTn>
                              </p:par>
                            </p:childTnLst>
                          </p:cTn>
                        </p:par>
                        <p:par>
                          <p:cTn id="82" fill="hold">
                            <p:stCondLst>
                              <p:cond delay="150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fade">
                                      <p:cBhvr>
                                        <p:cTn id="94" dur="500"/>
                                        <p:tgtEl>
                                          <p:spTgt spid="59"/>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animEffect transition="in" filter="fade">
                                      <p:cBhvr>
                                        <p:cTn id="97" dur="500"/>
                                        <p:tgtEl>
                                          <p:spTgt spid="3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fade">
                                      <p:cBhvr>
                                        <p:cTn id="100" dur="500"/>
                                        <p:tgtEl>
                                          <p:spTgt spid="3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500"/>
                                        <p:tgtEl>
                                          <p:spTgt spid="3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500"/>
                                        <p:tgtEl>
                                          <p:spTgt spid="40"/>
                                        </p:tgtEl>
                                      </p:cBhvr>
                                    </p:animEffect>
                                  </p:childTnLst>
                                </p:cTn>
                              </p:par>
                            </p:childTnLst>
                          </p:cTn>
                        </p:par>
                        <p:par>
                          <p:cTn id="107" fill="hold">
                            <p:stCondLst>
                              <p:cond delay="2000"/>
                            </p:stCondLst>
                            <p:childTnLst>
                              <p:par>
                                <p:cTn id="108" presetID="22" presetClass="entr" presetSubtype="8"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wipe(left)">
                                      <p:cBhvr>
                                        <p:cTn id="110" dur="500"/>
                                        <p:tgtEl>
                                          <p:spTgt spid="35"/>
                                        </p:tgtEl>
                                      </p:cBhvr>
                                    </p:animEffect>
                                  </p:childTnLst>
                                </p:cTn>
                              </p:par>
                            </p:childTnLst>
                          </p:cTn>
                        </p:par>
                        <p:par>
                          <p:cTn id="111" fill="hold">
                            <p:stCondLst>
                              <p:cond delay="2500"/>
                            </p:stCondLst>
                            <p:childTnLst>
                              <p:par>
                                <p:cTn id="112" presetID="22" presetClass="entr" presetSubtype="8"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wipe(left)">
                                      <p:cBhvr>
                                        <p:cTn id="114" dur="500"/>
                                        <p:tgtEl>
                                          <p:spTgt spid="37"/>
                                        </p:tgtEl>
                                      </p:cBhvr>
                                    </p:animEffect>
                                  </p:childTnLst>
                                </p:cTn>
                              </p:par>
                            </p:childTnLst>
                          </p:cTn>
                        </p:par>
                        <p:par>
                          <p:cTn id="115" fill="hold">
                            <p:stCondLst>
                              <p:cond delay="3000"/>
                            </p:stCondLst>
                            <p:childTnLst>
                              <p:par>
                                <p:cTn id="116" presetID="22" presetClass="entr" presetSubtype="8"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wipe(left)">
                                      <p:cBhvr>
                                        <p:cTn id="118" dur="500"/>
                                        <p:tgtEl>
                                          <p:spTgt spid="39"/>
                                        </p:tgtEl>
                                      </p:cBhvr>
                                    </p:animEffect>
                                  </p:childTnLst>
                                </p:cTn>
                              </p:par>
                            </p:childTnLst>
                          </p:cTn>
                        </p:par>
                        <p:par>
                          <p:cTn id="119" fill="hold">
                            <p:stCondLst>
                              <p:cond delay="3500"/>
                            </p:stCondLst>
                            <p:childTnLst>
                              <p:par>
                                <p:cTn id="120" presetID="22" presetClass="entr" presetSubtype="8" fill="hold" grpId="0" nodeType="after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wipe(left)">
                                      <p:cBhvr>
                                        <p:cTn id="122" dur="500"/>
                                        <p:tgtEl>
                                          <p:spTgt spid="41"/>
                                        </p:tgtEl>
                                      </p:cBhvr>
                                    </p:animEffect>
                                  </p:childTnLst>
                                </p:cTn>
                              </p:par>
                            </p:childTnLst>
                          </p:cTn>
                        </p:par>
                        <p:par>
                          <p:cTn id="123" fill="hold">
                            <p:stCondLst>
                              <p:cond delay="4000"/>
                            </p:stCondLst>
                            <p:childTnLst>
                              <p:par>
                                <p:cTn id="124" presetID="2" presetClass="entr" presetSubtype="4" fill="hold" grpId="0" nodeType="afterEffect">
                                  <p:stCondLst>
                                    <p:cond delay="0"/>
                                  </p:stCondLst>
                                  <p:childTnLst>
                                    <p:set>
                                      <p:cBhvr>
                                        <p:cTn id="125" dur="1" fill="hold">
                                          <p:stCondLst>
                                            <p:cond delay="0"/>
                                          </p:stCondLst>
                                        </p:cTn>
                                        <p:tgtEl>
                                          <p:spTgt spid="53"/>
                                        </p:tgtEl>
                                        <p:attrNameLst>
                                          <p:attrName>style.visibility</p:attrName>
                                        </p:attrNameLst>
                                      </p:cBhvr>
                                      <p:to>
                                        <p:strVal val="visible"/>
                                      </p:to>
                                    </p:set>
                                    <p:anim calcmode="lin" valueType="num">
                                      <p:cBhvr additive="base">
                                        <p:cTn id="126" dur="500" fill="hold"/>
                                        <p:tgtEl>
                                          <p:spTgt spid="53"/>
                                        </p:tgtEl>
                                        <p:attrNameLst>
                                          <p:attrName>ppt_x</p:attrName>
                                        </p:attrNameLst>
                                      </p:cBhvr>
                                      <p:tavLst>
                                        <p:tav tm="0">
                                          <p:val>
                                            <p:strVal val="#ppt_x"/>
                                          </p:val>
                                        </p:tav>
                                        <p:tav tm="100000">
                                          <p:val>
                                            <p:strVal val="#ppt_x"/>
                                          </p:val>
                                        </p:tav>
                                      </p:tavLst>
                                    </p:anim>
                                    <p:anim calcmode="lin" valueType="num">
                                      <p:cBhvr additive="base">
                                        <p:cTn id="127" dur="500" fill="hold"/>
                                        <p:tgtEl>
                                          <p:spTgt spid="53"/>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56"/>
                                        </p:tgtEl>
                                        <p:attrNameLst>
                                          <p:attrName>style.visibility</p:attrName>
                                        </p:attrNameLst>
                                      </p:cBhvr>
                                      <p:to>
                                        <p:strVal val="visible"/>
                                      </p:to>
                                    </p:set>
                                    <p:anim calcmode="lin" valueType="num">
                                      <p:cBhvr additive="base">
                                        <p:cTn id="130" dur="500" fill="hold"/>
                                        <p:tgtEl>
                                          <p:spTgt spid="56"/>
                                        </p:tgtEl>
                                        <p:attrNameLst>
                                          <p:attrName>ppt_x</p:attrName>
                                        </p:attrNameLst>
                                      </p:cBhvr>
                                      <p:tavLst>
                                        <p:tav tm="0">
                                          <p:val>
                                            <p:strVal val="#ppt_x"/>
                                          </p:val>
                                        </p:tav>
                                        <p:tav tm="100000">
                                          <p:val>
                                            <p:strVal val="#ppt_x"/>
                                          </p:val>
                                        </p:tav>
                                      </p:tavLst>
                                    </p:anim>
                                    <p:anim calcmode="lin" valueType="num">
                                      <p:cBhvr additive="base">
                                        <p:cTn id="131"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p:bldP spid="51" grpId="0" animBg="1"/>
      <p:bldP spid="52" grpId="0"/>
      <p:bldP spid="53" grpId="0" animBg="1"/>
      <p:bldP spid="54" grpId="0" animBg="1"/>
      <p:bldP spid="55" grpId="0"/>
      <p:bldP spid="56" grpId="0" animBg="1"/>
      <p:bldP spid="57" grpId="0"/>
      <p:bldP spid="58" grpId="0"/>
      <p:bldP spid="59" grpId="0"/>
      <p:bldP spid="60" grpId="0"/>
      <p:bldP spid="61" grpId="0"/>
      <p:bldP spid="62" grpId="0"/>
      <p:bldP spid="63" grpId="0"/>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4"/>
          <p:cNvGrpSpPr/>
          <p:nvPr/>
        </p:nvGrpSpPr>
        <p:grpSpPr bwMode="auto">
          <a:xfrm>
            <a:off x="3761185" y="1284114"/>
            <a:ext cx="1637109" cy="3036504"/>
            <a:chOff x="5044417" y="1711307"/>
            <a:chExt cx="2181904" cy="4048144"/>
          </a:xfrm>
        </p:grpSpPr>
        <p:grpSp>
          <p:nvGrpSpPr>
            <p:cNvPr id="3" name="Group 64"/>
            <p:cNvGrpSpPr/>
            <p:nvPr/>
          </p:nvGrpSpPr>
          <p:grpSpPr bwMode="auto">
            <a:xfrm>
              <a:off x="5539048" y="5133608"/>
              <a:ext cx="1189361" cy="625843"/>
              <a:chOff x="5615826" y="5607526"/>
              <a:chExt cx="957725" cy="480705"/>
            </a:xfrm>
          </p:grpSpPr>
          <p:sp>
            <p:nvSpPr>
              <p:cNvPr id="58414" name="Freeform 7"/>
              <p:cNvSpPr/>
              <p:nvPr/>
            </p:nvSpPr>
            <p:spPr bwMode="auto">
              <a:xfrm>
                <a:off x="5615826" y="5607526"/>
                <a:ext cx="957725" cy="480705"/>
              </a:xfrm>
              <a:custGeom>
                <a:avLst/>
                <a:gdLst>
                  <a:gd name="T0" fmla="*/ 478863 w 520"/>
                  <a:gd name="T1" fmla="*/ 480705 h 261"/>
                  <a:gd name="T2" fmla="*/ 0 w 520"/>
                  <a:gd name="T3" fmla="*/ 0 h 261"/>
                  <a:gd name="T4" fmla="*/ 957725 w 520"/>
                  <a:gd name="T5" fmla="*/ 0 h 261"/>
                  <a:gd name="T6" fmla="*/ 478863 w 520"/>
                  <a:gd name="T7" fmla="*/ 480705 h 2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0" h="261">
                    <a:moveTo>
                      <a:pt x="260" y="261"/>
                    </a:moveTo>
                    <a:lnTo>
                      <a:pt x="0" y="0"/>
                    </a:lnTo>
                    <a:lnTo>
                      <a:pt x="520" y="0"/>
                    </a:lnTo>
                    <a:lnTo>
                      <a:pt x="260" y="261"/>
                    </a:lnTo>
                    <a:close/>
                  </a:path>
                </a:pathLst>
              </a:custGeom>
              <a:solidFill>
                <a:srgbClr val="ECAE7D"/>
              </a:solidFill>
              <a:ln w="9525">
                <a:noFill/>
                <a:round/>
              </a:ln>
            </p:spPr>
            <p:txBody>
              <a:bodyPr/>
              <a:lstStyle/>
              <a:p>
                <a:endParaRPr lang="zh-CN" altLang="en-US"/>
              </a:p>
            </p:txBody>
          </p:sp>
          <p:sp>
            <p:nvSpPr>
              <p:cNvPr id="58415" name="Freeform 13"/>
              <p:cNvSpPr/>
              <p:nvPr/>
            </p:nvSpPr>
            <p:spPr bwMode="auto">
              <a:xfrm>
                <a:off x="5954713" y="5944571"/>
                <a:ext cx="279950" cy="143659"/>
              </a:xfrm>
              <a:custGeom>
                <a:avLst/>
                <a:gdLst>
                  <a:gd name="T0" fmla="*/ 139975 w 152"/>
                  <a:gd name="T1" fmla="*/ 143659 h 78"/>
                  <a:gd name="T2" fmla="*/ 279950 w 152"/>
                  <a:gd name="T3" fmla="*/ 0 h 78"/>
                  <a:gd name="T4" fmla="*/ 0 w 152"/>
                  <a:gd name="T5" fmla="*/ 0 h 78"/>
                  <a:gd name="T6" fmla="*/ 0 w 152"/>
                  <a:gd name="T7" fmla="*/ 0 h 78"/>
                  <a:gd name="T8" fmla="*/ 139975 w 152"/>
                  <a:gd name="T9" fmla="*/ 143659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78">
                    <a:moveTo>
                      <a:pt x="76" y="78"/>
                    </a:moveTo>
                    <a:lnTo>
                      <a:pt x="152" y="0"/>
                    </a:lnTo>
                    <a:lnTo>
                      <a:pt x="0" y="0"/>
                    </a:lnTo>
                    <a:lnTo>
                      <a:pt x="76" y="78"/>
                    </a:lnTo>
                    <a:close/>
                  </a:path>
                </a:pathLst>
              </a:custGeom>
              <a:solidFill>
                <a:srgbClr val="333333"/>
              </a:solidFill>
              <a:ln w="9525">
                <a:noFill/>
                <a:round/>
              </a:ln>
            </p:spPr>
            <p:txBody>
              <a:bodyPr/>
              <a:lstStyle/>
              <a:p>
                <a:endParaRPr lang="zh-CN" altLang="en-US"/>
              </a:p>
            </p:txBody>
          </p:sp>
          <p:sp>
            <p:nvSpPr>
              <p:cNvPr id="68" name="Freeform 20"/>
              <p:cNvSpPr/>
              <p:nvPr/>
            </p:nvSpPr>
            <p:spPr bwMode="auto">
              <a:xfrm>
                <a:off x="6094093" y="5607806"/>
                <a:ext cx="479172" cy="48042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lstStyle/>
              <a:p>
                <a:pPr defTabSz="685165">
                  <a:defRPr/>
                </a:pPr>
                <a:endParaRPr lang="id-ID" dirty="0"/>
              </a:p>
            </p:txBody>
          </p:sp>
        </p:grpSp>
        <p:grpSp>
          <p:nvGrpSpPr>
            <p:cNvPr id="4" name="Group 97"/>
            <p:cNvGrpSpPr/>
            <p:nvPr/>
          </p:nvGrpSpPr>
          <p:grpSpPr bwMode="auto">
            <a:xfrm>
              <a:off x="5044417" y="1711307"/>
              <a:ext cx="2181904" cy="3570264"/>
              <a:chOff x="3702295" y="1271646"/>
              <a:chExt cx="1777754" cy="2908951"/>
            </a:xfrm>
          </p:grpSpPr>
          <p:grpSp>
            <p:nvGrpSpPr>
              <p:cNvPr id="5" name="Group 92"/>
              <p:cNvGrpSpPr/>
              <p:nvPr/>
            </p:nvGrpSpPr>
            <p:grpSpPr bwMode="auto">
              <a:xfrm>
                <a:off x="3702295" y="1284998"/>
                <a:ext cx="643627" cy="2895596"/>
                <a:chOff x="3702295" y="1284998"/>
                <a:chExt cx="643627" cy="2895596"/>
              </a:xfrm>
            </p:grpSpPr>
            <p:sp>
              <p:nvSpPr>
                <p:cNvPr id="17" name="Pentagon 16"/>
                <p:cNvSpPr/>
                <p:nvPr/>
              </p:nvSpPr>
              <p:spPr>
                <a:xfrm rot="5400000" flipV="1">
                  <a:off x="3767393" y="3601859"/>
                  <a:ext cx="918354" cy="239189"/>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baseline="-25000">
                    <a:solidFill>
                      <a:srgbClr val="FFFFFF"/>
                    </a:solidFill>
                  </a:endParaRPr>
                </a:p>
              </p:txBody>
            </p:sp>
            <p:sp>
              <p:nvSpPr>
                <p:cNvPr id="18" name="Round Same Side Corner Rectangle 17"/>
                <p:cNvSpPr/>
                <p:nvPr/>
              </p:nvSpPr>
              <p:spPr>
                <a:xfrm rot="10800000" flipV="1">
                  <a:off x="3702295" y="1284581"/>
                  <a:ext cx="405975" cy="1478421"/>
                </a:xfrm>
                <a:prstGeom prst="round2Same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sp>
              <p:nvSpPr>
                <p:cNvPr id="19" name="Rectangle 44"/>
                <p:cNvSpPr/>
                <p:nvPr/>
              </p:nvSpPr>
              <p:spPr>
                <a:xfrm rot="5400000" flipV="1">
                  <a:off x="3773300" y="2691997"/>
                  <a:ext cx="500567" cy="642577"/>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5">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grpSp>
          <p:grpSp>
            <p:nvGrpSpPr>
              <p:cNvPr id="6" name="Group 93"/>
              <p:cNvGrpSpPr/>
              <p:nvPr/>
            </p:nvGrpSpPr>
            <p:grpSpPr bwMode="auto">
              <a:xfrm>
                <a:off x="4137850" y="1284996"/>
                <a:ext cx="455190" cy="2895599"/>
                <a:chOff x="4137850" y="1284996"/>
                <a:chExt cx="455190" cy="2895599"/>
              </a:xfrm>
            </p:grpSpPr>
            <p:sp>
              <p:nvSpPr>
                <p:cNvPr id="14" name="Pentagon 13"/>
                <p:cNvSpPr/>
                <p:nvPr/>
              </p:nvSpPr>
              <p:spPr>
                <a:xfrm rot="5400000" flipV="1">
                  <a:off x="4007875" y="3595395"/>
                  <a:ext cx="918354" cy="252118"/>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baseline="-25000">
                    <a:solidFill>
                      <a:srgbClr val="FFFFFF"/>
                    </a:solidFill>
                  </a:endParaRPr>
                </a:p>
              </p:txBody>
            </p:sp>
            <p:sp>
              <p:nvSpPr>
                <p:cNvPr id="15" name="Rectangle 44"/>
                <p:cNvSpPr/>
                <p:nvPr/>
              </p:nvSpPr>
              <p:spPr>
                <a:xfrm rot="5400000" flipV="1">
                  <a:off x="4112689" y="2788319"/>
                  <a:ext cx="503154" cy="452519"/>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sp>
              <p:nvSpPr>
                <p:cNvPr id="16" name="Round Same Side Corner Rectangle 15"/>
                <p:cNvSpPr/>
                <p:nvPr/>
              </p:nvSpPr>
              <p:spPr>
                <a:xfrm rot="10800000" flipV="1">
                  <a:off x="4138006" y="1284580"/>
                  <a:ext cx="431833" cy="1478421"/>
                </a:xfrm>
                <a:prstGeom prst="round2Same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grpSp>
          <p:grpSp>
            <p:nvGrpSpPr>
              <p:cNvPr id="7" name="Group 95"/>
              <p:cNvGrpSpPr/>
              <p:nvPr/>
            </p:nvGrpSpPr>
            <p:grpSpPr bwMode="auto">
              <a:xfrm>
                <a:off x="4835703" y="1284997"/>
                <a:ext cx="644346" cy="2895600"/>
                <a:chOff x="4835703" y="1284997"/>
                <a:chExt cx="644346" cy="2895600"/>
              </a:xfrm>
            </p:grpSpPr>
            <p:sp>
              <p:nvSpPr>
                <p:cNvPr id="11" name="Round Same Side Corner Rectangle 10"/>
                <p:cNvSpPr/>
                <p:nvPr/>
              </p:nvSpPr>
              <p:spPr>
                <a:xfrm rot="10800000" flipV="1">
                  <a:off x="5074075" y="1284581"/>
                  <a:ext cx="405974" cy="1478421"/>
                </a:xfrm>
                <a:prstGeom prst="round2Same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sp>
              <p:nvSpPr>
                <p:cNvPr id="12" name="Pentagon 11"/>
                <p:cNvSpPr/>
                <p:nvPr/>
              </p:nvSpPr>
              <p:spPr>
                <a:xfrm rot="5400000">
                  <a:off x="4495302" y="3601859"/>
                  <a:ext cx="919648" cy="237896"/>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baseline="-25000">
                    <a:solidFill>
                      <a:srgbClr val="FFFFFF"/>
                    </a:solidFill>
                  </a:endParaRPr>
                </a:p>
              </p:txBody>
            </p:sp>
            <p:sp>
              <p:nvSpPr>
                <p:cNvPr id="13" name="Rectangle 44"/>
                <p:cNvSpPr/>
                <p:nvPr/>
              </p:nvSpPr>
              <p:spPr>
                <a:xfrm rot="5400000">
                  <a:off x="4909123" y="2692643"/>
                  <a:ext cx="500567" cy="641285"/>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7127" h="952243">
                      <a:moveTo>
                        <a:pt x="0" y="0"/>
                      </a:moveTo>
                      <a:lnTo>
                        <a:pt x="2737127" y="596766"/>
                      </a:lnTo>
                      <a:cubicBezTo>
                        <a:pt x="2736165" y="715258"/>
                        <a:pt x="2735204" y="833751"/>
                        <a:pt x="2734242" y="952243"/>
                      </a:cubicBezTo>
                      <a:lnTo>
                        <a:pt x="0" y="605633"/>
                      </a:lnTo>
                      <a:lnTo>
                        <a:pt x="0" y="0"/>
                      </a:lnTo>
                      <a:close/>
                    </a:path>
                  </a:pathLst>
                </a:cu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grpSp>
          <p:grpSp>
            <p:nvGrpSpPr>
              <p:cNvPr id="20" name="Group 94"/>
              <p:cNvGrpSpPr/>
              <p:nvPr/>
            </p:nvGrpSpPr>
            <p:grpSpPr bwMode="auto">
              <a:xfrm>
                <a:off x="4588095" y="1271646"/>
                <a:ext cx="455861" cy="2908949"/>
                <a:chOff x="4588095" y="1271646"/>
                <a:chExt cx="455861" cy="2908949"/>
              </a:xfrm>
            </p:grpSpPr>
            <p:sp>
              <p:nvSpPr>
                <p:cNvPr id="8" name="Round Same Side Corner Rectangle 7"/>
                <p:cNvSpPr/>
                <p:nvPr/>
              </p:nvSpPr>
              <p:spPr>
                <a:xfrm rot="10800000" flipV="1">
                  <a:off x="4609919" y="1271646"/>
                  <a:ext cx="434419" cy="1491356"/>
                </a:xfrm>
                <a:prstGeom prst="round2Same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sp>
              <p:nvSpPr>
                <p:cNvPr id="9" name="Pentagon 8"/>
                <p:cNvSpPr/>
                <p:nvPr/>
              </p:nvSpPr>
              <p:spPr>
                <a:xfrm rot="5400000">
                  <a:off x="4255468" y="3596040"/>
                  <a:ext cx="917061" cy="252118"/>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baseline="-25000">
                    <a:solidFill>
                      <a:srgbClr val="FFFFFF"/>
                    </a:solidFill>
                  </a:endParaRPr>
                </a:p>
              </p:txBody>
            </p:sp>
            <p:sp>
              <p:nvSpPr>
                <p:cNvPr id="10" name="Rectangle 44"/>
                <p:cNvSpPr/>
                <p:nvPr/>
              </p:nvSpPr>
              <p:spPr>
                <a:xfrm rot="5400000">
                  <a:off x="4565855" y="2787672"/>
                  <a:ext cx="503154" cy="453813"/>
                </a:xfrm>
                <a:custGeom>
                  <a:avLst/>
                  <a:gdLst>
                    <a:gd name="connsiteX0" fmla="*/ 0 w 2419494"/>
                    <a:gd name="connsiteY0" fmla="*/ 0 h 605633"/>
                    <a:gd name="connsiteX1" fmla="*/ 2419494 w 2419494"/>
                    <a:gd name="connsiteY1" fmla="*/ 0 h 605633"/>
                    <a:gd name="connsiteX2" fmla="*/ 2419494 w 2419494"/>
                    <a:gd name="connsiteY2" fmla="*/ 605633 h 605633"/>
                    <a:gd name="connsiteX3" fmla="*/ 0 w 2419494"/>
                    <a:gd name="connsiteY3" fmla="*/ 605633 h 605633"/>
                    <a:gd name="connsiteX4" fmla="*/ 0 w 2419494"/>
                    <a:gd name="connsiteY4" fmla="*/ 0 h 605633"/>
                    <a:gd name="connsiteX0-1" fmla="*/ 0 w 2727503"/>
                    <a:gd name="connsiteY0-2" fmla="*/ 0 h 1414156"/>
                    <a:gd name="connsiteX1-3" fmla="*/ 2419494 w 2727503"/>
                    <a:gd name="connsiteY1-4" fmla="*/ 0 h 1414156"/>
                    <a:gd name="connsiteX2-5" fmla="*/ 2727503 w 2727503"/>
                    <a:gd name="connsiteY2-6" fmla="*/ 1414156 h 1414156"/>
                    <a:gd name="connsiteX3-7" fmla="*/ 0 w 2727503"/>
                    <a:gd name="connsiteY3-8" fmla="*/ 605633 h 1414156"/>
                    <a:gd name="connsiteX4-9" fmla="*/ 0 w 2727503"/>
                    <a:gd name="connsiteY4-10" fmla="*/ 0 h 1414156"/>
                    <a:gd name="connsiteX0-11" fmla="*/ 0 w 2737127"/>
                    <a:gd name="connsiteY0-12" fmla="*/ 0 h 1414156"/>
                    <a:gd name="connsiteX1-13" fmla="*/ 2737127 w 2737127"/>
                    <a:gd name="connsiteY1-14" fmla="*/ 981777 h 1414156"/>
                    <a:gd name="connsiteX2-15" fmla="*/ 2727503 w 2737127"/>
                    <a:gd name="connsiteY2-16" fmla="*/ 1414156 h 1414156"/>
                    <a:gd name="connsiteX3-17" fmla="*/ 0 w 2737127"/>
                    <a:gd name="connsiteY3-18" fmla="*/ 605633 h 1414156"/>
                    <a:gd name="connsiteX4-19" fmla="*/ 0 w 2737127"/>
                    <a:gd name="connsiteY4-20" fmla="*/ 0 h 1414156"/>
                    <a:gd name="connsiteX0-21" fmla="*/ 0 w 2737127"/>
                    <a:gd name="connsiteY0-22" fmla="*/ 0 h 1414156"/>
                    <a:gd name="connsiteX1-23" fmla="*/ 2737127 w 2737127"/>
                    <a:gd name="connsiteY1-24" fmla="*/ 596766 h 1414156"/>
                    <a:gd name="connsiteX2-25" fmla="*/ 2727503 w 2737127"/>
                    <a:gd name="connsiteY2-26" fmla="*/ 1414156 h 1414156"/>
                    <a:gd name="connsiteX3-27" fmla="*/ 0 w 2737127"/>
                    <a:gd name="connsiteY3-28" fmla="*/ 605633 h 1414156"/>
                    <a:gd name="connsiteX4-29" fmla="*/ 0 w 2737127"/>
                    <a:gd name="connsiteY4-30" fmla="*/ 0 h 1414156"/>
                    <a:gd name="connsiteX0-31" fmla="*/ 0 w 2753637"/>
                    <a:gd name="connsiteY0-32" fmla="*/ 0 h 961768"/>
                    <a:gd name="connsiteX1-33" fmla="*/ 2737127 w 2753637"/>
                    <a:gd name="connsiteY1-34" fmla="*/ 596766 h 961768"/>
                    <a:gd name="connsiteX2-35" fmla="*/ 2753637 w 2753637"/>
                    <a:gd name="connsiteY2-36" fmla="*/ 961768 h 961768"/>
                    <a:gd name="connsiteX3-37" fmla="*/ 0 w 2753637"/>
                    <a:gd name="connsiteY3-38" fmla="*/ 605633 h 961768"/>
                    <a:gd name="connsiteX4-39" fmla="*/ 0 w 2753637"/>
                    <a:gd name="connsiteY4-40" fmla="*/ 0 h 961768"/>
                    <a:gd name="connsiteX0-41" fmla="*/ 0 w 2737127"/>
                    <a:gd name="connsiteY0-42" fmla="*/ 0 h 952243"/>
                    <a:gd name="connsiteX1-43" fmla="*/ 2737127 w 2737127"/>
                    <a:gd name="connsiteY1-44" fmla="*/ 596766 h 952243"/>
                    <a:gd name="connsiteX2-45" fmla="*/ 2734242 w 2737127"/>
                    <a:gd name="connsiteY2-46" fmla="*/ 952243 h 952243"/>
                    <a:gd name="connsiteX3-47" fmla="*/ 0 w 2737127"/>
                    <a:gd name="connsiteY3-48" fmla="*/ 605633 h 952243"/>
                    <a:gd name="connsiteX4-49" fmla="*/ 0 w 2737127"/>
                    <a:gd name="connsiteY4-50" fmla="*/ 0 h 952243"/>
                    <a:gd name="connsiteX0-51" fmla="*/ 0 w 2750715"/>
                    <a:gd name="connsiteY0-52" fmla="*/ 0 h 952243"/>
                    <a:gd name="connsiteX1-53" fmla="*/ 2750715 w 2750715"/>
                    <a:gd name="connsiteY1-54" fmla="*/ 429126 h 952243"/>
                    <a:gd name="connsiteX2-55" fmla="*/ 2734242 w 2750715"/>
                    <a:gd name="connsiteY2-56" fmla="*/ 952243 h 952243"/>
                    <a:gd name="connsiteX3-57" fmla="*/ 0 w 2750715"/>
                    <a:gd name="connsiteY3-58" fmla="*/ 605633 h 952243"/>
                    <a:gd name="connsiteX4-59" fmla="*/ 0 w 2750715"/>
                    <a:gd name="connsiteY4-60" fmla="*/ 0 h 952243"/>
                    <a:gd name="connsiteX0-61" fmla="*/ 0 w 2750715"/>
                    <a:gd name="connsiteY0-62" fmla="*/ 0 h 723643"/>
                    <a:gd name="connsiteX1-63" fmla="*/ 2750715 w 2750715"/>
                    <a:gd name="connsiteY1-64" fmla="*/ 429126 h 723643"/>
                    <a:gd name="connsiteX2-65" fmla="*/ 2747830 w 2750715"/>
                    <a:gd name="connsiteY2-66" fmla="*/ 723643 h 723643"/>
                    <a:gd name="connsiteX3-67" fmla="*/ 0 w 2750715"/>
                    <a:gd name="connsiteY3-68" fmla="*/ 605633 h 723643"/>
                    <a:gd name="connsiteX4-69" fmla="*/ 0 w 2750715"/>
                    <a:gd name="connsiteY4-70" fmla="*/ 0 h 723643"/>
                    <a:gd name="connsiteX0-71" fmla="*/ 0 w 2750715"/>
                    <a:gd name="connsiteY0-72" fmla="*/ 0 h 723643"/>
                    <a:gd name="connsiteX1-73" fmla="*/ 2750715 w 2750715"/>
                    <a:gd name="connsiteY1-74" fmla="*/ 391026 h 723643"/>
                    <a:gd name="connsiteX2-75" fmla="*/ 2747830 w 2750715"/>
                    <a:gd name="connsiteY2-76" fmla="*/ 723643 h 723643"/>
                    <a:gd name="connsiteX3-77" fmla="*/ 0 w 2750715"/>
                    <a:gd name="connsiteY3-78" fmla="*/ 605633 h 723643"/>
                    <a:gd name="connsiteX4-79" fmla="*/ 0 w 2750715"/>
                    <a:gd name="connsiteY4-80" fmla="*/ 0 h 723643"/>
                    <a:gd name="connsiteX0-81" fmla="*/ 0 w 2752254"/>
                    <a:gd name="connsiteY0-82" fmla="*/ 0 h 742693"/>
                    <a:gd name="connsiteX1-83" fmla="*/ 2750715 w 2752254"/>
                    <a:gd name="connsiteY1-84" fmla="*/ 391026 h 742693"/>
                    <a:gd name="connsiteX2-85" fmla="*/ 2752076 w 2752254"/>
                    <a:gd name="connsiteY2-86" fmla="*/ 742693 h 742693"/>
                    <a:gd name="connsiteX3-87" fmla="*/ 0 w 2752254"/>
                    <a:gd name="connsiteY3-88" fmla="*/ 605633 h 742693"/>
                    <a:gd name="connsiteX4-89" fmla="*/ 0 w 2752254"/>
                    <a:gd name="connsiteY4-90" fmla="*/ 0 h 742693"/>
                    <a:gd name="connsiteX0-91" fmla="*/ 0 w 2760622"/>
                    <a:gd name="connsiteY0-92" fmla="*/ 0 h 642680"/>
                    <a:gd name="connsiteX1-93" fmla="*/ 2750715 w 2760622"/>
                    <a:gd name="connsiteY1-94" fmla="*/ 391026 h 642680"/>
                    <a:gd name="connsiteX2-95" fmla="*/ 2760567 w 2760622"/>
                    <a:gd name="connsiteY2-96" fmla="*/ 642680 h 642680"/>
                    <a:gd name="connsiteX3-97" fmla="*/ 0 w 2760622"/>
                    <a:gd name="connsiteY3-98" fmla="*/ 605633 h 642680"/>
                    <a:gd name="connsiteX4-99" fmla="*/ 0 w 2760622"/>
                    <a:gd name="connsiteY4-100" fmla="*/ 0 h 642680"/>
                    <a:gd name="connsiteX0-101" fmla="*/ 0 w 2752252"/>
                    <a:gd name="connsiteY0-102" fmla="*/ 0 h 747455"/>
                    <a:gd name="connsiteX1-103" fmla="*/ 2750715 w 2752252"/>
                    <a:gd name="connsiteY1-104" fmla="*/ 391026 h 747455"/>
                    <a:gd name="connsiteX2-105" fmla="*/ 2752074 w 2752252"/>
                    <a:gd name="connsiteY2-106" fmla="*/ 747455 h 747455"/>
                    <a:gd name="connsiteX3-107" fmla="*/ 0 w 2752252"/>
                    <a:gd name="connsiteY3-108" fmla="*/ 605633 h 747455"/>
                    <a:gd name="connsiteX4-109" fmla="*/ 0 w 2752252"/>
                    <a:gd name="connsiteY4-110" fmla="*/ 0 h 747455"/>
                    <a:gd name="connsiteX0-111" fmla="*/ 0 w 2752252"/>
                    <a:gd name="connsiteY0-112" fmla="*/ 0 h 747455"/>
                    <a:gd name="connsiteX1-113" fmla="*/ 2750715 w 2752252"/>
                    <a:gd name="connsiteY1-114" fmla="*/ 282677 h 747455"/>
                    <a:gd name="connsiteX2-115" fmla="*/ 2752074 w 2752252"/>
                    <a:gd name="connsiteY2-116" fmla="*/ 747455 h 747455"/>
                    <a:gd name="connsiteX3-117" fmla="*/ 0 w 2752252"/>
                    <a:gd name="connsiteY3-118" fmla="*/ 605633 h 747455"/>
                    <a:gd name="connsiteX4-119" fmla="*/ 0 w 2752252"/>
                    <a:gd name="connsiteY4-120" fmla="*/ 0 h 747455"/>
                    <a:gd name="connsiteX0-121" fmla="*/ 0 w 2752252"/>
                    <a:gd name="connsiteY0-122" fmla="*/ 0 h 648135"/>
                    <a:gd name="connsiteX1-123" fmla="*/ 2750715 w 2752252"/>
                    <a:gd name="connsiteY1-124" fmla="*/ 282677 h 648135"/>
                    <a:gd name="connsiteX2-125" fmla="*/ 2752074 w 2752252"/>
                    <a:gd name="connsiteY2-126" fmla="*/ 648135 h 648135"/>
                    <a:gd name="connsiteX3-127" fmla="*/ 0 w 2752252"/>
                    <a:gd name="connsiteY3-128" fmla="*/ 605633 h 648135"/>
                    <a:gd name="connsiteX4-129" fmla="*/ 0 w 2752252"/>
                    <a:gd name="connsiteY4-130" fmla="*/ 0 h 648135"/>
                    <a:gd name="connsiteX0-131" fmla="*/ 0 w 2752252"/>
                    <a:gd name="connsiteY0-132" fmla="*/ 0 h 618791"/>
                    <a:gd name="connsiteX1-133" fmla="*/ 2750715 w 2752252"/>
                    <a:gd name="connsiteY1-134" fmla="*/ 282677 h 618791"/>
                    <a:gd name="connsiteX2-135" fmla="*/ 2752074 w 2752252"/>
                    <a:gd name="connsiteY2-136" fmla="*/ 618791 h 618791"/>
                    <a:gd name="connsiteX3-137" fmla="*/ 0 w 2752252"/>
                    <a:gd name="connsiteY3-138" fmla="*/ 605633 h 618791"/>
                    <a:gd name="connsiteX4-139" fmla="*/ 0 w 2752252"/>
                    <a:gd name="connsiteY4-140" fmla="*/ 0 h 618791"/>
                    <a:gd name="connsiteX0-141" fmla="*/ 0 w 2752252"/>
                    <a:gd name="connsiteY0-142" fmla="*/ 0 h 634592"/>
                    <a:gd name="connsiteX1-143" fmla="*/ 2750715 w 2752252"/>
                    <a:gd name="connsiteY1-144" fmla="*/ 282677 h 634592"/>
                    <a:gd name="connsiteX2-145" fmla="*/ 2752074 w 2752252"/>
                    <a:gd name="connsiteY2-146" fmla="*/ 634592 h 634592"/>
                    <a:gd name="connsiteX3-147" fmla="*/ 0 w 2752252"/>
                    <a:gd name="connsiteY3-148" fmla="*/ 605633 h 634592"/>
                    <a:gd name="connsiteX4-149" fmla="*/ 0 w 2752252"/>
                    <a:gd name="connsiteY4-150" fmla="*/ 0 h 634592"/>
                    <a:gd name="connsiteX0-151" fmla="*/ 0 w 2750715"/>
                    <a:gd name="connsiteY0-152" fmla="*/ 0 h 634592"/>
                    <a:gd name="connsiteX1-153" fmla="*/ 2750715 w 2750715"/>
                    <a:gd name="connsiteY1-154" fmla="*/ 282677 h 634592"/>
                    <a:gd name="connsiteX2-155" fmla="*/ 2747826 w 2750715"/>
                    <a:gd name="connsiteY2-156" fmla="*/ 634592 h 634592"/>
                    <a:gd name="connsiteX3-157" fmla="*/ 0 w 2750715"/>
                    <a:gd name="connsiteY3-158" fmla="*/ 605633 h 634592"/>
                    <a:gd name="connsiteX4-159" fmla="*/ 0 w 2750715"/>
                    <a:gd name="connsiteY4-160" fmla="*/ 0 h 634592"/>
                    <a:gd name="connsiteX0-161" fmla="*/ 0 w 2750715"/>
                    <a:gd name="connsiteY0-162" fmla="*/ 0 h 636849"/>
                    <a:gd name="connsiteX1-163" fmla="*/ 2750715 w 2750715"/>
                    <a:gd name="connsiteY1-164" fmla="*/ 282677 h 636849"/>
                    <a:gd name="connsiteX2-165" fmla="*/ 2743581 w 2750715"/>
                    <a:gd name="connsiteY2-166" fmla="*/ 636849 h 636849"/>
                    <a:gd name="connsiteX3-167" fmla="*/ 0 w 2750715"/>
                    <a:gd name="connsiteY3-168" fmla="*/ 605633 h 636849"/>
                    <a:gd name="connsiteX4-169" fmla="*/ 0 w 2750715"/>
                    <a:gd name="connsiteY4-170" fmla="*/ 0 h 636849"/>
                    <a:gd name="connsiteX0-171" fmla="*/ 0 w 2752252"/>
                    <a:gd name="connsiteY0-172" fmla="*/ 0 h 636849"/>
                    <a:gd name="connsiteX1-173" fmla="*/ 2750715 w 2752252"/>
                    <a:gd name="connsiteY1-174" fmla="*/ 282677 h 636849"/>
                    <a:gd name="connsiteX2-175" fmla="*/ 2752074 w 2752252"/>
                    <a:gd name="connsiteY2-176" fmla="*/ 636849 h 636849"/>
                    <a:gd name="connsiteX3-177" fmla="*/ 0 w 2752252"/>
                    <a:gd name="connsiteY3-178" fmla="*/ 605633 h 636849"/>
                    <a:gd name="connsiteX4-179" fmla="*/ 0 w 2752252"/>
                    <a:gd name="connsiteY4-180" fmla="*/ 0 h 63684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52252" h="636849">
                      <a:moveTo>
                        <a:pt x="0" y="0"/>
                      </a:moveTo>
                      <a:lnTo>
                        <a:pt x="2750715" y="282677"/>
                      </a:lnTo>
                      <a:cubicBezTo>
                        <a:pt x="2749753" y="401169"/>
                        <a:pt x="2753036" y="518357"/>
                        <a:pt x="2752074" y="636849"/>
                      </a:cubicBezTo>
                      <a:lnTo>
                        <a:pt x="0" y="605633"/>
                      </a:lnTo>
                      <a:lnTo>
                        <a:pt x="0" y="0"/>
                      </a:lnTo>
                      <a:close/>
                    </a:path>
                  </a:pathLst>
                </a:custGeom>
                <a:solidFill>
                  <a:schemeClr val="accent5">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en-US" dirty="0"/>
                </a:p>
              </p:txBody>
            </p:sp>
          </p:grpSp>
        </p:grpSp>
      </p:grpSp>
      <p:sp>
        <p:nvSpPr>
          <p:cNvPr id="22" name="Oval 21"/>
          <p:cNvSpPr>
            <a:spLocks noChangeArrowheads="1"/>
          </p:cNvSpPr>
          <p:nvPr/>
        </p:nvSpPr>
        <p:spPr bwMode="auto">
          <a:xfrm>
            <a:off x="4706542" y="2227216"/>
            <a:ext cx="205978" cy="206006"/>
          </a:xfrm>
          <a:prstGeom prst="ellipse">
            <a:avLst/>
          </a:prstGeom>
          <a:solidFill>
            <a:schemeClr val="bg1"/>
          </a:solidFill>
          <a:ln w="9525">
            <a:noFill/>
            <a:round/>
          </a:ln>
        </p:spPr>
        <p:txBody>
          <a:bodyPr lIns="68577" tIns="34289" rIns="68577" bIns="34289"/>
          <a:lstStyle/>
          <a:p>
            <a:pPr algn="ctr" eaLnBrk="1" hangingPunct="1"/>
            <a:endParaRPr lang="zh-CN" altLang="zh-CN"/>
          </a:p>
        </p:txBody>
      </p:sp>
      <p:sp>
        <p:nvSpPr>
          <p:cNvPr id="23" name="Oval 22"/>
          <p:cNvSpPr>
            <a:spLocks noChangeArrowheads="1"/>
          </p:cNvSpPr>
          <p:nvPr/>
        </p:nvSpPr>
        <p:spPr bwMode="auto">
          <a:xfrm>
            <a:off x="5089922" y="1677074"/>
            <a:ext cx="205978" cy="206006"/>
          </a:xfrm>
          <a:prstGeom prst="ellipse">
            <a:avLst/>
          </a:prstGeom>
          <a:solidFill>
            <a:schemeClr val="bg1"/>
          </a:solidFill>
          <a:ln w="9525">
            <a:noFill/>
            <a:round/>
          </a:ln>
        </p:spPr>
        <p:txBody>
          <a:bodyPr lIns="68577" tIns="34289" rIns="68577" bIns="34289"/>
          <a:lstStyle/>
          <a:p>
            <a:pPr algn="ctr" eaLnBrk="1" hangingPunct="1"/>
            <a:endParaRPr lang="zh-CN" altLang="zh-CN"/>
          </a:p>
        </p:txBody>
      </p:sp>
      <p:cxnSp>
        <p:nvCxnSpPr>
          <p:cNvPr id="27" name="Straight Connector 26"/>
          <p:cNvCxnSpPr/>
          <p:nvPr/>
        </p:nvCxnSpPr>
        <p:spPr>
          <a:xfrm>
            <a:off x="5193506" y="1778290"/>
            <a:ext cx="1121569" cy="1191"/>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08936" y="2329624"/>
            <a:ext cx="1166812" cy="534663"/>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Oval 28"/>
          <p:cNvSpPr>
            <a:spLocks noChangeArrowheads="1"/>
          </p:cNvSpPr>
          <p:nvPr/>
        </p:nvSpPr>
        <p:spPr bwMode="auto">
          <a:xfrm>
            <a:off x="3840956" y="1677074"/>
            <a:ext cx="205978" cy="206006"/>
          </a:xfrm>
          <a:prstGeom prst="ellipse">
            <a:avLst/>
          </a:prstGeom>
          <a:solidFill>
            <a:schemeClr val="bg1"/>
          </a:solidFill>
          <a:ln w="9525">
            <a:noFill/>
            <a:round/>
          </a:ln>
        </p:spPr>
        <p:txBody>
          <a:bodyPr lIns="68577" tIns="34289" rIns="68577" bIns="34289"/>
          <a:lstStyle/>
          <a:p>
            <a:pPr algn="ctr" eaLnBrk="1" hangingPunct="1"/>
            <a:endParaRPr lang="zh-CN" altLang="zh-CN"/>
          </a:p>
        </p:txBody>
      </p:sp>
      <p:cxnSp>
        <p:nvCxnSpPr>
          <p:cNvPr id="30" name="Straight Connector 29"/>
          <p:cNvCxnSpPr/>
          <p:nvPr/>
        </p:nvCxnSpPr>
        <p:spPr>
          <a:xfrm>
            <a:off x="2813447" y="1778290"/>
            <a:ext cx="1121569" cy="1191"/>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Oval 30"/>
          <p:cNvSpPr>
            <a:spLocks noChangeArrowheads="1"/>
          </p:cNvSpPr>
          <p:nvPr/>
        </p:nvSpPr>
        <p:spPr bwMode="auto">
          <a:xfrm>
            <a:off x="4246960" y="2227216"/>
            <a:ext cx="205978" cy="206006"/>
          </a:xfrm>
          <a:prstGeom prst="ellipse">
            <a:avLst/>
          </a:prstGeom>
          <a:solidFill>
            <a:schemeClr val="bg1"/>
          </a:solidFill>
          <a:ln w="9525">
            <a:noFill/>
            <a:round/>
          </a:ln>
        </p:spPr>
        <p:txBody>
          <a:bodyPr lIns="68577" tIns="34289" rIns="68577" bIns="34289"/>
          <a:lstStyle/>
          <a:p>
            <a:pPr algn="ctr" eaLnBrk="1" hangingPunct="1"/>
            <a:endParaRPr lang="zh-CN" altLang="zh-CN"/>
          </a:p>
        </p:txBody>
      </p:sp>
      <p:grpSp>
        <p:nvGrpSpPr>
          <p:cNvPr id="21" name="Group 68"/>
          <p:cNvGrpSpPr/>
          <p:nvPr/>
        </p:nvGrpSpPr>
        <p:grpSpPr bwMode="auto">
          <a:xfrm>
            <a:off x="6523436" y="1462733"/>
            <a:ext cx="1825228" cy="670253"/>
            <a:chOff x="1603804" y="2220559"/>
            <a:chExt cx="2433815" cy="893057"/>
          </a:xfrm>
        </p:grpSpPr>
        <p:sp>
          <p:nvSpPr>
            <p:cNvPr id="70" name="Text Placeholder 2"/>
            <p:cNvSpPr txBox="1"/>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Pencil</a:t>
              </a:r>
            </a:p>
          </p:txBody>
        </p:sp>
        <p:sp>
          <p:nvSpPr>
            <p:cNvPr id="71" name="TextBox 70"/>
            <p:cNvSpPr txBox="1"/>
            <p:nvPr/>
          </p:nvSpPr>
          <p:spPr>
            <a:xfrm>
              <a:off x="1680010" y="2560095"/>
              <a:ext cx="2357609" cy="553521"/>
            </a:xfrm>
            <a:prstGeom prst="rect">
              <a:avLst/>
            </a:prstGeom>
            <a:noFill/>
          </p:spPr>
          <p:txBody>
            <a:bodyPr lIns="0" tIns="0" rIns="0" bIns="0">
              <a:spAutoFit/>
            </a:bodyPr>
            <a:lstStyle/>
            <a:p>
              <a:pP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Dorum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ipser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kolar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pot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edipeping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elik</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red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paorut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dacilasir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caeten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grpSp>
      <p:cxnSp>
        <p:nvCxnSpPr>
          <p:cNvPr id="72" name="Straight Connector 71"/>
          <p:cNvCxnSpPr/>
          <p:nvPr/>
        </p:nvCxnSpPr>
        <p:spPr>
          <a:xfrm flipH="1">
            <a:off x="3184923" y="2329624"/>
            <a:ext cx="1168003" cy="534663"/>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4" name="Group 72"/>
          <p:cNvGrpSpPr/>
          <p:nvPr/>
        </p:nvGrpSpPr>
        <p:grpSpPr bwMode="auto">
          <a:xfrm>
            <a:off x="834629" y="1550852"/>
            <a:ext cx="1820465" cy="669063"/>
            <a:chOff x="1494367" y="2220559"/>
            <a:chExt cx="2427694" cy="893059"/>
          </a:xfrm>
        </p:grpSpPr>
        <p:sp>
          <p:nvSpPr>
            <p:cNvPr id="74" name="Text Placeholder 2"/>
            <p:cNvSpPr txBox="1"/>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Pencil</a:t>
              </a:r>
            </a:p>
          </p:txBody>
        </p:sp>
        <p:sp>
          <p:nvSpPr>
            <p:cNvPr id="75" name="TextBox 74"/>
            <p:cNvSpPr txBox="1"/>
            <p:nvPr/>
          </p:nvSpPr>
          <p:spPr>
            <a:xfrm>
              <a:off x="1494367" y="2559111"/>
              <a:ext cx="2324491" cy="554507"/>
            </a:xfrm>
            <a:prstGeom prst="rect">
              <a:avLst/>
            </a:prstGeom>
            <a:noFill/>
          </p:spPr>
          <p:txBody>
            <a:bodyPr lIns="0" tIns="0" rIns="0" bIns="0">
              <a:spAutoFit/>
            </a:bodyPr>
            <a:lstStyle/>
            <a:p>
              <a:pPr algn="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Dorum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ipser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kolar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pot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edipeping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elik</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red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paorut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dacilasir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caeten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grpSp>
      <p:grpSp>
        <p:nvGrpSpPr>
          <p:cNvPr id="25" name="Group 75"/>
          <p:cNvGrpSpPr/>
          <p:nvPr/>
        </p:nvGrpSpPr>
        <p:grpSpPr bwMode="auto">
          <a:xfrm>
            <a:off x="1444229" y="3094110"/>
            <a:ext cx="1820465" cy="670253"/>
            <a:chOff x="1494367" y="2220559"/>
            <a:chExt cx="2427694" cy="893057"/>
          </a:xfrm>
        </p:grpSpPr>
        <p:sp>
          <p:nvSpPr>
            <p:cNvPr id="77" name="Text Placeholder 2"/>
            <p:cNvSpPr txBox="1"/>
            <p:nvPr/>
          </p:nvSpPr>
          <p:spPr>
            <a:xfrm>
              <a:off x="1908773" y="2220559"/>
              <a:ext cx="2013288"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Pencil</a:t>
              </a:r>
            </a:p>
          </p:txBody>
        </p:sp>
        <p:sp>
          <p:nvSpPr>
            <p:cNvPr id="78" name="TextBox 77"/>
            <p:cNvSpPr txBox="1"/>
            <p:nvPr/>
          </p:nvSpPr>
          <p:spPr>
            <a:xfrm>
              <a:off x="1494367" y="2560095"/>
              <a:ext cx="2324491" cy="553521"/>
            </a:xfrm>
            <a:prstGeom prst="rect">
              <a:avLst/>
            </a:prstGeom>
            <a:noFill/>
          </p:spPr>
          <p:txBody>
            <a:bodyPr lIns="0" tIns="0" rIns="0" bIns="0">
              <a:spAutoFit/>
            </a:bodyPr>
            <a:lstStyle/>
            <a:p>
              <a:pPr algn="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Dorum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ipser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kolar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pot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edipeping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elik</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red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paorut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dacilasir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caeten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grpSp>
      <p:grpSp>
        <p:nvGrpSpPr>
          <p:cNvPr id="26" name="Group 78"/>
          <p:cNvGrpSpPr/>
          <p:nvPr/>
        </p:nvGrpSpPr>
        <p:grpSpPr bwMode="auto">
          <a:xfrm>
            <a:off x="5885261" y="3094110"/>
            <a:ext cx="1825228" cy="670253"/>
            <a:chOff x="1603804" y="2220559"/>
            <a:chExt cx="2433815" cy="893057"/>
          </a:xfrm>
        </p:grpSpPr>
        <p:sp>
          <p:nvSpPr>
            <p:cNvPr id="80" name="Text Placeholder 2"/>
            <p:cNvSpPr txBox="1"/>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Blue Pencil</a:t>
              </a:r>
            </a:p>
          </p:txBody>
        </p:sp>
        <p:sp>
          <p:nvSpPr>
            <p:cNvPr id="81" name="TextBox 80"/>
            <p:cNvSpPr txBox="1"/>
            <p:nvPr/>
          </p:nvSpPr>
          <p:spPr>
            <a:xfrm>
              <a:off x="1680010" y="2560095"/>
              <a:ext cx="2357609" cy="553521"/>
            </a:xfrm>
            <a:prstGeom prst="rect">
              <a:avLst/>
            </a:prstGeom>
            <a:noFill/>
          </p:spPr>
          <p:txBody>
            <a:bodyPr lIns="0" tIns="0" rIns="0" bIns="0">
              <a:spAutoFit/>
            </a:bodyPr>
            <a:lstStyle/>
            <a:p>
              <a:pPr defTabSz="685165">
                <a:defRPr/>
              </a:pP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Dorum</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ipser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kolar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pot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edipeping</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elik</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red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imperun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palit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paorut</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dacilasir</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caeten</a:t>
              </a: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right)">
                                      <p:cBhvr>
                                        <p:cTn id="15" dur="50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up)">
                                      <p:cBhvr>
                                        <p:cTn id="39" dur="500"/>
                                        <p:tgtEl>
                                          <p:spTgt spid="7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9"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noChangeAspect="1"/>
          </p:cNvGrpSpPr>
          <p:nvPr/>
        </p:nvGrpSpPr>
        <p:grpSpPr>
          <a:xfrm>
            <a:off x="2796534" y="1774844"/>
            <a:ext cx="1498890" cy="2271869"/>
            <a:chOff x="2963863" y="2008188"/>
            <a:chExt cx="1770063" cy="2838450"/>
          </a:xfrm>
        </p:grpSpPr>
        <p:sp>
          <p:nvSpPr>
            <p:cNvPr id="53" name="Freeform 41"/>
            <p:cNvSpPr/>
            <p:nvPr/>
          </p:nvSpPr>
          <p:spPr bwMode="auto">
            <a:xfrm>
              <a:off x="2963863"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2"/>
            <p:cNvSpPr/>
            <p:nvPr/>
          </p:nvSpPr>
          <p:spPr bwMode="auto">
            <a:xfrm>
              <a:off x="405765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3"/>
            <p:cNvSpPr/>
            <p:nvPr/>
          </p:nvSpPr>
          <p:spPr bwMode="auto">
            <a:xfrm>
              <a:off x="356235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4"/>
            <p:cNvSpPr/>
            <p:nvPr/>
          </p:nvSpPr>
          <p:spPr bwMode="auto">
            <a:xfrm>
              <a:off x="3414713" y="4146551"/>
              <a:ext cx="873125"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45"/>
            <p:cNvSpPr>
              <a:spLocks noChangeArrowheads="1"/>
            </p:cNvSpPr>
            <p:nvPr/>
          </p:nvSpPr>
          <p:spPr bwMode="auto">
            <a:xfrm>
              <a:off x="3757613" y="3408363"/>
              <a:ext cx="187325" cy="661988"/>
            </a:xfrm>
            <a:prstGeom prst="rect">
              <a:avLst/>
            </a:pr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6"/>
            <p:cNvSpPr/>
            <p:nvPr/>
          </p:nvSpPr>
          <p:spPr bwMode="auto">
            <a:xfrm>
              <a:off x="328453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Oval 47"/>
            <p:cNvSpPr>
              <a:spLocks noChangeArrowheads="1"/>
            </p:cNvSpPr>
            <p:nvPr/>
          </p:nvSpPr>
          <p:spPr bwMode="auto">
            <a:xfrm>
              <a:off x="3681413" y="3367088"/>
              <a:ext cx="334963" cy="241300"/>
            </a:xfrm>
            <a:prstGeom prst="ellipse">
              <a:avLst/>
            </a:pr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48"/>
            <p:cNvSpPr>
              <a:spLocks noChangeArrowheads="1"/>
            </p:cNvSpPr>
            <p:nvPr/>
          </p:nvSpPr>
          <p:spPr bwMode="auto">
            <a:xfrm>
              <a:off x="3351213" y="4289426"/>
              <a:ext cx="1000125" cy="384175"/>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49"/>
            <p:cNvSpPr>
              <a:spLocks noChangeArrowheads="1"/>
            </p:cNvSpPr>
            <p:nvPr/>
          </p:nvSpPr>
          <p:spPr bwMode="auto">
            <a:xfrm>
              <a:off x="3227388" y="4459288"/>
              <a:ext cx="1247775" cy="387350"/>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50"/>
            <p:cNvSpPr/>
            <p:nvPr/>
          </p:nvSpPr>
          <p:spPr bwMode="auto">
            <a:xfrm>
              <a:off x="3565526" y="4519613"/>
              <a:ext cx="566738"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Oval 51"/>
            <p:cNvSpPr>
              <a:spLocks noChangeArrowheads="1"/>
            </p:cNvSpPr>
            <p:nvPr/>
          </p:nvSpPr>
          <p:spPr bwMode="auto">
            <a:xfrm>
              <a:off x="4068763" y="45418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2"/>
            <p:cNvSpPr>
              <a:spLocks noChangeArrowheads="1"/>
            </p:cNvSpPr>
            <p:nvPr/>
          </p:nvSpPr>
          <p:spPr bwMode="auto">
            <a:xfrm>
              <a:off x="4068763" y="47069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3"/>
            <p:cNvSpPr>
              <a:spLocks noChangeArrowheads="1"/>
            </p:cNvSpPr>
            <p:nvPr/>
          </p:nvSpPr>
          <p:spPr bwMode="auto">
            <a:xfrm>
              <a:off x="3592513" y="45418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a:spLocks noChangeArrowheads="1"/>
            </p:cNvSpPr>
            <p:nvPr/>
          </p:nvSpPr>
          <p:spPr bwMode="auto">
            <a:xfrm>
              <a:off x="3592513" y="47069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5"/>
            <p:cNvSpPr/>
            <p:nvPr/>
          </p:nvSpPr>
          <p:spPr bwMode="auto">
            <a:xfrm>
              <a:off x="369411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56"/>
            <p:cNvSpPr/>
            <p:nvPr/>
          </p:nvSpPr>
          <p:spPr bwMode="auto">
            <a:xfrm>
              <a:off x="355441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57"/>
            <p:cNvSpPr/>
            <p:nvPr/>
          </p:nvSpPr>
          <p:spPr bwMode="auto">
            <a:xfrm>
              <a:off x="373062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58"/>
            <p:cNvSpPr/>
            <p:nvPr/>
          </p:nvSpPr>
          <p:spPr bwMode="auto">
            <a:xfrm>
              <a:off x="321627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61"/>
            <p:cNvSpPr>
              <a:spLocks noEditPoints="1"/>
            </p:cNvSpPr>
            <p:nvPr/>
          </p:nvSpPr>
          <p:spPr bwMode="auto">
            <a:xfrm>
              <a:off x="385127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1"/>
          <p:cNvGrpSpPr/>
          <p:nvPr/>
        </p:nvGrpSpPr>
        <p:grpSpPr>
          <a:xfrm>
            <a:off x="1125717" y="1818284"/>
            <a:ext cx="1457482" cy="2209109"/>
            <a:chOff x="5384801" y="2008188"/>
            <a:chExt cx="1768475" cy="2838450"/>
          </a:xfrm>
        </p:grpSpPr>
        <p:sp>
          <p:nvSpPr>
            <p:cNvPr id="33" name="Freeform 23"/>
            <p:cNvSpPr/>
            <p:nvPr/>
          </p:nvSpPr>
          <p:spPr bwMode="auto">
            <a:xfrm>
              <a:off x="5384801"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
            <p:cNvSpPr/>
            <p:nvPr/>
          </p:nvSpPr>
          <p:spPr bwMode="auto">
            <a:xfrm>
              <a:off x="647700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5"/>
            <p:cNvSpPr/>
            <p:nvPr/>
          </p:nvSpPr>
          <p:spPr bwMode="auto">
            <a:xfrm>
              <a:off x="598170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26"/>
            <p:cNvSpPr/>
            <p:nvPr/>
          </p:nvSpPr>
          <p:spPr bwMode="auto">
            <a:xfrm>
              <a:off x="5835651"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7"/>
            <p:cNvSpPr>
              <a:spLocks noChangeArrowheads="1"/>
            </p:cNvSpPr>
            <p:nvPr/>
          </p:nvSpPr>
          <p:spPr bwMode="auto">
            <a:xfrm>
              <a:off x="6176963" y="3408363"/>
              <a:ext cx="187325" cy="661988"/>
            </a:xfrm>
            <a:prstGeom prst="rect">
              <a:avLst/>
            </a:pr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8"/>
            <p:cNvSpPr/>
            <p:nvPr/>
          </p:nvSpPr>
          <p:spPr bwMode="auto">
            <a:xfrm>
              <a:off x="570388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29"/>
            <p:cNvSpPr>
              <a:spLocks noChangeArrowheads="1"/>
            </p:cNvSpPr>
            <p:nvPr/>
          </p:nvSpPr>
          <p:spPr bwMode="auto">
            <a:xfrm>
              <a:off x="6102351" y="3367088"/>
              <a:ext cx="333375" cy="241300"/>
            </a:xfrm>
            <a:prstGeom prst="ellipse">
              <a:avLst/>
            </a:pr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0"/>
            <p:cNvSpPr>
              <a:spLocks noChangeArrowheads="1"/>
            </p:cNvSpPr>
            <p:nvPr/>
          </p:nvSpPr>
          <p:spPr bwMode="auto">
            <a:xfrm>
              <a:off x="5770563" y="4289426"/>
              <a:ext cx="1000125" cy="384175"/>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31"/>
            <p:cNvSpPr>
              <a:spLocks noChangeArrowheads="1"/>
            </p:cNvSpPr>
            <p:nvPr/>
          </p:nvSpPr>
          <p:spPr bwMode="auto">
            <a:xfrm>
              <a:off x="5646738" y="4459288"/>
              <a:ext cx="1247775" cy="387350"/>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2"/>
            <p:cNvSpPr/>
            <p:nvPr/>
          </p:nvSpPr>
          <p:spPr bwMode="auto">
            <a:xfrm>
              <a:off x="5984876"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3"/>
            <p:cNvSpPr>
              <a:spLocks noChangeArrowheads="1"/>
            </p:cNvSpPr>
            <p:nvPr/>
          </p:nvSpPr>
          <p:spPr bwMode="auto">
            <a:xfrm>
              <a:off x="6488113" y="45418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Oval 34"/>
            <p:cNvSpPr>
              <a:spLocks noChangeArrowheads="1"/>
            </p:cNvSpPr>
            <p:nvPr/>
          </p:nvSpPr>
          <p:spPr bwMode="auto">
            <a:xfrm>
              <a:off x="6488113" y="47069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Oval 35"/>
            <p:cNvSpPr>
              <a:spLocks noChangeArrowheads="1"/>
            </p:cNvSpPr>
            <p:nvPr/>
          </p:nvSpPr>
          <p:spPr bwMode="auto">
            <a:xfrm>
              <a:off x="6011863" y="45418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36"/>
            <p:cNvSpPr>
              <a:spLocks noChangeArrowheads="1"/>
            </p:cNvSpPr>
            <p:nvPr/>
          </p:nvSpPr>
          <p:spPr bwMode="auto">
            <a:xfrm>
              <a:off x="6011863" y="47069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7"/>
            <p:cNvSpPr/>
            <p:nvPr/>
          </p:nvSpPr>
          <p:spPr bwMode="auto">
            <a:xfrm>
              <a:off x="611346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8"/>
            <p:cNvSpPr/>
            <p:nvPr/>
          </p:nvSpPr>
          <p:spPr bwMode="auto">
            <a:xfrm>
              <a:off x="597376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9"/>
            <p:cNvSpPr/>
            <p:nvPr/>
          </p:nvSpPr>
          <p:spPr bwMode="auto">
            <a:xfrm>
              <a:off x="614997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0"/>
            <p:cNvSpPr/>
            <p:nvPr/>
          </p:nvSpPr>
          <p:spPr bwMode="auto">
            <a:xfrm>
              <a:off x="563562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60"/>
            <p:cNvSpPr>
              <a:spLocks noEditPoints="1"/>
            </p:cNvSpPr>
            <p:nvPr/>
          </p:nvSpPr>
          <p:spPr bwMode="auto">
            <a:xfrm>
              <a:off x="627062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
          <p:cNvGrpSpPr/>
          <p:nvPr/>
        </p:nvGrpSpPr>
        <p:grpSpPr>
          <a:xfrm>
            <a:off x="1821267" y="1504637"/>
            <a:ext cx="1737199" cy="2633077"/>
            <a:chOff x="7458076" y="2008188"/>
            <a:chExt cx="1768475" cy="2838450"/>
          </a:xfrm>
        </p:grpSpPr>
        <p:sp>
          <p:nvSpPr>
            <p:cNvPr id="13" name="Freeform 5"/>
            <p:cNvSpPr/>
            <p:nvPr/>
          </p:nvSpPr>
          <p:spPr bwMode="auto">
            <a:xfrm>
              <a:off x="7458076"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p:cNvSpPr/>
            <p:nvPr/>
          </p:nvSpPr>
          <p:spPr bwMode="auto">
            <a:xfrm>
              <a:off x="8551863" y="2105026"/>
              <a:ext cx="674688"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
            <p:cNvSpPr/>
            <p:nvPr/>
          </p:nvSpPr>
          <p:spPr bwMode="auto">
            <a:xfrm>
              <a:off x="8054976" y="4014788"/>
              <a:ext cx="579438"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p:nvPr/>
          </p:nvSpPr>
          <p:spPr bwMode="auto">
            <a:xfrm>
              <a:off x="7908926"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8250238" y="3408363"/>
              <a:ext cx="188913" cy="661988"/>
            </a:xfrm>
            <a:prstGeom prst="rect">
              <a:avLst/>
            </a:pr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p:nvPr/>
          </p:nvSpPr>
          <p:spPr bwMode="auto">
            <a:xfrm>
              <a:off x="7777163"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1"/>
            <p:cNvSpPr>
              <a:spLocks noChangeArrowheads="1"/>
            </p:cNvSpPr>
            <p:nvPr/>
          </p:nvSpPr>
          <p:spPr bwMode="auto">
            <a:xfrm>
              <a:off x="8175626" y="3367088"/>
              <a:ext cx="333375" cy="241300"/>
            </a:xfrm>
            <a:prstGeom prst="ellipse">
              <a:avLst/>
            </a:pr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2"/>
            <p:cNvSpPr>
              <a:spLocks noChangeArrowheads="1"/>
            </p:cNvSpPr>
            <p:nvPr/>
          </p:nvSpPr>
          <p:spPr bwMode="auto">
            <a:xfrm>
              <a:off x="7845426" y="4289426"/>
              <a:ext cx="998538" cy="384175"/>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3"/>
            <p:cNvSpPr>
              <a:spLocks noChangeArrowheads="1"/>
            </p:cNvSpPr>
            <p:nvPr/>
          </p:nvSpPr>
          <p:spPr bwMode="auto">
            <a:xfrm>
              <a:off x="7721601" y="4459288"/>
              <a:ext cx="1246188" cy="387350"/>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4"/>
            <p:cNvSpPr/>
            <p:nvPr/>
          </p:nvSpPr>
          <p:spPr bwMode="auto">
            <a:xfrm>
              <a:off x="8058151"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a:spLocks noChangeArrowheads="1"/>
            </p:cNvSpPr>
            <p:nvPr/>
          </p:nvSpPr>
          <p:spPr bwMode="auto">
            <a:xfrm>
              <a:off x="8562976" y="45418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Oval 16"/>
            <p:cNvSpPr>
              <a:spLocks noChangeArrowheads="1"/>
            </p:cNvSpPr>
            <p:nvPr/>
          </p:nvSpPr>
          <p:spPr bwMode="auto">
            <a:xfrm>
              <a:off x="8562976" y="47069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17"/>
            <p:cNvSpPr>
              <a:spLocks noChangeArrowheads="1"/>
            </p:cNvSpPr>
            <p:nvPr/>
          </p:nvSpPr>
          <p:spPr bwMode="auto">
            <a:xfrm>
              <a:off x="8085138" y="4541838"/>
              <a:ext cx="38100"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18"/>
            <p:cNvSpPr>
              <a:spLocks noChangeArrowheads="1"/>
            </p:cNvSpPr>
            <p:nvPr/>
          </p:nvSpPr>
          <p:spPr bwMode="auto">
            <a:xfrm>
              <a:off x="8085138" y="4706938"/>
              <a:ext cx="38100"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
            <p:cNvSpPr/>
            <p:nvPr/>
          </p:nvSpPr>
          <p:spPr bwMode="auto">
            <a:xfrm>
              <a:off x="8186738"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0"/>
            <p:cNvSpPr/>
            <p:nvPr/>
          </p:nvSpPr>
          <p:spPr bwMode="auto">
            <a:xfrm>
              <a:off x="8047038"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1"/>
            <p:cNvSpPr/>
            <p:nvPr/>
          </p:nvSpPr>
          <p:spPr bwMode="auto">
            <a:xfrm>
              <a:off x="8224838" y="3871913"/>
              <a:ext cx="239713"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2"/>
            <p:cNvSpPr/>
            <p:nvPr/>
          </p:nvSpPr>
          <p:spPr bwMode="auto">
            <a:xfrm>
              <a:off x="7708901"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9"/>
            <p:cNvSpPr>
              <a:spLocks noEditPoints="1"/>
            </p:cNvSpPr>
            <p:nvPr/>
          </p:nvSpPr>
          <p:spPr bwMode="auto">
            <a:xfrm>
              <a:off x="8343901"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Rounded Rectangle 9"/>
          <p:cNvSpPr/>
          <p:nvPr/>
        </p:nvSpPr>
        <p:spPr>
          <a:xfrm>
            <a:off x="7308147" y="1621482"/>
            <a:ext cx="616549" cy="617373"/>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7"/>
          <p:cNvSpPr txBox="1"/>
          <p:nvPr/>
        </p:nvSpPr>
        <p:spPr>
          <a:xfrm>
            <a:off x="6231345" y="1563125"/>
            <a:ext cx="946923" cy="215444"/>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2"/>
          <p:cNvSpPr txBox="1"/>
          <p:nvPr/>
        </p:nvSpPr>
        <p:spPr>
          <a:xfrm>
            <a:off x="4775338" y="1830887"/>
            <a:ext cx="2402929" cy="36933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ounded Rectangle 12"/>
          <p:cNvSpPr/>
          <p:nvPr/>
        </p:nvSpPr>
        <p:spPr>
          <a:xfrm>
            <a:off x="7308147" y="2502157"/>
            <a:ext cx="616549" cy="617373"/>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 Placeholder 7"/>
          <p:cNvSpPr txBox="1"/>
          <p:nvPr/>
        </p:nvSpPr>
        <p:spPr>
          <a:xfrm>
            <a:off x="6231345" y="2443800"/>
            <a:ext cx="946923" cy="215444"/>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2"/>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2"/>
          <p:cNvSpPr txBox="1"/>
          <p:nvPr/>
        </p:nvSpPr>
        <p:spPr>
          <a:xfrm>
            <a:off x="4775338" y="2711562"/>
            <a:ext cx="2402929" cy="36933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Rounded Rectangle 15"/>
          <p:cNvSpPr/>
          <p:nvPr/>
        </p:nvSpPr>
        <p:spPr>
          <a:xfrm>
            <a:off x="7308147" y="3439288"/>
            <a:ext cx="616549" cy="617373"/>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 Placeholder 7"/>
          <p:cNvSpPr txBox="1"/>
          <p:nvPr/>
        </p:nvSpPr>
        <p:spPr>
          <a:xfrm>
            <a:off x="6231345" y="3380930"/>
            <a:ext cx="946923" cy="215444"/>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3"/>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2"/>
          <p:cNvSpPr txBox="1"/>
          <p:nvPr/>
        </p:nvSpPr>
        <p:spPr>
          <a:xfrm>
            <a:off x="4775338" y="3648693"/>
            <a:ext cx="2402929" cy="36933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7"/>
          <p:cNvSpPr txBox="1"/>
          <p:nvPr/>
        </p:nvSpPr>
        <p:spPr>
          <a:xfrm>
            <a:off x="7429963" y="1732123"/>
            <a:ext cx="372918" cy="388964"/>
          </a:xfrm>
          <a:prstGeom prst="rect">
            <a:avLst/>
          </a:prstGeom>
        </p:spPr>
        <p:txBody>
          <a:bodyPr vert="horz" lIns="0" tIns="73882" rIns="0" bIns="7388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300" dirty="0">
                <a:latin typeface="Arial" panose="020B0604020202020204" pitchFamily="34" charset="0"/>
                <a:ea typeface="微软雅黑" panose="020B0503020204020204" pitchFamily="34" charset="-122"/>
                <a:sym typeface="Arial" panose="020B0604020202020204" pitchFamily="34" charset="0"/>
              </a:rPr>
              <a:t>01</a:t>
            </a:r>
          </a:p>
        </p:txBody>
      </p:sp>
      <p:sp>
        <p:nvSpPr>
          <p:cNvPr id="82" name="Text Placeholder 7"/>
          <p:cNvSpPr txBox="1"/>
          <p:nvPr/>
        </p:nvSpPr>
        <p:spPr>
          <a:xfrm>
            <a:off x="7429963" y="2622556"/>
            <a:ext cx="372918" cy="388964"/>
          </a:xfrm>
          <a:prstGeom prst="rect">
            <a:avLst/>
          </a:prstGeom>
        </p:spPr>
        <p:txBody>
          <a:bodyPr vert="horz" lIns="0" tIns="73882" rIns="0" bIns="7388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300" dirty="0">
                <a:latin typeface="Arial" panose="020B0604020202020204" pitchFamily="34" charset="0"/>
                <a:ea typeface="微软雅黑" panose="020B0503020204020204" pitchFamily="34" charset="-122"/>
                <a:sym typeface="Arial" panose="020B0604020202020204" pitchFamily="34" charset="0"/>
              </a:rPr>
              <a:t>02</a:t>
            </a:r>
          </a:p>
        </p:txBody>
      </p:sp>
      <p:sp>
        <p:nvSpPr>
          <p:cNvPr id="83" name="Text Placeholder 7"/>
          <p:cNvSpPr txBox="1"/>
          <p:nvPr/>
        </p:nvSpPr>
        <p:spPr>
          <a:xfrm>
            <a:off x="7429963" y="3554529"/>
            <a:ext cx="372918" cy="388964"/>
          </a:xfrm>
          <a:prstGeom prst="rect">
            <a:avLst/>
          </a:prstGeom>
        </p:spPr>
        <p:txBody>
          <a:bodyPr vert="horz" lIns="0" tIns="73882" rIns="0" bIns="7388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300" dirty="0">
                <a:latin typeface="Arial" panose="020B0604020202020204" pitchFamily="34" charset="0"/>
                <a:ea typeface="微软雅黑" panose="020B0503020204020204" pitchFamily="34" charset="-122"/>
                <a:sym typeface="Arial" panose="020B0604020202020204" pitchFamily="34" charset="0"/>
              </a:rPr>
              <a:t>03</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73">
                                            <p:txEl>
                                              <p:pRg st="0" end="0"/>
                                            </p:txEl>
                                          </p:spTgt>
                                        </p:tgtEl>
                                        <p:attrNameLst>
                                          <p:attrName>style.visibility</p:attrName>
                                        </p:attrNameLst>
                                      </p:cBhvr>
                                      <p:to>
                                        <p:strVal val="visible"/>
                                      </p:to>
                                    </p:set>
                                    <p:anim calcmode="lin" valueType="num">
                                      <p:cBhvr>
                                        <p:cTn id="22"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73">
                                            <p:txEl>
                                              <p:pRg st="0" end="0"/>
                                            </p:txEl>
                                          </p:spTgt>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fltVal val="0"/>
                                          </p:val>
                                        </p:tav>
                                        <p:tav tm="100000">
                                          <p:val>
                                            <p:strVal val="#ppt_w"/>
                                          </p:val>
                                        </p:tav>
                                      </p:tavLst>
                                    </p:anim>
                                    <p:anim calcmode="lin" valueType="num">
                                      <p:cBhvr>
                                        <p:cTn id="28" dur="500" fill="hold"/>
                                        <p:tgtEl>
                                          <p:spTgt spid="72"/>
                                        </p:tgtEl>
                                        <p:attrNameLst>
                                          <p:attrName>ppt_h</p:attrName>
                                        </p:attrNameLst>
                                      </p:cBhvr>
                                      <p:tavLst>
                                        <p:tav tm="0">
                                          <p:val>
                                            <p:fltVal val="0"/>
                                          </p:val>
                                        </p:tav>
                                        <p:tav tm="100000">
                                          <p:val>
                                            <p:strVal val="#ppt_h"/>
                                          </p:val>
                                        </p:tav>
                                      </p:tavLst>
                                    </p:anim>
                                    <p:animEffect transition="in" filter="fade">
                                      <p:cBhvr>
                                        <p:cTn id="29" dur="500"/>
                                        <p:tgtEl>
                                          <p:spTgt spid="72"/>
                                        </p:tgtEl>
                                      </p:cBhvr>
                                    </p:animEffect>
                                  </p:childTnLst>
                                </p:cTn>
                              </p:par>
                              <p:par>
                                <p:cTn id="30" presetID="23" presetClass="entr" presetSubtype="16" fill="hold" grpId="0" nodeType="withEffect">
                                  <p:stCondLst>
                                    <p:cond delay="200"/>
                                  </p:stCondLst>
                                  <p:childTnLst>
                                    <p:set>
                                      <p:cBhvr>
                                        <p:cTn id="31" dur="1" fill="hold">
                                          <p:stCondLst>
                                            <p:cond delay="0"/>
                                          </p:stCondLst>
                                        </p:cTn>
                                        <p:tgtEl>
                                          <p:spTgt spid="74">
                                            <p:txEl>
                                              <p:pRg st="0" end="0"/>
                                            </p:txEl>
                                          </p:spTgt>
                                        </p:tgtEl>
                                        <p:attrNameLst>
                                          <p:attrName>style.visibility</p:attrName>
                                        </p:attrNameLst>
                                      </p:cBhvr>
                                      <p:to>
                                        <p:strVal val="visible"/>
                                      </p:to>
                                    </p:set>
                                    <p:anim calcmode="lin" valueType="num">
                                      <p:cBhvr>
                                        <p:cTn id="32"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74">
                                            <p:txEl>
                                              <p:pRg st="0" end="0"/>
                                            </p:txEl>
                                          </p:spTgt>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200"/>
                                  </p:stCondLst>
                                  <p:childTnLst>
                                    <p:set>
                                      <p:cBhvr>
                                        <p:cTn id="35" dur="1" fill="hold">
                                          <p:stCondLst>
                                            <p:cond delay="0"/>
                                          </p:stCondLst>
                                        </p:cTn>
                                        <p:tgtEl>
                                          <p:spTgt spid="76">
                                            <p:txEl>
                                              <p:pRg st="0" end="0"/>
                                            </p:txEl>
                                          </p:spTgt>
                                        </p:tgtEl>
                                        <p:attrNameLst>
                                          <p:attrName>style.visibility</p:attrName>
                                        </p:attrNameLst>
                                      </p:cBhvr>
                                      <p:to>
                                        <p:strVal val="visible"/>
                                      </p:to>
                                    </p:set>
                                    <p:anim calcmode="lin" valueType="num">
                                      <p:cBhvr>
                                        <p:cTn id="36"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76">
                                            <p:txEl>
                                              <p:pRg st="0" end="0"/>
                                            </p:txEl>
                                          </p:spTgt>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5"/>
                                        </p:tgtEl>
                                        <p:attrNameLst>
                                          <p:attrName>style.visibility</p:attrName>
                                        </p:attrNameLst>
                                      </p:cBhvr>
                                      <p:to>
                                        <p:strVal val="visible"/>
                                      </p:to>
                                    </p:set>
                                    <p:anim calcmode="lin" valueType="num">
                                      <p:cBhvr>
                                        <p:cTn id="41" dur="500" fill="hold"/>
                                        <p:tgtEl>
                                          <p:spTgt spid="75"/>
                                        </p:tgtEl>
                                        <p:attrNameLst>
                                          <p:attrName>ppt_w</p:attrName>
                                        </p:attrNameLst>
                                      </p:cBhvr>
                                      <p:tavLst>
                                        <p:tav tm="0">
                                          <p:val>
                                            <p:fltVal val="0"/>
                                          </p:val>
                                        </p:tav>
                                        <p:tav tm="100000">
                                          <p:val>
                                            <p:strVal val="#ppt_w"/>
                                          </p:val>
                                        </p:tav>
                                      </p:tavLst>
                                    </p:anim>
                                    <p:anim calcmode="lin" valueType="num">
                                      <p:cBhvr>
                                        <p:cTn id="42" dur="500" fill="hold"/>
                                        <p:tgtEl>
                                          <p:spTgt spid="75"/>
                                        </p:tgtEl>
                                        <p:attrNameLst>
                                          <p:attrName>ppt_h</p:attrName>
                                        </p:attrNameLst>
                                      </p:cBhvr>
                                      <p:tavLst>
                                        <p:tav tm="0">
                                          <p:val>
                                            <p:fltVal val="0"/>
                                          </p:val>
                                        </p:tav>
                                        <p:tav tm="100000">
                                          <p:val>
                                            <p:strVal val="#ppt_h"/>
                                          </p:val>
                                        </p:tav>
                                      </p:tavLst>
                                    </p:anim>
                                    <p:animEffect transition="in" filter="fade">
                                      <p:cBhvr>
                                        <p:cTn id="43" dur="500"/>
                                        <p:tgtEl>
                                          <p:spTgt spid="75"/>
                                        </p:tgtEl>
                                      </p:cBhvr>
                                    </p:animEffect>
                                  </p:childTnLst>
                                </p:cTn>
                              </p:par>
                              <p:par>
                                <p:cTn id="44" presetID="23" presetClass="entr" presetSubtype="16" fill="hold" grpId="0" nodeType="withEffect">
                                  <p:stCondLst>
                                    <p:cond delay="200"/>
                                  </p:stCondLst>
                                  <p:childTnLst>
                                    <p:set>
                                      <p:cBhvr>
                                        <p:cTn id="45" dur="1" fill="hold">
                                          <p:stCondLst>
                                            <p:cond delay="0"/>
                                          </p:stCondLst>
                                        </p:cTn>
                                        <p:tgtEl>
                                          <p:spTgt spid="77">
                                            <p:txEl>
                                              <p:pRg st="0" end="0"/>
                                            </p:txEl>
                                          </p:spTgt>
                                        </p:tgtEl>
                                        <p:attrNameLst>
                                          <p:attrName>style.visibility</p:attrName>
                                        </p:attrNameLst>
                                      </p:cBhvr>
                                      <p:to>
                                        <p:strVal val="visible"/>
                                      </p:to>
                                    </p:set>
                                    <p:anim calcmode="lin" valueType="num">
                                      <p:cBhvr>
                                        <p:cTn id="46"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77">
                                            <p:txEl>
                                              <p:pRg st="0" end="0"/>
                                            </p:txEl>
                                          </p:spTgt>
                                        </p:tgtEl>
                                        <p:attrNameLst>
                                          <p:attrName>ppt_h</p:attrName>
                                        </p:attrNameLst>
                                      </p:cBhvr>
                                      <p:tavLst>
                                        <p:tav tm="0">
                                          <p:val>
                                            <p:fltVal val="0"/>
                                          </p:val>
                                        </p:tav>
                                        <p:tav tm="100000">
                                          <p:val>
                                            <p:strVal val="#ppt_h"/>
                                          </p:val>
                                        </p:tav>
                                      </p:tavLst>
                                    </p:anim>
                                  </p:childTnLst>
                                </p:cTn>
                              </p:par>
                              <p:par>
                                <p:cTn id="48" presetID="53" presetClass="entr" presetSubtype="16" fill="hold" grpId="0" nodeType="withEffect">
                                  <p:stCondLst>
                                    <p:cond delay="200"/>
                                  </p:stCondLst>
                                  <p:childTnLst>
                                    <p:set>
                                      <p:cBhvr>
                                        <p:cTn id="49" dur="1" fill="hold">
                                          <p:stCondLst>
                                            <p:cond delay="0"/>
                                          </p:stCondLst>
                                        </p:cTn>
                                        <p:tgtEl>
                                          <p:spTgt spid="79">
                                            <p:txEl>
                                              <p:pRg st="0" end="0"/>
                                            </p:txEl>
                                          </p:spTgt>
                                        </p:tgtEl>
                                        <p:attrNameLst>
                                          <p:attrName>style.visibility</p:attrName>
                                        </p:attrNameLst>
                                      </p:cBhvr>
                                      <p:to>
                                        <p:strVal val="visible"/>
                                      </p:to>
                                    </p:set>
                                    <p:anim calcmode="lin" valueType="num">
                                      <p:cBhvr>
                                        <p:cTn id="50" dur="5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79">
                                            <p:txEl>
                                              <p:pRg st="0" end="0"/>
                                            </p:txEl>
                                          </p:spTgt>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par>
                                <p:cTn id="58" presetID="23" presetClass="entr" presetSubtype="16" fill="hold" grpId="0" nodeType="withEffect">
                                  <p:stCondLst>
                                    <p:cond delay="200"/>
                                  </p:stCondLst>
                                  <p:childTnLst>
                                    <p:set>
                                      <p:cBhvr>
                                        <p:cTn id="59" dur="1" fill="hold">
                                          <p:stCondLst>
                                            <p:cond delay="0"/>
                                          </p:stCondLst>
                                        </p:cTn>
                                        <p:tgtEl>
                                          <p:spTgt spid="80">
                                            <p:txEl>
                                              <p:pRg st="0" end="0"/>
                                            </p:txEl>
                                          </p:spTgt>
                                        </p:tgtEl>
                                        <p:attrNameLst>
                                          <p:attrName>style.visibility</p:attrName>
                                        </p:attrNameLst>
                                      </p:cBhvr>
                                      <p:to>
                                        <p:strVal val="visible"/>
                                      </p:to>
                                    </p:set>
                                    <p:anim calcmode="lin" valueType="num">
                                      <p:cBhvr>
                                        <p:cTn id="60"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80">
                                            <p:txEl>
                                              <p:pRg st="0" end="0"/>
                                            </p:txEl>
                                          </p:spTgt>
                                        </p:tgtEl>
                                        <p:attrNameLst>
                                          <p:attrName>ppt_h</p:attrName>
                                        </p:attrNameLst>
                                      </p:cBhvr>
                                      <p:tavLst>
                                        <p:tav tm="0">
                                          <p:val>
                                            <p:fltVal val="0"/>
                                          </p:val>
                                        </p:tav>
                                        <p:tav tm="100000">
                                          <p:val>
                                            <p:strVal val="#ppt_h"/>
                                          </p:val>
                                        </p:tav>
                                      </p:tavLst>
                                    </p:anim>
                                  </p:childTnLst>
                                </p:cTn>
                              </p:par>
                              <p:par>
                                <p:cTn id="62" presetID="53" presetClass="entr" presetSubtype="16" fill="hold" grpId="0" nodeType="withEffect">
                                  <p:stCondLst>
                                    <p:cond delay="200"/>
                                  </p:stCondLst>
                                  <p:childTnLst>
                                    <p:set>
                                      <p:cBhvr>
                                        <p:cTn id="63" dur="1" fill="hold">
                                          <p:stCondLst>
                                            <p:cond delay="0"/>
                                          </p:stCondLst>
                                        </p:cTn>
                                        <p:tgtEl>
                                          <p:spTgt spid="81">
                                            <p:txEl>
                                              <p:pRg st="0" end="0"/>
                                            </p:txEl>
                                          </p:spTgt>
                                        </p:tgtEl>
                                        <p:attrNameLst>
                                          <p:attrName>style.visibility</p:attrName>
                                        </p:attrNameLst>
                                      </p:cBhvr>
                                      <p:to>
                                        <p:strVal val="visible"/>
                                      </p:to>
                                    </p:set>
                                    <p:anim calcmode="lin" valueType="num">
                                      <p:cBhvr>
                                        <p:cTn id="64" dur="5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81">
                                            <p:txEl>
                                              <p:pRg st="0" end="0"/>
                                            </p:txEl>
                                          </p:spTgt>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82">
                                            <p:txEl>
                                              <p:pRg st="0" end="0"/>
                                            </p:txEl>
                                          </p:spTgt>
                                        </p:tgtEl>
                                        <p:attrNameLst>
                                          <p:attrName>style.visibility</p:attrName>
                                        </p:attrNameLst>
                                      </p:cBhvr>
                                      <p:to>
                                        <p:strVal val="visible"/>
                                      </p:to>
                                    </p:set>
                                    <p:anim calcmode="lin" valueType="num">
                                      <p:cBhvr>
                                        <p:cTn id="69" dur="5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82">
                                            <p:txEl>
                                              <p:pRg st="0" end="0"/>
                                            </p:txEl>
                                          </p:spTgt>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83">
                                            <p:txEl>
                                              <p:pRg st="0" end="0"/>
                                            </p:txEl>
                                          </p:spTgt>
                                        </p:tgtEl>
                                        <p:attrNameLst>
                                          <p:attrName>style.visibility</p:attrName>
                                        </p:attrNameLst>
                                      </p:cBhvr>
                                      <p:to>
                                        <p:strVal val="visible"/>
                                      </p:to>
                                    </p:set>
                                    <p:anim calcmode="lin" valueType="num">
                                      <p:cBhvr>
                                        <p:cTn id="74" dur="5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76" dur="500"/>
                                        <p:tgtEl>
                                          <p:spTgt spid="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build="p">
        <p:tmplLst>
          <p:tmpl lvl="1">
            <p:tnLst>
              <p:par>
                <p:cTn presetID="53" presetClass="entr" presetSubtype="16" fill="hold" nodeType="withEffect">
                  <p:stCondLst>
                    <p:cond delay="200"/>
                  </p:stCondLst>
                  <p:childTnLst>
                    <p:set>
                      <p:cBhvr>
                        <p:cTn dur="1" fill="hold">
                          <p:stCondLst>
                            <p:cond delay="0"/>
                          </p:stCondLst>
                        </p:cTn>
                        <p:tgtEl>
                          <p:spTgt spid="73"/>
                        </p:tgtEl>
                        <p:attrNameLst>
                          <p:attrName>style.visibility</p:attrName>
                        </p:attrNameLst>
                      </p:cBhvr>
                      <p:to>
                        <p:strVal val="visible"/>
                      </p:to>
                    </p:set>
                    <p:anim calcmode="lin" valueType="num">
                      <p:cBhvr>
                        <p:cTn dur="500" fill="hold"/>
                        <p:tgtEl>
                          <p:spTgt spid="73"/>
                        </p:tgtEl>
                        <p:attrNameLst>
                          <p:attrName>ppt_w</p:attrName>
                        </p:attrNameLst>
                      </p:cBhvr>
                      <p:tavLst>
                        <p:tav tm="0">
                          <p:val>
                            <p:fltVal val="0"/>
                          </p:val>
                        </p:tav>
                        <p:tav tm="100000">
                          <p:val>
                            <p:strVal val="#ppt_w"/>
                          </p:val>
                        </p:tav>
                      </p:tavLst>
                    </p:anim>
                    <p:anim calcmode="lin" valueType="num">
                      <p:cBhvr>
                        <p:cTn dur="500" fill="hold"/>
                        <p:tgtEl>
                          <p:spTgt spid="73"/>
                        </p:tgtEl>
                        <p:attrNameLst>
                          <p:attrName>ppt_h</p:attrName>
                        </p:attrNameLst>
                      </p:cBhvr>
                      <p:tavLst>
                        <p:tav tm="0">
                          <p:val>
                            <p:fltVal val="0"/>
                          </p:val>
                        </p:tav>
                        <p:tav tm="100000">
                          <p:val>
                            <p:strVal val="#ppt_h"/>
                          </p:val>
                        </p:tav>
                      </p:tavLst>
                    </p:anim>
                    <p:animEffect transition="in" filter="fade">
                      <p:cBhvr>
                        <p:cTn dur="500"/>
                        <p:tgtEl>
                          <p:spTgt spid="73"/>
                        </p:tgtEl>
                      </p:cBhvr>
                    </p:animEffect>
                  </p:childTnLst>
                </p:cTn>
              </p:par>
            </p:tnLst>
          </p:tmpl>
        </p:tmplLst>
      </p:bldP>
      <p:bldP spid="74" grpId="0" build="p">
        <p:tmplLst>
          <p:tmpl lvl="1">
            <p:tnLst>
              <p:par>
                <p:cTn presetID="23" presetClass="entr" presetSubtype="16"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 calcmode="lin" valueType="num">
                      <p:cBhvr>
                        <p:cTn dur="500" fill="hold"/>
                        <p:tgtEl>
                          <p:spTgt spid="74"/>
                        </p:tgtEl>
                        <p:attrNameLst>
                          <p:attrName>ppt_w</p:attrName>
                        </p:attrNameLst>
                      </p:cBhvr>
                      <p:tavLst>
                        <p:tav tm="0">
                          <p:val>
                            <p:fltVal val="0"/>
                          </p:val>
                        </p:tav>
                        <p:tav tm="100000">
                          <p:val>
                            <p:strVal val="#ppt_w"/>
                          </p:val>
                        </p:tav>
                      </p:tavLst>
                    </p:anim>
                    <p:anim calcmode="lin" valueType="num">
                      <p:cBhvr>
                        <p:cTn dur="500" fill="hold"/>
                        <p:tgtEl>
                          <p:spTgt spid="74"/>
                        </p:tgtEl>
                        <p:attrNameLst>
                          <p:attrName>ppt_h</p:attrName>
                        </p:attrNameLst>
                      </p:cBhvr>
                      <p:tavLst>
                        <p:tav tm="0">
                          <p:val>
                            <p:fltVal val="0"/>
                          </p:val>
                        </p:tav>
                        <p:tav tm="100000">
                          <p:val>
                            <p:strVal val="#ppt_h"/>
                          </p:val>
                        </p:tav>
                      </p:tavLst>
                    </p:anim>
                  </p:childTnLst>
                </p:cTn>
              </p:par>
            </p:tnLst>
          </p:tmpl>
        </p:tmplLst>
      </p:bldP>
      <p:bldP spid="75" grpId="0" animBg="1"/>
      <p:bldP spid="76" grpId="0" build="p">
        <p:tmplLst>
          <p:tmpl lvl="1">
            <p:tnLst>
              <p:par>
                <p:cTn presetID="53" presetClass="entr" presetSubtype="16"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 calcmode="lin" valueType="num">
                      <p:cBhvr>
                        <p:cTn dur="500" fill="hold"/>
                        <p:tgtEl>
                          <p:spTgt spid="76"/>
                        </p:tgtEl>
                        <p:attrNameLst>
                          <p:attrName>ppt_w</p:attrName>
                        </p:attrNameLst>
                      </p:cBhvr>
                      <p:tavLst>
                        <p:tav tm="0">
                          <p:val>
                            <p:fltVal val="0"/>
                          </p:val>
                        </p:tav>
                        <p:tav tm="100000">
                          <p:val>
                            <p:strVal val="#ppt_w"/>
                          </p:val>
                        </p:tav>
                      </p:tavLst>
                    </p:anim>
                    <p:anim calcmode="lin" valueType="num">
                      <p:cBhvr>
                        <p:cTn dur="500" fill="hold"/>
                        <p:tgtEl>
                          <p:spTgt spid="76"/>
                        </p:tgtEl>
                        <p:attrNameLst>
                          <p:attrName>ppt_h</p:attrName>
                        </p:attrNameLst>
                      </p:cBhvr>
                      <p:tavLst>
                        <p:tav tm="0">
                          <p:val>
                            <p:fltVal val="0"/>
                          </p:val>
                        </p:tav>
                        <p:tav tm="100000">
                          <p:val>
                            <p:strVal val="#ppt_h"/>
                          </p:val>
                        </p:tav>
                      </p:tavLst>
                    </p:anim>
                    <p:animEffect transition="in" filter="fade">
                      <p:cBhvr>
                        <p:cTn dur="500"/>
                        <p:tgtEl>
                          <p:spTgt spid="76"/>
                        </p:tgtEl>
                      </p:cBhvr>
                    </p:animEffect>
                  </p:childTnLst>
                </p:cTn>
              </p:par>
            </p:tnLst>
          </p:tmpl>
        </p:tmplLst>
      </p:bldP>
      <p:bldP spid="77" grpId="0" build="p">
        <p:tmplLst>
          <p:tmpl lvl="1">
            <p:tnLst>
              <p:par>
                <p:cTn presetID="23" presetClass="entr" presetSubtype="16"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 calcmode="lin" valueType="num">
                      <p:cBhvr>
                        <p:cTn dur="500" fill="hold"/>
                        <p:tgtEl>
                          <p:spTgt spid="77"/>
                        </p:tgtEl>
                        <p:attrNameLst>
                          <p:attrName>ppt_w</p:attrName>
                        </p:attrNameLst>
                      </p:cBhvr>
                      <p:tavLst>
                        <p:tav tm="0">
                          <p:val>
                            <p:fltVal val="0"/>
                          </p:val>
                        </p:tav>
                        <p:tav tm="100000">
                          <p:val>
                            <p:strVal val="#ppt_w"/>
                          </p:val>
                        </p:tav>
                      </p:tavLst>
                    </p:anim>
                    <p:anim calcmode="lin" valueType="num">
                      <p:cBhvr>
                        <p:cTn dur="500" fill="hold"/>
                        <p:tgtEl>
                          <p:spTgt spid="77"/>
                        </p:tgtEl>
                        <p:attrNameLst>
                          <p:attrName>ppt_h</p:attrName>
                        </p:attrNameLst>
                      </p:cBhvr>
                      <p:tavLst>
                        <p:tav tm="0">
                          <p:val>
                            <p:fltVal val="0"/>
                          </p:val>
                        </p:tav>
                        <p:tav tm="100000">
                          <p:val>
                            <p:strVal val="#ppt_h"/>
                          </p:val>
                        </p:tav>
                      </p:tavLst>
                    </p:anim>
                  </p:childTnLst>
                </p:cTn>
              </p:par>
            </p:tnLst>
          </p:tmpl>
        </p:tmplLst>
      </p:bldP>
      <p:bldP spid="78" grpId="0" animBg="1"/>
      <p:bldP spid="79" grpId="0" build="p">
        <p:tmplLst>
          <p:tmpl lvl="1">
            <p:tnLst>
              <p:par>
                <p:cTn presetID="53" presetClass="entr" presetSubtype="16" fill="hold" nodeType="withEffect">
                  <p:stCondLst>
                    <p:cond delay="200"/>
                  </p:stCondLst>
                  <p:childTnLst>
                    <p:set>
                      <p:cBhvr>
                        <p:cTn dur="1" fill="hold">
                          <p:stCondLst>
                            <p:cond delay="0"/>
                          </p:stCondLst>
                        </p:cTn>
                        <p:tgtEl>
                          <p:spTgt spid="79"/>
                        </p:tgtEl>
                        <p:attrNameLst>
                          <p:attrName>style.visibility</p:attrName>
                        </p:attrNameLst>
                      </p:cBhvr>
                      <p:to>
                        <p:strVal val="visible"/>
                      </p:to>
                    </p:set>
                    <p:anim calcmode="lin" valueType="num">
                      <p:cBhvr>
                        <p:cTn dur="500" fill="hold"/>
                        <p:tgtEl>
                          <p:spTgt spid="79"/>
                        </p:tgtEl>
                        <p:attrNameLst>
                          <p:attrName>ppt_w</p:attrName>
                        </p:attrNameLst>
                      </p:cBhvr>
                      <p:tavLst>
                        <p:tav tm="0">
                          <p:val>
                            <p:fltVal val="0"/>
                          </p:val>
                        </p:tav>
                        <p:tav tm="100000">
                          <p:val>
                            <p:strVal val="#ppt_w"/>
                          </p:val>
                        </p:tav>
                      </p:tavLst>
                    </p:anim>
                    <p:anim calcmode="lin" valueType="num">
                      <p:cBhvr>
                        <p:cTn dur="500" fill="hold"/>
                        <p:tgtEl>
                          <p:spTgt spid="79"/>
                        </p:tgtEl>
                        <p:attrNameLst>
                          <p:attrName>ppt_h</p:attrName>
                        </p:attrNameLst>
                      </p:cBhvr>
                      <p:tavLst>
                        <p:tav tm="0">
                          <p:val>
                            <p:fltVal val="0"/>
                          </p:val>
                        </p:tav>
                        <p:tav tm="100000">
                          <p:val>
                            <p:strVal val="#ppt_h"/>
                          </p:val>
                        </p:tav>
                      </p:tavLst>
                    </p:anim>
                    <p:animEffect transition="in" filter="fade">
                      <p:cBhvr>
                        <p:cTn dur="500"/>
                        <p:tgtEl>
                          <p:spTgt spid="79"/>
                        </p:tgtEl>
                      </p:cBhvr>
                    </p:animEffect>
                  </p:childTnLst>
                </p:cTn>
              </p:par>
            </p:tnLst>
          </p:tmpl>
        </p:tmplLst>
      </p:bldP>
      <p:bldP spid="80" grpId="0" build="p">
        <p:tmplLst>
          <p:tmpl lvl="1">
            <p:tnLst>
              <p:par>
                <p:cTn presetID="23" presetClass="entr" presetSubtype="16" fill="hold" nodeType="withEffect">
                  <p:stCondLst>
                    <p:cond delay="200"/>
                  </p:stCondLst>
                  <p:childTnLst>
                    <p:set>
                      <p:cBhvr>
                        <p:cTn dur="1" fill="hold">
                          <p:stCondLst>
                            <p:cond delay="0"/>
                          </p:stCondLst>
                        </p:cTn>
                        <p:tgtEl>
                          <p:spTgt spid="80"/>
                        </p:tgtEl>
                        <p:attrNameLst>
                          <p:attrName>style.visibility</p:attrName>
                        </p:attrNameLst>
                      </p:cBhvr>
                      <p:to>
                        <p:strVal val="visible"/>
                      </p:to>
                    </p:set>
                    <p:anim calcmode="lin" valueType="num">
                      <p:cBhvr>
                        <p:cTn dur="500" fill="hold"/>
                        <p:tgtEl>
                          <p:spTgt spid="80"/>
                        </p:tgtEl>
                        <p:attrNameLst>
                          <p:attrName>ppt_w</p:attrName>
                        </p:attrNameLst>
                      </p:cBhvr>
                      <p:tavLst>
                        <p:tav tm="0">
                          <p:val>
                            <p:fltVal val="0"/>
                          </p:val>
                        </p:tav>
                        <p:tav tm="100000">
                          <p:val>
                            <p:strVal val="#ppt_w"/>
                          </p:val>
                        </p:tav>
                      </p:tavLst>
                    </p:anim>
                    <p:anim calcmode="lin" valueType="num">
                      <p:cBhvr>
                        <p:cTn dur="500" fill="hold"/>
                        <p:tgtEl>
                          <p:spTgt spid="80"/>
                        </p:tgtEl>
                        <p:attrNameLst>
                          <p:attrName>ppt_h</p:attrName>
                        </p:attrNameLst>
                      </p:cBhvr>
                      <p:tavLst>
                        <p:tav tm="0">
                          <p:val>
                            <p:fltVal val="0"/>
                          </p:val>
                        </p:tav>
                        <p:tav tm="100000">
                          <p:val>
                            <p:strVal val="#ppt_h"/>
                          </p:val>
                        </p:tav>
                      </p:tavLst>
                    </p:anim>
                  </p:childTnLst>
                </p:cTn>
              </p:par>
            </p:tnLst>
          </p:tmpl>
        </p:tmplLst>
      </p:bldP>
      <p:bldP spid="81" grpId="0" build="p">
        <p:tmplLst>
          <p:tmpl lvl="1">
            <p:tnLst>
              <p:par>
                <p:cTn presetID="53" presetClass="entr" presetSubtype="16" fill="hold" nodeType="withEffect">
                  <p:stCondLst>
                    <p:cond delay="20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animEffect transition="in" filter="fade">
                      <p:cBhvr>
                        <p:cTn dur="500"/>
                        <p:tgtEl>
                          <p:spTgt spid="81"/>
                        </p:tgtEl>
                      </p:cBhvr>
                    </p:animEffect>
                  </p:childTnLst>
                </p:cTn>
              </p:par>
            </p:tnLst>
          </p:tmpl>
        </p:tmplLst>
      </p:bldP>
      <p:bldP spid="82" grpId="0" build="p">
        <p:tmplLst>
          <p:tmpl lvl="1">
            <p:tnLst>
              <p:par>
                <p:cTn presetID="53" presetClass="entr" presetSubtype="16"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 calcmode="lin" valueType="num">
                      <p:cBhvr>
                        <p:cTn dur="500" fill="hold"/>
                        <p:tgtEl>
                          <p:spTgt spid="82"/>
                        </p:tgtEl>
                        <p:attrNameLst>
                          <p:attrName>ppt_w</p:attrName>
                        </p:attrNameLst>
                      </p:cBhvr>
                      <p:tavLst>
                        <p:tav tm="0">
                          <p:val>
                            <p:fltVal val="0"/>
                          </p:val>
                        </p:tav>
                        <p:tav tm="100000">
                          <p:val>
                            <p:strVal val="#ppt_w"/>
                          </p:val>
                        </p:tav>
                      </p:tavLst>
                    </p:anim>
                    <p:anim calcmode="lin" valueType="num">
                      <p:cBhvr>
                        <p:cTn dur="500" fill="hold"/>
                        <p:tgtEl>
                          <p:spTgt spid="82"/>
                        </p:tgtEl>
                        <p:attrNameLst>
                          <p:attrName>ppt_h</p:attrName>
                        </p:attrNameLst>
                      </p:cBhvr>
                      <p:tavLst>
                        <p:tav tm="0">
                          <p:val>
                            <p:fltVal val="0"/>
                          </p:val>
                        </p:tav>
                        <p:tav tm="100000">
                          <p:val>
                            <p:strVal val="#ppt_h"/>
                          </p:val>
                        </p:tav>
                      </p:tavLst>
                    </p:anim>
                    <p:animEffect transition="in" filter="fade">
                      <p:cBhvr>
                        <p:cTn dur="500"/>
                        <p:tgtEl>
                          <p:spTgt spid="82"/>
                        </p:tgtEl>
                      </p:cBhvr>
                    </p:animEffect>
                  </p:childTnLst>
                </p:cTn>
              </p:par>
            </p:tnLst>
          </p:tmpl>
        </p:tmplLst>
      </p:bldP>
      <p:bldP spid="83" grpId="0" build="p">
        <p:tmplLst>
          <p:tmpl lvl="1">
            <p:tnLst>
              <p:par>
                <p:cTn presetID="53" presetClass="entr" presetSubtype="16" fill="hold" nodeType="withEffect">
                  <p:stCondLst>
                    <p:cond delay="200"/>
                  </p:stCondLst>
                  <p:childTnLst>
                    <p:set>
                      <p:cBhvr>
                        <p:cTn dur="1" fill="hold">
                          <p:stCondLst>
                            <p:cond delay="0"/>
                          </p:stCondLst>
                        </p:cTn>
                        <p:tgtEl>
                          <p:spTgt spid="83"/>
                        </p:tgtEl>
                        <p:attrNameLst>
                          <p:attrName>style.visibility</p:attrName>
                        </p:attrNameLst>
                      </p:cBhvr>
                      <p:to>
                        <p:strVal val="visible"/>
                      </p:to>
                    </p:set>
                    <p:anim calcmode="lin" valueType="num">
                      <p:cBhvr>
                        <p:cTn dur="500" fill="hold"/>
                        <p:tgtEl>
                          <p:spTgt spid="83"/>
                        </p:tgtEl>
                        <p:attrNameLst>
                          <p:attrName>ppt_w</p:attrName>
                        </p:attrNameLst>
                      </p:cBhvr>
                      <p:tavLst>
                        <p:tav tm="0">
                          <p:val>
                            <p:fltVal val="0"/>
                          </p:val>
                        </p:tav>
                        <p:tav tm="100000">
                          <p:val>
                            <p:strVal val="#ppt_w"/>
                          </p:val>
                        </p:tav>
                      </p:tavLst>
                    </p:anim>
                    <p:anim calcmode="lin" valueType="num">
                      <p:cBhvr>
                        <p:cTn dur="500" fill="hold"/>
                        <p:tgtEl>
                          <p:spTgt spid="83"/>
                        </p:tgtEl>
                        <p:attrNameLst>
                          <p:attrName>ppt_h</p:attrName>
                        </p:attrNameLst>
                      </p:cBhvr>
                      <p:tavLst>
                        <p:tav tm="0">
                          <p:val>
                            <p:fltVal val="0"/>
                          </p:val>
                        </p:tav>
                        <p:tav tm="100000">
                          <p:val>
                            <p:strVal val="#ppt_h"/>
                          </p:val>
                        </p:tav>
                      </p:tavLst>
                    </p:anim>
                    <p:animEffect transition="in" filter="fade">
                      <p:cBhvr>
                        <p:cTn dur="500"/>
                        <p:tgtEl>
                          <p:spTgt spid="83"/>
                        </p:tgtEl>
                      </p:cBhvr>
                    </p:animEffect>
                  </p:childTnLst>
                </p:cTn>
              </p:par>
            </p:tnLst>
          </p:tmpl>
        </p:tmplLst>
      </p:b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1538" y="2025"/>
            <a:ext cx="9143244" cy="5144599"/>
          </a:xfrm>
          <a:prstGeom prst="rect">
            <a:avLst/>
          </a:prstGeom>
        </p:spPr>
      </p:pic>
      <p:sp>
        <p:nvSpPr>
          <p:cNvPr id="5" name="TextBox 5"/>
          <p:cNvSpPr txBox="1"/>
          <p:nvPr/>
        </p:nvSpPr>
        <p:spPr>
          <a:xfrm>
            <a:off x="539552" y="1672444"/>
            <a:ext cx="4752020" cy="965244"/>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教育教学</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6" name="矩形 5"/>
          <p:cNvSpPr/>
          <p:nvPr/>
        </p:nvSpPr>
        <p:spPr>
          <a:xfrm>
            <a:off x="610870" y="3134995"/>
            <a:ext cx="3371215" cy="260350"/>
          </a:xfrm>
          <a:prstGeom prst="rect">
            <a:avLst/>
          </a:prstGeom>
          <a:noFill/>
          <a:ln>
            <a:noFill/>
          </a:ln>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：请输入文字</a:t>
            </a:r>
            <a:r>
              <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2019X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7"/>
          <p:cNvSpPr>
            <a:spLocks noChangeArrowheads="1"/>
          </p:cNvSpPr>
          <p:nvPr/>
        </p:nvSpPr>
        <p:spPr bwMode="auto">
          <a:xfrm>
            <a:off x="703593" y="2775127"/>
            <a:ext cx="447996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适用于工作总结、工作计划、演讲、教育培训、学生家长会等</a:t>
            </a:r>
          </a:p>
        </p:txBody>
      </p:sp>
      <p:sp>
        <p:nvSpPr>
          <p:cNvPr id="10" name="TextBox 5"/>
          <p:cNvSpPr txBox="1"/>
          <p:nvPr/>
        </p:nvSpPr>
        <p:spPr>
          <a:xfrm>
            <a:off x="539044" y="736340"/>
            <a:ext cx="2088232" cy="1316622"/>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6000" dirty="0">
                <a:solidFill>
                  <a:schemeClr val="tx1">
                    <a:lumMod val="75000"/>
                    <a:lumOff val="25000"/>
                  </a:schemeClr>
                </a:solidFill>
                <a:latin typeface="华文琥珀" panose="02010800040101010101" pitchFamily="2" charset="-122"/>
                <a:ea typeface="华文琥珀" panose="02010800040101010101" pitchFamily="2" charset="-122"/>
                <a:cs typeface="Clear Sans Light" pitchFamily="34" charset="0"/>
              </a:rPr>
              <a:t>2019</a:t>
            </a:r>
            <a:endParaRPr lang="id-ID" altLang="zh-CN" sz="6000" dirty="0">
              <a:solidFill>
                <a:schemeClr val="tx1">
                  <a:lumMod val="75000"/>
                  <a:lumOff val="25000"/>
                </a:schemeClr>
              </a:solidFill>
              <a:latin typeface="华文琥珀" panose="02010800040101010101" pitchFamily="2" charset="-122"/>
              <a:ea typeface="华文琥珀" panose="02010800040101010101" pitchFamily="2" charset="-122"/>
              <a:cs typeface="Clear Sans Light"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Scale>
                                      <p:cBhvr>
                                        <p:cTn id="13"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xEl>
                                              <p:pRg st="0" end="0"/>
                                            </p:txEl>
                                          </p:spTgt>
                                        </p:tgtEl>
                                        <p:attrNameLst>
                                          <p:attrName>ppt_x</p:attrName>
                                          <p:attrName>ppt_y</p:attrName>
                                        </p:attrNameLst>
                                      </p:cBhvr>
                                    </p:animMotion>
                                    <p:animEffect transition="in" filter="fade">
                                      <p:cBhvr>
                                        <p:cTn id="15" dur="1000"/>
                                        <p:tgtEl>
                                          <p:spTgt spid="10">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Scale>
                                      <p:cBhvr>
                                        <p:cTn id="19"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xEl>
                                              <p:pRg st="0" end="0"/>
                                            </p:txEl>
                                          </p:spTgt>
                                        </p:tgtEl>
                                        <p:attrNameLst>
                                          <p:attrName>ppt_x</p:attrName>
                                          <p:attrName>ppt_y</p:attrName>
                                        </p:attrNameLst>
                                      </p:cBhvr>
                                    </p:animMotion>
                                    <p:animEffect transition="in" filter="fade">
                                      <p:cBhvr>
                                        <p:cTn id="21" dur="1000"/>
                                        <p:tgtEl>
                                          <p:spTgt spid="5">
                                            <p:txEl>
                                              <p:pRg st="0" end="0"/>
                                            </p:txEl>
                                          </p:spTgt>
                                        </p:tgtEl>
                                      </p:cBhvr>
                                    </p:animEffect>
                                  </p:childTnLst>
                                </p:cTn>
                              </p:par>
                            </p:childTnLst>
                          </p:cTn>
                        </p:par>
                        <p:par>
                          <p:cTn id="22" fill="hold">
                            <p:stCondLst>
                              <p:cond delay="300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Scale>
                                      <p:cBhvr>
                                        <p:cTn id="25"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7"/>
                                        </p:tgtEl>
                                        <p:attrNameLst>
                                          <p:attrName>ppt_x</p:attrName>
                                          <p:attrName>ppt_y</p:attrName>
                                        </p:attrNameLst>
                                      </p:cBhvr>
                                    </p:animMotion>
                                    <p:animEffect transition="in" filter="fade">
                                      <p:cBhvr>
                                        <p:cTn id="27" dur="500"/>
                                        <p:tgtEl>
                                          <p:spTgt spid="7"/>
                                        </p:tgtEl>
                                      </p:cBhvr>
                                    </p:animEffect>
                                  </p:childTnLst>
                                </p:cTn>
                              </p:par>
                            </p:childTnLst>
                          </p:cTn>
                        </p:par>
                        <p:par>
                          <p:cTn id="28" fill="hold">
                            <p:stCondLst>
                              <p:cond delay="3799"/>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7" grpId="0"/>
      <p:bldP spid="1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2.xml><?xml version="1.0" encoding="utf-8"?>
<p:tagLst xmlns:a="http://schemas.openxmlformats.org/drawingml/2006/main" xmlns:r="http://schemas.openxmlformats.org/officeDocument/2006/relationships" xmlns:p="http://schemas.openxmlformats.org/presentationml/2006/main">
  <p:tag name="MH" val="20160410221154"/>
  <p:tag name="MH_LIBRARY" val="GRAPHIC"/>
  <p:tag name="MH_ORDER" val="文本框 25"/>
</p:tagLst>
</file>

<file path=ppt/tags/tag3.xml><?xml version="1.0" encoding="utf-8"?>
<p:tagLst xmlns:a="http://schemas.openxmlformats.org/drawingml/2006/main" xmlns:r="http://schemas.openxmlformats.org/officeDocument/2006/relationships" xmlns:p="http://schemas.openxmlformats.org/presentationml/2006/main">
  <p:tag name="MH" val="20160411112121"/>
  <p:tag name="MH_LIBRARY" val="GRAPHIC"/>
  <p:tag name="MH_ORDER" val="Rectangle 24"/>
</p:tagLst>
</file>

<file path=ppt/tags/tag4.xml><?xml version="1.0" encoding="utf-8"?>
<p:tagLst xmlns:a="http://schemas.openxmlformats.org/drawingml/2006/main" xmlns:r="http://schemas.openxmlformats.org/officeDocument/2006/relationships" xmlns:p="http://schemas.openxmlformats.org/presentationml/2006/main">
  <p:tag name="MH" val="20160411112121"/>
  <p:tag name="MH_LIBRARY" val="GRAPHIC"/>
  <p:tag name="MH_ORDER" val="Rectangle 24"/>
</p:tagLst>
</file>

<file path=ppt/theme/theme1.xml><?xml version="1.0" encoding="utf-8"?>
<a:theme xmlns:a="http://schemas.openxmlformats.org/drawingml/2006/main" name="Office 主题">
  <a:themeElements>
    <a:clrScheme name="自定义 162">
      <a:dk1>
        <a:sysClr val="windowText" lastClr="000000"/>
      </a:dk1>
      <a:lt1>
        <a:sysClr val="window" lastClr="FFFFFF"/>
      </a:lt1>
      <a:dk2>
        <a:srgbClr val="44546A"/>
      </a:dk2>
      <a:lt2>
        <a:srgbClr val="E7E6E6"/>
      </a:lt2>
      <a:accent1>
        <a:srgbClr val="F53C6E"/>
      </a:accent1>
      <a:accent2>
        <a:srgbClr val="FEC027"/>
      </a:accent2>
      <a:accent3>
        <a:srgbClr val="F53C6E"/>
      </a:accent3>
      <a:accent4>
        <a:srgbClr val="FEC027"/>
      </a:accent4>
      <a:accent5>
        <a:srgbClr val="F53C6E"/>
      </a:accent5>
      <a:accent6>
        <a:srgbClr val="FEC02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TotalTime>
  <Words>1940</Words>
  <Application>Microsoft Office PowerPoint</Application>
  <PresentationFormat>自定义</PresentationFormat>
  <Paragraphs>219</Paragraphs>
  <Slides>24</Slides>
  <Notes>20</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24</vt:i4>
      </vt:variant>
    </vt:vector>
  </HeadingPairs>
  <TitlesOfParts>
    <vt:vector size="47" baseType="lpstr">
      <vt:lpstr>Arial Unicode MS</vt:lpstr>
      <vt:lpstr>Clear Sans</vt:lpstr>
      <vt:lpstr>Clear Sans Light</vt:lpstr>
      <vt:lpstr>Fira Sans SemiBold Italic</vt:lpstr>
      <vt:lpstr>FontAwesome</vt:lpstr>
      <vt:lpstr>Gill Sans</vt:lpstr>
      <vt:lpstr>Helvetica Light</vt:lpstr>
      <vt:lpstr>Lato Bold</vt:lpstr>
      <vt:lpstr>Lato Hairline</vt:lpstr>
      <vt:lpstr>Lato Light</vt:lpstr>
      <vt:lpstr>Lato Regular</vt:lpstr>
      <vt:lpstr>Open Sans</vt:lpstr>
      <vt:lpstr>Raleway</vt:lpstr>
      <vt:lpstr>Raleway Light</vt:lpstr>
      <vt:lpstr>方正兰亭黑_GBK</vt:lpstr>
      <vt:lpstr>华文琥珀</vt:lpstr>
      <vt:lpstr>宋体</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dc:title>
  <dc:creator>Administrator</dc:creator>
  <cp:lastModifiedBy>LSJ-TM</cp:lastModifiedBy>
  <cp:revision>204</cp:revision>
  <dcterms:created xsi:type="dcterms:W3CDTF">2017-06-17T16:19:00Z</dcterms:created>
  <dcterms:modified xsi:type="dcterms:W3CDTF">2017-11-06T07:44:17Z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