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7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265" r:id="rId1"/>
  </p:sldMasterIdLst>
  <p:notesMasterIdLst>
    <p:notesMasterId r:id="rId27"/>
  </p:notesMasterIdLst>
  <p:sldIdLst>
    <p:sldId id="256" r:id="rId2"/>
    <p:sldId id="281" r:id="rId3"/>
    <p:sldId id="282" r:id="rId4"/>
    <p:sldId id="258" r:id="rId5"/>
    <p:sldId id="261" r:id="rId6"/>
    <p:sldId id="273" r:id="rId7"/>
    <p:sldId id="268" r:id="rId8"/>
    <p:sldId id="272" r:id="rId9"/>
    <p:sldId id="283" r:id="rId10"/>
    <p:sldId id="275" r:id="rId11"/>
    <p:sldId id="262" r:id="rId12"/>
    <p:sldId id="271" r:id="rId13"/>
    <p:sldId id="276" r:id="rId14"/>
    <p:sldId id="264" r:id="rId15"/>
    <p:sldId id="284" r:id="rId16"/>
    <p:sldId id="265" r:id="rId17"/>
    <p:sldId id="274" r:id="rId18"/>
    <p:sldId id="263" r:id="rId19"/>
    <p:sldId id="267" r:id="rId20"/>
    <p:sldId id="257" r:id="rId21"/>
    <p:sldId id="285" r:id="rId22"/>
    <p:sldId id="259" r:id="rId23"/>
    <p:sldId id="269" r:id="rId24"/>
    <p:sldId id="278" r:id="rId25"/>
    <p:sldId id="286" r:id="rId26"/>
  </p:sldIdLst>
  <p:sldSz cx="9144000" cy="5143500" type="screen16x9"/>
  <p:notesSz cx="6858000" cy="9144000"/>
  <p:custShowLst>
    <p:custShow name="自定义放映 1" id="0">
      <p:sldLst>
        <p:sld r:id="rId2"/>
        <p:sld r:id="rId4"/>
        <p:sld r:id="rId26"/>
      </p:sldLst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11" userDrawn="1">
          <p15:clr>
            <a:srgbClr val="A4A3A4"/>
          </p15:clr>
        </p15:guide>
        <p15:guide id="2" pos="29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DD903"/>
    <a:srgbClr val="0000FF"/>
    <a:srgbClr val="FFFFFF"/>
    <a:srgbClr val="B2B2B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8" autoAdjust="0"/>
    <p:restoredTop sz="94464" autoAdjust="0"/>
  </p:normalViewPr>
  <p:slideViewPr>
    <p:cSldViewPr>
      <p:cViewPr varScale="1">
        <p:scale>
          <a:sx n="145" d="100"/>
          <a:sy n="145" d="100"/>
        </p:scale>
        <p:origin x="660" y="102"/>
      </p:cViewPr>
      <p:guideLst>
        <p:guide orient="horz" pos="1511"/>
        <p:guide pos="29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774"/>
    </p:cViewPr>
  </p:sorterViewPr>
  <p:gridSpacing cx="76198" cy="7619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CN" altLang="en-US"/>
              <a:t>单击此处添加标题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A930D33-079D-4CA9-A1E7-7078CAC5F2FE}" type="slidenum">
              <a:rPr lang="zh-CN" alt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739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63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880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59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665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731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567B3-65C6-4357-823E-5417E7D3727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49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567B3-65C6-4357-823E-5417E7D3727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2942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567B3-65C6-4357-823E-5417E7D3727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6186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320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567B3-65C6-4357-823E-5417E7D3727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492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0670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567B3-65C6-4357-823E-5417E7D3727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172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567B3-65C6-4357-823E-5417E7D3727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805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9811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558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015B7-38AA-4B20-BB4D-7C35CD61FAE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952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567B3-65C6-4357-823E-5417E7D3727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7260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8002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567B3-65C6-4357-823E-5417E7D3727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0856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684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477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3263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567B3-65C6-4357-823E-5417E7D3727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1381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567B3-65C6-4357-823E-5417E7D3727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318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30D33-079D-4CA9-A1E7-7078CAC5F2F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4099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514199"/>
      </p:ext>
    </p:extLst>
  </p:cSld>
  <p:clrMapOvr>
    <a:masterClrMapping/>
  </p:clrMapOvr>
  <p:transition spd="slow" advClick="0" advTm="3713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897532"/>
      </p:ext>
    </p:extLst>
  </p:cSld>
  <p:clrMapOvr>
    <a:masterClrMapping/>
  </p:clrMapOvr>
  <p:transition spd="slow" advClick="0" advTm="3713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511079"/>
      </p:ext>
    </p:extLst>
  </p:cSld>
  <p:clrMapOvr>
    <a:masterClrMapping/>
  </p:clrMapOvr>
  <p:transition spd="slow" advClick="0" advTm="3713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826443"/>
      </p:ext>
    </p:extLst>
  </p:cSld>
  <p:clrMapOvr>
    <a:masterClrMapping/>
  </p:clrMapOvr>
  <p:transition spd="slow" advClick="0" advTm="3713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97561"/>
      </p:ext>
    </p:extLst>
  </p:cSld>
  <p:clrMapOvr>
    <a:masterClrMapping/>
  </p:clrMapOvr>
  <p:transition spd="slow" advClick="0" advTm="3713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527742"/>
      </p:ext>
    </p:extLst>
  </p:cSld>
  <p:clrMapOvr>
    <a:masterClrMapping/>
  </p:clrMapOvr>
  <p:transition spd="slow" advClick="0" advTm="3713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6305268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053675"/>
      </p:ext>
    </p:extLst>
  </p:cSld>
  <p:clrMapOvr>
    <a:masterClrMapping/>
  </p:clrMapOvr>
  <p:transition spd="slow" advClick="0" advTm="3713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76249635"/>
      </p:ext>
    </p:extLst>
  </p:cSld>
  <p:clrMapOvr>
    <a:masterClrMapping/>
  </p:clrMapOvr>
  <p:transition spd="slow" advClick="0" advTm="3713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335640"/>
      </p:ext>
    </p:extLst>
  </p:cSld>
  <p:clrMapOvr>
    <a:masterClrMapping/>
  </p:clrMapOvr>
  <p:transition spd="slow" advClick="0" advTm="3713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799314"/>
      </p:ext>
    </p:extLst>
  </p:cSld>
  <p:clrMapOvr>
    <a:masterClrMapping/>
  </p:clrMapOvr>
  <p:transition spd="slow" advClick="0" advTm="3713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1153330" y="307790"/>
            <a:ext cx="2574744" cy="4616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叶根友刀锋黑草-企业版" panose="02010601030101010101" pitchFamily="2" charset="-122"/>
                <a:ea typeface="叶根友刀锋黑草-企业版" panose="02010601030101010101" pitchFamily="2" charset="-122"/>
              </a:rPr>
              <a:t>第一部分标题内容</a:t>
            </a:r>
            <a:endParaRPr lang="zh-CN" altLang="en-US" sz="2400" dirty="0">
              <a:solidFill>
                <a:schemeClr val="tx1"/>
              </a:solidFill>
              <a:latin typeface="叶根友刀锋黑草-企业版" panose="02010601030101010101" pitchFamily="2" charset="-122"/>
              <a:ea typeface="叶根友刀锋黑草-企业版" panose="02010601030101010101" pitchFamily="2" charset="-122"/>
            </a:endParaRPr>
          </a:p>
        </p:txBody>
      </p:sp>
      <p:pic>
        <p:nvPicPr>
          <p:cNvPr id="1028" name="Picture 4" descr="D:\png\2015008_0001_图层-4-副本-素材cnn-sccnn.co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68" y="211721"/>
            <a:ext cx="697169" cy="65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png\2015008_0005_素材天下-sucaitianxia.com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720137">
            <a:off x="935025" y="684458"/>
            <a:ext cx="300623" cy="36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png\2015008_0006_素材天下网-sucaitianxia.com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1" y="465463"/>
            <a:ext cx="543509" cy="37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029299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1153330" y="307790"/>
            <a:ext cx="2579552" cy="4616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叶根友刀锋黑草-企业版" panose="02010601030101010101" pitchFamily="2" charset="-122"/>
                <a:ea typeface="叶根友刀锋黑草-企业版" panose="02010601030101010101" pitchFamily="2" charset="-122"/>
              </a:rPr>
              <a:t>第二部分标题内容</a:t>
            </a:r>
            <a:endParaRPr lang="zh-CN" altLang="en-US" sz="2400" dirty="0">
              <a:solidFill>
                <a:schemeClr val="tx1"/>
              </a:solidFill>
              <a:latin typeface="叶根友刀锋黑草-企业版" panose="02010601030101010101" pitchFamily="2" charset="-122"/>
              <a:ea typeface="叶根友刀锋黑草-企业版" panose="02010601030101010101" pitchFamily="2" charset="-122"/>
            </a:endParaRPr>
          </a:p>
        </p:txBody>
      </p:sp>
      <p:pic>
        <p:nvPicPr>
          <p:cNvPr id="1028" name="Picture 4" descr="D:\png\2015008_0001_图层-4-副本-素材cnn-sccnn.co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68" y="211721"/>
            <a:ext cx="697169" cy="65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png\2015008_0005_素材天下-sucaitianxia.com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720137">
            <a:off x="935025" y="684458"/>
            <a:ext cx="300623" cy="36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png\2015008_0006_素材天下网-sucaitianxia.com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1" y="465463"/>
            <a:ext cx="543509" cy="37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497297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1153330" y="307790"/>
            <a:ext cx="2585964" cy="4616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叶根友刀锋黑草-企业版" panose="02010601030101010101" pitchFamily="2" charset="-122"/>
                <a:ea typeface="叶根友刀锋黑草-企业版" panose="02010601030101010101" pitchFamily="2" charset="-122"/>
              </a:rPr>
              <a:t>第四部分标题内容</a:t>
            </a:r>
            <a:endParaRPr lang="zh-CN" altLang="en-US" sz="2400" dirty="0">
              <a:solidFill>
                <a:schemeClr val="tx1"/>
              </a:solidFill>
              <a:latin typeface="叶根友刀锋黑草-企业版" panose="02010601030101010101" pitchFamily="2" charset="-122"/>
              <a:ea typeface="叶根友刀锋黑草-企业版" panose="02010601030101010101" pitchFamily="2" charset="-122"/>
            </a:endParaRPr>
          </a:p>
        </p:txBody>
      </p:sp>
      <p:pic>
        <p:nvPicPr>
          <p:cNvPr id="1028" name="Picture 4" descr="D:\png\2015008_0001_图层-4-副本-素材cnn-sccnn.co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68" y="211721"/>
            <a:ext cx="697169" cy="65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png\2015008_0005_素材天下-sucaitianxia.com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720137">
            <a:off x="935025" y="684458"/>
            <a:ext cx="300623" cy="36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png\2015008_0006_素材天下网-sucaitianxia.com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1" y="465463"/>
            <a:ext cx="543509" cy="37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427012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1153330" y="307790"/>
            <a:ext cx="2576346" cy="4616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叶根友刀锋黑草-企业版" panose="02010601030101010101" pitchFamily="2" charset="-122"/>
                <a:ea typeface="叶根友刀锋黑草-企业版" panose="02010601030101010101" pitchFamily="2" charset="-122"/>
              </a:rPr>
              <a:t>第三部分标题内容</a:t>
            </a:r>
            <a:endParaRPr lang="zh-CN" altLang="en-US" sz="2400" dirty="0">
              <a:solidFill>
                <a:schemeClr val="tx1"/>
              </a:solidFill>
              <a:latin typeface="叶根友刀锋黑草-企业版" panose="02010601030101010101" pitchFamily="2" charset="-122"/>
              <a:ea typeface="叶根友刀锋黑草-企业版" panose="02010601030101010101" pitchFamily="2" charset="-122"/>
            </a:endParaRPr>
          </a:p>
        </p:txBody>
      </p:sp>
      <p:pic>
        <p:nvPicPr>
          <p:cNvPr id="1028" name="Picture 4" descr="D:\png\2015008_0001_图层-4-副本-素材cnn-sccnn.co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68" y="211721"/>
            <a:ext cx="697169" cy="65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png\2015008_0005_素材天下-sucaitianxia.com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720137">
            <a:off x="935025" y="684458"/>
            <a:ext cx="300623" cy="36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png\2015008_0006_素材天下网-sucaitianxia.com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1" y="465463"/>
            <a:ext cx="543509" cy="37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224169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2723" y="0"/>
            <a:ext cx="9266723" cy="5352752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 bwMode="auto">
          <a:xfrm>
            <a:off x="0" y="590602"/>
            <a:ext cx="9144000" cy="44194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>
            <a:off x="852150" y="20228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30" y="69227"/>
            <a:ext cx="674220" cy="67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41353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0331273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77" r:id="rId1"/>
    <p:sldLayoutId id="2147484278" r:id="rId2"/>
    <p:sldLayoutId id="2147484279" r:id="rId3"/>
    <p:sldLayoutId id="2147484280" r:id="rId4"/>
    <p:sldLayoutId id="2147484281" r:id="rId5"/>
    <p:sldLayoutId id="2147484282" r:id="rId6"/>
    <p:sldLayoutId id="2147484283" r:id="rId7"/>
    <p:sldLayoutId id="2147484284" r:id="rId8"/>
    <p:sldLayoutId id="2147484285" r:id="rId9"/>
    <p:sldLayoutId id="2147484286" r:id="rId10"/>
    <p:sldLayoutId id="2147484287" r:id="rId11"/>
    <p:sldLayoutId id="2147484288" r:id="rId12"/>
    <p:sldLayoutId id="2147484289" r:id="rId13"/>
    <p:sldLayoutId id="2147484290" r:id="rId14"/>
    <p:sldLayoutId id="2147484291" r:id="rId15"/>
    <p:sldLayoutId id="2147484292" r:id="rId16"/>
    <p:sldLayoutId id="2147484293" r:id="rId17"/>
  </p:sldLayoutIdLst>
  <p:transition spd="slow" advClick="0" advTm="3713">
    <p:push dir="u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media1.mp3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6.jp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microsoft.com/office/2007/relationships/hdphoto" Target="../media/hdphoto2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12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8.png"/><Relationship Id="rId11" Type="http://schemas.openxmlformats.org/officeDocument/2006/relationships/image" Target="../media/image61.png"/><Relationship Id="rId5" Type="http://schemas.openxmlformats.org/officeDocument/2006/relationships/image" Target="../media/image56.png"/><Relationship Id="rId10" Type="http://schemas.openxmlformats.org/officeDocument/2006/relationships/image" Target="../media/image60.png"/><Relationship Id="rId4" Type="http://schemas.openxmlformats.org/officeDocument/2006/relationships/image" Target="../media/image22.png"/><Relationship Id="rId9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4.png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76" y="2790"/>
            <a:ext cx="9144000" cy="51407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118" y="3188954"/>
            <a:ext cx="2235882" cy="1995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412" y="2091702"/>
            <a:ext cx="3340005" cy="3261299"/>
          </a:xfrm>
          <a:prstGeom prst="rect">
            <a:avLst/>
          </a:prstGeom>
        </p:spPr>
      </p:pic>
      <p:pic>
        <p:nvPicPr>
          <p:cNvPr id="7" name="古典音乐 - 晚秋笛子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618450"/>
            <a:ext cx="609600" cy="548640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790" y="514404"/>
            <a:ext cx="2072469" cy="2070000"/>
          </a:xfrm>
          <a:prstGeom prst="rect">
            <a:avLst/>
          </a:prstGeom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101071" y="2764466"/>
            <a:ext cx="490390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zh-CN" altLang="en-US" sz="4800" b="1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中国工商银行</a:t>
            </a:r>
            <a:r>
              <a:rPr lang="en-US" altLang="zh-CN" sz="4800" b="1" dirty="0" smtClean="0"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PPT</a:t>
            </a:r>
            <a:endParaRPr lang="zh-CN" altLang="en-US" sz="4800" b="1" dirty="0"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2729448" y="3703263"/>
            <a:ext cx="36471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金融理财│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会议报告│动态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50"/>
                            </p:stCondLst>
                            <p:childTnLst>
                              <p:par>
                                <p:cTn id="2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76" y="2790"/>
            <a:ext cx="9144000" cy="51407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118" y="3188954"/>
            <a:ext cx="2235882" cy="1995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412" y="2091702"/>
            <a:ext cx="3340005" cy="3261299"/>
          </a:xfrm>
          <a:prstGeom prst="rect">
            <a:avLst/>
          </a:prstGeom>
        </p:spPr>
      </p:pic>
      <p:pic>
        <p:nvPicPr>
          <p:cNvPr id="9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42" y="615556"/>
            <a:ext cx="893206" cy="86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154590" y="806905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01</a:t>
            </a:r>
            <a:endParaRPr lang="zh-CN" altLang="en-US" sz="24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3852323" y="837682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42" y="1509780"/>
            <a:ext cx="893206" cy="86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/>
          <p:cNvSpPr txBox="1"/>
          <p:nvPr/>
        </p:nvSpPr>
        <p:spPr>
          <a:xfrm>
            <a:off x="3154590" y="1701129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02</a:t>
            </a:r>
            <a:endParaRPr lang="zh-CN" altLang="en-US" sz="2400" b="1" dirty="0"/>
          </a:p>
        </p:txBody>
      </p:sp>
      <p:sp>
        <p:nvSpPr>
          <p:cNvPr id="15" name="文本框 14"/>
          <p:cNvSpPr txBox="1"/>
          <p:nvPr/>
        </p:nvSpPr>
        <p:spPr>
          <a:xfrm>
            <a:off x="3852323" y="1731906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42" y="2467077"/>
            <a:ext cx="893206" cy="86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16"/>
          <p:cNvSpPr txBox="1"/>
          <p:nvPr/>
        </p:nvSpPr>
        <p:spPr>
          <a:xfrm>
            <a:off x="3154590" y="2658426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03</a:t>
            </a:r>
            <a:endParaRPr lang="zh-CN" altLang="en-US" sz="2400" b="1" dirty="0"/>
          </a:p>
        </p:txBody>
      </p:sp>
      <p:sp>
        <p:nvSpPr>
          <p:cNvPr id="18" name="文本框 17"/>
          <p:cNvSpPr txBox="1"/>
          <p:nvPr/>
        </p:nvSpPr>
        <p:spPr>
          <a:xfrm>
            <a:off x="3852323" y="2689203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42" y="3345722"/>
            <a:ext cx="893206" cy="86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9"/>
          <p:cNvSpPr txBox="1"/>
          <p:nvPr/>
        </p:nvSpPr>
        <p:spPr>
          <a:xfrm>
            <a:off x="3154590" y="3537071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04</a:t>
            </a:r>
            <a:endParaRPr lang="zh-CN" altLang="en-US" sz="2400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3852323" y="3567848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569599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8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88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10"/>
                            </p:stCondLst>
                            <p:childTnLst>
                              <p:par>
                                <p:cTn id="4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1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14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14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4" grpId="0"/>
      <p:bldP spid="15" grpId="0"/>
      <p:bldP spid="17" grpId="0"/>
      <p:bldP spid="18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76" y="2790"/>
            <a:ext cx="9144000" cy="51407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118" y="3188954"/>
            <a:ext cx="2235882" cy="1995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412" y="2091702"/>
            <a:ext cx="3340005" cy="3261299"/>
          </a:xfrm>
          <a:prstGeom prst="rect">
            <a:avLst/>
          </a:prstGeom>
        </p:spPr>
      </p:pic>
      <p:pic>
        <p:nvPicPr>
          <p:cNvPr id="9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2003" y="937064"/>
            <a:ext cx="1828752" cy="176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936162" y="1285983"/>
            <a:ext cx="1080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/>
              <a:t>01</a:t>
            </a:r>
            <a:endParaRPr lang="zh-CN" altLang="en-US" sz="60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2568547" y="270475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356360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0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3" y="127665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5" y="149226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CN" altLang="en-US" sz="3600" smtClean="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79912" y="1174448"/>
            <a:ext cx="15792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ysClr val="windowText" lastClr="000000"/>
                </a:solidFill>
              </a:rPr>
              <a:t>此处</a:t>
            </a:r>
            <a:r>
              <a:rPr lang="zh-CN" altLang="en-US" b="1" dirty="0">
                <a:solidFill>
                  <a:sysClr val="windowText" lastClr="000000"/>
                </a:solidFill>
              </a:rPr>
              <a:t>添加</a:t>
            </a:r>
            <a:r>
              <a:rPr lang="zh-CN" altLang="en-US" b="1" dirty="0" smtClean="0">
                <a:solidFill>
                  <a:sysClr val="windowText" lastClr="000000"/>
                </a:solidFill>
              </a:rPr>
              <a:t>标题</a:t>
            </a:r>
            <a:endParaRPr lang="en-US" altLang="zh-CN" b="1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zh-CN" altLang="en-US" sz="1200" dirty="0" smtClean="0"/>
              <a:t>单击此处添加文本</a:t>
            </a:r>
            <a:endParaRPr lang="en-US" altLang="zh-CN" sz="1200" dirty="0" smtClean="0"/>
          </a:p>
          <a:p>
            <a:pPr algn="ctr"/>
            <a:r>
              <a:rPr lang="zh-CN" altLang="en-US" sz="1200" dirty="0" smtClean="0"/>
              <a:t>单击</a:t>
            </a:r>
            <a:r>
              <a:rPr lang="zh-CN" altLang="en-US" sz="1200" dirty="0"/>
              <a:t>此处添加</a:t>
            </a:r>
            <a:r>
              <a:rPr lang="zh-CN" altLang="en-US" sz="1200" dirty="0" smtClean="0"/>
              <a:t>文本</a:t>
            </a:r>
            <a:endParaRPr lang="en-US" altLang="zh-CN" sz="1200" dirty="0" smtClean="0"/>
          </a:p>
          <a:p>
            <a:pPr algn="ctr"/>
            <a:r>
              <a:rPr lang="zh-CN" altLang="en-US" sz="1200" dirty="0" smtClean="0"/>
              <a:t>单击</a:t>
            </a:r>
            <a:r>
              <a:rPr lang="zh-CN" altLang="en-US" sz="1200" dirty="0"/>
              <a:t>此处添加</a:t>
            </a:r>
            <a:r>
              <a:rPr lang="zh-CN" altLang="en-US" sz="1200" dirty="0" smtClean="0"/>
              <a:t>文本</a:t>
            </a:r>
            <a:endParaRPr lang="zh-CN" alt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6799278" y="1746215"/>
            <a:ext cx="1733167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ysClr val="windowText" lastClr="000000"/>
                </a:solidFill>
              </a:rPr>
              <a:t>此处</a:t>
            </a:r>
            <a:r>
              <a:rPr lang="zh-CN" altLang="en-US" sz="2000" b="1" dirty="0">
                <a:solidFill>
                  <a:sysClr val="windowText" lastClr="000000"/>
                </a:solidFill>
              </a:rPr>
              <a:t>添加</a:t>
            </a:r>
            <a:r>
              <a:rPr lang="zh-CN" altLang="en-US" sz="2000" b="1" dirty="0" smtClean="0">
                <a:solidFill>
                  <a:sysClr val="windowText" lastClr="000000"/>
                </a:solidFill>
              </a:rPr>
              <a:t>标题</a:t>
            </a:r>
            <a:endParaRPr lang="en-US" altLang="zh-CN" sz="2000" b="1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zh-CN" altLang="en-US" sz="1400" dirty="0" smtClean="0"/>
              <a:t>单击此处添加文本</a:t>
            </a:r>
            <a:endParaRPr lang="en-US" altLang="zh-CN" sz="1400" dirty="0" smtClean="0"/>
          </a:p>
          <a:p>
            <a:pPr algn="ctr"/>
            <a:r>
              <a:rPr lang="zh-CN" altLang="en-US" sz="1400" dirty="0" smtClean="0"/>
              <a:t>单击</a:t>
            </a:r>
            <a:r>
              <a:rPr lang="zh-CN" altLang="en-US" sz="1400" dirty="0"/>
              <a:t>此处添加</a:t>
            </a:r>
            <a:r>
              <a:rPr lang="zh-CN" altLang="en-US" sz="1400" dirty="0" smtClean="0"/>
              <a:t>文本</a:t>
            </a:r>
            <a:endParaRPr lang="en-US" altLang="zh-CN" sz="1400" dirty="0" smtClean="0"/>
          </a:p>
          <a:p>
            <a:pPr algn="ctr"/>
            <a:r>
              <a:rPr lang="zh-CN" altLang="en-US" sz="1400" dirty="0" smtClean="0"/>
              <a:t>单击</a:t>
            </a:r>
            <a:r>
              <a:rPr lang="zh-CN" altLang="en-US" sz="1400" dirty="0"/>
              <a:t>此处添加</a:t>
            </a:r>
            <a:r>
              <a:rPr lang="zh-CN" altLang="en-US" sz="1400" dirty="0" smtClean="0"/>
              <a:t>文本</a:t>
            </a:r>
            <a:endParaRPr lang="zh-CN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724133" y="3388721"/>
            <a:ext cx="1733167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ysClr val="windowText" lastClr="000000"/>
                </a:solidFill>
              </a:rPr>
              <a:t>此处</a:t>
            </a:r>
            <a:r>
              <a:rPr lang="zh-CN" altLang="en-US" sz="2000" b="1" dirty="0">
                <a:solidFill>
                  <a:sysClr val="windowText" lastClr="000000"/>
                </a:solidFill>
              </a:rPr>
              <a:t>添加</a:t>
            </a:r>
            <a:r>
              <a:rPr lang="zh-CN" altLang="en-US" sz="2000" b="1" dirty="0" smtClean="0">
                <a:solidFill>
                  <a:sysClr val="windowText" lastClr="000000"/>
                </a:solidFill>
              </a:rPr>
              <a:t>标题</a:t>
            </a:r>
            <a:endParaRPr lang="en-US" altLang="zh-CN" sz="2000" b="1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zh-CN" altLang="en-US" sz="1400" dirty="0" smtClean="0"/>
              <a:t>单击此处添加文本</a:t>
            </a:r>
            <a:endParaRPr lang="en-US" altLang="zh-CN" sz="1400" dirty="0" smtClean="0"/>
          </a:p>
          <a:p>
            <a:pPr algn="ctr"/>
            <a:r>
              <a:rPr lang="zh-CN" altLang="en-US" sz="1400" dirty="0" smtClean="0"/>
              <a:t>单击</a:t>
            </a:r>
            <a:r>
              <a:rPr lang="zh-CN" altLang="en-US" sz="1400" dirty="0"/>
              <a:t>此处添加</a:t>
            </a:r>
            <a:r>
              <a:rPr lang="zh-CN" altLang="en-US" sz="1400" dirty="0" smtClean="0"/>
              <a:t>文本</a:t>
            </a:r>
            <a:endParaRPr lang="en-US" altLang="zh-CN" sz="1400" dirty="0" smtClean="0"/>
          </a:p>
          <a:p>
            <a:pPr algn="ctr"/>
            <a:r>
              <a:rPr lang="zh-CN" altLang="en-US" sz="1400" dirty="0" smtClean="0"/>
              <a:t>单击</a:t>
            </a:r>
            <a:r>
              <a:rPr lang="zh-CN" altLang="en-US" sz="1400" dirty="0"/>
              <a:t>此处添加</a:t>
            </a:r>
            <a:r>
              <a:rPr lang="zh-CN" altLang="en-US" sz="1400" dirty="0" smtClean="0"/>
              <a:t>文本</a:t>
            </a:r>
            <a:endParaRPr lang="zh-CN" altLang="en-US" sz="1400" dirty="0"/>
          </a:p>
        </p:txBody>
      </p:sp>
      <p:grpSp>
        <p:nvGrpSpPr>
          <p:cNvPr id="9" name="组合 8"/>
          <p:cNvGrpSpPr/>
          <p:nvPr/>
        </p:nvGrpSpPr>
        <p:grpSpPr>
          <a:xfrm>
            <a:off x="-1" y="968529"/>
            <a:ext cx="3788866" cy="1469358"/>
            <a:chOff x="-1" y="843558"/>
            <a:chExt cx="3788866" cy="1632620"/>
          </a:xfrm>
        </p:grpSpPr>
        <p:pic>
          <p:nvPicPr>
            <p:cNvPr id="10" name="Picture 3" descr="C:\Users\Administrator\Desktop\水墨 .png"/>
            <p:cNvPicPr>
              <a:picLocks noChangeAspect="1" noChangeArrowheads="1"/>
            </p:cNvPicPr>
            <p:nvPr/>
          </p:nvPicPr>
          <p:blipFill rotWithShape="1">
            <a:blip r:embed="rId4"/>
            <a:srcRect r="2784"/>
            <a:stretch/>
          </p:blipFill>
          <p:spPr bwMode="auto">
            <a:xfrm flipH="1">
              <a:off x="-1" y="1779662"/>
              <a:ext cx="3788865" cy="696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 descr="C:\Users\Administrator\Desktop\11519219_230238617143_2副本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215011" y="843558"/>
              <a:ext cx="1573854" cy="1537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707185" y="1275606"/>
              <a:ext cx="601447" cy="649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01</a:t>
              </a:r>
              <a:endParaRPr lang="zh-CN" altLang="en-US" sz="3200" b="1" dirty="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" y="1561892"/>
            <a:ext cx="6684137" cy="1469358"/>
            <a:chOff x="0" y="1502850"/>
            <a:chExt cx="6684137" cy="1632620"/>
          </a:xfrm>
        </p:grpSpPr>
        <p:pic>
          <p:nvPicPr>
            <p:cNvPr id="17" name="Picture 3" descr="C:\Users\Administrator\Desktop\水墨 .png"/>
            <p:cNvPicPr>
              <a:picLocks noChangeAspect="1" noChangeArrowheads="1"/>
            </p:cNvPicPr>
            <p:nvPr/>
          </p:nvPicPr>
          <p:blipFill rotWithShape="1">
            <a:blip r:embed="rId4"/>
            <a:srcRect r="1656"/>
            <a:stretch/>
          </p:blipFill>
          <p:spPr bwMode="auto">
            <a:xfrm flipH="1">
              <a:off x="0" y="2438954"/>
              <a:ext cx="6444208" cy="696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" descr="C:\Users\Administrator\Desktop\11519219_230238617143_2副本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5110283" y="1502850"/>
              <a:ext cx="1573854" cy="1537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5577250" y="1938487"/>
              <a:ext cx="601447" cy="649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02</a:t>
              </a:r>
              <a:endParaRPr lang="zh-CN" altLang="en-US" sz="3200" b="1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0" y="3107168"/>
            <a:ext cx="5569790" cy="1538414"/>
            <a:chOff x="0" y="3219822"/>
            <a:chExt cx="5569790" cy="1709349"/>
          </a:xfrm>
        </p:grpSpPr>
        <p:pic>
          <p:nvPicPr>
            <p:cNvPr id="21" name="Picture 3" descr="C:\Users\Administrator\Desktop\水墨 .png"/>
            <p:cNvPicPr>
              <a:picLocks noChangeAspect="1" noChangeArrowheads="1"/>
            </p:cNvPicPr>
            <p:nvPr/>
          </p:nvPicPr>
          <p:blipFill rotWithShape="1">
            <a:blip r:embed="rId4"/>
            <a:srcRect r="17943"/>
            <a:stretch/>
          </p:blipFill>
          <p:spPr bwMode="auto">
            <a:xfrm flipH="1">
              <a:off x="0" y="3219822"/>
              <a:ext cx="5436096" cy="696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" descr="C:\Users\Administrator\Desktop\11519219_230238617143_2副本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3995936" y="3392041"/>
              <a:ext cx="1573854" cy="1537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4470364" y="3868219"/>
              <a:ext cx="601447" cy="649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03</a:t>
              </a:r>
              <a:endParaRPr lang="zh-CN" altLang="en-US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085248766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" presetClass="exit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6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28612" y="-798993"/>
            <a:ext cx="327364" cy="1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56157" y="-629659"/>
            <a:ext cx="327364" cy="2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92508" y="-608296"/>
            <a:ext cx="327364" cy="2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77512" y="-495501"/>
            <a:ext cx="327364" cy="2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36110" y="-707561"/>
            <a:ext cx="327364" cy="2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91680" y="-551757"/>
            <a:ext cx="327364" cy="2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91609" y="-629659"/>
            <a:ext cx="327364" cy="2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01846" y="-428794"/>
            <a:ext cx="327364" cy="2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4716020" y="1635648"/>
            <a:ext cx="3790177" cy="3194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2567" tIns="36283" rIns="72567" bIns="36283">
            <a:spAutoFit/>
          </a:bodyPr>
          <a:lstStyle/>
          <a:p>
            <a:pPr latinLnBrk="1"/>
            <a:r>
              <a:rPr kumimoji="1" lang="en-US" altLang="zh-CN" sz="1600" dirty="0">
                <a:solidFill>
                  <a:prstClr val="black"/>
                </a:solidFill>
              </a:rPr>
              <a:t>&gt;&gt;&gt;</a:t>
            </a:r>
            <a:r>
              <a:rPr kumimoji="1" lang="zh-CN" altLang="en-US" sz="1600" dirty="0">
                <a:solidFill>
                  <a:prstClr val="black"/>
                </a:solidFill>
              </a:rPr>
              <a:t>添加解释说明文字添加解释说明文字</a:t>
            </a: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4716020" y="2179987"/>
            <a:ext cx="3790177" cy="3194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2567" tIns="36283" rIns="72567" bIns="36283">
            <a:spAutoFit/>
          </a:bodyPr>
          <a:lstStyle/>
          <a:p>
            <a:pPr latinLnBrk="1"/>
            <a:r>
              <a:rPr kumimoji="1" lang="en-US" altLang="zh-CN" sz="1600" dirty="0">
                <a:solidFill>
                  <a:prstClr val="black"/>
                </a:solidFill>
              </a:rPr>
              <a:t>&gt;&gt;&gt;</a:t>
            </a:r>
            <a:r>
              <a:rPr kumimoji="1" lang="zh-CN" altLang="en-US" sz="1600" dirty="0">
                <a:solidFill>
                  <a:prstClr val="black"/>
                </a:solidFill>
              </a:rPr>
              <a:t>添加解释说明文字添加解释说明文字</a:t>
            </a: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4716020" y="2714246"/>
            <a:ext cx="3790177" cy="3194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2567" tIns="36283" rIns="72567" bIns="36283">
            <a:spAutoFit/>
          </a:bodyPr>
          <a:lstStyle/>
          <a:p>
            <a:pPr latinLnBrk="1"/>
            <a:r>
              <a:rPr kumimoji="1" lang="en-US" altLang="zh-CN" sz="1600" dirty="0">
                <a:solidFill>
                  <a:prstClr val="black"/>
                </a:solidFill>
              </a:rPr>
              <a:t>&gt;&gt;&gt;</a:t>
            </a:r>
            <a:r>
              <a:rPr kumimoji="1" lang="zh-CN" altLang="en-US" sz="1600" dirty="0">
                <a:solidFill>
                  <a:prstClr val="black"/>
                </a:solidFill>
              </a:rPr>
              <a:t>添加解释说明文字添加解释说明文字</a:t>
            </a:r>
          </a:p>
        </p:txBody>
      </p:sp>
      <p:grpSp>
        <p:nvGrpSpPr>
          <p:cNvPr id="21" name="Group 11"/>
          <p:cNvGrpSpPr>
            <a:grpSpLocks/>
          </p:cNvGrpSpPr>
          <p:nvPr/>
        </p:nvGrpSpPr>
        <p:grpSpPr bwMode="auto">
          <a:xfrm>
            <a:off x="1103040" y="1293469"/>
            <a:ext cx="3684984" cy="3264706"/>
            <a:chOff x="431" y="1298"/>
            <a:chExt cx="2312" cy="2048"/>
          </a:xfrm>
        </p:grpSpPr>
        <p:pic>
          <p:nvPicPr>
            <p:cNvPr id="22" name="Picture 6" descr="墨点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 rot="-2533940">
              <a:off x="431" y="1298"/>
              <a:ext cx="2312" cy="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Box 22"/>
            <p:cNvSpPr txBox="1"/>
            <p:nvPr/>
          </p:nvSpPr>
          <p:spPr>
            <a:xfrm>
              <a:off x="1156" y="2115"/>
              <a:ext cx="695" cy="40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dirty="0">
                  <a:solidFill>
                    <a:prstClr val="white"/>
                  </a:solidFill>
                  <a:latin typeface="宋体"/>
                </a:rPr>
                <a:t>单击此处</a:t>
              </a:r>
              <a:endParaRPr lang="en-US" altLang="zh-CN" dirty="0">
                <a:solidFill>
                  <a:prstClr val="white"/>
                </a:solidFill>
                <a:latin typeface="宋体"/>
              </a:endParaRPr>
            </a:p>
            <a:p>
              <a:pPr>
                <a:defRPr/>
              </a:pPr>
              <a:r>
                <a:rPr lang="zh-CN" altLang="en-US" dirty="0">
                  <a:solidFill>
                    <a:prstClr val="white"/>
                  </a:solidFill>
                  <a:latin typeface="宋体"/>
                </a:rPr>
                <a:t>添加标题</a:t>
              </a:r>
            </a:p>
          </p:txBody>
        </p:sp>
      </p:grp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4716020" y="3253867"/>
            <a:ext cx="3790177" cy="3194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2567" tIns="36283" rIns="72567" bIns="36283">
            <a:spAutoFit/>
          </a:bodyPr>
          <a:lstStyle/>
          <a:p>
            <a:pPr latinLnBrk="1"/>
            <a:r>
              <a:rPr kumimoji="1" lang="en-US" altLang="zh-CN" sz="1600" dirty="0">
                <a:solidFill>
                  <a:prstClr val="black"/>
                </a:solidFill>
              </a:rPr>
              <a:t>&gt;&gt;&gt;</a:t>
            </a:r>
            <a:r>
              <a:rPr kumimoji="1" lang="zh-CN" altLang="en-US" sz="1600" dirty="0">
                <a:solidFill>
                  <a:prstClr val="black"/>
                </a:solidFill>
              </a:rPr>
              <a:t>添加解释说明文字添加解释说明文字</a:t>
            </a: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4716020" y="3795888"/>
            <a:ext cx="3790177" cy="3194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2567" tIns="36283" rIns="72567" bIns="36283">
            <a:spAutoFit/>
          </a:bodyPr>
          <a:lstStyle/>
          <a:p>
            <a:pPr latinLnBrk="1"/>
            <a:r>
              <a:rPr kumimoji="1" lang="en-US" altLang="zh-CN" sz="1600" dirty="0">
                <a:solidFill>
                  <a:prstClr val="black"/>
                </a:solidFill>
              </a:rPr>
              <a:t>&gt;&gt;&gt;</a:t>
            </a:r>
            <a:r>
              <a:rPr kumimoji="1" lang="zh-CN" altLang="en-US" sz="1600" dirty="0">
                <a:solidFill>
                  <a:prstClr val="black"/>
                </a:solidFill>
              </a:rPr>
              <a:t>添加解释说明文字添加解释说明文字</a:t>
            </a:r>
          </a:p>
        </p:txBody>
      </p:sp>
    </p:spTree>
    <p:extLst>
      <p:ext uri="{BB962C8B-B14F-4D97-AF65-F5344CB8AC3E}">
        <p14:creationId xmlns:p14="http://schemas.microsoft.com/office/powerpoint/2010/main" val="4108807859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3923 0.07747 C 0.03385 0.08056 0.02621 0.08272 0.02118 0.08735 C 0.01962 0.08858 0.01857 0.09136 0.01701 0.09229 C 0.01475 0.09383 0.01232 0.09352 0.01007 0.09476 C 0.00729 0.09599 0.00173 0.09969 0.00173 0.09969 C -0.00469 0.11111 -0.01285 0.1142 -0.02049 0.12192 C -0.02327 0.125 -0.02882 0.13179 -0.02882 0.13179 C -0.02969 0.13426 -0.03038 0.13704 -0.0316 0.1392 C -0.03282 0.14136 -0.03472 0.14198 -0.03577 0.14414 C -0.03716 0.14692 -0.03733 0.15093 -0.03854 0.15401 C -0.04341 0.16574 -0.04948 0.17624 -0.05382 0.18858 C -0.05486 0.19167 -0.05556 0.19537 -0.0566 0.19846 C -0.05834 0.2034 -0.06216 0.21327 -0.06216 0.21327 C -0.06268 0.21667 -0.06285 0.22006 -0.06354 0.22315 C -0.06424 0.22593 -0.0658 0.22778 -0.06632 0.23056 C -0.0691 0.24352 -0.07032 0.2571 -0.07327 0.27006 C -0.07431 0.275 -0.07518 0.27994 -0.07604 0.28488 C -0.07657 0.28735 -0.07743 0.29229 -0.07743 0.29229 C -0.07865 0.31513 -0.08038 0.33488 -0.08438 0.35648 C -0.08577 0.37747 -0.0875 0.39445 -0.08854 0.41574 C -0.0875 0.45957 -0.08959 0.51852 -0.0816 0.56142 C -0.08038 0.57871 -0.08021 0.59599 -0.07882 0.61327 C -0.0783 0.62006 -0.07604 0.63303 -0.07604 0.63303 C -0.07657 0.6605 -0.07257 0.72469 -0.08438 0.75648 C -0.08733 0.78241 -0.08334 0.75494 -0.08993 0.78118 C -0.09341 0.79506 -0.09514 0.81142 -0.09827 0.82562 C -0.10174 0.84167 -0.10382 0.86513 -0.11216 0.875 C -0.1158 0.89105 -0.11702 0.90926 -0.12188 0.92439 C -0.12795 0.94352 -0.13438 0.96173 -0.13993 0.98118 C -0.14462 0.99753 -0.14913 1.0176 -0.15799 1.02809 C -0.16285 1.04537 -0.16962 1.05525 -0.17604 1.07006 C -0.1882 1.09815 -0.17917 1.08611 -0.18854 1.09722 C -0.19271 1.10834 -0.19913 1.11358 -0.20382 1.12439 C -0.20504 1.12716 -0.20538 1.13118 -0.2066 1.13426 C -0.21198 1.14692 -0.22084 1.15587 -0.22743 1.16636 C -0.24653 1.19692 -0.2658 1.22901 -0.29132 1.24043 C -0.29271 1.24198 -0.29549 1.24537 -0.29549 1.24537 L -0.4191 1.22562 " pathEditMode="relative" ptsTypes="ffffffffffffffffffffffffffffffffffffAA">
                                      <p:cBhvr>
                                        <p:cTn id="6" dur="2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1441 0.05586 C 0.00746 0.05185 0.00295 0.05926 -0.00365 0.06327 C -0.00834 0.0716 -0.01441 0.07562 -0.02032 0.08056 C -0.02483 0.08457 -0.02552 0.08179 -0.03004 0.08827 C -0.03351 0.09352 -0.03594 0.10062 -0.03976 0.10525 C -0.04115 0.10679 -0.04254 0.10864 -0.04393 0.11018 C -0.04757 0.12006 -0.04584 0.12377 -0.05226 0.12747 C -0.05365 0.13951 -0.05538 0.14691 -0.0592 0.1571 C -0.06059 0.16697 -0.06163 0.17346 -0.06476 0.18179 C -0.06632 0.22809 -0.06979 0.28889 -0.04948 0.325 C -0.0474 0.33981 -0.04532 0.34259 -0.04393 0.35957 C -0.04427 0.37068 -0.04358 0.40339 -0.04948 0.41636 C -0.05052 0.41883 -0.05243 0.41944 -0.05365 0.4213 C -0.05521 0.42346 -0.0566 0.42593 -0.05782 0.4287 C -0.05938 0.43241 -0.06025 0.43735 -0.06198 0.44105 C -0.06493 0.44722 -0.06893 0.45185 -0.0717 0.45833 C -0.07813 0.47346 -0.08403 0.48889 -0.09254 0.50031 C -0.1 0.52222 -0.10677 0.54043 -0.11615 0.55957 C -0.11771 0.56265 -0.11875 0.56636 -0.12032 0.56944 C -0.12379 0.57623 -0.13143 0.5892 -0.13143 0.5892 C -0.13473 0.60648 -0.13177 0.59475 -0.14532 0.61883 C -0.15382 0.63395 -0.15782 0.64444 -0.16893 0.65586 C -0.17084 0.6608 -0.17292 0.66728 -0.17587 0.67068 C -0.18021 0.67562 -0.18976 0.68302 -0.18976 0.68302 C -0.19236 0.69722 -0.18889 0.68549 -0.19532 0.6929 C -0.19688 0.69475 -0.19792 0.69815 -0.19948 0.70031 C -0.20504 0.70864 -0.21216 0.71358 -0.21893 0.71759 C -0.22743 0.73272 -0.23646 0.74321 -0.24809 0.74722 C -0.25434 0.75833 -0.26163 0.76574 -0.27032 0.76944 C -0.2816 0.78457 -0.29445 0.79599 -0.30782 0.80401 C -0.3125 0.81636 -0.3191 0.8213 -0.32587 0.8287 C -0.33108 0.83457 -0.33629 0.84444 -0.33976 0.85339 C -0.34098 0.85648 -0.34132 0.86018 -0.34254 0.86327 C -0.3441 0.86697 -0.34636 0.86975 -0.34809 0.87315 C -0.34966 0.87623 -0.35087 0.87963 -0.35226 0.88302 C -0.35486 0.88951 -0.35782 0.90525 -0.35782 0.90525 C -0.35695 0.93673 -0.35816 0.96944 -0.34809 0.9966 C -0.34636 1.00833 -0.34393 1.01389 -0.33976 1.02377 C -0.33507 1.04846 -0.32657 1.06759 -0.31754 1.08796 C -0.3158 1.09167 -0.31511 1.0966 -0.31337 1.10031 C -0.31094 1.10586 -0.30504 1.11512 -0.30504 1.11512 C -0.30174 1.13272 -0.30643 1.11142 -0.29948 1.12994 C -0.2941 1.14414 -0.3033 1.13117 -0.29393 1.14228 C -0.29202 1.15216 -0.28837 1.15463 -0.2842 1.16204 C -0.28108 1.18426 -0.27327 1.18117 -0.26476 1.19414 C -0.25643 1.20679 -0.26268 1.20185 -0.25504 1.20648 C -0.24202 1.24105 -0.21094 1.24846 -0.18976 1.24846 " pathEditMode="relative" ptsTypes="ffffffffffffffffffffffffffffffffffffffffffffff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0.03628 0.02716 C 0.03385 0.05648 0.02743 0.06945 0.02239 0.09599 C 0.02153 0.10093 0.02153 0.10587 0.021 0.11111 C 0.02014 0.11759 0.01823 0.13056 0.01823 0.13056 C 0.01927 0.1963 0.01545 0.27253 0.03906 0.32809 C 0.04166 0.34259 0.03854 0.32901 0.04462 0.3429 C 0.0526 0.36142 0.04618 0.35587 0.05573 0.3605 C 0.05955 0.37099 0.06284 0.37284 0.06823 0.37994 C 0.07309 0.38673 0.07708 0.39661 0.08212 0.40216 C 0.08333 0.40401 0.08489 0.40401 0.08628 0.40494 C 0.08819 0.40648 0.0901 0.40772 0.09184 0.40988 C 0.09809 0.41759 0.10243 0.42994 0.10989 0.43457 C 0.1151 0.44383 0.121 0.45494 0.12795 0.45895 C 0.13142 0.46852 0.13472 0.47099 0.14045 0.47655 C 0.14357 0.48519 0.14844 0.49013 0.15295 0.4963 C 0.15555 0.5 0.16128 0.50587 0.16128 0.50587 C 0.16354 0.51235 0.16719 0.51821 0.16823 0.52562 C 0.16996 0.53858 0.16857 0.53272 0.17239 0.54321 C 0.17986 0.59661 0.17934 0.65401 0.16545 0.70371 C 0.16389 0.71729 0.16319 0.72222 0.1585 0.73303 C 0.15503 0.75772 0.16007 0.72778 0.15295 0.75278 C 0.14982 0.7642 0.14861 0.77932 0.14462 0.79013 C 0.14357 0.79259 0.14149 0.79476 0.14045 0.79753 C 0.13142 0.82068 0.13923 0.80926 0.13073 0.81976 C 0.12378 0.84476 0.11146 0.86266 0.10156 0.88364 C 0.09635 0.89506 0.09323 0.90587 0.08489 0.9108 C 0.07708 0.92747 0.06996 0.94136 0.05989 0.95309 C 0.05712 0.95648 0.05434 0.95926 0.05156 0.96296 C 0.05017 0.9642 0.04739 0.9679 0.04739 0.9679 C 0.04236 0.98117 0.03559 0.98858 0.02795 0.99722 C 0.02361 1.00278 0.02048 1.01296 0.01684 1.01945 C 0.01423 1.03364 0.01736 1.02037 0.01128 1.03426 C 0.00659 1.04506 0.00521 1.05494 0.00017 1.0642 C -0.0033 1.08241 0.00139 1.05988 -0.004 1.07901 C -0.00764 1.09167 -0.00903 1.10957 -0.01094 1.12315 C -0.01441 1.14784 -0.0099 1.12315 -0.01372 1.16019 C -0.01493 1.17253 -0.01841 1.1858 -0.02066 1.19753 C -0.02188 1.20401 -0.0217 1.2108 -0.02344 1.21729 C -0.02674 1.22901 -0.03038 1.24568 -0.03038 1.25895 " pathEditMode="relative" ptsTypes="ffffffffffffffffffffffffffffffffffffff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1944 0.03981 C -0.03056 0.05308 -0.04132 0.07407 -0.05417 0.08179 C -0.05868 0.08981 -0.06458 0.09537 -0.07083 0.09907 C -0.07344 0.1037 -0.07674 0.10648 -0.07917 0.11142 C -0.09045 0.13425 -0.09271 0.16234 -0.09722 0.19043 C -0.10312 0.27469 -0.10382 0.36142 -0.09444 0.44475 C -0.09253 0.48888 -0.08802 0.53395 -0.07917 0.57561 C -0.07674 0.58765 -0.07396 0.60061 -0.06806 0.60771 C -0.06545 0.62654 -0.06215 0.63271 -0.05833 0.64969 C -0.05365 0.67067 -0.05087 0.69074 -0.04306 0.70895 C -0.04062 0.72685 -0.03455 0.74259 -0.03194 0.7608 C -0.0283 0.78672 -0.02396 0.81172 -0.01944 0.83734 C -0.01701 0.85185 -0.01632 0.86604 -0.0125 0.87932 C -0.00937 0.92407 0.00608 0.96512 0.01667 1.00524 C 0.02153 1.02376 0.0342 1.06203 0.04444 1.07438 C 0.05017 1.08981 0.0467 1.08919 0.05139 1.08919 L 0.06111 1.08425 " pathEditMode="relative" ptsTypes="fffffffffffffffAA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1441 0.05586 C 0.00746 0.05185 0.00295 0.05926 -0.00365 0.06327 C -0.00834 0.0716 -0.01441 0.07562 -0.02032 0.08056 C -0.02483 0.08457 -0.02552 0.08179 -0.03004 0.08827 C -0.03351 0.09352 -0.03594 0.10062 -0.03976 0.10525 C -0.04115 0.10679 -0.04254 0.10864 -0.04393 0.11018 C -0.04757 0.12006 -0.04584 0.12377 -0.05226 0.12747 C -0.05365 0.13951 -0.05538 0.14691 -0.0592 0.1571 C -0.06059 0.16697 -0.06163 0.17346 -0.06476 0.18179 C -0.06632 0.22809 -0.06979 0.28889 -0.04948 0.325 C -0.0474 0.33981 -0.04532 0.34259 -0.04393 0.35957 C -0.04427 0.37068 -0.04358 0.40339 -0.04948 0.41636 C -0.05052 0.41883 -0.05243 0.41944 -0.05365 0.4213 C -0.05521 0.42346 -0.0566 0.42593 -0.05782 0.4287 C -0.05938 0.43241 -0.06025 0.43735 -0.06198 0.44105 C -0.06493 0.44722 -0.06893 0.45185 -0.0717 0.45833 C -0.07813 0.47346 -0.08403 0.48889 -0.09254 0.50031 C -0.1 0.52222 -0.10677 0.54043 -0.11615 0.55957 C -0.11771 0.56265 -0.11875 0.56636 -0.12032 0.56944 C -0.12379 0.57623 -0.13143 0.5892 -0.13143 0.5892 C -0.13473 0.60648 -0.13177 0.59475 -0.14532 0.61883 C -0.15382 0.63395 -0.15782 0.64444 -0.16893 0.65586 C -0.17084 0.6608 -0.17292 0.66728 -0.17587 0.67068 C -0.18021 0.67562 -0.18976 0.68302 -0.18976 0.68302 C -0.19236 0.69722 -0.18889 0.68549 -0.19532 0.6929 C -0.19688 0.69475 -0.19792 0.69815 -0.19948 0.70031 C -0.20504 0.70864 -0.21216 0.71358 -0.21893 0.71759 C -0.22743 0.73272 -0.23646 0.74321 -0.24809 0.74722 C -0.25434 0.75833 -0.26163 0.76574 -0.27032 0.76944 C -0.2816 0.78457 -0.29445 0.79599 -0.30782 0.80401 C -0.3125 0.81636 -0.3191 0.8213 -0.32587 0.8287 C -0.33108 0.83457 -0.33629 0.84444 -0.33976 0.85339 C -0.34098 0.85648 -0.34132 0.86018 -0.34254 0.86327 C -0.3441 0.86697 -0.34636 0.86975 -0.34809 0.87315 C -0.34966 0.87623 -0.35087 0.87963 -0.35226 0.88302 C -0.35486 0.88951 -0.35782 0.90525 -0.35782 0.90525 C -0.35695 0.93673 -0.35816 0.96944 -0.34809 0.9966 C -0.34636 1.00833 -0.34393 1.01389 -0.33976 1.02377 C -0.33507 1.04846 -0.32657 1.06759 -0.31754 1.08796 C -0.3158 1.09167 -0.31511 1.0966 -0.31337 1.10031 C -0.31094 1.10586 -0.30504 1.11512 -0.30504 1.11512 C -0.30174 1.13272 -0.30643 1.11142 -0.29948 1.12994 C -0.2941 1.14414 -0.3033 1.13117 -0.29393 1.14228 C -0.29202 1.15216 -0.28837 1.15463 -0.2842 1.16204 C -0.28108 1.18426 -0.27327 1.18117 -0.26476 1.19414 C -0.25643 1.20679 -0.26268 1.20185 -0.25504 1.20648 C -0.24202 1.24105 -0.21094 1.24846 -0.18976 1.24846 " pathEditMode="relative" ptsTypes="ffffffffffffffffffffffffffffffffffffffffffffff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0.01441 0.05586 C 0.00746 0.05185 0.00295 0.05926 -0.00365 0.06327 C -0.00834 0.0716 -0.01441 0.07562 -0.02032 0.08056 C -0.02483 0.08457 -0.02552 0.08179 -0.03004 0.08827 C -0.03351 0.09352 -0.03594 0.10062 -0.03976 0.10525 C -0.04115 0.10679 -0.04254 0.10864 -0.04393 0.11018 C -0.04757 0.12006 -0.04584 0.12377 -0.05226 0.12747 C -0.05365 0.13951 -0.05538 0.14691 -0.0592 0.1571 C -0.06059 0.16697 -0.06163 0.17346 -0.06476 0.18179 C -0.06632 0.22809 -0.06979 0.28889 -0.04948 0.325 C -0.0474 0.33981 -0.04532 0.34259 -0.04393 0.35957 C -0.04427 0.37068 -0.04358 0.40339 -0.04948 0.41636 C -0.05052 0.41883 -0.05243 0.41944 -0.05365 0.4213 C -0.05521 0.42346 -0.0566 0.42593 -0.05782 0.4287 C -0.05938 0.43241 -0.06025 0.43735 -0.06198 0.44105 C -0.06493 0.44722 -0.06893 0.45185 -0.0717 0.45833 C -0.07813 0.47346 -0.08403 0.48889 -0.09254 0.50031 C -0.1 0.52222 -0.10677 0.54043 -0.11615 0.55957 C -0.11771 0.56265 -0.11875 0.56636 -0.12032 0.56944 C -0.12379 0.57623 -0.13143 0.5892 -0.13143 0.5892 C -0.13473 0.60648 -0.13177 0.59475 -0.14532 0.61883 C -0.15382 0.63395 -0.15782 0.64444 -0.16893 0.65586 C -0.17084 0.6608 -0.17292 0.66728 -0.17587 0.67068 C -0.18021 0.67562 -0.18976 0.68302 -0.18976 0.68302 C -0.19236 0.69722 -0.18889 0.68549 -0.19532 0.6929 C -0.19688 0.69475 -0.19792 0.69815 -0.19948 0.70031 C -0.20504 0.70864 -0.21216 0.71358 -0.21893 0.71759 C -0.22743 0.73272 -0.23646 0.74321 -0.24809 0.74722 C -0.25434 0.75833 -0.26163 0.76574 -0.27032 0.76944 C -0.2816 0.78457 -0.29445 0.79599 -0.30782 0.80401 C -0.3125 0.81636 -0.3191 0.8213 -0.32587 0.8287 C -0.33108 0.83457 -0.33629 0.84444 -0.33976 0.85339 C -0.34098 0.85648 -0.34132 0.86018 -0.34254 0.86327 C -0.3441 0.86697 -0.34636 0.86975 -0.34809 0.87315 C -0.34966 0.87623 -0.35087 0.87963 -0.35226 0.88302 C -0.35486 0.88951 -0.35782 0.90525 -0.35782 0.90525 C -0.35695 0.93673 -0.35816 0.96944 -0.34809 0.9966 C -0.34636 1.00833 -0.34393 1.01389 -0.33976 1.02377 C -0.33507 1.04846 -0.32657 1.06759 -0.31754 1.08796 C -0.3158 1.09167 -0.31511 1.0966 -0.31337 1.10031 C -0.31094 1.10586 -0.30504 1.11512 -0.30504 1.11512 C -0.30174 1.13272 -0.30643 1.11142 -0.29948 1.12994 C -0.2941 1.14414 -0.3033 1.13117 -0.29393 1.14228 C -0.29202 1.15216 -0.28837 1.15463 -0.2842 1.16204 C -0.28108 1.18426 -0.27327 1.18117 -0.26476 1.19414 C -0.25643 1.20679 -0.26268 1.20185 -0.25504 1.20648 C -0.24202 1.24105 -0.21094 1.24846 -0.18976 1.24846 " pathEditMode="relative" ptsTypes="ffffffffffffffffffffffffffffffffffffffffffffffA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1962 0.06728 C 0.01267 0.06327 0.00816 0.07068 0.00156 0.07469 C -0.00313 0.08302 -0.0092 0.08735 -0.01511 0.09197 C -0.01962 0.09599 -0.02031 0.09321 -0.02483 0.09969 C -0.0283 0.10494 -0.03073 0.11204 -0.03455 0.11667 C -0.03594 0.11821 -0.03733 0.12006 -0.03872 0.1216 C -0.04236 0.13148 -0.04063 0.13518 -0.04705 0.13889 C -0.04844 0.15093 -0.05018 0.15833 -0.054 0.16852 C -0.05538 0.17839 -0.05643 0.18488 -0.05955 0.19321 C -0.06111 0.23951 -0.06459 0.30031 -0.04427 0.33642 C -0.04219 0.35123 -0.04011 0.35401 -0.03872 0.37099 C -0.03906 0.3821 -0.03837 0.41481 -0.04427 0.42778 C -0.04531 0.43025 -0.04722 0.43086 -0.04844 0.43272 C -0.05 0.43488 -0.05139 0.43735 -0.05261 0.44012 C -0.05417 0.44383 -0.05504 0.44877 -0.05677 0.45247 C -0.05972 0.45864 -0.06372 0.46327 -0.0665 0.46975 C -0.07292 0.48488 -0.07882 0.50031 -0.08733 0.51173 C -0.09479 0.53364 -0.10156 0.55185 -0.11094 0.57099 C -0.1125 0.57407 -0.11354 0.57778 -0.11511 0.58086 C -0.11858 0.58765 -0.12622 0.60062 -0.12622 0.60093 C -0.12952 0.6179 -0.12656 0.60617 -0.14011 0.63025 C -0.14861 0.64537 -0.15261 0.65586 -0.16372 0.66728 C -0.16563 0.67222 -0.16771 0.6787 -0.17066 0.6821 C -0.175 0.68704 -0.18455 0.69444 -0.18455 0.69475 C -0.18716 0.70864 -0.18368 0.69691 -0.19011 0.70432 C -0.19167 0.70617 -0.19271 0.70957 -0.19427 0.71173 C -0.19983 0.72006 -0.20695 0.725 -0.21372 0.72901 C -0.22222 0.74414 -0.23125 0.75463 -0.24288 0.75864 C -0.24913 0.76975 -0.25643 0.77716 -0.26511 0.78086 C -0.27639 0.79599 -0.28924 0.80741 -0.30261 0.81543 C -0.30729 0.82778 -0.31389 0.83272 -0.32066 0.84012 C -0.32587 0.84599 -0.33108 0.85586 -0.33455 0.86481 C -0.33577 0.8679 -0.33611 0.8716 -0.33733 0.87469 C -0.33889 0.87839 -0.34115 0.88117 -0.34288 0.88457 C -0.34445 0.88765 -0.34566 0.89105 -0.34705 0.89444 C -0.34966 0.90093 -0.35261 0.91667 -0.35261 0.91697 C -0.35174 0.94815 -0.35295 0.98086 -0.34288 1.00802 C -0.34115 1.01975 -0.33872 1.02531 -0.33455 1.03518 C -0.32986 1.05988 -0.32136 1.07901 -0.31233 1.09938 C -0.31059 1.10309 -0.3099 1.10802 -0.30816 1.11173 C -0.30573 1.11728 -0.29983 1.12654 -0.29983 1.12685 C -0.29653 1.14414 -0.30122 1.12284 -0.29427 1.14136 C -0.28889 1.15556 -0.29809 1.14259 -0.28872 1.1537 C -0.28681 1.16358 -0.28316 1.16605 -0.279 1.17346 C -0.27587 1.19568 -0.26806 1.19259 -0.25955 1.20556 C -0.25122 1.21821 -0.25747 1.21327 -0.24983 1.2179 C -0.23681 1.25247 -0.20573 1.25988 -0.18455 1.25988 " pathEditMode="relative" rAng="0" ptsTypes="ffffffffffffffffffffffffffffffffffffffffffffffA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8" y="5941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0.01441 0.05586 C 0.00746 0.05185 0.00295 0.05926 -0.00365 0.06327 C -0.00834 0.0716 -0.01441 0.07562 -0.02032 0.08056 C -0.02483 0.08457 -0.02552 0.08179 -0.03004 0.08827 C -0.03351 0.09352 -0.03594 0.10062 -0.03976 0.10525 C -0.04115 0.10679 -0.04254 0.10864 -0.04393 0.11018 C -0.04757 0.12006 -0.04584 0.12377 -0.05226 0.12747 C -0.05365 0.13951 -0.05538 0.14691 -0.0592 0.1571 C -0.06059 0.16697 -0.06163 0.17346 -0.06476 0.18179 C -0.06632 0.22809 -0.06979 0.28889 -0.04948 0.325 C -0.0474 0.33981 -0.04532 0.34259 -0.04393 0.35957 C -0.04427 0.37068 -0.04358 0.40339 -0.04948 0.41636 C -0.05052 0.41883 -0.05243 0.41944 -0.05365 0.4213 C -0.05521 0.42346 -0.0566 0.42593 -0.05782 0.4287 C -0.05938 0.43241 -0.06025 0.43735 -0.06198 0.44105 C -0.06493 0.44722 -0.06893 0.45185 -0.0717 0.45833 C -0.07813 0.47346 -0.08403 0.48889 -0.09254 0.50031 C -0.1 0.52222 -0.10677 0.54043 -0.11615 0.55957 C -0.11771 0.56265 -0.11875 0.56636 -0.12032 0.56944 C -0.12379 0.57623 -0.13143 0.5892 -0.13143 0.5892 C -0.13473 0.60648 -0.13177 0.59475 -0.14532 0.61883 C -0.15382 0.63395 -0.15782 0.64444 -0.16893 0.65586 C -0.17084 0.6608 -0.17292 0.66728 -0.17587 0.67068 C -0.18021 0.67562 -0.18976 0.68302 -0.18976 0.68302 C -0.19236 0.69722 -0.18889 0.68549 -0.19532 0.6929 C -0.19688 0.69475 -0.19792 0.69815 -0.19948 0.70031 C -0.20504 0.70864 -0.21216 0.71358 -0.21893 0.71759 C -0.22743 0.73272 -0.23646 0.74321 -0.24809 0.74722 C -0.25434 0.75833 -0.26163 0.76574 -0.27032 0.76944 C -0.2816 0.78457 -0.29445 0.79599 -0.30782 0.80401 C -0.3125 0.81636 -0.3191 0.8213 -0.32587 0.8287 C -0.33108 0.83457 -0.33629 0.84444 -0.33976 0.85339 C -0.34098 0.85648 -0.34132 0.86018 -0.34254 0.86327 C -0.3441 0.86697 -0.34636 0.86975 -0.34809 0.87315 C -0.34966 0.87623 -0.35087 0.87963 -0.35226 0.88302 C -0.35486 0.88951 -0.35782 0.90525 -0.35782 0.90525 C -0.35695 0.93673 -0.35816 0.96944 -0.34809 0.9966 C -0.34636 1.00833 -0.34393 1.01389 -0.33976 1.02377 C -0.33507 1.04846 -0.32657 1.06759 -0.31754 1.08796 C -0.3158 1.09167 -0.31511 1.0966 -0.31337 1.10031 C -0.31094 1.10586 -0.30504 1.11512 -0.30504 1.11512 C -0.30174 1.13272 -0.30643 1.11142 -0.29948 1.12994 C -0.2941 1.14414 -0.3033 1.13117 -0.29393 1.14228 C -0.29202 1.15216 -0.28837 1.15463 -0.2842 1.16204 C -0.28108 1.18426 -0.27327 1.18117 -0.26476 1.19414 C -0.25643 1.20679 -0.26268 1.20185 -0.25504 1.20648 C -0.24202 1.24105 -0.21094 1.24846 -0.18976 1.24846 " pathEditMode="relative" ptsTypes="ffffffffffffffffffffffffffffffffffffffffffffffA">
                                      <p:cBhvr>
                                        <p:cTn id="5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200"/>
                            </p:stCondLst>
                            <p:childTnLst>
                              <p:par>
                                <p:cTn id="6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200"/>
                            </p:stCondLst>
                            <p:childTnLst>
                              <p:par>
                                <p:cTn id="6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700"/>
                            </p:stCondLst>
                            <p:childTnLst>
                              <p:par>
                                <p:cTn id="7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200"/>
                            </p:stCondLst>
                            <p:childTnLst>
                              <p:par>
                                <p:cTn id="7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700"/>
                            </p:stCondLst>
                            <p:childTnLst>
                              <p:par>
                                <p:cTn id="8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200"/>
                            </p:stCondLst>
                            <p:childTnLst>
                              <p:par>
                                <p:cTn id="8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:\png\2015sdfsfs01_0008_13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1153">
            <a:off x="942760" y="1124467"/>
            <a:ext cx="3723531" cy="33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D:\png\画面与情绪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866" y="1118022"/>
            <a:ext cx="494184" cy="41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:\png\画面与情绪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862" y="1910110"/>
            <a:ext cx="494184" cy="41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D:\png\画面与情绪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121" y="2715766"/>
            <a:ext cx="494184" cy="41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D:\png\画面与情绪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877" y="3507854"/>
            <a:ext cx="494184" cy="41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png\画面与情绪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774" y="4182297"/>
            <a:ext cx="494184" cy="41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748862" y="116740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单击此处添加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文本</a:t>
            </a:r>
            <a:endParaRPr lang="zh-CN" altLang="en-US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56305" y="191011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单击此处添加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文本</a:t>
            </a:r>
            <a:endParaRPr lang="zh-CN" altLang="en-US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36096" y="276514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单击此处添加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文本</a:t>
            </a:r>
            <a:endParaRPr lang="zh-CN" altLang="en-US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04971" y="355723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单击此处添加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文本</a:t>
            </a:r>
            <a:endParaRPr lang="zh-CN" altLang="en-US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98050" y="423167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单击此处添加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文本</a:t>
            </a:r>
            <a:endParaRPr lang="zh-CN" altLang="en-US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86794" y="236182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单击</a:t>
            </a:r>
            <a:r>
              <a:rPr lang="zh-CN" altLang="en-US" sz="20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</a:t>
            </a:r>
            <a:endParaRPr lang="en-US" altLang="zh-CN" sz="2000" dirty="0" smtClean="0">
              <a:solidFill>
                <a:schemeClr val="bg1"/>
              </a:solidFill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添加文本</a:t>
            </a:r>
            <a:endParaRPr lang="zh-CN" altLang="en-US" sz="2000" dirty="0">
              <a:solidFill>
                <a:schemeClr val="bg1"/>
              </a:solidFill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96871" y="3256607"/>
            <a:ext cx="1942702" cy="1840812"/>
            <a:chOff x="4963344" y="2051718"/>
            <a:chExt cx="3078111" cy="2916672"/>
          </a:xfrm>
        </p:grpSpPr>
        <p:pic>
          <p:nvPicPr>
            <p:cNvPr id="18" name="Picture 16" descr="C:\Users\liujicai01\Desktop\png\素材CNN-sccnn_0001_book.png"/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916815">
              <a:off x="4963344" y="2051718"/>
              <a:ext cx="3078111" cy="2916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 userDrawn="1"/>
          </p:nvSpPr>
          <p:spPr>
            <a:xfrm rot="17863830">
              <a:off x="7004708" y="2258801"/>
              <a:ext cx="585188" cy="136543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latin typeface="方正硬笔行书简体" panose="03000509000000000000" pitchFamily="65" charset="-122"/>
                  <a:ea typeface="方正硬笔行书简体" panose="03000509000000000000" pitchFamily="65" charset="-122"/>
                </a:rPr>
                <a:t>水墨中国风</a:t>
              </a:r>
              <a:endParaRPr lang="zh-CN" altLang="en-US" sz="1200" dirty="0">
                <a:latin typeface="方正硬笔行书简体" panose="03000509000000000000" pitchFamily="65" charset="-122"/>
                <a:ea typeface="方正硬笔行书简体" panose="03000509000000000000" pitchFamily="65" charset="-122"/>
              </a:endParaRPr>
            </a:p>
          </p:txBody>
        </p:sp>
      </p:grpSp>
      <p:pic>
        <p:nvPicPr>
          <p:cNvPr id="20" name="Picture 18" descr="C:\Users\liujicai01\Desktop\png\11 (72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2749">
            <a:off x="1435419" y="3852303"/>
            <a:ext cx="1764186" cy="94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588093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188" y="1386544"/>
            <a:ext cx="2798589" cy="102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D:\png\12-05_0019__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1"/>
          <a:stretch/>
        </p:blipFill>
        <p:spPr bwMode="auto">
          <a:xfrm>
            <a:off x="5321300" y="867135"/>
            <a:ext cx="2059012" cy="206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5796136" y="1275606"/>
            <a:ext cx="1440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单击此处添加文本内容单击此处添加文本内容</a:t>
            </a:r>
          </a:p>
        </p:txBody>
      </p:sp>
      <p:pic>
        <p:nvPicPr>
          <p:cNvPr id="13315" name="Picture 3" descr="D:\png\xiqi5g0202055808_0002_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43825" y="1577860"/>
            <a:ext cx="2843616" cy="363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188" y="3478843"/>
            <a:ext cx="2798589" cy="102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png\12-05_0019__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1"/>
          <a:stretch/>
        </p:blipFill>
        <p:spPr bwMode="auto">
          <a:xfrm>
            <a:off x="5321300" y="2959434"/>
            <a:ext cx="2059012" cy="206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/>
        </p:nvSpPr>
        <p:spPr>
          <a:xfrm>
            <a:off x="5796136" y="3367905"/>
            <a:ext cx="1440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单击此处添加文本内容单击此处添加文本内容</a:t>
            </a:r>
          </a:p>
        </p:txBody>
      </p:sp>
    </p:spTree>
    <p:extLst>
      <p:ext uri="{BB962C8B-B14F-4D97-AF65-F5344CB8AC3E}">
        <p14:creationId xmlns:p14="http://schemas.microsoft.com/office/powerpoint/2010/main" val="3545526061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850" y="1799481"/>
            <a:ext cx="2194933" cy="212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0486" y="1785764"/>
            <a:ext cx="2194933" cy="212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5499" y="1707654"/>
            <a:ext cx="2194933" cy="212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80923" y="2355726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添加</a:t>
            </a:r>
            <a:endParaRPr lang="en-US" altLang="zh-CN" sz="2400" dirty="0" smtClean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r>
              <a:rPr lang="zh-CN" altLang="en-US" sz="2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文字</a:t>
            </a:r>
            <a:endParaRPr lang="zh-CN" altLang="en-US" sz="2400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1243" y="2343693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添加</a:t>
            </a:r>
            <a:endParaRPr lang="en-US" altLang="zh-CN" sz="2400" dirty="0" smtClean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r>
              <a:rPr lang="zh-CN" altLang="en-US" sz="2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文字</a:t>
            </a:r>
            <a:endParaRPr lang="zh-CN" altLang="en-US" sz="2400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13571" y="2343693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添加</a:t>
            </a:r>
            <a:endParaRPr lang="en-US" altLang="zh-CN" sz="2400" dirty="0" smtClean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r>
              <a:rPr lang="zh-CN" altLang="en-US" sz="2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文字</a:t>
            </a:r>
            <a:endParaRPr lang="zh-CN" altLang="en-US" sz="2400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pic>
        <p:nvPicPr>
          <p:cNvPr id="12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525433"/>
            <a:ext cx="918380" cy="4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804" y="2525432"/>
            <a:ext cx="918380" cy="4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7" descr="C:\Users\liujicai01\Desktop\png\素材CNN-sccnn_0002_17729300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977" y="0"/>
            <a:ext cx="2786497" cy="1632203"/>
          </a:xfrm>
          <a:prstGeom prst="rect">
            <a:avLst/>
          </a:prstGeom>
          <a:noFill/>
          <a:effectLst>
            <a:outerShdw blurRad="165100" dist="38100" dir="8100000" sx="101000" sy="101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7" descr="C:\Users\liujicai01\Desktop\png\素材CNN-sccnn_0002_17729300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3715775"/>
            <a:ext cx="2339752" cy="1370519"/>
          </a:xfrm>
          <a:prstGeom prst="rect">
            <a:avLst/>
          </a:prstGeom>
          <a:noFill/>
          <a:effectLst>
            <a:outerShdw blurRad="165100" dist="38100" dir="8100000" sx="101000" sy="101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781691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76" y="2790"/>
            <a:ext cx="9144000" cy="51407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118" y="3188954"/>
            <a:ext cx="2235882" cy="1995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412" y="2091702"/>
            <a:ext cx="3340005" cy="3261299"/>
          </a:xfrm>
          <a:prstGeom prst="rect">
            <a:avLst/>
          </a:prstGeom>
        </p:spPr>
      </p:pic>
      <p:pic>
        <p:nvPicPr>
          <p:cNvPr id="9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2003" y="937064"/>
            <a:ext cx="1828752" cy="176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936162" y="1285983"/>
            <a:ext cx="1080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/>
              <a:t>02</a:t>
            </a:r>
            <a:endParaRPr lang="zh-CN" altLang="en-US" sz="60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2568547" y="270475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4041571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ng\素材CNN-sccnn.com_201406210812-恢复的.psd_0036_图层-29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5603" y="915566"/>
            <a:ext cx="1926793" cy="193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K:\png\素材CNN-sccnn.com_201406210812-恢复的.psd_0035_图层-3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7813" y="3579862"/>
            <a:ext cx="2769824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K:\png\素材CNN-sccnn.com_201406210812-恢复的.psd_0036_图层-29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2927" y="915566"/>
            <a:ext cx="1926793" cy="193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K:\png\素材CNN-sccnn.com_201406210812-恢复的.psd_0036_图层-29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0251" y="915566"/>
            <a:ext cx="1926793" cy="193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K:\png\素材CNN-sccnn.com_201406210812-恢复的.psd_0036_图层-29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7575" y="915566"/>
            <a:ext cx="1926793" cy="193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781111" y="141962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添加</a:t>
            </a:r>
            <a:endParaRPr lang="en-US" altLang="zh-CN" dirty="0" smtClean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文字</a:t>
            </a:r>
            <a:endParaRPr lang="zh-CN" altLang="en-US" dirty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37295" y="141962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添加</a:t>
            </a:r>
            <a:endParaRPr lang="en-US" altLang="zh-CN" dirty="0" smtClean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文字</a:t>
            </a:r>
            <a:endParaRPr lang="zh-CN" altLang="en-US" dirty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95220" y="141962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添加</a:t>
            </a:r>
            <a:endParaRPr lang="en-US" altLang="zh-CN" dirty="0" smtClean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文字</a:t>
            </a:r>
            <a:endParaRPr lang="zh-CN" altLang="en-US" dirty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77655" y="141962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添加</a:t>
            </a:r>
            <a:endParaRPr lang="en-US" altLang="zh-CN" dirty="0" smtClean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文字</a:t>
            </a:r>
            <a:endParaRPr lang="zh-CN" altLang="en-US" dirty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67238" y="4152103"/>
            <a:ext cx="18806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单击此处添加</a:t>
            </a:r>
            <a:r>
              <a:rPr lang="zh-CN" altLang="en-US" sz="16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文本 </a:t>
            </a:r>
            <a:endParaRPr lang="zh-CN" altLang="en-US" sz="1600" dirty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pic>
        <p:nvPicPr>
          <p:cNvPr id="18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18797">
            <a:off x="2045211" y="3221107"/>
            <a:ext cx="1275432" cy="4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15857">
            <a:off x="3243648" y="2940916"/>
            <a:ext cx="1275432" cy="4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19570">
            <a:off x="4645931" y="2966504"/>
            <a:ext cx="1275432" cy="4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13252">
            <a:off x="5671366" y="3223255"/>
            <a:ext cx="1275432" cy="4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17405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6" name="Picture 2" descr="C:\Users\Thinkpad\Desktop\PNG\1_0001_图层-1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525" y="3496807"/>
            <a:ext cx="2592288" cy="130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Thinkpad\Desktop\PNG\1_0000_图层-17-副本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165" y="3496807"/>
            <a:ext cx="2592288" cy="130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任意多边形 14"/>
          <p:cNvSpPr>
            <a:spLocks/>
          </p:cNvSpPr>
          <p:nvPr/>
        </p:nvSpPr>
        <p:spPr bwMode="auto">
          <a:xfrm>
            <a:off x="3431656" y="1735883"/>
            <a:ext cx="374650" cy="2074862"/>
          </a:xfrm>
          <a:custGeom>
            <a:avLst/>
            <a:gdLst>
              <a:gd name="T0" fmla="*/ 374574 w 374574"/>
              <a:gd name="T1" fmla="*/ 2291509 h 2291509"/>
              <a:gd name="T2" fmla="*/ 374574 w 374574"/>
              <a:gd name="T3" fmla="*/ 0 h 2291509"/>
              <a:gd name="T4" fmla="*/ 0 w 374574"/>
              <a:gd name="T5" fmla="*/ 0 h 2291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4574" h="2291509">
                <a:moveTo>
                  <a:pt x="374574" y="2291509"/>
                </a:moveTo>
                <a:lnTo>
                  <a:pt x="374574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tx1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任意多边形 15"/>
          <p:cNvSpPr>
            <a:spLocks/>
          </p:cNvSpPr>
          <p:nvPr/>
        </p:nvSpPr>
        <p:spPr bwMode="auto">
          <a:xfrm flipH="1">
            <a:off x="4466340" y="1735883"/>
            <a:ext cx="428625" cy="2265362"/>
          </a:xfrm>
          <a:custGeom>
            <a:avLst/>
            <a:gdLst>
              <a:gd name="T0" fmla="*/ 374574 w 374574"/>
              <a:gd name="T1" fmla="*/ 2291509 h 2291509"/>
              <a:gd name="T2" fmla="*/ 374574 w 374574"/>
              <a:gd name="T3" fmla="*/ 0 h 2291509"/>
              <a:gd name="T4" fmla="*/ 0 w 374574"/>
              <a:gd name="T5" fmla="*/ 0 h 2291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4574" h="2291509">
                <a:moveTo>
                  <a:pt x="374574" y="2291509"/>
                </a:moveTo>
                <a:lnTo>
                  <a:pt x="374574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tx1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 flipH="1">
            <a:off x="899592" y="1793033"/>
            <a:ext cx="2184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点击</a:t>
            </a:r>
            <a:r>
              <a:rPr lang="zh-CN" altLang="en-US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添加</a:t>
            </a:r>
            <a:r>
              <a:rPr lang="zh-CN" altLang="en-US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文字模板</a:t>
            </a:r>
            <a:r>
              <a:rPr lang="zh-CN" altLang="en-US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    </a:t>
            </a:r>
            <a:endParaRPr lang="en-US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点击</a:t>
            </a:r>
            <a:r>
              <a:rPr lang="zh-CN" altLang="en-US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添加</a:t>
            </a:r>
            <a:r>
              <a:rPr lang="zh-CN" altLang="en-US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文字模板 </a:t>
            </a:r>
            <a:endParaRPr lang="en-US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9"/>
          <p:cNvSpPr>
            <a:spLocks noChangeArrowheads="1"/>
          </p:cNvSpPr>
          <p:nvPr/>
        </p:nvSpPr>
        <p:spPr bwMode="auto">
          <a:xfrm>
            <a:off x="945631" y="1731118"/>
            <a:ext cx="2138362" cy="460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 flipH="1">
            <a:off x="945635" y="1344833"/>
            <a:ext cx="1457325" cy="42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-150">
                <a:solidFill>
                  <a:schemeClr val="tx1">
                    <a:lumMod val="95000"/>
                    <a:lumOff val="5000"/>
                  </a:schemeClr>
                </a:solidFill>
                <a:latin typeface="方正宋黑简体" pitchFamily="2" charset="-122"/>
                <a:ea typeface="方正宋黑简体" pitchFamily="2" charset="-122"/>
              </a:defRPr>
            </a:lvl1pPr>
          </a:lstStyle>
          <a:p>
            <a:r>
              <a:rPr lang="zh-CN" altLang="en-US" sz="1800" dirty="0">
                <a:solidFill>
                  <a:prstClr val="black">
                    <a:lumMod val="95000"/>
                    <a:lumOff val="5000"/>
                  </a:prstClr>
                </a:solidFill>
              </a:rPr>
              <a:t>点击添加文本    </a:t>
            </a:r>
            <a:endParaRPr lang="en-US" sz="18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 flipH="1">
            <a:off x="5255644" y="1793033"/>
            <a:ext cx="2184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点击</a:t>
            </a:r>
            <a:r>
              <a:rPr lang="zh-CN" altLang="en-US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添加文字模板    </a:t>
            </a:r>
            <a:endParaRPr lang="en-US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r>
              <a:rPr lang="zh-CN" altLang="en-US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点击</a:t>
            </a:r>
            <a:r>
              <a:rPr lang="zh-CN" altLang="en-US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添加</a:t>
            </a:r>
            <a:r>
              <a:rPr lang="zh-CN" altLang="en-US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文字模板 </a:t>
            </a:r>
            <a:endParaRPr lang="en-US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矩形 24"/>
          <p:cNvSpPr>
            <a:spLocks noChangeArrowheads="1"/>
          </p:cNvSpPr>
          <p:nvPr/>
        </p:nvSpPr>
        <p:spPr bwMode="auto">
          <a:xfrm>
            <a:off x="5301686" y="1731118"/>
            <a:ext cx="2138363" cy="460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TextBox 11"/>
          <p:cNvSpPr txBox="1">
            <a:spLocks noChangeArrowheads="1"/>
          </p:cNvSpPr>
          <p:nvPr/>
        </p:nvSpPr>
        <p:spPr bwMode="auto">
          <a:xfrm flipH="1">
            <a:off x="5301686" y="1344832"/>
            <a:ext cx="145732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-150">
                <a:solidFill>
                  <a:schemeClr val="tx1">
                    <a:lumMod val="95000"/>
                    <a:lumOff val="5000"/>
                  </a:schemeClr>
                </a:solidFill>
                <a:latin typeface="方正宋黑简体" pitchFamily="2" charset="-122"/>
                <a:ea typeface="方正宋黑简体" pitchFamily="2" charset="-122"/>
              </a:defRPr>
            </a:lvl1pPr>
          </a:lstStyle>
          <a:p>
            <a:r>
              <a:rPr lang="zh-CN" alt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点击添加文本    </a:t>
            </a:r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5603" y="3075806"/>
            <a:ext cx="2309617" cy="246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364996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25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25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/>
      <p:bldP spid="11" grpId="0" animBg="1"/>
      <p:bldP spid="12" grpId="0"/>
      <p:bldP spid="16" grpId="0"/>
      <p:bldP spid="17" grpId="0" animBg="1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205223" y="1210735"/>
            <a:ext cx="4561199" cy="1423870"/>
            <a:chOff x="-844542" y="1210735"/>
            <a:chExt cx="4561199" cy="1423870"/>
          </a:xfrm>
        </p:grpSpPr>
        <p:grpSp>
          <p:nvGrpSpPr>
            <p:cNvPr id="5" name="组合 4"/>
            <p:cNvGrpSpPr/>
            <p:nvPr/>
          </p:nvGrpSpPr>
          <p:grpSpPr>
            <a:xfrm>
              <a:off x="-844542" y="1210735"/>
              <a:ext cx="4561199" cy="1423870"/>
              <a:chOff x="-324544" y="925135"/>
              <a:chExt cx="3616980" cy="1129113"/>
            </a:xfrm>
          </p:grpSpPr>
          <p:pic>
            <p:nvPicPr>
              <p:cNvPr id="6" name="Picture 2" descr="D:\png\2015007_0000_图层-1-拷贝-4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324544" y="1819016"/>
                <a:ext cx="3191569" cy="2352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218" name="Picture 2" descr="D:\png\010100009777_0002_图层-8.png"/>
              <p:cNvPicPr>
                <a:picLocks noChangeAspect="1" noChangeArrowheads="1"/>
              </p:cNvPicPr>
              <p:nvPr/>
            </p:nvPicPr>
            <p:blipFill>
              <a:blip r:embed="rId4" cstate="email">
                <a:biLevel thresh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925135"/>
                <a:ext cx="1168708" cy="10998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" name="TextBox 1"/>
            <p:cNvSpPr txBox="1"/>
            <p:nvPr/>
          </p:nvSpPr>
          <p:spPr>
            <a:xfrm>
              <a:off x="2660498" y="1442542"/>
              <a:ext cx="51969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1</a:t>
              </a:r>
              <a:endParaRPr lang="zh-CN" altLang="en-US" sz="5400" dirty="0">
                <a:latin typeface="Segoe UI Black" panose="020B0A02040204020203" pitchFamily="34" charset="0"/>
                <a:ea typeface="★日文毛笔" panose="02000609000000000000" pitchFamily="49" charset="-128"/>
                <a:cs typeface="Segoe UI Black" panose="020B0A02040204020203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2268760" y="3307584"/>
            <a:ext cx="5839608" cy="1424406"/>
            <a:chOff x="-1116632" y="3393987"/>
            <a:chExt cx="5839608" cy="1424406"/>
          </a:xfrm>
        </p:grpSpPr>
        <p:grpSp>
          <p:nvGrpSpPr>
            <p:cNvPr id="12" name="组合 11"/>
            <p:cNvGrpSpPr/>
            <p:nvPr/>
          </p:nvGrpSpPr>
          <p:grpSpPr>
            <a:xfrm>
              <a:off x="-1116632" y="3393987"/>
              <a:ext cx="5839608" cy="1424406"/>
              <a:chOff x="-1368188" y="2857322"/>
              <a:chExt cx="4630744" cy="1129538"/>
            </a:xfrm>
          </p:grpSpPr>
          <p:pic>
            <p:nvPicPr>
              <p:cNvPr id="7" name="Picture 2" descr="D:\png\2015007_0000_图层-1-拷贝-4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1368188" y="2857322"/>
                <a:ext cx="4396758" cy="2603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2" descr="D:\png\010100009777_0002_图层-8.png"/>
              <p:cNvPicPr>
                <a:picLocks noChangeAspect="1" noChangeArrowheads="1"/>
              </p:cNvPicPr>
              <p:nvPr/>
            </p:nvPicPr>
            <p:blipFill>
              <a:blip r:embed="rId4" cstate="email">
                <a:biLevel thresh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2364" y="2895043"/>
                <a:ext cx="1160192" cy="10918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3716657" y="3668309"/>
              <a:ext cx="59984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3</a:t>
              </a:r>
              <a:endParaRPr lang="zh-CN" altLang="en-US" sz="5400" dirty="0">
                <a:latin typeface="Segoe UI Black" panose="020B0A02040204020203" pitchFamily="34" charset="0"/>
                <a:ea typeface="★日文毛笔" panose="02000609000000000000" pitchFamily="49" charset="-128"/>
                <a:cs typeface="Segoe UI Black" panose="020B0A02040204020203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-1332656" y="1744940"/>
            <a:ext cx="7560840" cy="1423870"/>
            <a:chOff x="-2021680" y="1744940"/>
            <a:chExt cx="7560840" cy="1423870"/>
          </a:xfrm>
        </p:grpSpPr>
        <p:grpSp>
          <p:nvGrpSpPr>
            <p:cNvPr id="11" name="组合 10"/>
            <p:cNvGrpSpPr/>
            <p:nvPr/>
          </p:nvGrpSpPr>
          <p:grpSpPr>
            <a:xfrm>
              <a:off x="-2021680" y="1744940"/>
              <a:ext cx="7560840" cy="1423870"/>
              <a:chOff x="-1623106" y="1563638"/>
              <a:chExt cx="5995662" cy="1129113"/>
            </a:xfrm>
          </p:grpSpPr>
          <p:pic>
            <p:nvPicPr>
              <p:cNvPr id="9" name="Picture 2" descr="D:\png\2015007_0000_图层-1-拷贝-4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1623106" y="2457519"/>
                <a:ext cx="5570250" cy="2352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2" descr="D:\png\010100009777_0002_图层-8.png"/>
              <p:cNvPicPr>
                <a:picLocks noChangeAspect="1" noChangeArrowheads="1"/>
              </p:cNvPicPr>
              <p:nvPr/>
            </p:nvPicPr>
            <p:blipFill>
              <a:blip r:embed="rId4" cstate="email">
                <a:biLevel thresh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3848" y="1563638"/>
                <a:ext cx="1168708" cy="10998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3" name="TextBox 12"/>
            <p:cNvSpPr txBox="1"/>
            <p:nvPr/>
          </p:nvSpPr>
          <p:spPr>
            <a:xfrm>
              <a:off x="4542412" y="1904207"/>
              <a:ext cx="59984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2</a:t>
              </a:r>
              <a:endParaRPr lang="zh-CN" altLang="en-US" sz="5400" dirty="0">
                <a:latin typeface="Segoe UI Black" panose="020B0A02040204020203" pitchFamily="34" charset="0"/>
                <a:ea typeface="★日文毛笔" panose="02000609000000000000" pitchFamily="49" charset="-128"/>
                <a:cs typeface="Segoe UI Black" panose="020B0A02040204020203" pitchFamily="34" charset="0"/>
              </a:endParaRPr>
            </a:p>
          </p:txBody>
        </p:sp>
      </p:grpSp>
      <p:pic>
        <p:nvPicPr>
          <p:cNvPr id="10242" name="Picture 2" descr="D:\png\12-34_0000_图层-3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0"/>
            <a:ext cx="2520496" cy="227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 17"/>
          <p:cNvSpPr/>
          <p:nvPr/>
        </p:nvSpPr>
        <p:spPr>
          <a:xfrm>
            <a:off x="3779912" y="3664644"/>
            <a:ext cx="29644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一、此处添加你的文本</a:t>
            </a:r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内容</a:t>
            </a:r>
          </a:p>
          <a:p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二、</a:t>
            </a:r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此处添加你的文本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内容</a:t>
            </a:r>
            <a:endParaRPr lang="en-US" altLang="zh-CN" dirty="0" smtClean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三、</a:t>
            </a:r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添加</a:t>
            </a:r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你的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文本内容</a:t>
            </a:r>
            <a:endParaRPr lang="en-US" altLang="zh-CN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pic>
        <p:nvPicPr>
          <p:cNvPr id="10243" name="Picture 3" descr="D:\png\12-20_0001_彩色屋檐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825982"/>
            <a:ext cx="2448272" cy="255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358092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:\png\2015sdfsfs01_0008_13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1153">
            <a:off x="284158" y="934787"/>
            <a:ext cx="2738832" cy="247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png\2015010_0023_图层-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19038" flipH="1">
            <a:off x="2702656" y="1791437"/>
            <a:ext cx="638689" cy="75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42827" y="1739310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单击</a:t>
            </a:r>
            <a:r>
              <a:rPr lang="zh-CN" altLang="en-US" sz="20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</a:t>
            </a:r>
            <a:endParaRPr lang="en-US" altLang="zh-CN" sz="2000" dirty="0" smtClean="0">
              <a:solidFill>
                <a:schemeClr val="bg1"/>
              </a:solidFill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添加文本</a:t>
            </a:r>
            <a:endParaRPr lang="zh-CN" altLang="en-US" sz="2000" dirty="0">
              <a:solidFill>
                <a:schemeClr val="bg1"/>
              </a:solidFill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pic>
        <p:nvPicPr>
          <p:cNvPr id="5123" name="Picture 3" descr="D:\png\2015sd55fs006_0000_Group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39" y="3409875"/>
            <a:ext cx="2828926" cy="163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739469" y="3917751"/>
            <a:ext cx="33932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在此输入您的文字内容</a:t>
            </a:r>
            <a:r>
              <a:rPr lang="zh-CN" altLang="en-US" sz="1400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在此输入您的文字</a:t>
            </a:r>
            <a:r>
              <a:rPr lang="zh-CN" altLang="en-US" sz="1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内容在此</a:t>
            </a:r>
            <a:r>
              <a:rPr lang="zh-CN" altLang="en-US" sz="1400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输入您的文字</a:t>
            </a:r>
            <a:r>
              <a:rPr lang="zh-CN" altLang="en-US" sz="1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内容</a:t>
            </a:r>
            <a:r>
              <a:rPr lang="zh-CN" altLang="en-US" sz="1400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在此输入您的文字</a:t>
            </a:r>
            <a:r>
              <a:rPr lang="zh-CN" altLang="en-US" sz="1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内容</a:t>
            </a:r>
            <a:r>
              <a:rPr lang="zh-CN" altLang="en-US" sz="1400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在此输入您的文字</a:t>
            </a:r>
            <a:r>
              <a:rPr lang="zh-CN" altLang="en-US" sz="1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内容</a:t>
            </a:r>
            <a:endParaRPr lang="zh-CN" altLang="en-US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pic>
        <p:nvPicPr>
          <p:cNvPr id="12" name="Picture 2" descr="L:\png\2015sdfsfs01_0008_13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1153">
            <a:off x="3096671" y="934787"/>
            <a:ext cx="2738832" cy="247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D:\png\2015010_0023_图层-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19038" flipH="1">
            <a:off x="5515169" y="1791437"/>
            <a:ext cx="638689" cy="75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755340" y="1739310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单击</a:t>
            </a:r>
            <a:r>
              <a:rPr lang="zh-CN" altLang="en-US" sz="20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</a:t>
            </a:r>
            <a:endParaRPr lang="en-US" altLang="zh-CN" sz="2000" dirty="0" smtClean="0">
              <a:solidFill>
                <a:schemeClr val="bg1"/>
              </a:solidFill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添加文本</a:t>
            </a:r>
            <a:endParaRPr lang="zh-CN" altLang="en-US" sz="2000" dirty="0">
              <a:solidFill>
                <a:schemeClr val="bg1"/>
              </a:solidFill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pic>
        <p:nvPicPr>
          <p:cNvPr id="15" name="Picture 2" descr="L:\png\2015sdfsfs01_0008_13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1153">
            <a:off x="5832977" y="934788"/>
            <a:ext cx="2738832" cy="247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491646" y="1739311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单击</a:t>
            </a:r>
            <a:r>
              <a:rPr lang="zh-CN" altLang="en-US" sz="20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</a:t>
            </a:r>
            <a:endParaRPr lang="en-US" altLang="zh-CN" sz="2000" dirty="0" smtClean="0">
              <a:solidFill>
                <a:schemeClr val="bg1"/>
              </a:solidFill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添加文本</a:t>
            </a:r>
            <a:endParaRPr lang="zh-CN" altLang="en-US" sz="2000" dirty="0">
              <a:solidFill>
                <a:schemeClr val="bg1"/>
              </a:solidFill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1054658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4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27" name="Picture 3" descr="I:\我的模板\中国风模板\中国风模板05\宽版\页面2\切片\竹子.png"/>
          <p:cNvPicPr>
            <a:picLocks noChangeAspect="1" noChangeArrowheads="1"/>
          </p:cNvPicPr>
          <p:nvPr/>
        </p:nvPicPr>
        <p:blipFill>
          <a:blip r:embed="rId4"/>
          <a:srcRect b="32238"/>
          <a:stretch>
            <a:fillRect/>
          </a:stretch>
        </p:blipFill>
        <p:spPr bwMode="auto">
          <a:xfrm>
            <a:off x="0" y="1341875"/>
            <a:ext cx="3071008" cy="1943132"/>
          </a:xfrm>
          <a:prstGeom prst="rect">
            <a:avLst/>
          </a:prstGeom>
          <a:noFill/>
        </p:spPr>
      </p:pic>
      <p:pic>
        <p:nvPicPr>
          <p:cNvPr id="28" name="Picture 2" descr="C:\Users\zjd\Desktop\Nipic_3589564_20100909174801000827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" t="422" r="33105" b="51986"/>
          <a:stretch/>
        </p:blipFill>
        <p:spPr bwMode="auto">
          <a:xfrm>
            <a:off x="6228184" y="3368432"/>
            <a:ext cx="2755270" cy="150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1614918" y="669329"/>
            <a:ext cx="3632200" cy="3630613"/>
            <a:chOff x="2791232" y="1362722"/>
            <a:chExt cx="3632200" cy="3630613"/>
          </a:xfrm>
        </p:grpSpPr>
        <p:pic>
          <p:nvPicPr>
            <p:cNvPr id="30" name="Picture 3" descr="C:\Users\Soloman\Desktop\未标题-3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305985">
              <a:off x="2791232" y="1362722"/>
              <a:ext cx="3632200" cy="363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TextBox 20"/>
            <p:cNvSpPr txBox="1">
              <a:spLocks noChangeArrowheads="1"/>
            </p:cNvSpPr>
            <p:nvPr/>
          </p:nvSpPr>
          <p:spPr bwMode="auto">
            <a:xfrm>
              <a:off x="3350032" y="2781947"/>
              <a:ext cx="230249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4000" b="1" dirty="0" smtClean="0">
                  <a:solidFill>
                    <a:prstClr val="black"/>
                  </a:solidFill>
                  <a:latin typeface="华文隶书" pitchFamily="2" charset="-122"/>
                  <a:ea typeface="华文隶书" pitchFamily="2" charset="-122"/>
                </a:rPr>
                <a:t>添加文字</a:t>
              </a:r>
              <a:endParaRPr lang="zh-CN" altLang="en-US" sz="4000" b="1" dirty="0">
                <a:solidFill>
                  <a:prstClr val="black"/>
                </a:solidFill>
                <a:latin typeface="华文隶书" pitchFamily="2" charset="-122"/>
                <a:ea typeface="华文隶书" pitchFamily="2" charset="-122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004048" y="1277119"/>
            <a:ext cx="790575" cy="790575"/>
            <a:chOff x="3275856" y="1124744"/>
            <a:chExt cx="792088" cy="792088"/>
          </a:xfrm>
        </p:grpSpPr>
        <p:pic>
          <p:nvPicPr>
            <p:cNvPr id="33" name="Picture 4" descr="C:\Users\Soloman\Desktop\墨斑2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1124744"/>
              <a:ext cx="792088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TextBox 4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3400832" y="1259178"/>
              <a:ext cx="544780" cy="524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 smtClean="0">
                  <a:solidFill>
                    <a:srgbClr val="FFFFFF"/>
                  </a:solidFill>
                  <a:latin typeface="华文隶书" pitchFamily="2" charset="-122"/>
                  <a:ea typeface="华文隶书" pitchFamily="2" charset="-122"/>
                </a:rPr>
                <a:t>一</a:t>
              </a:r>
              <a:endParaRPr lang="zh-CN" altLang="en-US" sz="2800" b="1" dirty="0">
                <a:solidFill>
                  <a:srgbClr val="FFFFFF"/>
                </a:solidFill>
                <a:latin typeface="华文隶书" pitchFamily="2" charset="-122"/>
                <a:ea typeface="华文隶书" pitchFamily="2" charset="-122"/>
              </a:endParaRPr>
            </a:p>
          </p:txBody>
        </p: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4932040" y="2643683"/>
            <a:ext cx="790575" cy="792163"/>
            <a:chOff x="3275856" y="2060848"/>
            <a:chExt cx="792088" cy="792088"/>
          </a:xfrm>
        </p:grpSpPr>
        <p:pic>
          <p:nvPicPr>
            <p:cNvPr id="36" name="Picture 4" descr="C:\Users\Soloman\Desktop\墨斑2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2060848"/>
              <a:ext cx="792088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TextBox 12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3399229" y="2195282"/>
              <a:ext cx="544780" cy="523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 smtClean="0">
                  <a:solidFill>
                    <a:srgbClr val="FFFFFF"/>
                  </a:solidFill>
                  <a:latin typeface="华文隶书" pitchFamily="2" charset="-122"/>
                  <a:ea typeface="华文隶书" pitchFamily="2" charset="-122"/>
                </a:rPr>
                <a:t>二</a:t>
              </a:r>
              <a:endParaRPr lang="zh-CN" altLang="en-US" sz="2800" b="1" dirty="0">
                <a:solidFill>
                  <a:srgbClr val="FFFFFF"/>
                </a:solidFill>
                <a:latin typeface="华文隶书" pitchFamily="2" charset="-122"/>
                <a:ea typeface="华文隶书" pitchFamily="2" charset="-122"/>
              </a:endParaRPr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3779912" y="3867819"/>
            <a:ext cx="790575" cy="792163"/>
            <a:chOff x="3275856" y="2996952"/>
            <a:chExt cx="792088" cy="792088"/>
          </a:xfrm>
        </p:grpSpPr>
        <p:pic>
          <p:nvPicPr>
            <p:cNvPr id="39" name="Picture 4" descr="C:\Users\Soloman\Desktop\墨斑2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2996952"/>
              <a:ext cx="792088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TextBox 13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3399229" y="3131386"/>
              <a:ext cx="544780" cy="523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 smtClean="0">
                  <a:solidFill>
                    <a:srgbClr val="FFFFFF"/>
                  </a:solidFill>
                  <a:latin typeface="华文隶书" pitchFamily="2" charset="-122"/>
                  <a:ea typeface="华文隶书" pitchFamily="2" charset="-122"/>
                </a:rPr>
                <a:t>三</a:t>
              </a:r>
              <a:endParaRPr lang="zh-CN" altLang="en-US" sz="2800" b="1" dirty="0">
                <a:solidFill>
                  <a:srgbClr val="FFFFFF"/>
                </a:solidFill>
                <a:latin typeface="华文隶书" pitchFamily="2" charset="-122"/>
                <a:ea typeface="华文隶书" pitchFamily="2" charset="-122"/>
              </a:endParaRPr>
            </a:p>
          </p:txBody>
        </p: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2123728" y="3797399"/>
            <a:ext cx="790575" cy="790575"/>
            <a:chOff x="3275856" y="3933056"/>
            <a:chExt cx="792088" cy="792088"/>
          </a:xfrm>
        </p:grpSpPr>
        <p:pic>
          <p:nvPicPr>
            <p:cNvPr id="42" name="Picture 4" descr="C:\Users\Soloman\Desktop\墨斑2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3933056"/>
              <a:ext cx="792088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TextBox 14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3399229" y="4067490"/>
              <a:ext cx="544780" cy="524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 smtClean="0">
                  <a:solidFill>
                    <a:srgbClr val="FFFFFF"/>
                  </a:solidFill>
                  <a:latin typeface="华文隶书" pitchFamily="2" charset="-122"/>
                  <a:ea typeface="华文隶书" pitchFamily="2" charset="-122"/>
                </a:rPr>
                <a:t>四</a:t>
              </a:r>
              <a:endParaRPr lang="zh-CN" altLang="en-US" sz="2800" b="1" dirty="0">
                <a:solidFill>
                  <a:srgbClr val="FFFFFF"/>
                </a:solidFill>
                <a:latin typeface="华文隶书" pitchFamily="2" charset="-122"/>
                <a:ea typeface="华文隶书" pitchFamily="2" charset="-122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67544" y="3612961"/>
            <a:ext cx="1499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prstClr val="black"/>
                </a:solidFill>
                <a:latin typeface="华文隶书" pitchFamily="2" charset="-122"/>
                <a:ea typeface="华文隶书" pitchFamily="2" charset="-122"/>
              </a:rPr>
              <a:t>单击此处添加文字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99992" y="3702968"/>
            <a:ext cx="1596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prstClr val="black"/>
                </a:solidFill>
                <a:latin typeface="华文隶书" pitchFamily="2" charset="-122"/>
                <a:ea typeface="华文隶书" pitchFamily="2" charset="-122"/>
              </a:rPr>
              <a:t>单击此处添加文字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675287" y="2367557"/>
            <a:ext cx="16059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prstClr val="black"/>
                </a:solidFill>
                <a:latin typeface="华文隶书" pitchFamily="2" charset="-122"/>
                <a:ea typeface="华文隶书" pitchFamily="2" charset="-122"/>
              </a:rPr>
              <a:t>单击此处添加文字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868144" y="1236697"/>
            <a:ext cx="1624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prstClr val="black"/>
                </a:solidFill>
                <a:latin typeface="华文隶书" pitchFamily="2" charset="-122"/>
                <a:ea typeface="华文隶书" pitchFamily="2" charset="-122"/>
              </a:rPr>
              <a:t>单击此处添加文字</a:t>
            </a:r>
          </a:p>
        </p:txBody>
      </p:sp>
    </p:spTree>
    <p:extLst>
      <p:ext uri="{BB962C8B-B14F-4D97-AF65-F5344CB8AC3E}">
        <p14:creationId xmlns:p14="http://schemas.microsoft.com/office/powerpoint/2010/main" val="75636783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76" y="2790"/>
            <a:ext cx="9144000" cy="51407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118" y="3188954"/>
            <a:ext cx="2235882" cy="1995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412" y="2091702"/>
            <a:ext cx="3340005" cy="3261299"/>
          </a:xfrm>
          <a:prstGeom prst="rect">
            <a:avLst/>
          </a:prstGeom>
        </p:spPr>
      </p:pic>
      <p:pic>
        <p:nvPicPr>
          <p:cNvPr id="9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2003" y="937064"/>
            <a:ext cx="1828752" cy="176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936162" y="1285983"/>
            <a:ext cx="1080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/>
              <a:t>03</a:t>
            </a:r>
            <a:endParaRPr lang="zh-CN" altLang="en-US" sz="60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2568547" y="270475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2620338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52"/>
          <a:stretch>
            <a:fillRect/>
          </a:stretch>
        </p:blipFill>
        <p:spPr>
          <a:xfrm>
            <a:off x="2" y="2926212"/>
            <a:ext cx="9144000" cy="193187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80" y="1289500"/>
            <a:ext cx="2560830" cy="2518150"/>
          </a:xfrm>
          <a:prstGeom prst="rect">
            <a:avLst/>
          </a:prstGeom>
        </p:spPr>
      </p:pic>
      <p:sp>
        <p:nvSpPr>
          <p:cNvPr id="28" name="椭圆 27"/>
          <p:cNvSpPr/>
          <p:nvPr/>
        </p:nvSpPr>
        <p:spPr>
          <a:xfrm>
            <a:off x="1008814" y="1863842"/>
            <a:ext cx="1576717" cy="1576717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95"/>
          </a:p>
        </p:txBody>
      </p:sp>
      <p:sp>
        <p:nvSpPr>
          <p:cNvPr id="33" name="文本框 32"/>
          <p:cNvSpPr txBox="1"/>
          <p:nvPr/>
        </p:nvSpPr>
        <p:spPr>
          <a:xfrm>
            <a:off x="1091775" y="3807652"/>
            <a:ext cx="7609451" cy="71801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33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请输入文本内容请输入文本内请输入文本内容请输入文本内容</a:t>
            </a:r>
            <a:endParaRPr lang="en-US" altLang="zh-CN" sz="2033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2033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请输入文本内容请输入文本内请输入文本内容请输入文本内容</a:t>
            </a:r>
            <a:endParaRPr lang="en-US" altLang="zh-CN" sz="2033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121" y="1289500"/>
            <a:ext cx="2560830" cy="2518150"/>
          </a:xfrm>
          <a:prstGeom prst="rect">
            <a:avLst/>
          </a:prstGeom>
        </p:spPr>
      </p:pic>
      <p:sp>
        <p:nvSpPr>
          <p:cNvPr id="37" name="椭圆 36"/>
          <p:cNvSpPr/>
          <p:nvPr/>
        </p:nvSpPr>
        <p:spPr>
          <a:xfrm>
            <a:off x="3909655" y="1863842"/>
            <a:ext cx="1576717" cy="1576717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95"/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394" y="1289500"/>
            <a:ext cx="2560830" cy="2518150"/>
          </a:xfrm>
          <a:prstGeom prst="rect">
            <a:avLst/>
          </a:prstGeom>
        </p:spPr>
      </p:pic>
      <p:sp>
        <p:nvSpPr>
          <p:cNvPr id="39" name="椭圆 38"/>
          <p:cNvSpPr/>
          <p:nvPr/>
        </p:nvSpPr>
        <p:spPr>
          <a:xfrm>
            <a:off x="6617927" y="1863842"/>
            <a:ext cx="1576717" cy="1576717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95"/>
          </a:p>
        </p:txBody>
      </p:sp>
    </p:spTree>
    <p:extLst>
      <p:ext uri="{BB962C8B-B14F-4D97-AF65-F5344CB8AC3E}">
        <p14:creationId xmlns:p14="http://schemas.microsoft.com/office/powerpoint/2010/main" val="1812410353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3" grpId="0" uiExpand="1" build="p"/>
      <p:bldP spid="37" grpId="0" animBg="1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:\png\画面与情绪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531" y="1715330"/>
            <a:ext cx="2225674" cy="188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png\12-06_0009_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556" y="2283718"/>
            <a:ext cx="1124434" cy="94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png\12-06_0009_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67744" y="2342338"/>
            <a:ext cx="1124434" cy="94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png\12-06_0009_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21638">
            <a:off x="4003150" y="3772316"/>
            <a:ext cx="1124434" cy="94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png\12-06_0009_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21638" flipH="1" flipV="1">
            <a:off x="3797151" y="808311"/>
            <a:ext cx="1209924" cy="84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921593" y="2507418"/>
            <a:ext cx="1130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点击输入您的文本内容</a:t>
            </a:r>
            <a:endParaRPr lang="en-US" altLang="zh-CN" sz="1400" dirty="0" smtClean="0">
              <a:solidFill>
                <a:schemeClr val="bg1"/>
              </a:solidFill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pic>
        <p:nvPicPr>
          <p:cNvPr id="7170" name="Picture 2" descr="L:\png\xiqi5g020200111_0002_27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70325"/>
            <a:ext cx="2123728" cy="221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L:\png\Nipic_5412003_20110429223621504000-恢复的.psd_0009_f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580532"/>
            <a:ext cx="2010246" cy="151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4841987" y="1061323"/>
            <a:ext cx="16022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此处添加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文本</a:t>
            </a:r>
            <a:endParaRPr lang="en-US" altLang="zh-CN" dirty="0" smtClean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</a:t>
            </a:r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添加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文本</a:t>
            </a:r>
            <a:endParaRPr lang="zh-CN" altLang="en-US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55776" y="3869635"/>
            <a:ext cx="16022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此处添加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文本</a:t>
            </a:r>
            <a:endParaRPr lang="en-US" altLang="zh-CN" dirty="0" smtClean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</a:t>
            </a:r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添加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文本</a:t>
            </a:r>
            <a:endParaRPr lang="zh-CN" altLang="en-US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89532" y="1853411"/>
            <a:ext cx="16022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此处添加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文本</a:t>
            </a:r>
            <a:endParaRPr lang="en-US" altLang="zh-CN" dirty="0" smtClean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</a:t>
            </a:r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添加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文本</a:t>
            </a:r>
            <a:endParaRPr lang="zh-CN" altLang="en-US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78205" y="3219822"/>
            <a:ext cx="16022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此处添加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文本</a:t>
            </a:r>
            <a:endParaRPr lang="en-US" altLang="zh-CN" dirty="0" smtClean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</a:t>
            </a:r>
            <a:r>
              <a: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添加</a:t>
            </a:r>
            <a:r>
              <a:rPr lang="zh-CN" altLang="en-US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文本</a:t>
            </a:r>
            <a:endParaRPr lang="zh-CN" altLang="en-US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3344599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713197" y="1863652"/>
            <a:ext cx="2030740" cy="2089235"/>
            <a:chOff x="2940296" y="762631"/>
            <a:chExt cx="3694205" cy="3615062"/>
          </a:xfrm>
        </p:grpSpPr>
        <p:pic>
          <p:nvPicPr>
            <p:cNvPr id="7" name="Picture 2" descr="D:\png\12-05_0019__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869"/>
            <a:stretch/>
          </p:blipFill>
          <p:spPr bwMode="auto">
            <a:xfrm>
              <a:off x="2940296" y="843558"/>
              <a:ext cx="3431905" cy="3534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D:\png\12-05_0019__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2428"/>
            <a:stretch/>
          </p:blipFill>
          <p:spPr bwMode="auto">
            <a:xfrm rot="6618161">
              <a:off x="3163766" y="699230"/>
              <a:ext cx="3407333" cy="3534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" name="直接连接符 8"/>
          <p:cNvCxnSpPr/>
          <p:nvPr/>
        </p:nvCxnSpPr>
        <p:spPr>
          <a:xfrm>
            <a:off x="3367673" y="1910422"/>
            <a:ext cx="648072" cy="482581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576396" y="3303812"/>
            <a:ext cx="648072" cy="482581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3295665" y="3277891"/>
            <a:ext cx="648072" cy="385961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5556432" y="2030770"/>
            <a:ext cx="648072" cy="385961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139952" y="2620789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单击添加</a:t>
            </a:r>
            <a:endParaRPr lang="en-US" altLang="zh-CN" sz="2000" dirty="0" smtClean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pPr algn="ctr"/>
            <a:r>
              <a:rPr lang="zh-CN" altLang="en-US" sz="20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文本</a:t>
            </a:r>
            <a:endParaRPr lang="zh-CN" altLang="en-US" sz="2000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925560" y="735879"/>
            <a:ext cx="1582152" cy="1627726"/>
            <a:chOff x="1925560" y="735879"/>
            <a:chExt cx="1582152" cy="1627726"/>
          </a:xfrm>
        </p:grpSpPr>
        <p:grpSp>
          <p:nvGrpSpPr>
            <p:cNvPr id="18" name="组合 17"/>
            <p:cNvGrpSpPr/>
            <p:nvPr/>
          </p:nvGrpSpPr>
          <p:grpSpPr>
            <a:xfrm rot="11825848">
              <a:off x="1925560" y="735879"/>
              <a:ext cx="1582152" cy="1627726"/>
              <a:chOff x="2940296" y="762631"/>
              <a:chExt cx="3694205" cy="3615062"/>
            </a:xfrm>
          </p:grpSpPr>
          <p:pic>
            <p:nvPicPr>
              <p:cNvPr id="20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869"/>
              <a:stretch/>
            </p:blipFill>
            <p:spPr bwMode="auto">
              <a:xfrm>
                <a:off x="2940296" y="843558"/>
                <a:ext cx="3431905" cy="35341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2428"/>
              <a:stretch/>
            </p:blipFill>
            <p:spPr bwMode="auto">
              <a:xfrm rot="6618161">
                <a:off x="3163766" y="699230"/>
                <a:ext cx="3407333" cy="35341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2095852" y="1277347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单击添加</a:t>
              </a:r>
              <a:endParaRPr lang="en-US" altLang="zh-CN" dirty="0" smtClean="0"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  <a:p>
              <a:pPr algn="ctr"/>
              <a:r>
                <a:rPr lang="zh-CN" altLang="en-US" dirty="0" smtClean="0"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文本</a:t>
              </a:r>
              <a:endPara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025222" y="735879"/>
            <a:ext cx="1582152" cy="1627726"/>
            <a:chOff x="1925560" y="735879"/>
            <a:chExt cx="1582152" cy="1627726"/>
          </a:xfrm>
        </p:grpSpPr>
        <p:grpSp>
          <p:nvGrpSpPr>
            <p:cNvPr id="23" name="组合 22"/>
            <p:cNvGrpSpPr/>
            <p:nvPr/>
          </p:nvGrpSpPr>
          <p:grpSpPr>
            <a:xfrm rot="11825848">
              <a:off x="1925560" y="735879"/>
              <a:ext cx="1582152" cy="1627726"/>
              <a:chOff x="2940296" y="762631"/>
              <a:chExt cx="3694205" cy="3615062"/>
            </a:xfrm>
          </p:grpSpPr>
          <p:pic>
            <p:nvPicPr>
              <p:cNvPr id="25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869"/>
              <a:stretch/>
            </p:blipFill>
            <p:spPr bwMode="auto">
              <a:xfrm>
                <a:off x="2940296" y="843558"/>
                <a:ext cx="3431905" cy="35341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2428"/>
              <a:stretch/>
            </p:blipFill>
            <p:spPr bwMode="auto">
              <a:xfrm rot="6618161">
                <a:off x="3163766" y="699230"/>
                <a:ext cx="3407333" cy="35341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4" name="TextBox 23"/>
            <p:cNvSpPr txBox="1"/>
            <p:nvPr/>
          </p:nvSpPr>
          <p:spPr>
            <a:xfrm>
              <a:off x="2095852" y="1277347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单击添加</a:t>
              </a:r>
              <a:endParaRPr lang="en-US" altLang="zh-CN" dirty="0" smtClean="0"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  <a:p>
              <a:pPr algn="ctr"/>
              <a:r>
                <a:rPr lang="zh-CN" altLang="en-US" dirty="0" smtClean="0"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文本</a:t>
              </a:r>
              <a:endPara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25560" y="3277891"/>
            <a:ext cx="1582152" cy="1627726"/>
            <a:chOff x="1925560" y="735879"/>
            <a:chExt cx="1582152" cy="1627726"/>
          </a:xfrm>
        </p:grpSpPr>
        <p:grpSp>
          <p:nvGrpSpPr>
            <p:cNvPr id="28" name="组合 27"/>
            <p:cNvGrpSpPr/>
            <p:nvPr/>
          </p:nvGrpSpPr>
          <p:grpSpPr>
            <a:xfrm rot="11825848">
              <a:off x="1925560" y="735879"/>
              <a:ext cx="1582152" cy="1627726"/>
              <a:chOff x="2940296" y="762631"/>
              <a:chExt cx="3694205" cy="3615062"/>
            </a:xfrm>
          </p:grpSpPr>
          <p:pic>
            <p:nvPicPr>
              <p:cNvPr id="30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869"/>
              <a:stretch/>
            </p:blipFill>
            <p:spPr bwMode="auto">
              <a:xfrm>
                <a:off x="2940296" y="843558"/>
                <a:ext cx="3431905" cy="35341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2428"/>
              <a:stretch/>
            </p:blipFill>
            <p:spPr bwMode="auto">
              <a:xfrm rot="6618161">
                <a:off x="3163766" y="699230"/>
                <a:ext cx="3407333" cy="35341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9" name="TextBox 28"/>
            <p:cNvSpPr txBox="1"/>
            <p:nvPr/>
          </p:nvSpPr>
          <p:spPr>
            <a:xfrm>
              <a:off x="2095852" y="1277347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单击添加</a:t>
              </a:r>
              <a:endParaRPr lang="en-US" altLang="zh-CN" dirty="0" smtClean="0"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  <a:p>
              <a:pPr algn="ctr"/>
              <a:r>
                <a:rPr lang="zh-CN" altLang="en-US" dirty="0" smtClean="0"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文本</a:t>
              </a:r>
              <a:endPara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025222" y="3277891"/>
            <a:ext cx="1582152" cy="1627726"/>
            <a:chOff x="1925560" y="735879"/>
            <a:chExt cx="1582152" cy="1627726"/>
          </a:xfrm>
        </p:grpSpPr>
        <p:grpSp>
          <p:nvGrpSpPr>
            <p:cNvPr id="33" name="组合 32"/>
            <p:cNvGrpSpPr/>
            <p:nvPr/>
          </p:nvGrpSpPr>
          <p:grpSpPr>
            <a:xfrm rot="11825848">
              <a:off x="1925560" y="735879"/>
              <a:ext cx="1582152" cy="1627726"/>
              <a:chOff x="2940296" y="762631"/>
              <a:chExt cx="3694205" cy="3615062"/>
            </a:xfrm>
          </p:grpSpPr>
          <p:pic>
            <p:nvPicPr>
              <p:cNvPr id="35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869"/>
              <a:stretch/>
            </p:blipFill>
            <p:spPr bwMode="auto">
              <a:xfrm>
                <a:off x="2940296" y="843558"/>
                <a:ext cx="3431905" cy="35341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2428"/>
              <a:stretch/>
            </p:blipFill>
            <p:spPr bwMode="auto">
              <a:xfrm rot="6618161">
                <a:off x="3163766" y="699230"/>
                <a:ext cx="3407333" cy="35341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4" name="TextBox 33"/>
            <p:cNvSpPr txBox="1"/>
            <p:nvPr/>
          </p:nvSpPr>
          <p:spPr>
            <a:xfrm>
              <a:off x="2095852" y="1277347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单击添加</a:t>
              </a:r>
              <a:endParaRPr lang="en-US" altLang="zh-CN" dirty="0" smtClean="0"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  <a:p>
              <a:pPr algn="ctr"/>
              <a:r>
                <a:rPr lang="zh-CN" altLang="en-US" dirty="0" smtClean="0"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文本</a:t>
              </a:r>
              <a:endParaRPr lang="zh-CN" altLang="en-US" dirty="0"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5474194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6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892" y="1582972"/>
            <a:ext cx="1081403" cy="39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2292745" y="2661812"/>
            <a:ext cx="1106410" cy="39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23928" y="3722694"/>
            <a:ext cx="1081404" cy="39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5617768" y="2554217"/>
            <a:ext cx="1081406" cy="39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490189" y="1123015"/>
            <a:ext cx="2412068" cy="1297246"/>
            <a:chOff x="1490189" y="1123015"/>
            <a:chExt cx="2412068" cy="1297246"/>
          </a:xfrm>
        </p:grpSpPr>
        <p:pic>
          <p:nvPicPr>
            <p:cNvPr id="6" name="Picture 2" descr="D:\png\0101000028865661_0003_图层-3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0189" y="1123015"/>
              <a:ext cx="2412068" cy="1297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2130963" y="1519558"/>
              <a:ext cx="11305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点击输入您的文本内容</a:t>
              </a:r>
              <a:endParaRPr lang="en-US" altLang="zh-CN" sz="14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754240" y="1123015"/>
            <a:ext cx="2412068" cy="1297246"/>
            <a:chOff x="1490189" y="1123015"/>
            <a:chExt cx="2412068" cy="1297246"/>
          </a:xfrm>
        </p:grpSpPr>
        <p:pic>
          <p:nvPicPr>
            <p:cNvPr id="18" name="Picture 2" descr="D:\png\0101000028865661_0003_图层-3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0189" y="1123015"/>
              <a:ext cx="2412068" cy="1297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2130963" y="1519558"/>
              <a:ext cx="11305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点击输入您的文本内容</a:t>
              </a:r>
              <a:endParaRPr lang="en-US" altLang="zh-CN" sz="14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754240" y="3295164"/>
            <a:ext cx="2412068" cy="1297246"/>
            <a:chOff x="1490189" y="1123015"/>
            <a:chExt cx="2412068" cy="1297246"/>
          </a:xfrm>
        </p:grpSpPr>
        <p:pic>
          <p:nvPicPr>
            <p:cNvPr id="21" name="Picture 2" descr="D:\png\0101000028865661_0003_图层-3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0189" y="1123015"/>
              <a:ext cx="2412068" cy="1297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2130963" y="1519558"/>
              <a:ext cx="11305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点击输入您的文本内容</a:t>
              </a:r>
              <a:endParaRPr lang="en-US" altLang="zh-CN" sz="14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639916" y="3295164"/>
            <a:ext cx="2412068" cy="1297246"/>
            <a:chOff x="1490189" y="1123015"/>
            <a:chExt cx="2412068" cy="1297246"/>
          </a:xfrm>
        </p:grpSpPr>
        <p:pic>
          <p:nvPicPr>
            <p:cNvPr id="24" name="Picture 2" descr="D:\png\0101000028865661_0003_图层-3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0189" y="1123015"/>
              <a:ext cx="2412068" cy="1297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2130963" y="1519558"/>
              <a:ext cx="11305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点击输入您的文本内容</a:t>
              </a:r>
              <a:endParaRPr lang="en-US" altLang="zh-CN" sz="14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715161" y="2536842"/>
            <a:ext cx="1498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ysClr val="windowText" lastClr="000000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点击输入标题文字</a:t>
            </a:r>
            <a:endParaRPr lang="en-US" altLang="zh-CN" dirty="0" smtClean="0">
              <a:solidFill>
                <a:sysClr val="windowText" lastClr="000000"/>
              </a:solidFill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7465374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6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570091" y="2322712"/>
            <a:ext cx="1061769" cy="60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13502" y="2322712"/>
            <a:ext cx="1061769" cy="60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705512" y="1980739"/>
            <a:ext cx="1273511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1187624" y="1347616"/>
            <a:ext cx="2213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此处添加文本内容</a:t>
            </a:r>
          </a:p>
          <a:p>
            <a:r>
              <a:rPr lang="zh-CN" altLang="en-US" dirty="0">
                <a:solidFill>
                  <a:prstClr val="black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此处添加文本内容</a:t>
            </a:r>
          </a:p>
        </p:txBody>
      </p:sp>
      <p:sp>
        <p:nvSpPr>
          <p:cNvPr id="10" name="矩形 9"/>
          <p:cNvSpPr/>
          <p:nvPr/>
        </p:nvSpPr>
        <p:spPr>
          <a:xfrm>
            <a:off x="3347864" y="987576"/>
            <a:ext cx="2213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此处添加文本内容</a:t>
            </a:r>
          </a:p>
          <a:p>
            <a:r>
              <a:rPr lang="zh-CN" altLang="en-US" dirty="0">
                <a:solidFill>
                  <a:prstClr val="black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此处添加文本内容</a:t>
            </a:r>
          </a:p>
        </p:txBody>
      </p:sp>
      <p:sp>
        <p:nvSpPr>
          <p:cNvPr id="11" name="矩形 10"/>
          <p:cNvSpPr/>
          <p:nvPr/>
        </p:nvSpPr>
        <p:spPr>
          <a:xfrm>
            <a:off x="5746504" y="1347616"/>
            <a:ext cx="2213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此处添加文本内容</a:t>
            </a:r>
          </a:p>
          <a:p>
            <a:r>
              <a:rPr lang="zh-CN" altLang="en-US" dirty="0">
                <a:solidFill>
                  <a:prstClr val="black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此处添加文本内容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115616" y="2844484"/>
            <a:ext cx="1970712" cy="1669743"/>
            <a:chOff x="1115616" y="2844482"/>
            <a:chExt cx="1970712" cy="1669743"/>
          </a:xfrm>
        </p:grpSpPr>
        <p:pic>
          <p:nvPicPr>
            <p:cNvPr id="16" name="Picture 5" descr="D:\png\画面与情绪2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2844482"/>
              <a:ext cx="1970712" cy="16697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84125" y="3518534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prstClr val="white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标题一</a:t>
              </a:r>
              <a:endParaRPr lang="zh-CN" altLang="en-US" sz="2400" dirty="0">
                <a:solidFill>
                  <a:prstClr val="white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75856" y="2570011"/>
            <a:ext cx="2232248" cy="1891337"/>
            <a:chOff x="3275856" y="2570009"/>
            <a:chExt cx="2232248" cy="1891337"/>
          </a:xfrm>
        </p:grpSpPr>
        <p:pic>
          <p:nvPicPr>
            <p:cNvPr id="19" name="Picture 5" descr="D:\png\画面与情绪2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2570009"/>
              <a:ext cx="2232248" cy="1891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3707904" y="3363838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prstClr val="white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标题二</a:t>
              </a:r>
              <a:endParaRPr lang="zh-CN" altLang="en-US" sz="2400" dirty="0">
                <a:solidFill>
                  <a:prstClr val="white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868144" y="2844484"/>
            <a:ext cx="1970712" cy="1669743"/>
            <a:chOff x="5868144" y="2844482"/>
            <a:chExt cx="1970712" cy="1669743"/>
          </a:xfrm>
        </p:grpSpPr>
        <p:pic>
          <p:nvPicPr>
            <p:cNvPr id="22" name="Picture 5" descr="D:\png\画面与情绪2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4" y="2844482"/>
              <a:ext cx="1970712" cy="16697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6228184" y="3518534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prstClr val="white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标题三</a:t>
              </a:r>
              <a:endParaRPr lang="zh-CN" altLang="en-US" sz="2400" dirty="0">
                <a:solidFill>
                  <a:prstClr val="white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</p:grpSp>
      <p:pic>
        <p:nvPicPr>
          <p:cNvPr id="24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1632936" y="-604683"/>
            <a:ext cx="1061772" cy="12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 flipV="1">
            <a:off x="6249161" y="-615285"/>
            <a:ext cx="1061772" cy="14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 flipV="1">
            <a:off x="3705511" y="-904305"/>
            <a:ext cx="1273516" cy="16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D:\png\12-03_0011_图层-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41" y="4052998"/>
            <a:ext cx="561976" cy="68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D:\png\12-03_0011_图层-5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78813" flipH="1">
            <a:off x="3775844" y="4319561"/>
            <a:ext cx="724566" cy="88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D:\png\12-03_0011_图层-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78813" flipH="1">
            <a:off x="3016766" y="4439859"/>
            <a:ext cx="362283" cy="44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6" descr="C:\Users\liujicai01\Desktop\png\_0003_素材中国-sccnn.com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686" y="4458415"/>
            <a:ext cx="1308885" cy="56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113619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6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1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6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76" y="2790"/>
            <a:ext cx="9144000" cy="51407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118" y="3188954"/>
            <a:ext cx="2235882" cy="1995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412" y="2091702"/>
            <a:ext cx="3340005" cy="3261299"/>
          </a:xfrm>
          <a:prstGeom prst="rect">
            <a:avLst/>
          </a:prstGeom>
        </p:spPr>
      </p:pic>
      <p:pic>
        <p:nvPicPr>
          <p:cNvPr id="9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2003" y="937064"/>
            <a:ext cx="1828752" cy="176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936162" y="1285983"/>
            <a:ext cx="1080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/>
              <a:t>04</a:t>
            </a:r>
            <a:endParaRPr lang="zh-CN" altLang="en-US" sz="60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2568547" y="270475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350820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6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850" y="1799481"/>
            <a:ext cx="2194933" cy="212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0486" y="1785764"/>
            <a:ext cx="2194933" cy="212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5499" y="1707654"/>
            <a:ext cx="2194933" cy="212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80923" y="2355726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添加</a:t>
            </a:r>
            <a:endParaRPr lang="en-US" altLang="zh-CN" sz="2400" dirty="0" smtClean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r>
              <a:rPr lang="zh-CN" altLang="en-US" sz="2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文字</a:t>
            </a:r>
            <a:endParaRPr lang="zh-CN" altLang="en-US" sz="2400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1243" y="2343693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添加</a:t>
            </a:r>
            <a:endParaRPr lang="en-US" altLang="zh-CN" sz="2400" dirty="0" smtClean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r>
              <a:rPr lang="zh-CN" altLang="en-US" sz="2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文字</a:t>
            </a:r>
            <a:endParaRPr lang="zh-CN" altLang="en-US" sz="2400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13571" y="2343693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添加</a:t>
            </a:r>
            <a:endParaRPr lang="en-US" altLang="zh-CN" sz="2400" dirty="0" smtClean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  <a:p>
            <a:r>
              <a:rPr lang="zh-CN" altLang="en-US" sz="2400" dirty="0" smtClean="0">
                <a:latin typeface="方正黑体简体" panose="03000509000000000000" pitchFamily="65" charset="-122"/>
                <a:ea typeface="方正黑体简体" panose="03000509000000000000" pitchFamily="65" charset="-122"/>
              </a:rPr>
              <a:t>文字</a:t>
            </a:r>
            <a:endParaRPr lang="zh-CN" altLang="en-US" sz="2400" dirty="0"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pic>
        <p:nvPicPr>
          <p:cNvPr id="12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525433"/>
            <a:ext cx="918380" cy="4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804" y="2525432"/>
            <a:ext cx="918380" cy="4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898022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1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6198292" y="1419622"/>
            <a:ext cx="0" cy="30243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529162" y="1419622"/>
            <a:ext cx="0" cy="30243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860032" y="1419622"/>
            <a:ext cx="0" cy="30243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5" name="Picture 7" descr="D:\png\12-20_0000_图层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" y="1412096"/>
            <a:ext cx="3779912" cy="3731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270575" y="1419622"/>
            <a:ext cx="461665" cy="286232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单击此处</a:t>
            </a:r>
            <a:r>
              <a:rPr lang="zh-CN" altLang="en-US" dirty="0" smtClean="0"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添加你的文本内容</a:t>
            </a:r>
            <a:endParaRPr lang="zh-CN" altLang="en-US" dirty="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22503" y="1419622"/>
            <a:ext cx="461665" cy="286232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单击此处</a:t>
            </a:r>
            <a:r>
              <a:rPr lang="zh-CN" altLang="en-US" dirty="0" smtClean="0"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添加你的文本内容</a:t>
            </a:r>
            <a:endParaRPr lang="zh-CN" altLang="en-US" dirty="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73215" y="1419622"/>
            <a:ext cx="461665" cy="286232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单击此处</a:t>
            </a:r>
            <a:r>
              <a:rPr lang="zh-CN" altLang="en-US" dirty="0" smtClean="0"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添加你的文本内容</a:t>
            </a:r>
            <a:endParaRPr lang="zh-CN" altLang="en-US" dirty="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3968" y="1419622"/>
            <a:ext cx="461665" cy="286232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单击此处</a:t>
            </a:r>
            <a:r>
              <a:rPr lang="zh-CN" altLang="en-US" dirty="0" smtClean="0"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添加你的文本内容</a:t>
            </a:r>
            <a:endParaRPr lang="zh-CN" altLang="en-US" dirty="0"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505813" y="967864"/>
            <a:ext cx="1820353" cy="3906675"/>
            <a:chOff x="6505813" y="967864"/>
            <a:chExt cx="1820353" cy="3906675"/>
          </a:xfrm>
        </p:grpSpPr>
        <p:pic>
          <p:nvPicPr>
            <p:cNvPr id="11" name="Picture 2" descr="D:\png\12-19_0001_图层-2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6657157">
              <a:off x="5462652" y="2011025"/>
              <a:ext cx="3906675" cy="18203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7224086" y="1507948"/>
              <a:ext cx="461665" cy="199990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粗圆简体" panose="03000509000000000000" pitchFamily="65" charset="-122"/>
                  <a:ea typeface="方正粗圆简体" panose="03000509000000000000" pitchFamily="65" charset="-122"/>
                </a:rPr>
                <a:t>单击此处添加文本 </a:t>
              </a:r>
              <a:endParaRPr lang="zh-CN" altLang="en-US" dirty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endParaRPr>
            </a:p>
          </p:txBody>
        </p:sp>
      </p:grpSp>
      <p:pic>
        <p:nvPicPr>
          <p:cNvPr id="7170" name="Picture 2" descr="D:\png\12-27_0000_图层-2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275" y="1885007"/>
            <a:ext cx="3061216" cy="318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842187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13808">
            <a:off x="3482139" y="2383567"/>
            <a:ext cx="797973" cy="38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569" y="3584924"/>
            <a:ext cx="797973" cy="38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094170">
            <a:off x="5551331" y="2453158"/>
            <a:ext cx="797973" cy="38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3881125" y="972168"/>
            <a:ext cx="1940448" cy="1669413"/>
            <a:chOff x="4190332" y="843558"/>
            <a:chExt cx="1940448" cy="1669413"/>
          </a:xfrm>
        </p:grpSpPr>
        <p:pic>
          <p:nvPicPr>
            <p:cNvPr id="2" name="Picture 3" descr="D:\png\12-05_0014_图层-2-副本-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36" r="6608" b="5272"/>
            <a:stretch/>
          </p:blipFill>
          <p:spPr bwMode="auto">
            <a:xfrm>
              <a:off x="4190332" y="843558"/>
              <a:ext cx="1940448" cy="1669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517698" y="1415733"/>
              <a:ext cx="113051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点击输入您的文本内容</a:t>
              </a:r>
              <a:endParaRPr lang="en-US" altLang="zh-CN" sz="14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  <a:p>
              <a:endParaRPr lang="zh-CN" altLang="en-US" sz="14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</p:grpSp>
      <p:pic>
        <p:nvPicPr>
          <p:cNvPr id="5128" name="Picture 8" descr="D:\png\01010000288888_0004_图层-1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139" y="1539637"/>
            <a:ext cx="1595119" cy="146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png\xiqi5g055808_0000_图层-7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82455"/>
            <a:ext cx="2400087" cy="273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组合 19"/>
          <p:cNvGrpSpPr/>
          <p:nvPr/>
        </p:nvGrpSpPr>
        <p:grpSpPr>
          <a:xfrm>
            <a:off x="2272969" y="2857017"/>
            <a:ext cx="1940448" cy="1669413"/>
            <a:chOff x="4190332" y="843558"/>
            <a:chExt cx="1940448" cy="1669413"/>
          </a:xfrm>
        </p:grpSpPr>
        <p:pic>
          <p:nvPicPr>
            <p:cNvPr id="21" name="Picture 3" descr="D:\png\12-05_0014_图层-2-副本-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36" r="6608" b="5272"/>
            <a:stretch/>
          </p:blipFill>
          <p:spPr bwMode="auto">
            <a:xfrm>
              <a:off x="4190332" y="843558"/>
              <a:ext cx="1940448" cy="1669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4517698" y="1415733"/>
              <a:ext cx="113051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点击输入您的文本内容</a:t>
              </a:r>
              <a:endParaRPr lang="en-US" altLang="zh-CN" sz="14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  <a:p>
              <a:endParaRPr lang="zh-CN" altLang="en-US" sz="14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980093" y="2858530"/>
            <a:ext cx="1940448" cy="1669413"/>
            <a:chOff x="4190332" y="843558"/>
            <a:chExt cx="1940448" cy="1669413"/>
          </a:xfrm>
        </p:grpSpPr>
        <p:pic>
          <p:nvPicPr>
            <p:cNvPr id="24" name="Picture 3" descr="D:\png\12-05_0014_图层-2-副本-2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36" r="6608" b="5272"/>
            <a:stretch/>
          </p:blipFill>
          <p:spPr bwMode="auto">
            <a:xfrm>
              <a:off x="4190332" y="843558"/>
              <a:ext cx="1940448" cy="1669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4517698" y="1415733"/>
              <a:ext cx="113051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方正黑体简体" panose="03000509000000000000" pitchFamily="65" charset="-122"/>
                  <a:ea typeface="方正黑体简体" panose="03000509000000000000" pitchFamily="65" charset="-122"/>
                </a:rPr>
                <a:t>点击输入您的文本内容</a:t>
              </a:r>
              <a:endParaRPr lang="en-US" altLang="zh-CN" sz="1400" dirty="0" smtClean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  <a:p>
              <a:endParaRPr lang="zh-CN" altLang="en-US" sz="1400" dirty="0">
                <a:solidFill>
                  <a:schemeClr val="bg1"/>
                </a:solidFill>
                <a:latin typeface="方正黑体简体" panose="03000509000000000000" pitchFamily="65" charset="-122"/>
                <a:ea typeface="方正黑体简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4605044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76" y="2790"/>
            <a:ext cx="9144000" cy="51407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118" y="3188954"/>
            <a:ext cx="2235882" cy="1995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412" y="2091702"/>
            <a:ext cx="3340005" cy="3261299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790" y="514404"/>
            <a:ext cx="2072469" cy="2070000"/>
          </a:xfrm>
          <a:prstGeom prst="rect">
            <a:avLst/>
          </a:prstGeom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101071" y="2764466"/>
            <a:ext cx="52373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+mn-cs"/>
              </a:rPr>
              <a:t>感谢观看 </a:t>
            </a:r>
            <a:r>
              <a:rPr kumimoji="0" lang="en-US" altLang="zh-CN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  <a:cs typeface="+mn-cs"/>
              </a:rPr>
              <a:t>THANKS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  <a:cs typeface="+mn-cs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2729448" y="3703263"/>
            <a:ext cx="36471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金融理财│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会议报告│动态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3541096"/>
      </p:ext>
    </p:extLst>
  </p:cSld>
  <p:clrMapOvr>
    <a:masterClrMapping/>
  </p:clrMapOvr>
  <p:transition spd="slow" advClick="0" advTm="371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15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heme/theme1.xml><?xml version="1.0" encoding="utf-8"?>
<a:theme xmlns:a="http://schemas.openxmlformats.org/drawingml/2006/main" name="3_Default Design">
  <a:themeElements>
    <a:clrScheme name="3_Default Design 2">
      <a:dk1>
        <a:srgbClr val="000000"/>
      </a:dk1>
      <a:lt1>
        <a:srgbClr val="FFFFFF"/>
      </a:lt1>
      <a:dk2>
        <a:srgbClr val="AFE91F"/>
      </a:dk2>
      <a:lt2>
        <a:srgbClr val="B2B2B2"/>
      </a:lt2>
      <a:accent1>
        <a:srgbClr val="70D34D"/>
      </a:accent1>
      <a:accent2>
        <a:srgbClr val="4192DB"/>
      </a:accent2>
      <a:accent3>
        <a:srgbClr val="FFFFFF"/>
      </a:accent3>
      <a:accent4>
        <a:srgbClr val="000000"/>
      </a:accent4>
      <a:accent5>
        <a:srgbClr val="BBE6B2"/>
      </a:accent5>
      <a:accent6>
        <a:srgbClr val="3A84C6"/>
      </a:accent6>
      <a:hlink>
        <a:srgbClr val="EC7A24"/>
      </a:hlink>
      <a:folHlink>
        <a:srgbClr val="AB6CCE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FDD903"/>
        </a:dk2>
        <a:lt2>
          <a:srgbClr val="B2B2B2"/>
        </a:lt2>
        <a:accent1>
          <a:srgbClr val="FF9900"/>
        </a:accent1>
        <a:accent2>
          <a:srgbClr val="76C73F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6AB438"/>
        </a:accent6>
        <a:hlink>
          <a:srgbClr val="E2507A"/>
        </a:hlink>
        <a:folHlink>
          <a:srgbClr val="5ACA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AFE91F"/>
        </a:dk2>
        <a:lt2>
          <a:srgbClr val="B2B2B2"/>
        </a:lt2>
        <a:accent1>
          <a:srgbClr val="70D34D"/>
        </a:accent1>
        <a:accent2>
          <a:srgbClr val="4192DB"/>
        </a:accent2>
        <a:accent3>
          <a:srgbClr val="FFFFFF"/>
        </a:accent3>
        <a:accent4>
          <a:srgbClr val="000000"/>
        </a:accent4>
        <a:accent5>
          <a:srgbClr val="BBE6B2"/>
        </a:accent5>
        <a:accent6>
          <a:srgbClr val="3A84C6"/>
        </a:accent6>
        <a:hlink>
          <a:srgbClr val="EC7A24"/>
        </a:hlink>
        <a:folHlink>
          <a:srgbClr val="AB6C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72D3F6"/>
        </a:dk2>
        <a:lt2>
          <a:srgbClr val="B2B2B2"/>
        </a:lt2>
        <a:accent1>
          <a:srgbClr val="51A0E1"/>
        </a:accent1>
        <a:accent2>
          <a:srgbClr val="7FCD53"/>
        </a:accent2>
        <a:accent3>
          <a:srgbClr val="FFFFFF"/>
        </a:accent3>
        <a:accent4>
          <a:srgbClr val="000000"/>
        </a:accent4>
        <a:accent5>
          <a:srgbClr val="B3CDEE"/>
        </a:accent5>
        <a:accent6>
          <a:srgbClr val="72BA4A"/>
        </a:accent6>
        <a:hlink>
          <a:srgbClr val="CB518E"/>
        </a:hlink>
        <a:folHlink>
          <a:srgbClr val="DB86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</TotalTime>
  <Pages>0</Pages>
  <Words>568</Words>
  <Characters>0</Characters>
  <Application>Microsoft Office PowerPoint</Application>
  <DocSecurity>0</DocSecurity>
  <PresentationFormat>全屏显示(16:9)</PresentationFormat>
  <Lines>0</Lines>
  <Paragraphs>171</Paragraphs>
  <Slides>25</Slides>
  <Notes>25</Notes>
  <HiddenSlides>0</HiddenSlides>
  <MMClips>1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  <vt:variant>
        <vt:lpstr>自定义放映</vt:lpstr>
      </vt:variant>
      <vt:variant>
        <vt:i4>1</vt:i4>
      </vt:variant>
    </vt:vector>
  </HeadingPairs>
  <TitlesOfParts>
    <vt:vector size="42" baseType="lpstr">
      <vt:lpstr>★日文毛笔</vt:lpstr>
      <vt:lpstr>方正粗圆简体</vt:lpstr>
      <vt:lpstr>方正黑体简体</vt:lpstr>
      <vt:lpstr>方正宋黑简体</vt:lpstr>
      <vt:lpstr>方正硬笔行书简体</vt:lpstr>
      <vt:lpstr>华文隶书</vt:lpstr>
      <vt:lpstr>楷体</vt:lpstr>
      <vt:lpstr>宋体</vt:lpstr>
      <vt:lpstr>微软雅黑</vt:lpstr>
      <vt:lpstr>叶根友刀锋黑草-企业版</vt:lpstr>
      <vt:lpstr>叶根友毛笔行书2.0版</vt:lpstr>
      <vt:lpstr>叶根友特色简体升级版</vt:lpstr>
      <vt:lpstr>禹卫书法行书简体
</vt:lpstr>
      <vt:lpstr>Arial</vt:lpstr>
      <vt:lpstr>Segoe UI Black</vt:lpstr>
      <vt:lpstr>3_Default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Company>Guild Design Inc.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PPT544</dc:title>
  <dc:creator>www.themegallery.com</dc:creator>
  <cp:lastModifiedBy>Administrator</cp:lastModifiedBy>
  <cp:revision>249</cp:revision>
  <cp:lastPrinted>1899-12-30T00:00:00Z</cp:lastPrinted>
  <dcterms:created xsi:type="dcterms:W3CDTF">2008-02-28T09:07:44Z</dcterms:created>
  <dcterms:modified xsi:type="dcterms:W3CDTF">2017-11-17T05:01:19Z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2052-8.1.0.3526</vt:lpwstr>
  </property>
</Properties>
</file>