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58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61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7055A-BA6F-49B0-B4B4-95DDD31E450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BA12E-7FFF-4F46-9B4A-ECA91CF409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85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578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552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255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857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0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619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600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565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535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887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497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088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785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282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970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647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496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799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55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2205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34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2576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759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307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4835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7323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9347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068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678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30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82244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70687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36329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02188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6725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06998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59286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15428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58421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9EFB3-524F-4D72-A058-F9D6E23B1780}" type="datetimeFigureOut">
              <a:rPr lang="zh-CN" altLang="en-US" smtClean="0"/>
              <a:t>2018/9/22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0B16B-2B5F-46B6-9CA4-8FE0B20FB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810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3768387"/>
            <a:ext cx="12191999" cy="2435280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45733" y="4114005"/>
            <a:ext cx="3456000" cy="142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545733" y="4114005"/>
            <a:ext cx="144462" cy="176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833069" y="4263527"/>
            <a:ext cx="68045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校园创业设计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auto">
          <a:xfrm>
            <a:off x="906093" y="5138805"/>
            <a:ext cx="6552000" cy="714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834658" y="5237902"/>
            <a:ext cx="25923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3280994" y="5342461"/>
            <a:ext cx="29931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 2020.12.20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545733" y="5735051"/>
            <a:ext cx="2448000" cy="142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auto">
          <a:xfrm rot="16200000">
            <a:off x="2799813" y="5651824"/>
            <a:ext cx="287338" cy="1444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3" name="Group 27"/>
          <p:cNvGrpSpPr>
            <a:grpSpLocks/>
          </p:cNvGrpSpPr>
          <p:nvPr/>
        </p:nvGrpSpPr>
        <p:grpSpPr bwMode="auto">
          <a:xfrm>
            <a:off x="402858" y="3942246"/>
            <a:ext cx="287337" cy="2120900"/>
            <a:chOff x="431" y="1525"/>
            <a:chExt cx="181" cy="1336"/>
          </a:xfrm>
        </p:grpSpPr>
        <p:sp>
          <p:nvSpPr>
            <p:cNvPr id="14" name="Line 24"/>
            <p:cNvSpPr>
              <a:spLocks noChangeShapeType="1"/>
            </p:cNvSpPr>
            <p:nvPr/>
          </p:nvSpPr>
          <p:spPr bwMode="auto">
            <a:xfrm>
              <a:off x="431" y="1525"/>
              <a:ext cx="181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431" y="1525"/>
              <a:ext cx="0" cy="131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Line 26"/>
            <p:cNvSpPr>
              <a:spLocks noChangeShapeType="1"/>
            </p:cNvSpPr>
            <p:nvPr/>
          </p:nvSpPr>
          <p:spPr bwMode="auto">
            <a:xfrm>
              <a:off x="431" y="2861"/>
              <a:ext cx="181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7" name="Group 28"/>
          <p:cNvGrpSpPr>
            <a:grpSpLocks/>
          </p:cNvGrpSpPr>
          <p:nvPr/>
        </p:nvGrpSpPr>
        <p:grpSpPr bwMode="auto">
          <a:xfrm rot="10800000">
            <a:off x="7306284" y="3870808"/>
            <a:ext cx="287338" cy="2093913"/>
            <a:chOff x="431" y="1612"/>
            <a:chExt cx="181" cy="1319"/>
          </a:xfrm>
        </p:grpSpPr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431" y="1612"/>
              <a:ext cx="181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>
              <a:off x="431" y="1616"/>
              <a:ext cx="0" cy="131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431" y="2931"/>
              <a:ext cx="181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2026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 animBg="1"/>
      <p:bldP spid="6" grpId="0" animBg="1"/>
      <p:bldP spid="7" grpId="0"/>
      <p:bldP spid="8" grpId="0" animBg="1"/>
      <p:bldP spid="9" grpId="0"/>
      <p:bldP spid="10" grpId="0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705895" y="4072881"/>
            <a:ext cx="2263965" cy="2263965"/>
            <a:chOff x="241" y="2795"/>
            <a:chExt cx="1324" cy="1324"/>
          </a:xfrm>
        </p:grpSpPr>
        <p:sp>
          <p:nvSpPr>
            <p:cNvPr id="6" name="Line 34"/>
            <p:cNvSpPr>
              <a:spLocks noChangeShapeType="1"/>
            </p:cNvSpPr>
            <p:nvPr/>
          </p:nvSpPr>
          <p:spPr bwMode="auto">
            <a:xfrm>
              <a:off x="249" y="2795"/>
              <a:ext cx="363" cy="0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Line 36"/>
            <p:cNvSpPr>
              <a:spLocks noChangeShapeType="1"/>
            </p:cNvSpPr>
            <p:nvPr/>
          </p:nvSpPr>
          <p:spPr bwMode="auto">
            <a:xfrm>
              <a:off x="249" y="2795"/>
              <a:ext cx="0" cy="363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Line 37"/>
            <p:cNvSpPr>
              <a:spLocks noChangeShapeType="1"/>
            </p:cNvSpPr>
            <p:nvPr/>
          </p:nvSpPr>
          <p:spPr bwMode="auto">
            <a:xfrm>
              <a:off x="241" y="4118"/>
              <a:ext cx="363" cy="0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Line 38"/>
            <p:cNvSpPr>
              <a:spLocks noChangeShapeType="1"/>
            </p:cNvSpPr>
            <p:nvPr/>
          </p:nvSpPr>
          <p:spPr bwMode="auto">
            <a:xfrm>
              <a:off x="241" y="3756"/>
              <a:ext cx="0" cy="363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" name="Line 51"/>
            <p:cNvSpPr>
              <a:spLocks noChangeShapeType="1"/>
            </p:cNvSpPr>
            <p:nvPr/>
          </p:nvSpPr>
          <p:spPr bwMode="auto">
            <a:xfrm>
              <a:off x="1202" y="4110"/>
              <a:ext cx="363" cy="0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Line 54"/>
            <p:cNvSpPr>
              <a:spLocks noChangeShapeType="1"/>
            </p:cNvSpPr>
            <p:nvPr/>
          </p:nvSpPr>
          <p:spPr bwMode="auto">
            <a:xfrm>
              <a:off x="1565" y="3748"/>
              <a:ext cx="0" cy="363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Line 61"/>
            <p:cNvSpPr>
              <a:spLocks noChangeShapeType="1"/>
            </p:cNvSpPr>
            <p:nvPr/>
          </p:nvSpPr>
          <p:spPr bwMode="auto">
            <a:xfrm>
              <a:off x="1202" y="2795"/>
              <a:ext cx="363" cy="0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Line 62"/>
            <p:cNvSpPr>
              <a:spLocks noChangeShapeType="1"/>
            </p:cNvSpPr>
            <p:nvPr/>
          </p:nvSpPr>
          <p:spPr bwMode="auto">
            <a:xfrm>
              <a:off x="1565" y="2795"/>
              <a:ext cx="0" cy="363"/>
            </a:xfrm>
            <a:prstGeom prst="line">
              <a:avLst/>
            </a:prstGeom>
            <a:noFill/>
            <a:ln w="9525">
              <a:solidFill>
                <a:srgbClr val="FFC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4" name="Text Box 65"/>
          <p:cNvSpPr txBox="1">
            <a:spLocks noChangeArrowheads="1"/>
          </p:cNvSpPr>
          <p:nvPr/>
        </p:nvSpPr>
        <p:spPr bwMode="auto">
          <a:xfrm>
            <a:off x="3056423" y="5494538"/>
            <a:ext cx="4392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HERE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</a:p>
        </p:txBody>
      </p:sp>
      <p:sp>
        <p:nvSpPr>
          <p:cNvPr id="15" name="Text Box 66"/>
          <p:cNvSpPr txBox="1">
            <a:spLocks noChangeArrowheads="1"/>
          </p:cNvSpPr>
          <p:nvPr/>
        </p:nvSpPr>
        <p:spPr bwMode="auto">
          <a:xfrm>
            <a:off x="3056423" y="5020652"/>
            <a:ext cx="4392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HERE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</a:p>
        </p:txBody>
      </p:sp>
      <p:sp>
        <p:nvSpPr>
          <p:cNvPr id="16" name="Text Box 67"/>
          <p:cNvSpPr txBox="1">
            <a:spLocks noChangeArrowheads="1"/>
          </p:cNvSpPr>
          <p:nvPr/>
        </p:nvSpPr>
        <p:spPr bwMode="auto">
          <a:xfrm>
            <a:off x="3056423" y="4546767"/>
            <a:ext cx="4392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HERE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</a:p>
        </p:txBody>
      </p:sp>
      <p:sp>
        <p:nvSpPr>
          <p:cNvPr id="17" name="Text Box 68"/>
          <p:cNvSpPr txBox="1">
            <a:spLocks noChangeArrowheads="1"/>
          </p:cNvSpPr>
          <p:nvPr/>
        </p:nvSpPr>
        <p:spPr bwMode="auto">
          <a:xfrm>
            <a:off x="3056423" y="4072881"/>
            <a:ext cx="4392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CLICK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</a:p>
        </p:txBody>
      </p:sp>
      <p:sp>
        <p:nvSpPr>
          <p:cNvPr id="18" name="Text Box 65"/>
          <p:cNvSpPr txBox="1">
            <a:spLocks noChangeArrowheads="1"/>
          </p:cNvSpPr>
          <p:nvPr/>
        </p:nvSpPr>
        <p:spPr bwMode="auto">
          <a:xfrm>
            <a:off x="3056423" y="5968423"/>
            <a:ext cx="43926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CLICK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HERE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TITLE</a:t>
            </a:r>
          </a:p>
        </p:txBody>
      </p:sp>
      <p:sp>
        <p:nvSpPr>
          <p:cNvPr id="4" name="Rectangle 33"/>
          <p:cNvSpPr>
            <a:spLocks noChangeArrowheads="1"/>
          </p:cNvSpPr>
          <p:nvPr/>
        </p:nvSpPr>
        <p:spPr bwMode="auto">
          <a:xfrm>
            <a:off x="788617" y="4156442"/>
            <a:ext cx="2094680" cy="2094680"/>
          </a:xfrm>
          <a:prstGeom prst="rect">
            <a:avLst/>
          </a:prstGeom>
          <a:solidFill>
            <a:srgbClr val="FFC000">
              <a:alpha val="80000"/>
            </a:srgbClr>
          </a:solidFill>
          <a:ln w="9525" algn="ctr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9237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9990" y="4426373"/>
            <a:ext cx="3328988" cy="1825625"/>
            <a:chOff x="3334" y="164"/>
            <a:chExt cx="2097" cy="1150"/>
          </a:xfrm>
        </p:grpSpPr>
        <p:sp>
          <p:nvSpPr>
            <p:cNvPr id="3" name="Rectangle 7"/>
            <p:cNvSpPr>
              <a:spLocks noChangeArrowheads="1"/>
            </p:cNvSpPr>
            <p:nvPr/>
          </p:nvSpPr>
          <p:spPr bwMode="auto">
            <a:xfrm>
              <a:off x="3334" y="164"/>
              <a:ext cx="2097" cy="1150"/>
            </a:xfrm>
            <a:prstGeom prst="rect">
              <a:avLst/>
            </a:prstGeom>
            <a:solidFill>
              <a:srgbClr val="FFC000"/>
            </a:solidFill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3470" y="300"/>
              <a:ext cx="226" cy="22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3742" y="514"/>
              <a:ext cx="149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334" y="586"/>
              <a:ext cx="209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148948" y="4426373"/>
            <a:ext cx="72903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PART. </a:t>
            </a:r>
            <a:r>
              <a:rPr lang="en-US" altLang="zh-CN" dirty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8623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8" name="AutoShape 181"/>
          <p:cNvSpPr>
            <a:spLocks noChangeArrowheads="1"/>
          </p:cNvSpPr>
          <p:nvPr/>
        </p:nvSpPr>
        <p:spPr bwMode="gray">
          <a:xfrm>
            <a:off x="5439731" y="2963004"/>
            <a:ext cx="1091698" cy="1091698"/>
          </a:xfrm>
          <a:prstGeom prst="ellipse">
            <a:avLst/>
          </a:prstGeom>
          <a:solidFill>
            <a:srgbClr val="FFC000"/>
          </a:solidFill>
          <a:ln w="571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b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49" name="AutoShape 183"/>
          <p:cNvSpPr>
            <a:spLocks noChangeArrowheads="1"/>
          </p:cNvSpPr>
          <p:nvPr/>
        </p:nvSpPr>
        <p:spPr bwMode="ltGray">
          <a:xfrm>
            <a:off x="4369756" y="4075842"/>
            <a:ext cx="1091698" cy="10916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b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50" name="AutoShape 184"/>
          <p:cNvSpPr>
            <a:spLocks noChangeArrowheads="1"/>
          </p:cNvSpPr>
          <p:nvPr/>
        </p:nvSpPr>
        <p:spPr bwMode="gray">
          <a:xfrm>
            <a:off x="6554156" y="4075842"/>
            <a:ext cx="1091698" cy="10916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b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51" name="Text Box 221"/>
          <p:cNvSpPr txBox="1">
            <a:spLocks noChangeArrowheads="1"/>
          </p:cNvSpPr>
          <p:nvPr/>
        </p:nvSpPr>
        <p:spPr bwMode="gray">
          <a:xfrm>
            <a:off x="333593" y="4267747"/>
            <a:ext cx="25400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Char char="•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 </a:t>
            </a: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ct val="50000"/>
              </a:spcBef>
              <a:buFontTx/>
              <a:buChar char="•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 </a:t>
            </a: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Box 222"/>
          <p:cNvSpPr txBox="1">
            <a:spLocks noChangeArrowheads="1"/>
          </p:cNvSpPr>
          <p:nvPr/>
        </p:nvSpPr>
        <p:spPr bwMode="gray">
          <a:xfrm>
            <a:off x="9198885" y="4329303"/>
            <a:ext cx="26315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 </a:t>
            </a: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buFontTx/>
              <a:buChar char="•"/>
            </a:pP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HERE </a:t>
            </a:r>
            <a:r>
              <a:rPr lang="en-US" altLang="zh-CN" sz="16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AutoShape 223"/>
          <p:cNvSpPr>
            <a:spLocks noChangeArrowheads="1"/>
          </p:cNvSpPr>
          <p:nvPr/>
        </p:nvSpPr>
        <p:spPr bwMode="ltGray">
          <a:xfrm>
            <a:off x="2899730" y="4075842"/>
            <a:ext cx="1091698" cy="10916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b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54" name="AutoShape 224"/>
          <p:cNvSpPr>
            <a:spLocks noChangeArrowheads="1"/>
          </p:cNvSpPr>
          <p:nvPr/>
        </p:nvSpPr>
        <p:spPr bwMode="gray">
          <a:xfrm>
            <a:off x="8094030" y="4075842"/>
            <a:ext cx="1091698" cy="109169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b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511060" y="2070666"/>
            <a:ext cx="1131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11049" y="2137817"/>
            <a:ext cx="128588" cy="2076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08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95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/>
      <p:bldP spid="52" grpId="0"/>
      <p:bldP spid="53" grpId="0" animBg="1"/>
      <p:bldP spid="54" grpId="0" animBg="1"/>
      <p:bldP spid="55" grpId="0"/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52500" y="1695450"/>
            <a:ext cx="5715000" cy="42862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73850" y="1695450"/>
            <a:ext cx="2143125" cy="2143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 IN HERE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73850" y="3838575"/>
            <a:ext cx="2143125" cy="21431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16975" y="1695450"/>
            <a:ext cx="2143125" cy="21431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16975" y="3838575"/>
            <a:ext cx="2143125" cy="2143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>
            <a:off x="9739420" y="2175600"/>
            <a:ext cx="298233" cy="360000"/>
          </a:xfrm>
          <a:custGeom>
            <a:avLst/>
            <a:gdLst>
              <a:gd name="connsiteX0" fmla="*/ 483834 w 967669"/>
              <a:gd name="connsiteY0" fmla="*/ 124292 h 1168081"/>
              <a:gd name="connsiteX1" fmla="*/ 124291 w 967669"/>
              <a:gd name="connsiteY1" fmla="*/ 483835 h 1168081"/>
              <a:gd name="connsiteX2" fmla="*/ 483834 w 967669"/>
              <a:gd name="connsiteY2" fmla="*/ 843378 h 1168081"/>
              <a:gd name="connsiteX3" fmla="*/ 843377 w 967669"/>
              <a:gd name="connsiteY3" fmla="*/ 483835 h 1168081"/>
              <a:gd name="connsiteX4" fmla="*/ 483834 w 967669"/>
              <a:gd name="connsiteY4" fmla="*/ 124292 h 1168081"/>
              <a:gd name="connsiteX5" fmla="*/ 483835 w 967669"/>
              <a:gd name="connsiteY5" fmla="*/ 0 h 1168081"/>
              <a:gd name="connsiteX6" fmla="*/ 825958 w 967669"/>
              <a:gd name="connsiteY6" fmla="*/ 141712 h 1168081"/>
              <a:gd name="connsiteX7" fmla="*/ 825957 w 967669"/>
              <a:gd name="connsiteY7" fmla="*/ 141713 h 1168081"/>
              <a:gd name="connsiteX8" fmla="*/ 825957 w 967669"/>
              <a:gd name="connsiteY8" fmla="*/ 825959 h 1168081"/>
              <a:gd name="connsiteX9" fmla="*/ 483835 w 967669"/>
              <a:gd name="connsiteY9" fmla="*/ 1168081 h 1168081"/>
              <a:gd name="connsiteX10" fmla="*/ 141712 w 967669"/>
              <a:gd name="connsiteY10" fmla="*/ 825958 h 1168081"/>
              <a:gd name="connsiteX11" fmla="*/ 141712 w 967669"/>
              <a:gd name="connsiteY11" fmla="*/ 141712 h 1168081"/>
              <a:gd name="connsiteX12" fmla="*/ 483835 w 967669"/>
              <a:gd name="connsiteY12" fmla="*/ 0 h 116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67669" h="1168081">
                <a:moveTo>
                  <a:pt x="483834" y="124292"/>
                </a:moveTo>
                <a:cubicBezTo>
                  <a:pt x="285264" y="124292"/>
                  <a:pt x="124291" y="285265"/>
                  <a:pt x="124291" y="483835"/>
                </a:cubicBezTo>
                <a:cubicBezTo>
                  <a:pt x="124291" y="682405"/>
                  <a:pt x="285264" y="843378"/>
                  <a:pt x="483834" y="843378"/>
                </a:cubicBezTo>
                <a:cubicBezTo>
                  <a:pt x="682404" y="843378"/>
                  <a:pt x="843377" y="682405"/>
                  <a:pt x="843377" y="483835"/>
                </a:cubicBezTo>
                <a:cubicBezTo>
                  <a:pt x="843377" y="285265"/>
                  <a:pt x="682404" y="124292"/>
                  <a:pt x="483834" y="124292"/>
                </a:cubicBezTo>
                <a:close/>
                <a:moveTo>
                  <a:pt x="483835" y="0"/>
                </a:moveTo>
                <a:cubicBezTo>
                  <a:pt x="607659" y="0"/>
                  <a:pt x="731483" y="47237"/>
                  <a:pt x="825958" y="141712"/>
                </a:cubicBezTo>
                <a:lnTo>
                  <a:pt x="825957" y="141713"/>
                </a:lnTo>
                <a:cubicBezTo>
                  <a:pt x="1014907" y="330662"/>
                  <a:pt x="1014907" y="637009"/>
                  <a:pt x="825957" y="825959"/>
                </a:cubicBezTo>
                <a:lnTo>
                  <a:pt x="483835" y="1168081"/>
                </a:lnTo>
                <a:lnTo>
                  <a:pt x="141712" y="825958"/>
                </a:lnTo>
                <a:cubicBezTo>
                  <a:pt x="-47238" y="637008"/>
                  <a:pt x="-47238" y="330661"/>
                  <a:pt x="141712" y="141712"/>
                </a:cubicBezTo>
                <a:cubicBezTo>
                  <a:pt x="236187" y="47237"/>
                  <a:pt x="360011" y="0"/>
                  <a:pt x="483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>
            <a:spLocks noChangeAspect="1"/>
          </p:cNvSpPr>
          <p:nvPr/>
        </p:nvSpPr>
        <p:spPr>
          <a:xfrm>
            <a:off x="7565413" y="5251706"/>
            <a:ext cx="360000" cy="360000"/>
          </a:xfrm>
          <a:custGeom>
            <a:avLst/>
            <a:gdLst>
              <a:gd name="connsiteX0" fmla="*/ 3817270 w 6400799"/>
              <a:gd name="connsiteY0" fmla="*/ 3323047 h 6400800"/>
              <a:gd name="connsiteX1" fmla="*/ 5066529 w 6400799"/>
              <a:gd name="connsiteY1" fmla="*/ 4572306 h 6400800"/>
              <a:gd name="connsiteX2" fmla="*/ 5272152 w 6400799"/>
              <a:gd name="connsiteY2" fmla="*/ 4366683 h 6400800"/>
              <a:gd name="connsiteX3" fmla="*/ 5272152 w 6400799"/>
              <a:gd name="connsiteY3" fmla="*/ 5189175 h 6400800"/>
              <a:gd name="connsiteX4" fmla="*/ 4449659 w 6400799"/>
              <a:gd name="connsiteY4" fmla="*/ 5189176 h 6400800"/>
              <a:gd name="connsiteX5" fmla="*/ 4655282 w 6400799"/>
              <a:gd name="connsiteY5" fmla="*/ 4983553 h 6400800"/>
              <a:gd name="connsiteX6" fmla="*/ 3406023 w 6400799"/>
              <a:gd name="connsiteY6" fmla="*/ 3734293 h 6400800"/>
              <a:gd name="connsiteX7" fmla="*/ 2583528 w 6400799"/>
              <a:gd name="connsiteY7" fmla="*/ 3323047 h 6400800"/>
              <a:gd name="connsiteX8" fmla="*/ 2994775 w 6400799"/>
              <a:gd name="connsiteY8" fmla="*/ 3734293 h 6400800"/>
              <a:gd name="connsiteX9" fmla="*/ 1745516 w 6400799"/>
              <a:gd name="connsiteY9" fmla="*/ 4983553 h 6400800"/>
              <a:gd name="connsiteX10" fmla="*/ 1951139 w 6400799"/>
              <a:gd name="connsiteY10" fmla="*/ 5189176 h 6400800"/>
              <a:gd name="connsiteX11" fmla="*/ 1128646 w 6400799"/>
              <a:gd name="connsiteY11" fmla="*/ 5189175 h 6400800"/>
              <a:gd name="connsiteX12" fmla="*/ 1128646 w 6400799"/>
              <a:gd name="connsiteY12" fmla="*/ 4366683 h 6400800"/>
              <a:gd name="connsiteX13" fmla="*/ 1334269 w 6400799"/>
              <a:gd name="connsiteY13" fmla="*/ 4572306 h 6400800"/>
              <a:gd name="connsiteX14" fmla="*/ 4449660 w 6400799"/>
              <a:gd name="connsiteY14" fmla="*/ 1211625 h 6400800"/>
              <a:gd name="connsiteX15" fmla="*/ 5272153 w 6400799"/>
              <a:gd name="connsiteY15" fmla="*/ 1211626 h 6400800"/>
              <a:gd name="connsiteX16" fmla="*/ 5272153 w 6400799"/>
              <a:gd name="connsiteY16" fmla="*/ 2034118 h 6400800"/>
              <a:gd name="connsiteX17" fmla="*/ 5066530 w 6400799"/>
              <a:gd name="connsiteY17" fmla="*/ 1828495 h 6400800"/>
              <a:gd name="connsiteX18" fmla="*/ 3817271 w 6400799"/>
              <a:gd name="connsiteY18" fmla="*/ 3077754 h 6400800"/>
              <a:gd name="connsiteX19" fmla="*/ 3406024 w 6400799"/>
              <a:gd name="connsiteY19" fmla="*/ 2666508 h 6400800"/>
              <a:gd name="connsiteX20" fmla="*/ 4655283 w 6400799"/>
              <a:gd name="connsiteY20" fmla="*/ 1417248 h 6400800"/>
              <a:gd name="connsiteX21" fmla="*/ 1951140 w 6400799"/>
              <a:gd name="connsiteY21" fmla="*/ 1211625 h 6400800"/>
              <a:gd name="connsiteX22" fmla="*/ 1745517 w 6400799"/>
              <a:gd name="connsiteY22" fmla="*/ 1417248 h 6400800"/>
              <a:gd name="connsiteX23" fmla="*/ 2994776 w 6400799"/>
              <a:gd name="connsiteY23" fmla="*/ 2666507 h 6400800"/>
              <a:gd name="connsiteX24" fmla="*/ 2583529 w 6400799"/>
              <a:gd name="connsiteY24" fmla="*/ 3077754 h 6400800"/>
              <a:gd name="connsiteX25" fmla="*/ 1334270 w 6400799"/>
              <a:gd name="connsiteY25" fmla="*/ 1828495 h 6400800"/>
              <a:gd name="connsiteX26" fmla="*/ 1128647 w 6400799"/>
              <a:gd name="connsiteY26" fmla="*/ 2034118 h 6400800"/>
              <a:gd name="connsiteX27" fmla="*/ 1128647 w 6400799"/>
              <a:gd name="connsiteY27" fmla="*/ 1211626 h 6400800"/>
              <a:gd name="connsiteX28" fmla="*/ 1079141 w 6400799"/>
              <a:gd name="connsiteY28" fmla="*/ 428327 h 6400800"/>
              <a:gd name="connsiteX29" fmla="*/ 426570 w 6400799"/>
              <a:gd name="connsiteY29" fmla="*/ 1080899 h 6400800"/>
              <a:gd name="connsiteX30" fmla="*/ 426570 w 6400799"/>
              <a:gd name="connsiteY30" fmla="*/ 5323416 h 6400800"/>
              <a:gd name="connsiteX31" fmla="*/ 1079141 w 6400799"/>
              <a:gd name="connsiteY31" fmla="*/ 5975988 h 6400800"/>
              <a:gd name="connsiteX32" fmla="*/ 5321659 w 6400799"/>
              <a:gd name="connsiteY32" fmla="*/ 5975988 h 6400800"/>
              <a:gd name="connsiteX33" fmla="*/ 5974230 w 6400799"/>
              <a:gd name="connsiteY33" fmla="*/ 5323416 h 6400800"/>
              <a:gd name="connsiteX34" fmla="*/ 5974230 w 6400799"/>
              <a:gd name="connsiteY34" fmla="*/ 1080899 h 6400800"/>
              <a:gd name="connsiteX35" fmla="*/ 5321659 w 6400799"/>
              <a:gd name="connsiteY35" fmla="*/ 428327 h 6400800"/>
              <a:gd name="connsiteX36" fmla="*/ 752926 w 6400799"/>
              <a:gd name="connsiteY36" fmla="*/ 0 h 6400800"/>
              <a:gd name="connsiteX37" fmla="*/ 5647873 w 6400799"/>
              <a:gd name="connsiteY37" fmla="*/ 0 h 6400800"/>
              <a:gd name="connsiteX38" fmla="*/ 6400799 w 6400799"/>
              <a:gd name="connsiteY38" fmla="*/ 752926 h 6400800"/>
              <a:gd name="connsiteX39" fmla="*/ 6400799 w 6400799"/>
              <a:gd name="connsiteY39" fmla="*/ 5647874 h 6400800"/>
              <a:gd name="connsiteX40" fmla="*/ 5647873 w 6400799"/>
              <a:gd name="connsiteY40" fmla="*/ 6400800 h 6400800"/>
              <a:gd name="connsiteX41" fmla="*/ 752926 w 6400799"/>
              <a:gd name="connsiteY41" fmla="*/ 6400800 h 6400800"/>
              <a:gd name="connsiteX42" fmla="*/ 0 w 6400799"/>
              <a:gd name="connsiteY42" fmla="*/ 5647874 h 6400800"/>
              <a:gd name="connsiteX43" fmla="*/ 0 w 6400799"/>
              <a:gd name="connsiteY43" fmla="*/ 752926 h 6400800"/>
              <a:gd name="connsiteX44" fmla="*/ 752926 w 6400799"/>
              <a:gd name="connsiteY44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400799" h="6400800">
                <a:moveTo>
                  <a:pt x="3817270" y="3323047"/>
                </a:moveTo>
                <a:lnTo>
                  <a:pt x="5066529" y="4572306"/>
                </a:lnTo>
                <a:lnTo>
                  <a:pt x="5272152" y="4366683"/>
                </a:lnTo>
                <a:lnTo>
                  <a:pt x="5272152" y="5189175"/>
                </a:lnTo>
                <a:lnTo>
                  <a:pt x="4449659" y="5189176"/>
                </a:lnTo>
                <a:lnTo>
                  <a:pt x="4655282" y="4983553"/>
                </a:lnTo>
                <a:lnTo>
                  <a:pt x="3406023" y="3734293"/>
                </a:lnTo>
                <a:close/>
                <a:moveTo>
                  <a:pt x="2583528" y="3323047"/>
                </a:moveTo>
                <a:lnTo>
                  <a:pt x="2994775" y="3734293"/>
                </a:lnTo>
                <a:lnTo>
                  <a:pt x="1745516" y="4983553"/>
                </a:lnTo>
                <a:lnTo>
                  <a:pt x="1951139" y="5189176"/>
                </a:lnTo>
                <a:lnTo>
                  <a:pt x="1128646" y="5189175"/>
                </a:lnTo>
                <a:lnTo>
                  <a:pt x="1128646" y="4366683"/>
                </a:lnTo>
                <a:lnTo>
                  <a:pt x="1334269" y="4572306"/>
                </a:lnTo>
                <a:close/>
                <a:moveTo>
                  <a:pt x="4449660" y="1211625"/>
                </a:moveTo>
                <a:lnTo>
                  <a:pt x="5272153" y="1211626"/>
                </a:lnTo>
                <a:lnTo>
                  <a:pt x="5272153" y="2034118"/>
                </a:lnTo>
                <a:lnTo>
                  <a:pt x="5066530" y="1828495"/>
                </a:lnTo>
                <a:lnTo>
                  <a:pt x="3817271" y="3077754"/>
                </a:lnTo>
                <a:lnTo>
                  <a:pt x="3406024" y="2666508"/>
                </a:lnTo>
                <a:lnTo>
                  <a:pt x="4655283" y="1417248"/>
                </a:lnTo>
                <a:close/>
                <a:moveTo>
                  <a:pt x="1951140" y="1211625"/>
                </a:moveTo>
                <a:lnTo>
                  <a:pt x="1745517" y="1417248"/>
                </a:lnTo>
                <a:lnTo>
                  <a:pt x="2994776" y="2666507"/>
                </a:lnTo>
                <a:lnTo>
                  <a:pt x="2583529" y="3077754"/>
                </a:lnTo>
                <a:lnTo>
                  <a:pt x="1334270" y="1828495"/>
                </a:lnTo>
                <a:lnTo>
                  <a:pt x="1128647" y="2034118"/>
                </a:lnTo>
                <a:lnTo>
                  <a:pt x="1128647" y="1211626"/>
                </a:lnTo>
                <a:close/>
                <a:moveTo>
                  <a:pt x="1079141" y="428327"/>
                </a:moveTo>
                <a:cubicBezTo>
                  <a:pt x="718736" y="428327"/>
                  <a:pt x="426570" y="720493"/>
                  <a:pt x="426570" y="1080899"/>
                </a:cubicBezTo>
                <a:lnTo>
                  <a:pt x="426570" y="5323416"/>
                </a:lnTo>
                <a:cubicBezTo>
                  <a:pt x="426570" y="5683822"/>
                  <a:pt x="718736" y="5975988"/>
                  <a:pt x="1079141" y="5975988"/>
                </a:cubicBezTo>
                <a:lnTo>
                  <a:pt x="5321659" y="5975988"/>
                </a:lnTo>
                <a:cubicBezTo>
                  <a:pt x="5682065" y="5975988"/>
                  <a:pt x="5974230" y="5683822"/>
                  <a:pt x="5974230" y="5323416"/>
                </a:cubicBezTo>
                <a:lnTo>
                  <a:pt x="5974230" y="1080899"/>
                </a:lnTo>
                <a:cubicBezTo>
                  <a:pt x="5974230" y="720493"/>
                  <a:pt x="5682065" y="428327"/>
                  <a:pt x="5321659" y="428327"/>
                </a:cubicBezTo>
                <a:close/>
                <a:moveTo>
                  <a:pt x="752926" y="0"/>
                </a:moveTo>
                <a:lnTo>
                  <a:pt x="5647873" y="0"/>
                </a:lnTo>
                <a:cubicBezTo>
                  <a:pt x="6063703" y="0"/>
                  <a:pt x="6400799" y="337096"/>
                  <a:pt x="6400799" y="752926"/>
                </a:cubicBezTo>
                <a:lnTo>
                  <a:pt x="6400799" y="5647874"/>
                </a:lnTo>
                <a:cubicBezTo>
                  <a:pt x="6400799" y="6063704"/>
                  <a:pt x="6063703" y="6400800"/>
                  <a:pt x="5647873" y="6400800"/>
                </a:cubicBezTo>
                <a:lnTo>
                  <a:pt x="752926" y="6400800"/>
                </a:lnTo>
                <a:cubicBezTo>
                  <a:pt x="337096" y="6400800"/>
                  <a:pt x="0" y="6063704"/>
                  <a:pt x="0" y="5647874"/>
                </a:cubicBezTo>
                <a:lnTo>
                  <a:pt x="0" y="752926"/>
                </a:lnTo>
                <a:cubicBezTo>
                  <a:pt x="0" y="337096"/>
                  <a:pt x="337096" y="0"/>
                  <a:pt x="7529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375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矩形标注 6"/>
          <p:cNvSpPr/>
          <p:nvPr/>
        </p:nvSpPr>
        <p:spPr>
          <a:xfrm>
            <a:off x="8536924" y="2630762"/>
            <a:ext cx="2495550" cy="1346412"/>
          </a:xfrm>
          <a:prstGeom prst="wedgeRectCallout">
            <a:avLst>
              <a:gd name="adj1" fmla="val 41393"/>
              <a:gd name="adj2" fmla="val -19934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6041374" y="2630762"/>
            <a:ext cx="2495550" cy="1346412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3545824" y="2630762"/>
            <a:ext cx="2495550" cy="1346412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1050274" y="2630762"/>
            <a:ext cx="2495550" cy="1346412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rgbClr val="FFC00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CONTENTS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9966" y="4968046"/>
            <a:ext cx="1038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TO ADD YOUR DESCRIPTION SENTENTS ABOUT THIS PART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59967" y="4534387"/>
            <a:ext cx="762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SUNTITLE HERE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9818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7765" y="2902754"/>
            <a:ext cx="1528550" cy="15285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93394" y="2902754"/>
            <a:ext cx="1528550" cy="15285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77454" y="2902754"/>
            <a:ext cx="1528550" cy="15285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34254" y="2902754"/>
            <a:ext cx="1528550" cy="15285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2894161" y="3465295"/>
            <a:ext cx="272955" cy="2320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 flipH="1">
            <a:off x="2862593" y="3744834"/>
            <a:ext cx="272955" cy="2320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右箭头 13"/>
          <p:cNvSpPr/>
          <p:nvPr/>
        </p:nvSpPr>
        <p:spPr>
          <a:xfrm flipH="1">
            <a:off x="8923881" y="3551023"/>
            <a:ext cx="272955" cy="23201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肘形连接符 15"/>
          <p:cNvCxnSpPr>
            <a:stCxn id="7" idx="0"/>
            <a:endCxn id="10" idx="0"/>
          </p:cNvCxnSpPr>
          <p:nvPr/>
        </p:nvCxnSpPr>
        <p:spPr>
          <a:xfrm rot="5400000" flipH="1" flipV="1">
            <a:off x="5985284" y="-1610490"/>
            <a:ext cx="12700" cy="9026489"/>
          </a:xfrm>
          <a:prstGeom prst="bentConnector3">
            <a:avLst>
              <a:gd name="adj1" fmla="val 180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7" idx="2"/>
            <a:endCxn id="8" idx="2"/>
          </p:cNvCxnSpPr>
          <p:nvPr/>
        </p:nvCxnSpPr>
        <p:spPr>
          <a:xfrm rot="16200000" flipH="1">
            <a:off x="3014854" y="2888489"/>
            <a:ext cx="12700" cy="3085629"/>
          </a:xfrm>
          <a:prstGeom prst="bentConnector3">
            <a:avLst>
              <a:gd name="adj1" fmla="val 180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>
            <a:stCxn id="9" idx="2"/>
            <a:endCxn id="10" idx="2"/>
          </p:cNvCxnSpPr>
          <p:nvPr/>
        </p:nvCxnSpPr>
        <p:spPr>
          <a:xfrm rot="16200000" flipH="1">
            <a:off x="9120129" y="3052904"/>
            <a:ext cx="12700" cy="2756800"/>
          </a:xfrm>
          <a:prstGeom prst="bentConnector3">
            <a:avLst>
              <a:gd name="adj1" fmla="val 180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472040" y="2160740"/>
            <a:ext cx="9032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09351" y="4803986"/>
            <a:ext cx="3579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70639" y="4803986"/>
            <a:ext cx="3579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右箭头 24"/>
          <p:cNvSpPr/>
          <p:nvPr/>
        </p:nvSpPr>
        <p:spPr>
          <a:xfrm flipH="1">
            <a:off x="6047542" y="3551023"/>
            <a:ext cx="272955" cy="232012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0289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22" grpId="0"/>
      <p:bldP spid="23" grpId="0"/>
      <p:bldP spid="24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9990" y="4426373"/>
            <a:ext cx="3328988" cy="1825625"/>
            <a:chOff x="3334" y="164"/>
            <a:chExt cx="2097" cy="1150"/>
          </a:xfrm>
        </p:grpSpPr>
        <p:sp>
          <p:nvSpPr>
            <p:cNvPr id="3" name="Rectangle 7"/>
            <p:cNvSpPr>
              <a:spLocks noChangeArrowheads="1"/>
            </p:cNvSpPr>
            <p:nvPr/>
          </p:nvSpPr>
          <p:spPr bwMode="auto">
            <a:xfrm>
              <a:off x="3334" y="164"/>
              <a:ext cx="2097" cy="1150"/>
            </a:xfrm>
            <a:prstGeom prst="rect">
              <a:avLst/>
            </a:prstGeom>
            <a:solidFill>
              <a:srgbClr val="FFC000"/>
            </a:solidFill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3470" y="300"/>
              <a:ext cx="226" cy="22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3742" y="514"/>
              <a:ext cx="149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334" y="586"/>
              <a:ext cx="209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148948" y="4426373"/>
            <a:ext cx="72903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PART. </a:t>
            </a:r>
            <a:r>
              <a:rPr lang="en-US" altLang="zh-CN" dirty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6189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728085" y="1701980"/>
            <a:ext cx="1670167" cy="167016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863080" y="1836974"/>
            <a:ext cx="1400175" cy="14001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</a:p>
          <a:p>
            <a:pPr algn="ctr"/>
            <a:r>
              <a:rPr lang="en-US" altLang="zh-CN" b="1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  <a:endParaRPr lang="zh-CN" altLang="en-US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06677" y="4359456"/>
            <a:ext cx="1312979" cy="1312977"/>
            <a:chOff x="1908117" y="4302011"/>
            <a:chExt cx="1312979" cy="1312977"/>
          </a:xfrm>
          <a:solidFill>
            <a:srgbClr val="FFC000"/>
          </a:solidFill>
          <a:effectLst/>
        </p:grpSpPr>
        <p:sp>
          <p:nvSpPr>
            <p:cNvPr id="10" name="椭圆 9"/>
            <p:cNvSpPr/>
            <p:nvPr/>
          </p:nvSpPr>
          <p:spPr>
            <a:xfrm>
              <a:off x="1908117" y="4302011"/>
              <a:ext cx="1312979" cy="131297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014241" y="4408135"/>
              <a:ext cx="1100728" cy="110072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4977" y="4359456"/>
            <a:ext cx="1312979" cy="1312977"/>
            <a:chOff x="1908117" y="4302011"/>
            <a:chExt cx="1312979" cy="1312977"/>
          </a:xfrm>
          <a:solidFill>
            <a:schemeClr val="tx1">
              <a:lumMod val="75000"/>
              <a:lumOff val="25000"/>
            </a:schemeClr>
          </a:solidFill>
          <a:effectLst/>
        </p:grpSpPr>
        <p:sp>
          <p:nvSpPr>
            <p:cNvPr id="14" name="椭圆 13"/>
            <p:cNvSpPr/>
            <p:nvPr/>
          </p:nvSpPr>
          <p:spPr>
            <a:xfrm>
              <a:off x="1908117" y="4302011"/>
              <a:ext cx="1312979" cy="131297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014241" y="4408135"/>
              <a:ext cx="1100728" cy="110072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292690" y="4359456"/>
            <a:ext cx="1312979" cy="1312977"/>
            <a:chOff x="1908117" y="4302011"/>
            <a:chExt cx="1312979" cy="1312977"/>
          </a:xfrm>
          <a:solidFill>
            <a:schemeClr val="bg1">
              <a:lumMod val="50000"/>
            </a:schemeClr>
          </a:solidFill>
          <a:effectLst/>
        </p:grpSpPr>
        <p:sp>
          <p:nvSpPr>
            <p:cNvPr id="21" name="椭圆 20"/>
            <p:cNvSpPr/>
            <p:nvPr/>
          </p:nvSpPr>
          <p:spPr>
            <a:xfrm>
              <a:off x="1908117" y="4302011"/>
              <a:ext cx="1312979" cy="1312977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014241" y="4408135"/>
              <a:ext cx="1100728" cy="1100728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HERE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" name="直接连接符 22"/>
          <p:cNvCxnSpPr>
            <a:stCxn id="7" idx="3"/>
            <a:endCxn id="14" idx="7"/>
          </p:cNvCxnSpPr>
          <p:nvPr/>
        </p:nvCxnSpPr>
        <p:spPr>
          <a:xfrm flipH="1">
            <a:off x="1855675" y="3127555"/>
            <a:ext cx="1117000" cy="14241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7" idx="5"/>
            <a:endCxn id="21" idx="1"/>
          </p:cNvCxnSpPr>
          <p:nvPr/>
        </p:nvCxnSpPr>
        <p:spPr>
          <a:xfrm>
            <a:off x="4153662" y="3127555"/>
            <a:ext cx="1331309" cy="142418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7" idx="4"/>
            <a:endCxn id="10" idx="0"/>
          </p:cNvCxnSpPr>
          <p:nvPr/>
        </p:nvCxnSpPr>
        <p:spPr>
          <a:xfrm flipH="1">
            <a:off x="3563167" y="3372145"/>
            <a:ext cx="2" cy="98731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61257" y="1898321"/>
            <a:ext cx="2152918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81273" y="1898321"/>
            <a:ext cx="2152918" cy="19389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725747" y="1836974"/>
            <a:ext cx="0" cy="372933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016555" y="2257142"/>
            <a:ext cx="3016591" cy="45890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016555" y="2764973"/>
            <a:ext cx="3620964" cy="226485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SENTENTS ABOUT THIS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PART. THIS IS A SUMMARY PART. CLICK HERE TO ADD YOUR DESCRIPTION SENTENTS ABOUT THIS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625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650"/>
                            </p:stCondLst>
                            <p:childTnLst>
                              <p:par>
                                <p:cTn id="3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1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4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6" grpId="0"/>
      <p:bldP spid="27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3"/>
          <p:cNvSpPr/>
          <p:nvPr/>
        </p:nvSpPr>
        <p:spPr>
          <a:xfrm>
            <a:off x="-1" y="2048647"/>
            <a:ext cx="6784543" cy="914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r>
              <a:rPr lang="en-US" sz="20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6858116" y="2048647"/>
            <a:ext cx="2908736" cy="193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4"/>
          <p:cNvSpPr/>
          <p:nvPr/>
        </p:nvSpPr>
        <p:spPr>
          <a:xfrm>
            <a:off x="8841942" y="4068384"/>
            <a:ext cx="914400" cy="91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25"/>
          <p:cNvSpPr/>
          <p:nvPr/>
        </p:nvSpPr>
        <p:spPr>
          <a:xfrm>
            <a:off x="7848715" y="4068384"/>
            <a:ext cx="914400" cy="914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26"/>
          <p:cNvSpPr/>
          <p:nvPr/>
        </p:nvSpPr>
        <p:spPr>
          <a:xfrm>
            <a:off x="6863369" y="4068384"/>
            <a:ext cx="914400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27"/>
          <p:cNvSpPr/>
          <p:nvPr/>
        </p:nvSpPr>
        <p:spPr>
          <a:xfrm>
            <a:off x="9840425" y="2043391"/>
            <a:ext cx="914400" cy="914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28"/>
          <p:cNvSpPr/>
          <p:nvPr/>
        </p:nvSpPr>
        <p:spPr>
          <a:xfrm>
            <a:off x="9840425" y="3060267"/>
            <a:ext cx="914400" cy="91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29"/>
          <p:cNvSpPr/>
          <p:nvPr/>
        </p:nvSpPr>
        <p:spPr>
          <a:xfrm>
            <a:off x="9865273" y="4066632"/>
            <a:ext cx="1755227" cy="914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矩形 19"/>
          <p:cNvSpPr/>
          <p:nvPr/>
        </p:nvSpPr>
        <p:spPr>
          <a:xfrm>
            <a:off x="198927" y="3517467"/>
            <a:ext cx="65502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CONTENTS IN HERE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 IS  YOUR CONTENTS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DESCRIPTNION SENTENTS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CONTENS IN HERE ABOUT THIS PART</a:t>
            </a: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buClr>
                <a:srgbClr val="FFC000"/>
              </a:buClr>
              <a:buFont typeface="+mj-lt"/>
              <a:buAutoNum type="arabicPeriod"/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CONTENT HERE</a:t>
            </a:r>
          </a:p>
        </p:txBody>
      </p:sp>
    </p:spTree>
    <p:extLst>
      <p:ext uri="{BB962C8B-B14F-4D97-AF65-F5344CB8AC3E}">
        <p14:creationId xmlns:p14="http://schemas.microsoft.com/office/powerpoint/2010/main" val="3332468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flipH="1">
            <a:off x="7060069" y="3634287"/>
            <a:ext cx="1856095" cy="1856095"/>
          </a:xfrm>
          <a:prstGeom prst="arc">
            <a:avLst>
              <a:gd name="adj1" fmla="val 16200000"/>
              <a:gd name="adj2" fmla="val 5426075"/>
            </a:avLst>
          </a:prstGeom>
          <a:ln w="2540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988118" y="5490382"/>
            <a:ext cx="4203882" cy="0"/>
          </a:xfrm>
          <a:prstGeom prst="line">
            <a:avLst/>
          </a:prstGeom>
          <a:ln w="2540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弧形 8"/>
          <p:cNvSpPr/>
          <p:nvPr/>
        </p:nvSpPr>
        <p:spPr>
          <a:xfrm>
            <a:off x="7045477" y="3634287"/>
            <a:ext cx="1856095" cy="1856095"/>
          </a:xfrm>
          <a:prstGeom prst="arc">
            <a:avLst>
              <a:gd name="adj1" fmla="val 16200000"/>
              <a:gd name="adj2" fmla="val 5426075"/>
            </a:avLst>
          </a:prstGeom>
          <a:ln w="254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>
            <a:endCxn id="9" idx="2"/>
          </p:cNvCxnSpPr>
          <p:nvPr/>
        </p:nvCxnSpPr>
        <p:spPr>
          <a:xfrm>
            <a:off x="0" y="5490355"/>
            <a:ext cx="7966485" cy="0"/>
          </a:xfrm>
          <a:prstGeom prst="line">
            <a:avLst/>
          </a:prstGeom>
          <a:ln w="254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03853" y="4414410"/>
            <a:ext cx="655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60838" y="4123296"/>
            <a:ext cx="143213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</a:t>
            </a:r>
          </a:p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1291901" y="2336302"/>
            <a:ext cx="1" cy="315405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763069" y="2188996"/>
            <a:ext cx="352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14873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  <p:bldP spid="13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284468" y="3057099"/>
            <a:ext cx="1678674" cy="2090886"/>
            <a:chOff x="791570" y="3057099"/>
            <a:chExt cx="1678674" cy="2090886"/>
          </a:xfrm>
          <a:solidFill>
            <a:schemeClr val="bg1">
              <a:lumMod val="50000"/>
            </a:schemeClr>
          </a:solidFill>
          <a:effectLst/>
        </p:grpSpPr>
        <p:grpSp>
          <p:nvGrpSpPr>
            <p:cNvPr id="8" name="组合 7"/>
            <p:cNvGrpSpPr/>
            <p:nvPr/>
          </p:nvGrpSpPr>
          <p:grpSpPr>
            <a:xfrm>
              <a:off x="791570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10" name="矩形 9"/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902939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</a:p>
            <a:p>
              <a:pPr algn="ctr"/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098415" y="3057099"/>
            <a:ext cx="1678674" cy="2090886"/>
            <a:chOff x="6605517" y="3057099"/>
            <a:chExt cx="1678674" cy="2090886"/>
          </a:xfrm>
          <a:solidFill>
            <a:schemeClr val="tx1">
              <a:lumMod val="75000"/>
              <a:lumOff val="25000"/>
            </a:schemeClr>
          </a:solidFill>
          <a:effectLst/>
        </p:grpSpPr>
        <p:grpSp>
          <p:nvGrpSpPr>
            <p:cNvPr id="14" name="组合 13"/>
            <p:cNvGrpSpPr/>
            <p:nvPr/>
          </p:nvGrpSpPr>
          <p:grpSpPr>
            <a:xfrm>
              <a:off x="6605517" y="3057099"/>
              <a:ext cx="1678674" cy="2090886"/>
              <a:chOff x="791570" y="3057099"/>
              <a:chExt cx="1678674" cy="2090886"/>
            </a:xfrm>
            <a:grpFill/>
          </p:grpSpPr>
          <p:sp>
            <p:nvSpPr>
              <p:cNvPr id="20" name="矩形 19"/>
              <p:cNvSpPr/>
              <p:nvPr/>
            </p:nvSpPr>
            <p:spPr>
              <a:xfrm>
                <a:off x="791570" y="3057099"/>
                <a:ext cx="1678674" cy="1678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13054413">
                <a:off x="1660915" y="4456690"/>
                <a:ext cx="419310" cy="6912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6716886" y="3168468"/>
              <a:ext cx="1455936" cy="145593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</a:p>
            <a:p>
              <a:pPr algn="ctr"/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86725" y="2170445"/>
            <a:ext cx="2156346" cy="2729102"/>
            <a:chOff x="3493827" y="2170445"/>
            <a:chExt cx="2156346" cy="2729102"/>
          </a:xfrm>
          <a:solidFill>
            <a:srgbClr val="FFC000"/>
          </a:solidFill>
          <a:effectLst/>
        </p:grpSpPr>
        <p:sp>
          <p:nvSpPr>
            <p:cNvPr id="23" name="矩形 22"/>
            <p:cNvSpPr/>
            <p:nvPr/>
          </p:nvSpPr>
          <p:spPr>
            <a:xfrm>
              <a:off x="3493827" y="2743200"/>
              <a:ext cx="2156346" cy="21563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 rot="8545587" flipV="1">
              <a:off x="4610548" y="2170445"/>
              <a:ext cx="538626" cy="88800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637201" y="2884389"/>
              <a:ext cx="1869597" cy="186959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</a:p>
            <a:p>
              <a:pPr algn="ctr"/>
              <a:r>
                <a: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237263" y="5182497"/>
            <a:ext cx="362222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126639" y="5182497"/>
            <a:ext cx="3622226" cy="7875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51773" y="1360426"/>
            <a:ext cx="4743450" cy="7875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8085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9990" y="4426373"/>
            <a:ext cx="3328988" cy="1825625"/>
            <a:chOff x="3334" y="164"/>
            <a:chExt cx="2097" cy="1150"/>
          </a:xfrm>
        </p:grpSpPr>
        <p:sp>
          <p:nvSpPr>
            <p:cNvPr id="3" name="Rectangle 7"/>
            <p:cNvSpPr>
              <a:spLocks noChangeArrowheads="1"/>
            </p:cNvSpPr>
            <p:nvPr/>
          </p:nvSpPr>
          <p:spPr bwMode="auto">
            <a:xfrm>
              <a:off x="3334" y="164"/>
              <a:ext cx="2097" cy="1150"/>
            </a:xfrm>
            <a:prstGeom prst="rect">
              <a:avLst/>
            </a:prstGeom>
            <a:solidFill>
              <a:srgbClr val="FFC000"/>
            </a:solidFill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3470" y="300"/>
              <a:ext cx="226" cy="22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3742" y="514"/>
              <a:ext cx="149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334" y="586"/>
              <a:ext cx="209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148948" y="4426373"/>
            <a:ext cx="72903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PART. </a:t>
            </a:r>
            <a:r>
              <a:rPr lang="en-US" altLang="zh-CN" dirty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1446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29076" y="2012995"/>
            <a:ext cx="1132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SENTENTS ABOUT THIS PART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7191" y="2077102"/>
            <a:ext cx="95534" cy="2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240" y="3247870"/>
            <a:ext cx="249382" cy="249382"/>
          </a:xfrm>
          <a:prstGeom prst="ellipse">
            <a:avLst/>
          </a:prstGeom>
          <a:solidFill>
            <a:srgbClr val="36373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758702" y="3247870"/>
            <a:ext cx="249382" cy="249382"/>
          </a:xfrm>
          <a:prstGeom prst="ellipse">
            <a:avLst/>
          </a:prstGeom>
          <a:solidFill>
            <a:srgbClr val="36373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17164" y="3247870"/>
            <a:ext cx="249382" cy="249382"/>
          </a:xfrm>
          <a:prstGeom prst="ellipse">
            <a:avLst/>
          </a:prstGeom>
          <a:solidFill>
            <a:srgbClr val="36373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675626" y="3247870"/>
            <a:ext cx="249382" cy="249382"/>
          </a:xfrm>
          <a:prstGeom prst="ellipse">
            <a:avLst/>
          </a:prstGeom>
          <a:solidFill>
            <a:srgbClr val="36373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634088" y="3071377"/>
            <a:ext cx="602368" cy="60236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945535" y="3247870"/>
            <a:ext cx="249382" cy="249382"/>
          </a:xfrm>
          <a:prstGeom prst="ellipse">
            <a:avLst/>
          </a:prstGeom>
          <a:solidFill>
            <a:srgbClr val="36373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9" idx="6"/>
            <a:endCxn id="10" idx="2"/>
          </p:cNvCxnSpPr>
          <p:nvPr/>
        </p:nvCxnSpPr>
        <p:spPr>
          <a:xfrm>
            <a:off x="1049622" y="3372561"/>
            <a:ext cx="17090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0" idx="6"/>
            <a:endCxn id="12" idx="2"/>
          </p:cNvCxnSpPr>
          <p:nvPr/>
        </p:nvCxnSpPr>
        <p:spPr>
          <a:xfrm>
            <a:off x="3008084" y="3372561"/>
            <a:ext cx="17090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2" idx="6"/>
            <a:endCxn id="13" idx="2"/>
          </p:cNvCxnSpPr>
          <p:nvPr/>
        </p:nvCxnSpPr>
        <p:spPr>
          <a:xfrm>
            <a:off x="4966546" y="3372561"/>
            <a:ext cx="17090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3" idx="6"/>
            <a:endCxn id="14" idx="2"/>
          </p:cNvCxnSpPr>
          <p:nvPr/>
        </p:nvCxnSpPr>
        <p:spPr>
          <a:xfrm>
            <a:off x="6925008" y="3372561"/>
            <a:ext cx="17090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4" idx="6"/>
            <a:endCxn id="16" idx="2"/>
          </p:cNvCxnSpPr>
          <p:nvPr/>
        </p:nvCxnSpPr>
        <p:spPr>
          <a:xfrm>
            <a:off x="9236456" y="3372561"/>
            <a:ext cx="170907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03853" y="3534867"/>
            <a:ext cx="83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70435" y="3534867"/>
            <a:ext cx="83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83998" y="3534867"/>
            <a:ext cx="83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35268" y="3534867"/>
            <a:ext cx="83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647970" y="3534867"/>
            <a:ext cx="835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58998" y="4129093"/>
            <a:ext cx="4973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</a:p>
          <a:p>
            <a:pPr algn="r">
              <a:lnSpc>
                <a:spcPct val="150000"/>
              </a:lnSpc>
            </a:pPr>
            <a:r>
              <a:rPr lang="en-US" altLang="zh-CN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燕尾形 30"/>
          <p:cNvSpPr/>
          <p:nvPr/>
        </p:nvSpPr>
        <p:spPr>
          <a:xfrm rot="5400000">
            <a:off x="8838585" y="3830786"/>
            <a:ext cx="197748" cy="197748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0172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2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7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35220" y="1339241"/>
            <a:ext cx="612710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SI A SUMMARY PART. CLICK HERE TO ADD YOUR DESCRIPTION SENTENCES ABOUT THIS PART. 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94012" y="2281724"/>
            <a:ext cx="1116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-76200" y="2382235"/>
            <a:ext cx="1733550" cy="7048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8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80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47750" y="2465638"/>
            <a:ext cx="10606262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SI A SUMMARY PART. CLICK HERE TO ADD YOUR DESCRIPTION SENTENCES ABOUT THIS PART. THIS SI A SUMMARY PART. CLICK HERE TO ADD YOUR DESCRIPTION SENTENCES ABOUT THIS PART. </a:t>
            </a:r>
            <a:endParaRPr lang="zh-CN" altLang="en-US" sz="160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4012" y="3691497"/>
            <a:ext cx="1506238" cy="1129679"/>
          </a:xfrm>
          <a:prstGeom prst="rect">
            <a:avLst/>
          </a:prstGeom>
          <a:blipFill>
            <a:blip r:embed="rId3"/>
            <a:stretch>
              <a:fillRect t="-208" b="-3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000251" y="3656171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4012" y="5101197"/>
            <a:ext cx="1506238" cy="1129679"/>
          </a:xfrm>
          <a:prstGeom prst="rect">
            <a:avLst/>
          </a:prstGeom>
          <a:blipFill>
            <a:blip r:embed="rId4"/>
            <a:stretch>
              <a:fillRect t="-208" b="-3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00251" y="5065871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314182" y="3691497"/>
            <a:ext cx="1506238" cy="1129679"/>
          </a:xfrm>
          <a:prstGeom prst="rect">
            <a:avLst/>
          </a:prstGeom>
          <a:blipFill>
            <a:blip r:embed="rId5"/>
            <a:stretch>
              <a:fillRect t="-208" b="-3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820421" y="3656171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14182" y="5101197"/>
            <a:ext cx="1506238" cy="1129679"/>
          </a:xfrm>
          <a:prstGeom prst="rect">
            <a:avLst/>
          </a:prstGeom>
          <a:blipFill>
            <a:blip r:embed="rId6"/>
            <a:stretch>
              <a:fillRect t="-208" b="-3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820421" y="5065871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34351" y="3691497"/>
            <a:ext cx="1506238" cy="1129679"/>
          </a:xfrm>
          <a:prstGeom prst="rect">
            <a:avLst/>
          </a:prstGeom>
          <a:blipFill>
            <a:blip r:embed="rId7"/>
            <a:stretch>
              <a:fillRect t="-208" b="-3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9640590" y="3656171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34351" y="5101197"/>
            <a:ext cx="1506238" cy="1129679"/>
          </a:xfrm>
          <a:prstGeom prst="rect">
            <a:avLst/>
          </a:prstGeom>
          <a:blipFill>
            <a:blip r:embed="rId8"/>
            <a:stretch>
              <a:fillRect t="-208" b="-35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9640590" y="5065871"/>
            <a:ext cx="2171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7369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3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15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85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3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7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2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5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0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 animBg="1"/>
      <p:bldP spid="13" grpId="0"/>
      <p:bldP spid="14" grpId="0" animBg="1"/>
      <p:bldP spid="16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833427" y="2341484"/>
            <a:ext cx="927208" cy="927208"/>
          </a:xfrm>
          <a:prstGeom prst="ellipse">
            <a:avLst/>
          </a:prstGeom>
          <a:solidFill>
            <a:srgbClr val="36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33427" y="3847157"/>
            <a:ext cx="927208" cy="927208"/>
          </a:xfrm>
          <a:prstGeom prst="ellipse">
            <a:avLst/>
          </a:prstGeom>
          <a:solidFill>
            <a:srgbClr val="36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453358" y="3847157"/>
            <a:ext cx="927208" cy="927208"/>
          </a:xfrm>
          <a:prstGeom prst="ellipse">
            <a:avLst/>
          </a:prstGeom>
          <a:solidFill>
            <a:srgbClr val="36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453358" y="2341484"/>
            <a:ext cx="927208" cy="927208"/>
          </a:xfrm>
          <a:prstGeom prst="ellipse">
            <a:avLst/>
          </a:prstGeom>
          <a:solidFill>
            <a:srgbClr val="36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833427" y="2341484"/>
            <a:ext cx="301646" cy="301646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078920" y="2341484"/>
            <a:ext cx="301646" cy="301646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33427" y="4470983"/>
            <a:ext cx="301646" cy="301646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078920" y="4470983"/>
            <a:ext cx="301646" cy="301646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4968152" y="1661680"/>
            <a:ext cx="0" cy="59309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08152" y="1661679"/>
            <a:ext cx="3960000" cy="0"/>
          </a:xfrm>
          <a:prstGeom prst="line">
            <a:avLst/>
          </a:prstGeom>
          <a:ln>
            <a:solidFill>
              <a:srgbClr val="FFC00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14400" y="1763019"/>
            <a:ext cx="368676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 flipV="1">
            <a:off x="7229743" y="1661680"/>
            <a:ext cx="0" cy="59309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229743" y="1661679"/>
            <a:ext cx="3960000" cy="0"/>
          </a:xfrm>
          <a:prstGeom prst="line">
            <a:avLst/>
          </a:prstGeom>
          <a:ln>
            <a:solidFill>
              <a:srgbClr val="FFC00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502975" y="1763019"/>
            <a:ext cx="368676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968152" y="4889226"/>
            <a:ext cx="0" cy="59309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1008152" y="5482321"/>
            <a:ext cx="3960000" cy="0"/>
          </a:xfrm>
          <a:prstGeom prst="line">
            <a:avLst/>
          </a:prstGeom>
          <a:ln>
            <a:solidFill>
              <a:srgbClr val="FFC00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229743" y="4889226"/>
            <a:ext cx="0" cy="59309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7229743" y="5482321"/>
            <a:ext cx="3960000" cy="0"/>
          </a:xfrm>
          <a:prstGeom prst="line">
            <a:avLst/>
          </a:prstGeom>
          <a:ln>
            <a:solidFill>
              <a:srgbClr val="FFC00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914400" y="4269671"/>
            <a:ext cx="368676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02975" y="4269671"/>
            <a:ext cx="368676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2743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22" grpId="0"/>
      <p:bldP spid="25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230461" y="2006513"/>
            <a:ext cx="323557" cy="350285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54018" y="3286673"/>
            <a:ext cx="323557" cy="22226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77575" y="4116667"/>
            <a:ext cx="323557" cy="139270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91975" y="3863449"/>
            <a:ext cx="323557" cy="164592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115532" y="2301935"/>
            <a:ext cx="323557" cy="32074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439089" y="3117861"/>
            <a:ext cx="323557" cy="239150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542102" y="5509369"/>
            <a:ext cx="35863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7839975" y="1528212"/>
            <a:ext cx="0" cy="398115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8230461" y="5537079"/>
            <a:ext cx="970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841211" y="5537079"/>
            <a:ext cx="970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7667754" y="5213522"/>
            <a:ext cx="17222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667754" y="4419571"/>
            <a:ext cx="17222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667754" y="3625623"/>
            <a:ext cx="17222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7667754" y="2831675"/>
            <a:ext cx="17222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7667754" y="2037727"/>
            <a:ext cx="17222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550315" y="1640753"/>
            <a:ext cx="288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550315" y="4816545"/>
            <a:ext cx="288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550315" y="4022597"/>
            <a:ext cx="288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7550315" y="3228649"/>
            <a:ext cx="288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7550315" y="2434701"/>
            <a:ext cx="288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959471" y="1471476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59471" y="1858152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59471" y="2244828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59471" y="2631504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959471" y="3018180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59471" y="3404856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59471" y="3791532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959471" y="4178208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959471" y="4564884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59471" y="5338240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959471" y="4951560"/>
            <a:ext cx="667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31314" y="2029829"/>
            <a:ext cx="308215" cy="308215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266244" y="1997173"/>
            <a:ext cx="55857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31314" y="3502635"/>
            <a:ext cx="308215" cy="30821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66244" y="3469979"/>
            <a:ext cx="55857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31314" y="4849201"/>
            <a:ext cx="308215" cy="308215"/>
          </a:xfrm>
          <a:prstGeom prst="ellipse">
            <a:avLst/>
          </a:prstGeom>
          <a:solidFill>
            <a:schemeClr val="bg1">
              <a:lumMod val="50000"/>
            </a:schemeClr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66244" y="4816545"/>
            <a:ext cx="558572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048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25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75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25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7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5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75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25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9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5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20" grpId="0"/>
      <p:bldP spid="2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9990" y="4426373"/>
            <a:ext cx="3328988" cy="1825625"/>
            <a:chOff x="3334" y="164"/>
            <a:chExt cx="2097" cy="1150"/>
          </a:xfrm>
        </p:grpSpPr>
        <p:sp>
          <p:nvSpPr>
            <p:cNvPr id="3" name="Rectangle 7"/>
            <p:cNvSpPr>
              <a:spLocks noChangeArrowheads="1"/>
            </p:cNvSpPr>
            <p:nvPr/>
          </p:nvSpPr>
          <p:spPr bwMode="auto">
            <a:xfrm>
              <a:off x="3334" y="164"/>
              <a:ext cx="2097" cy="1150"/>
            </a:xfrm>
            <a:prstGeom prst="rect">
              <a:avLst/>
            </a:prstGeom>
            <a:solidFill>
              <a:srgbClr val="FFC000"/>
            </a:solidFill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3470" y="300"/>
              <a:ext cx="226" cy="22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3742" y="514"/>
              <a:ext cx="149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334" y="586"/>
              <a:ext cx="209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148948" y="4426373"/>
            <a:ext cx="72903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PART. </a:t>
            </a:r>
            <a:r>
              <a:rPr lang="en-US" altLang="zh-CN" dirty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9934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361296" y="2769941"/>
            <a:ext cx="1382260" cy="1382260"/>
          </a:xfrm>
          <a:prstGeom prst="ellipse">
            <a:avLst/>
          </a:prstGeom>
          <a:noFill/>
          <a:ln w="7620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pPr algn="ctr"/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73133" y="2742231"/>
            <a:ext cx="393895" cy="393895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73133" y="3733629"/>
            <a:ext cx="393895" cy="393895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349661" y="2742231"/>
            <a:ext cx="393895" cy="393895"/>
          </a:xfrm>
          <a:prstGeom prst="ellipse">
            <a:avLst/>
          </a:prstGeom>
          <a:solidFill>
            <a:srgbClr val="363737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49661" y="3733629"/>
            <a:ext cx="393895" cy="393895"/>
          </a:xfrm>
          <a:prstGeom prst="ellipse">
            <a:avLst/>
          </a:prstGeom>
          <a:solidFill>
            <a:srgbClr val="363737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>
            <a:stCxn id="10" idx="6"/>
          </p:cNvCxnSpPr>
          <p:nvPr/>
        </p:nvCxnSpPr>
        <p:spPr>
          <a:xfrm>
            <a:off x="6743556" y="2939179"/>
            <a:ext cx="42665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8" idx="2"/>
          </p:cNvCxnSpPr>
          <p:nvPr/>
        </p:nvCxnSpPr>
        <p:spPr>
          <a:xfrm>
            <a:off x="1106567" y="2939179"/>
            <a:ext cx="42665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12" idx="6"/>
          </p:cNvCxnSpPr>
          <p:nvPr/>
        </p:nvCxnSpPr>
        <p:spPr>
          <a:xfrm>
            <a:off x="6743556" y="3930577"/>
            <a:ext cx="426656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endCxn id="9" idx="2"/>
          </p:cNvCxnSpPr>
          <p:nvPr/>
        </p:nvCxnSpPr>
        <p:spPr>
          <a:xfrm>
            <a:off x="1082351" y="3930577"/>
            <a:ext cx="429078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106567" y="2080472"/>
            <a:ext cx="4362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672202" y="2080472"/>
            <a:ext cx="4337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06567" y="3966218"/>
            <a:ext cx="4362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72202" y="3966218"/>
            <a:ext cx="4337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 ABOUT THIS 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3390" y="5392854"/>
            <a:ext cx="1132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SENTENTS ABOUT THIS PART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1505" y="5456961"/>
            <a:ext cx="95534" cy="2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2624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25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95609" y="1672278"/>
            <a:ext cx="1862706" cy="186270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95609" y="3637555"/>
            <a:ext cx="79157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77998" y="3637555"/>
            <a:ext cx="1180317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POSITION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459884" y="3637555"/>
            <a:ext cx="0" cy="3385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695609" y="4078680"/>
            <a:ext cx="1862706" cy="787173"/>
            <a:chOff x="313898" y="4521806"/>
            <a:chExt cx="1862706" cy="787173"/>
          </a:xfrm>
          <a:solidFill>
            <a:schemeClr val="bg1">
              <a:lumMod val="85000"/>
            </a:schemeClr>
          </a:solidFill>
        </p:grpSpPr>
        <p:sp>
          <p:nvSpPr>
            <p:cNvPr id="13" name="矩形 12"/>
            <p:cNvSpPr/>
            <p:nvPr/>
          </p:nvSpPr>
          <p:spPr>
            <a:xfrm>
              <a:off x="313898" y="4694830"/>
              <a:ext cx="1862706" cy="614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477672" y="4521806"/>
              <a:ext cx="191068" cy="173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695609" y="4972171"/>
            <a:ext cx="1862705" cy="11449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729125" y="1672278"/>
            <a:ext cx="0" cy="44448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908893" y="1672278"/>
            <a:ext cx="1862706" cy="186270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908893" y="3637555"/>
            <a:ext cx="79157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91282" y="3637555"/>
            <a:ext cx="1180317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POSITION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3673168" y="3637555"/>
            <a:ext cx="0" cy="3385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2908893" y="4078680"/>
            <a:ext cx="1862706" cy="787173"/>
            <a:chOff x="313898" y="4521806"/>
            <a:chExt cx="1862706" cy="787173"/>
          </a:xfrm>
          <a:solidFill>
            <a:schemeClr val="bg1">
              <a:lumMod val="85000"/>
            </a:schemeClr>
          </a:solidFill>
        </p:grpSpPr>
        <p:sp>
          <p:nvSpPr>
            <p:cNvPr id="26" name="矩形 25"/>
            <p:cNvSpPr/>
            <p:nvPr/>
          </p:nvSpPr>
          <p:spPr>
            <a:xfrm>
              <a:off x="313898" y="4694830"/>
              <a:ext cx="1862706" cy="614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>
              <a:off x="477672" y="4521806"/>
              <a:ext cx="191068" cy="173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908893" y="4972171"/>
            <a:ext cx="1862705" cy="11449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942409" y="1672278"/>
            <a:ext cx="0" cy="44448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5122175" y="1672278"/>
            <a:ext cx="1862706" cy="186270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122175" y="3637555"/>
            <a:ext cx="79157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804564" y="3637555"/>
            <a:ext cx="1180317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POSITION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886450" y="3637555"/>
            <a:ext cx="0" cy="3385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5122175" y="4078680"/>
            <a:ext cx="1862706" cy="787173"/>
            <a:chOff x="313898" y="4521806"/>
            <a:chExt cx="1862706" cy="787173"/>
          </a:xfrm>
          <a:solidFill>
            <a:schemeClr val="bg1">
              <a:lumMod val="85000"/>
            </a:schemeClr>
          </a:solidFill>
        </p:grpSpPr>
        <p:sp>
          <p:nvSpPr>
            <p:cNvPr id="35" name="矩形 34"/>
            <p:cNvSpPr/>
            <p:nvPr/>
          </p:nvSpPr>
          <p:spPr>
            <a:xfrm>
              <a:off x="313898" y="4694830"/>
              <a:ext cx="1862706" cy="614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>
              <a:off x="477672" y="4521806"/>
              <a:ext cx="191068" cy="173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122175" y="4972171"/>
            <a:ext cx="1862705" cy="11449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7155691" y="1672278"/>
            <a:ext cx="0" cy="44448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7335457" y="1672278"/>
            <a:ext cx="1862706" cy="186270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335457" y="3637555"/>
            <a:ext cx="79157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017846" y="3637555"/>
            <a:ext cx="1180317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POSITION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8099732" y="3637555"/>
            <a:ext cx="0" cy="3385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7335457" y="4078680"/>
            <a:ext cx="1862706" cy="787173"/>
            <a:chOff x="313898" y="4521806"/>
            <a:chExt cx="1862706" cy="787173"/>
          </a:xfrm>
          <a:solidFill>
            <a:schemeClr val="bg1">
              <a:lumMod val="8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313898" y="4694830"/>
              <a:ext cx="1862706" cy="614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477672" y="4521806"/>
              <a:ext cx="191068" cy="173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7335457" y="4972171"/>
            <a:ext cx="1862705" cy="11449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9365491" y="1672278"/>
            <a:ext cx="0" cy="44448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9545257" y="1672278"/>
            <a:ext cx="1862706" cy="186270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9545257" y="3637555"/>
            <a:ext cx="791571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227646" y="3637555"/>
            <a:ext cx="1180317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POSITION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10309532" y="3637555"/>
            <a:ext cx="0" cy="3385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9545257" y="4078680"/>
            <a:ext cx="1862706" cy="787173"/>
            <a:chOff x="313898" y="4521806"/>
            <a:chExt cx="1862706" cy="787173"/>
          </a:xfrm>
          <a:solidFill>
            <a:schemeClr val="bg1">
              <a:lumMod val="85000"/>
            </a:schemeClr>
          </a:solidFill>
        </p:grpSpPr>
        <p:sp>
          <p:nvSpPr>
            <p:cNvPr id="53" name="矩形 52"/>
            <p:cNvSpPr/>
            <p:nvPr/>
          </p:nvSpPr>
          <p:spPr>
            <a:xfrm>
              <a:off x="313898" y="4694830"/>
              <a:ext cx="1862706" cy="6141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TEXT HERE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等腰三角形 53"/>
            <p:cNvSpPr/>
            <p:nvPr/>
          </p:nvSpPr>
          <p:spPr>
            <a:xfrm>
              <a:off x="477672" y="4521806"/>
              <a:ext cx="191068" cy="173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9545257" y="4972171"/>
            <a:ext cx="1862705" cy="11449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SENTENCES ABOUT THIS PART.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9462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75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75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7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75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75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75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575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1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15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1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115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65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15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1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7725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8725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9725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725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1225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1725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2725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73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8300"/>
                            </p:stCondLst>
                            <p:childTnLst>
                              <p:par>
                                <p:cTn id="1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93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300"/>
                            </p:stCondLst>
                            <p:childTnLst>
                              <p:par>
                                <p:cTn id="1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08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1300"/>
                            </p:stCondLst>
                            <p:childTnLst>
                              <p:par>
                                <p:cTn id="1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23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6" grpId="0"/>
      <p:bldP spid="21" grpId="0" animBg="1"/>
      <p:bldP spid="22" grpId="0"/>
      <p:bldP spid="23" grpId="0"/>
      <p:bldP spid="28" grpId="0"/>
      <p:bldP spid="30" grpId="0" animBg="1"/>
      <p:bldP spid="31" grpId="0"/>
      <p:bldP spid="32" grpId="0"/>
      <p:bldP spid="37" grpId="0"/>
      <p:bldP spid="39" grpId="0" animBg="1"/>
      <p:bldP spid="40" grpId="0"/>
      <p:bldP spid="41" grpId="0"/>
      <p:bldP spid="46" grpId="0"/>
      <p:bldP spid="48" grpId="0" animBg="1"/>
      <p:bldP spid="49" grpId="0"/>
      <p:bldP spid="50" grpId="0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739465" y="1480016"/>
            <a:ext cx="1659988" cy="2110154"/>
          </a:xfrm>
          <a:prstGeom prst="roundRect">
            <a:avLst>
              <a:gd name="adj" fmla="val 3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加号 7"/>
          <p:cNvSpPr/>
          <p:nvPr/>
        </p:nvSpPr>
        <p:spPr>
          <a:xfrm>
            <a:off x="1379918" y="1617897"/>
            <a:ext cx="379081" cy="379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减号 8"/>
          <p:cNvSpPr/>
          <p:nvPr/>
        </p:nvSpPr>
        <p:spPr>
          <a:xfrm>
            <a:off x="3204564" y="1617897"/>
            <a:ext cx="379081" cy="379081"/>
          </a:xfrm>
          <a:prstGeom prst="mathMin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392482" y="1480016"/>
            <a:ext cx="1659988" cy="2110154"/>
          </a:xfrm>
          <a:prstGeom prst="roundRect">
            <a:avLst>
              <a:gd name="adj" fmla="val 3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加号 11"/>
          <p:cNvSpPr/>
          <p:nvPr/>
        </p:nvSpPr>
        <p:spPr>
          <a:xfrm>
            <a:off x="5032935" y="1617897"/>
            <a:ext cx="379081" cy="379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减号 12"/>
          <p:cNvSpPr/>
          <p:nvPr/>
        </p:nvSpPr>
        <p:spPr>
          <a:xfrm>
            <a:off x="6857581" y="1617897"/>
            <a:ext cx="379081" cy="379081"/>
          </a:xfrm>
          <a:prstGeom prst="mathMin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减号 13"/>
          <p:cNvSpPr/>
          <p:nvPr/>
        </p:nvSpPr>
        <p:spPr>
          <a:xfrm>
            <a:off x="1379919" y="3887087"/>
            <a:ext cx="379081" cy="379081"/>
          </a:xfrm>
          <a:prstGeom prst="mathMin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567837" y="3749206"/>
            <a:ext cx="1659988" cy="2110154"/>
          </a:xfrm>
          <a:prstGeom prst="roundRect">
            <a:avLst>
              <a:gd name="adj" fmla="val 3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加号 19"/>
          <p:cNvSpPr/>
          <p:nvPr/>
        </p:nvSpPr>
        <p:spPr>
          <a:xfrm>
            <a:off x="3208290" y="3887087"/>
            <a:ext cx="379081" cy="379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减号 20"/>
          <p:cNvSpPr/>
          <p:nvPr/>
        </p:nvSpPr>
        <p:spPr>
          <a:xfrm>
            <a:off x="5035441" y="3887087"/>
            <a:ext cx="379081" cy="379081"/>
          </a:xfrm>
          <a:prstGeom prst="mathMin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223359" y="3749206"/>
            <a:ext cx="1659988" cy="2110154"/>
          </a:xfrm>
          <a:prstGeom prst="roundRect">
            <a:avLst>
              <a:gd name="adj" fmla="val 3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加号 22"/>
          <p:cNvSpPr/>
          <p:nvPr/>
        </p:nvSpPr>
        <p:spPr>
          <a:xfrm>
            <a:off x="6863812" y="3887087"/>
            <a:ext cx="379081" cy="379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9465" y="218279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92482" y="218279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564110" y="446097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17127" y="446097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9465" y="446097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392482" y="446097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64110" y="2154420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17127" y="2154420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8041772" y="1480016"/>
            <a:ext cx="1659988" cy="2110154"/>
          </a:xfrm>
          <a:prstGeom prst="roundRect">
            <a:avLst>
              <a:gd name="adj" fmla="val 3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加号 32"/>
          <p:cNvSpPr/>
          <p:nvPr/>
        </p:nvSpPr>
        <p:spPr>
          <a:xfrm>
            <a:off x="8682225" y="1617897"/>
            <a:ext cx="379081" cy="379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减号 33"/>
          <p:cNvSpPr/>
          <p:nvPr/>
        </p:nvSpPr>
        <p:spPr>
          <a:xfrm>
            <a:off x="10506871" y="1617897"/>
            <a:ext cx="379081" cy="379081"/>
          </a:xfrm>
          <a:prstGeom prst="mathMin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减号 34"/>
          <p:cNvSpPr/>
          <p:nvPr/>
        </p:nvSpPr>
        <p:spPr>
          <a:xfrm>
            <a:off x="8684731" y="3887087"/>
            <a:ext cx="379081" cy="379081"/>
          </a:xfrm>
          <a:prstGeom prst="mathMinu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9872649" y="3749206"/>
            <a:ext cx="1659988" cy="2110154"/>
          </a:xfrm>
          <a:prstGeom prst="roundRect">
            <a:avLst>
              <a:gd name="adj" fmla="val 395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加号 36"/>
          <p:cNvSpPr/>
          <p:nvPr/>
        </p:nvSpPr>
        <p:spPr>
          <a:xfrm>
            <a:off x="10513102" y="3887087"/>
            <a:ext cx="379081" cy="379081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41772" y="218279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866417" y="446097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041772" y="4460977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866417" y="2154420"/>
            <a:ext cx="165998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DESCRIPTION SENTENTS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7775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2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609672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8" name="椭圆 7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饼形 8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173903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12" name="椭圆 11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饼形 12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38134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16" name="椭圆 15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饼形 19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02365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22" name="椭圆 21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66596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25" name="椭圆 24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饼形 25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30827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28" name="椭圆 27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95058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31" name="椭圆 30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饼形 31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559289" y="2296787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34" name="椭圆 33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饼形 34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23520" y="2296787"/>
            <a:ext cx="389313" cy="571081"/>
            <a:chOff x="2442948" y="1935317"/>
            <a:chExt cx="1433854" cy="2238370"/>
          </a:xfrm>
          <a:solidFill>
            <a:srgbClr val="363737"/>
          </a:solidFill>
        </p:grpSpPr>
        <p:sp>
          <p:nvSpPr>
            <p:cNvPr id="37" name="椭圆 36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饼形 37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87748" y="2296787"/>
            <a:ext cx="389313" cy="571081"/>
            <a:chOff x="2442948" y="1935317"/>
            <a:chExt cx="1433854" cy="2238370"/>
          </a:xfrm>
          <a:solidFill>
            <a:srgbClr val="363737"/>
          </a:solidFill>
        </p:grpSpPr>
        <p:sp>
          <p:nvSpPr>
            <p:cNvPr id="40" name="椭圆 39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饼形 40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09672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43" name="椭圆 42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饼形 43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73903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46" name="椭圆 45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饼形 46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738134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49" name="椭圆 48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饼形 49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302365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52" name="椭圆 51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饼形 52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66596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55" name="椭圆 54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饼形 55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430827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58" name="椭圆 57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饼形 58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995058" y="2834541"/>
            <a:ext cx="389313" cy="571081"/>
            <a:chOff x="2442948" y="1935317"/>
            <a:chExt cx="1433854" cy="2238370"/>
          </a:xfrm>
          <a:solidFill>
            <a:srgbClr val="FFC000"/>
          </a:solidFill>
        </p:grpSpPr>
        <p:sp>
          <p:nvSpPr>
            <p:cNvPr id="61" name="椭圆 60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饼形 61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559289" y="2834541"/>
            <a:ext cx="389313" cy="571081"/>
            <a:chOff x="2442948" y="1935317"/>
            <a:chExt cx="1433854" cy="2238370"/>
          </a:xfrm>
          <a:solidFill>
            <a:srgbClr val="363737"/>
          </a:solidFill>
        </p:grpSpPr>
        <p:sp>
          <p:nvSpPr>
            <p:cNvPr id="64" name="椭圆 63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饼形 64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123520" y="2834541"/>
            <a:ext cx="389313" cy="571081"/>
            <a:chOff x="2442948" y="1935317"/>
            <a:chExt cx="1433854" cy="2238370"/>
          </a:xfrm>
          <a:solidFill>
            <a:srgbClr val="363737"/>
          </a:solidFill>
        </p:grpSpPr>
        <p:sp>
          <p:nvSpPr>
            <p:cNvPr id="67" name="椭圆 66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饼形 67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687748" y="2834541"/>
            <a:ext cx="389313" cy="571081"/>
            <a:chOff x="2442948" y="1935317"/>
            <a:chExt cx="1433854" cy="2238370"/>
          </a:xfrm>
          <a:solidFill>
            <a:srgbClr val="363737"/>
          </a:solidFill>
        </p:grpSpPr>
        <p:sp>
          <p:nvSpPr>
            <p:cNvPr id="70" name="椭圆 69"/>
            <p:cNvSpPr/>
            <p:nvPr/>
          </p:nvSpPr>
          <p:spPr>
            <a:xfrm>
              <a:off x="2771335" y="1935317"/>
              <a:ext cx="777083" cy="7770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饼形 70"/>
            <p:cNvSpPr/>
            <p:nvPr/>
          </p:nvSpPr>
          <p:spPr>
            <a:xfrm rot="5400000">
              <a:off x="2442948" y="2739833"/>
              <a:ext cx="1433854" cy="1433854"/>
            </a:xfrm>
            <a:prstGeom prst="pie">
              <a:avLst>
                <a:gd name="adj1" fmla="val 5371193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1455576" y="2090313"/>
            <a:ext cx="31341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8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506709" y="4106328"/>
            <a:ext cx="9242158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HERE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SENTENCES ABOUT THIS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9651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9990" y="4426373"/>
            <a:ext cx="3328988" cy="1825625"/>
            <a:chOff x="3334" y="164"/>
            <a:chExt cx="2097" cy="1150"/>
          </a:xfrm>
        </p:grpSpPr>
        <p:sp>
          <p:nvSpPr>
            <p:cNvPr id="3" name="Rectangle 7"/>
            <p:cNvSpPr>
              <a:spLocks noChangeArrowheads="1"/>
            </p:cNvSpPr>
            <p:nvPr/>
          </p:nvSpPr>
          <p:spPr bwMode="auto">
            <a:xfrm>
              <a:off x="3334" y="164"/>
              <a:ext cx="2097" cy="1150"/>
            </a:xfrm>
            <a:prstGeom prst="rect">
              <a:avLst/>
            </a:prstGeom>
            <a:solidFill>
              <a:srgbClr val="FFC000"/>
            </a:solidFill>
            <a:ln w="9525" algn="ctr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Rectangle 8"/>
            <p:cNvSpPr>
              <a:spLocks noChangeArrowheads="1"/>
            </p:cNvSpPr>
            <p:nvPr/>
          </p:nvSpPr>
          <p:spPr bwMode="auto">
            <a:xfrm>
              <a:off x="3470" y="300"/>
              <a:ext cx="226" cy="22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Line 9"/>
            <p:cNvSpPr>
              <a:spLocks noChangeShapeType="1"/>
            </p:cNvSpPr>
            <p:nvPr/>
          </p:nvSpPr>
          <p:spPr bwMode="auto">
            <a:xfrm>
              <a:off x="3742" y="514"/>
              <a:ext cx="1497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3334" y="586"/>
              <a:ext cx="209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5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148948" y="4426373"/>
            <a:ext cx="72903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PART. </a:t>
            </a:r>
            <a:r>
              <a:rPr lang="en-US" altLang="zh-CN" dirty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</a:t>
            </a:r>
            <a:r>
              <a:rPr lang="en-US" altLang="zh-CN" dirty="0" smtClean="0">
                <a:solidFill>
                  <a:schemeClr val="tx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dirty="0">
              <a:solidFill>
                <a:schemeClr val="tx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4139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59558" y="2006791"/>
            <a:ext cx="2306472" cy="2961150"/>
            <a:chOff x="668740" y="2006635"/>
            <a:chExt cx="2306472" cy="2961150"/>
          </a:xfrm>
        </p:grpSpPr>
        <p:sp>
          <p:nvSpPr>
            <p:cNvPr id="8" name="矩形 7"/>
            <p:cNvSpPr/>
            <p:nvPr/>
          </p:nvSpPr>
          <p:spPr>
            <a:xfrm>
              <a:off x="668740" y="2006635"/>
              <a:ext cx="2306472" cy="29611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791570" y="3029803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91570" y="4080681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668740" y="2197654"/>
              <a:ext cx="230647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SUBTITLE 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IN HERE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68740" y="3142684"/>
              <a:ext cx="230647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DESCRIPTION SENTENTS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59558" y="1938138"/>
            <a:ext cx="2306472" cy="81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2388" y="4435679"/>
            <a:ext cx="2074460" cy="409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09585" y="2006791"/>
            <a:ext cx="2306472" cy="2961150"/>
            <a:chOff x="668740" y="2006635"/>
            <a:chExt cx="2306472" cy="2961150"/>
          </a:xfrm>
        </p:grpSpPr>
        <p:sp>
          <p:nvSpPr>
            <p:cNvPr id="21" name="矩形 20"/>
            <p:cNvSpPr/>
            <p:nvPr/>
          </p:nvSpPr>
          <p:spPr>
            <a:xfrm>
              <a:off x="668740" y="2006635"/>
              <a:ext cx="2306472" cy="29611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791570" y="3029803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791570" y="4080681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668740" y="2197654"/>
              <a:ext cx="230647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SUBTITLE 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IN HERE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8740" y="3142684"/>
              <a:ext cx="230647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DESCRIPTION SENTENTS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3309585" y="1938138"/>
            <a:ext cx="2306472" cy="81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32415" y="4435679"/>
            <a:ext cx="2074460" cy="409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182442" y="2006791"/>
            <a:ext cx="2306472" cy="2961150"/>
            <a:chOff x="668740" y="2006635"/>
            <a:chExt cx="2306472" cy="2961150"/>
          </a:xfrm>
        </p:grpSpPr>
        <p:sp>
          <p:nvSpPr>
            <p:cNvPr id="29" name="矩形 28"/>
            <p:cNvSpPr/>
            <p:nvPr/>
          </p:nvSpPr>
          <p:spPr>
            <a:xfrm>
              <a:off x="668740" y="2006635"/>
              <a:ext cx="2306472" cy="29611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791570" y="3029803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91570" y="4080681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668740" y="2197654"/>
              <a:ext cx="230647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SUBTITLE 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IN HERE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68740" y="3142684"/>
              <a:ext cx="230647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DESCRIPTION SENTENTS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182442" y="1938138"/>
            <a:ext cx="2306472" cy="81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05272" y="4435679"/>
            <a:ext cx="2074460" cy="409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178129" y="2006791"/>
            <a:ext cx="2306472" cy="2961150"/>
            <a:chOff x="668740" y="2006635"/>
            <a:chExt cx="2306472" cy="2961150"/>
          </a:xfrm>
        </p:grpSpPr>
        <p:sp>
          <p:nvSpPr>
            <p:cNvPr id="37" name="矩形 36"/>
            <p:cNvSpPr/>
            <p:nvPr/>
          </p:nvSpPr>
          <p:spPr>
            <a:xfrm>
              <a:off x="668740" y="2006635"/>
              <a:ext cx="2306472" cy="29611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791570" y="3029803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91570" y="4080681"/>
              <a:ext cx="1979765" cy="0"/>
            </a:xfrm>
            <a:prstGeom prst="line">
              <a:avLst/>
            </a:prstGeom>
            <a:ln>
              <a:solidFill>
                <a:srgbClr val="3637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668740" y="2197654"/>
              <a:ext cx="230647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SUBTITLE 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IN HERE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68740" y="3142684"/>
              <a:ext cx="230647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HERE TO ADD YOUR DESCRIPTION SENTENTS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9178129" y="1938138"/>
            <a:ext cx="2306472" cy="818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300959" y="4435679"/>
            <a:ext cx="2074460" cy="4094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3390" y="5392854"/>
            <a:ext cx="1132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SENTENTS ABOUT THIS PART</a:t>
            </a:r>
            <a:endParaRPr lang="zh-CN" altLang="en-US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31505" y="5456961"/>
            <a:ext cx="95534" cy="2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8573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5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6" grpId="0" animBg="1"/>
      <p:bldP spid="27" grpId="0" animBg="1"/>
      <p:bldP spid="34" grpId="0" animBg="1"/>
      <p:bldP spid="35" grpId="0" animBg="1"/>
      <p:bldP spid="42" grpId="0" animBg="1"/>
      <p:bldP spid="43" grpId="0" animBg="1"/>
      <p:bldP spid="44" grpId="0"/>
      <p:bldP spid="4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8066" y="2114550"/>
            <a:ext cx="3600534" cy="360053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133850" y="2057400"/>
            <a:ext cx="659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IN HERE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33850" y="2514660"/>
            <a:ext cx="7781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PART. CLICK HERE TO ADD YOUR DESCRIPTION SENTENCES ABOUT THIS PART. THIS IS A SUMMARY PART. CLICK HERE TO ADD YOUR DESCRIPTION SENTENCES ABOUT THIS PART.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05400" y="3715228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05400" y="4852387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05400" y="4084560"/>
            <a:ext cx="2381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05400" y="5221719"/>
            <a:ext cx="2381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48150" y="4857834"/>
            <a:ext cx="857250" cy="8572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248150" y="3752934"/>
            <a:ext cx="857250" cy="8572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4469930" y="4001559"/>
            <a:ext cx="413690" cy="360000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>
            <a:off x="4486506" y="5106459"/>
            <a:ext cx="364369" cy="360000"/>
          </a:xfrm>
          <a:custGeom>
            <a:avLst/>
            <a:gdLst>
              <a:gd name="connsiteX0" fmla="*/ 3577275 w 5691115"/>
              <a:gd name="connsiteY0" fmla="*/ 3207225 h 5622876"/>
              <a:gd name="connsiteX1" fmla="*/ 3268639 w 5691115"/>
              <a:gd name="connsiteY1" fmla="*/ 3515861 h 5622876"/>
              <a:gd name="connsiteX2" fmla="*/ 3268639 w 5691115"/>
              <a:gd name="connsiteY2" fmla="*/ 5089053 h 5622876"/>
              <a:gd name="connsiteX3" fmla="*/ 3577275 w 5691115"/>
              <a:gd name="connsiteY3" fmla="*/ 5397689 h 5622876"/>
              <a:gd name="connsiteX4" fmla="*/ 5150467 w 5691115"/>
              <a:gd name="connsiteY4" fmla="*/ 5397689 h 5622876"/>
              <a:gd name="connsiteX5" fmla="*/ 5459103 w 5691115"/>
              <a:gd name="connsiteY5" fmla="*/ 5089053 h 5622876"/>
              <a:gd name="connsiteX6" fmla="*/ 5459103 w 5691115"/>
              <a:gd name="connsiteY6" fmla="*/ 3515861 h 5622876"/>
              <a:gd name="connsiteX7" fmla="*/ 5150467 w 5691115"/>
              <a:gd name="connsiteY7" fmla="*/ 3207225 h 5622876"/>
              <a:gd name="connsiteX8" fmla="*/ 533824 w 5691115"/>
              <a:gd name="connsiteY8" fmla="*/ 3207225 h 5622876"/>
              <a:gd name="connsiteX9" fmla="*/ 225188 w 5691115"/>
              <a:gd name="connsiteY9" fmla="*/ 3515861 h 5622876"/>
              <a:gd name="connsiteX10" fmla="*/ 225188 w 5691115"/>
              <a:gd name="connsiteY10" fmla="*/ 5089053 h 5622876"/>
              <a:gd name="connsiteX11" fmla="*/ 533824 w 5691115"/>
              <a:gd name="connsiteY11" fmla="*/ 5397689 h 5622876"/>
              <a:gd name="connsiteX12" fmla="*/ 2107016 w 5691115"/>
              <a:gd name="connsiteY12" fmla="*/ 5397689 h 5622876"/>
              <a:gd name="connsiteX13" fmla="*/ 2415652 w 5691115"/>
              <a:gd name="connsiteY13" fmla="*/ 5089053 h 5622876"/>
              <a:gd name="connsiteX14" fmla="*/ 2415652 w 5691115"/>
              <a:gd name="connsiteY14" fmla="*/ 3515861 h 5622876"/>
              <a:gd name="connsiteX15" fmla="*/ 2107016 w 5691115"/>
              <a:gd name="connsiteY15" fmla="*/ 3207225 h 5622876"/>
              <a:gd name="connsiteX16" fmla="*/ 3416507 w 5691115"/>
              <a:gd name="connsiteY16" fmla="*/ 2975212 h 5622876"/>
              <a:gd name="connsiteX17" fmla="*/ 5318059 w 5691115"/>
              <a:gd name="connsiteY17" fmla="*/ 2975212 h 5622876"/>
              <a:gd name="connsiteX18" fmla="*/ 5691115 w 5691115"/>
              <a:gd name="connsiteY18" fmla="*/ 3348268 h 5622876"/>
              <a:gd name="connsiteX19" fmla="*/ 5691115 w 5691115"/>
              <a:gd name="connsiteY19" fmla="*/ 5249820 h 5622876"/>
              <a:gd name="connsiteX20" fmla="*/ 5318059 w 5691115"/>
              <a:gd name="connsiteY20" fmla="*/ 5622876 h 5622876"/>
              <a:gd name="connsiteX21" fmla="*/ 3416507 w 5691115"/>
              <a:gd name="connsiteY21" fmla="*/ 5622876 h 5622876"/>
              <a:gd name="connsiteX22" fmla="*/ 3043451 w 5691115"/>
              <a:gd name="connsiteY22" fmla="*/ 5249820 h 5622876"/>
              <a:gd name="connsiteX23" fmla="*/ 3043451 w 5691115"/>
              <a:gd name="connsiteY23" fmla="*/ 3348268 h 5622876"/>
              <a:gd name="connsiteX24" fmla="*/ 3416507 w 5691115"/>
              <a:gd name="connsiteY24" fmla="*/ 2975212 h 5622876"/>
              <a:gd name="connsiteX25" fmla="*/ 373056 w 5691115"/>
              <a:gd name="connsiteY25" fmla="*/ 2975212 h 5622876"/>
              <a:gd name="connsiteX26" fmla="*/ 2274608 w 5691115"/>
              <a:gd name="connsiteY26" fmla="*/ 2975212 h 5622876"/>
              <a:gd name="connsiteX27" fmla="*/ 2647664 w 5691115"/>
              <a:gd name="connsiteY27" fmla="*/ 3348268 h 5622876"/>
              <a:gd name="connsiteX28" fmla="*/ 2647664 w 5691115"/>
              <a:gd name="connsiteY28" fmla="*/ 5249820 h 5622876"/>
              <a:gd name="connsiteX29" fmla="*/ 2274608 w 5691115"/>
              <a:gd name="connsiteY29" fmla="*/ 5622876 h 5622876"/>
              <a:gd name="connsiteX30" fmla="*/ 373056 w 5691115"/>
              <a:gd name="connsiteY30" fmla="*/ 5622876 h 5622876"/>
              <a:gd name="connsiteX31" fmla="*/ 0 w 5691115"/>
              <a:gd name="connsiteY31" fmla="*/ 5249820 h 5622876"/>
              <a:gd name="connsiteX32" fmla="*/ 0 w 5691115"/>
              <a:gd name="connsiteY32" fmla="*/ 3348268 h 5622876"/>
              <a:gd name="connsiteX33" fmla="*/ 373056 w 5691115"/>
              <a:gd name="connsiteY33" fmla="*/ 2975212 h 5622876"/>
              <a:gd name="connsiteX34" fmla="*/ 3577275 w 5691115"/>
              <a:gd name="connsiteY34" fmla="*/ 232013 h 5622876"/>
              <a:gd name="connsiteX35" fmla="*/ 3268639 w 5691115"/>
              <a:gd name="connsiteY35" fmla="*/ 540649 h 5622876"/>
              <a:gd name="connsiteX36" fmla="*/ 3268639 w 5691115"/>
              <a:gd name="connsiteY36" fmla="*/ 2113841 h 5622876"/>
              <a:gd name="connsiteX37" fmla="*/ 3577275 w 5691115"/>
              <a:gd name="connsiteY37" fmla="*/ 2422477 h 5622876"/>
              <a:gd name="connsiteX38" fmla="*/ 5150467 w 5691115"/>
              <a:gd name="connsiteY38" fmla="*/ 2422477 h 5622876"/>
              <a:gd name="connsiteX39" fmla="*/ 5459103 w 5691115"/>
              <a:gd name="connsiteY39" fmla="*/ 2113841 h 5622876"/>
              <a:gd name="connsiteX40" fmla="*/ 5459103 w 5691115"/>
              <a:gd name="connsiteY40" fmla="*/ 540649 h 5622876"/>
              <a:gd name="connsiteX41" fmla="*/ 5150467 w 5691115"/>
              <a:gd name="connsiteY41" fmla="*/ 232013 h 5622876"/>
              <a:gd name="connsiteX42" fmla="*/ 533824 w 5691115"/>
              <a:gd name="connsiteY42" fmla="*/ 232013 h 5622876"/>
              <a:gd name="connsiteX43" fmla="*/ 225188 w 5691115"/>
              <a:gd name="connsiteY43" fmla="*/ 540649 h 5622876"/>
              <a:gd name="connsiteX44" fmla="*/ 225188 w 5691115"/>
              <a:gd name="connsiteY44" fmla="*/ 2113841 h 5622876"/>
              <a:gd name="connsiteX45" fmla="*/ 533824 w 5691115"/>
              <a:gd name="connsiteY45" fmla="*/ 2422477 h 5622876"/>
              <a:gd name="connsiteX46" fmla="*/ 2107016 w 5691115"/>
              <a:gd name="connsiteY46" fmla="*/ 2422477 h 5622876"/>
              <a:gd name="connsiteX47" fmla="*/ 2415652 w 5691115"/>
              <a:gd name="connsiteY47" fmla="*/ 2113841 h 5622876"/>
              <a:gd name="connsiteX48" fmla="*/ 2415652 w 5691115"/>
              <a:gd name="connsiteY48" fmla="*/ 540649 h 5622876"/>
              <a:gd name="connsiteX49" fmla="*/ 2107016 w 5691115"/>
              <a:gd name="connsiteY49" fmla="*/ 232013 h 5622876"/>
              <a:gd name="connsiteX50" fmla="*/ 3416507 w 5691115"/>
              <a:gd name="connsiteY50" fmla="*/ 0 h 5622876"/>
              <a:gd name="connsiteX51" fmla="*/ 5318059 w 5691115"/>
              <a:gd name="connsiteY51" fmla="*/ 0 h 5622876"/>
              <a:gd name="connsiteX52" fmla="*/ 5691115 w 5691115"/>
              <a:gd name="connsiteY52" fmla="*/ 373056 h 5622876"/>
              <a:gd name="connsiteX53" fmla="*/ 5691115 w 5691115"/>
              <a:gd name="connsiteY53" fmla="*/ 2274608 h 5622876"/>
              <a:gd name="connsiteX54" fmla="*/ 5318059 w 5691115"/>
              <a:gd name="connsiteY54" fmla="*/ 2647664 h 5622876"/>
              <a:gd name="connsiteX55" fmla="*/ 3416507 w 5691115"/>
              <a:gd name="connsiteY55" fmla="*/ 2647664 h 5622876"/>
              <a:gd name="connsiteX56" fmla="*/ 3043451 w 5691115"/>
              <a:gd name="connsiteY56" fmla="*/ 2274608 h 5622876"/>
              <a:gd name="connsiteX57" fmla="*/ 3043451 w 5691115"/>
              <a:gd name="connsiteY57" fmla="*/ 373056 h 5622876"/>
              <a:gd name="connsiteX58" fmla="*/ 3416507 w 5691115"/>
              <a:gd name="connsiteY58" fmla="*/ 0 h 5622876"/>
              <a:gd name="connsiteX59" fmla="*/ 373056 w 5691115"/>
              <a:gd name="connsiteY59" fmla="*/ 0 h 5622876"/>
              <a:gd name="connsiteX60" fmla="*/ 2274608 w 5691115"/>
              <a:gd name="connsiteY60" fmla="*/ 0 h 5622876"/>
              <a:gd name="connsiteX61" fmla="*/ 2647664 w 5691115"/>
              <a:gd name="connsiteY61" fmla="*/ 373056 h 5622876"/>
              <a:gd name="connsiteX62" fmla="*/ 2647664 w 5691115"/>
              <a:gd name="connsiteY62" fmla="*/ 2274608 h 5622876"/>
              <a:gd name="connsiteX63" fmla="*/ 2274608 w 5691115"/>
              <a:gd name="connsiteY63" fmla="*/ 2647664 h 5622876"/>
              <a:gd name="connsiteX64" fmla="*/ 373056 w 5691115"/>
              <a:gd name="connsiteY64" fmla="*/ 2647664 h 5622876"/>
              <a:gd name="connsiteX65" fmla="*/ 0 w 5691115"/>
              <a:gd name="connsiteY65" fmla="*/ 2274608 h 5622876"/>
              <a:gd name="connsiteX66" fmla="*/ 0 w 5691115"/>
              <a:gd name="connsiteY66" fmla="*/ 373056 h 5622876"/>
              <a:gd name="connsiteX67" fmla="*/ 373056 w 5691115"/>
              <a:gd name="connsiteY67" fmla="*/ 0 h 5622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5691115" h="5622876">
                <a:moveTo>
                  <a:pt x="3577275" y="3207225"/>
                </a:moveTo>
                <a:cubicBezTo>
                  <a:pt x="3406820" y="3207225"/>
                  <a:pt x="3268639" y="3345406"/>
                  <a:pt x="3268639" y="3515861"/>
                </a:cubicBezTo>
                <a:lnTo>
                  <a:pt x="3268639" y="5089053"/>
                </a:lnTo>
                <a:cubicBezTo>
                  <a:pt x="3268639" y="5259508"/>
                  <a:pt x="3406820" y="5397689"/>
                  <a:pt x="3577275" y="5397689"/>
                </a:cubicBezTo>
                <a:lnTo>
                  <a:pt x="5150467" y="5397689"/>
                </a:lnTo>
                <a:cubicBezTo>
                  <a:pt x="5320922" y="5397689"/>
                  <a:pt x="5459103" y="5259508"/>
                  <a:pt x="5459103" y="5089053"/>
                </a:cubicBezTo>
                <a:lnTo>
                  <a:pt x="5459103" y="3515861"/>
                </a:lnTo>
                <a:cubicBezTo>
                  <a:pt x="5459103" y="3345406"/>
                  <a:pt x="5320922" y="3207225"/>
                  <a:pt x="5150467" y="3207225"/>
                </a:cubicBezTo>
                <a:close/>
                <a:moveTo>
                  <a:pt x="533824" y="3207225"/>
                </a:moveTo>
                <a:cubicBezTo>
                  <a:pt x="363369" y="3207225"/>
                  <a:pt x="225188" y="3345406"/>
                  <a:pt x="225188" y="3515861"/>
                </a:cubicBezTo>
                <a:lnTo>
                  <a:pt x="225188" y="5089053"/>
                </a:lnTo>
                <a:cubicBezTo>
                  <a:pt x="225188" y="5259508"/>
                  <a:pt x="363369" y="5397689"/>
                  <a:pt x="533824" y="5397689"/>
                </a:cubicBezTo>
                <a:lnTo>
                  <a:pt x="2107016" y="5397689"/>
                </a:lnTo>
                <a:cubicBezTo>
                  <a:pt x="2277471" y="5397689"/>
                  <a:pt x="2415652" y="5259508"/>
                  <a:pt x="2415652" y="5089053"/>
                </a:cubicBezTo>
                <a:lnTo>
                  <a:pt x="2415652" y="3515861"/>
                </a:lnTo>
                <a:cubicBezTo>
                  <a:pt x="2415652" y="3345406"/>
                  <a:pt x="2277471" y="3207225"/>
                  <a:pt x="2107016" y="3207225"/>
                </a:cubicBezTo>
                <a:close/>
                <a:moveTo>
                  <a:pt x="3416507" y="2975212"/>
                </a:moveTo>
                <a:lnTo>
                  <a:pt x="5318059" y="2975212"/>
                </a:lnTo>
                <a:cubicBezTo>
                  <a:pt x="5524092" y="2975212"/>
                  <a:pt x="5691115" y="3142235"/>
                  <a:pt x="5691115" y="3348268"/>
                </a:cubicBezTo>
                <a:lnTo>
                  <a:pt x="5691115" y="5249820"/>
                </a:lnTo>
                <a:cubicBezTo>
                  <a:pt x="5691115" y="5455853"/>
                  <a:pt x="5524092" y="5622876"/>
                  <a:pt x="5318059" y="5622876"/>
                </a:cubicBezTo>
                <a:lnTo>
                  <a:pt x="3416507" y="5622876"/>
                </a:lnTo>
                <a:cubicBezTo>
                  <a:pt x="3210474" y="5622876"/>
                  <a:pt x="3043451" y="5455853"/>
                  <a:pt x="3043451" y="5249820"/>
                </a:cubicBezTo>
                <a:lnTo>
                  <a:pt x="3043451" y="3348268"/>
                </a:lnTo>
                <a:cubicBezTo>
                  <a:pt x="3043451" y="3142235"/>
                  <a:pt x="3210474" y="2975212"/>
                  <a:pt x="3416507" y="2975212"/>
                </a:cubicBezTo>
                <a:close/>
                <a:moveTo>
                  <a:pt x="373056" y="2975212"/>
                </a:moveTo>
                <a:lnTo>
                  <a:pt x="2274608" y="2975212"/>
                </a:lnTo>
                <a:cubicBezTo>
                  <a:pt x="2480641" y="2975212"/>
                  <a:pt x="2647664" y="3142235"/>
                  <a:pt x="2647664" y="3348268"/>
                </a:cubicBezTo>
                <a:lnTo>
                  <a:pt x="2647664" y="5249820"/>
                </a:lnTo>
                <a:cubicBezTo>
                  <a:pt x="2647664" y="5455853"/>
                  <a:pt x="2480641" y="5622876"/>
                  <a:pt x="2274608" y="5622876"/>
                </a:cubicBezTo>
                <a:lnTo>
                  <a:pt x="373056" y="5622876"/>
                </a:lnTo>
                <a:cubicBezTo>
                  <a:pt x="167023" y="5622876"/>
                  <a:pt x="0" y="5455853"/>
                  <a:pt x="0" y="5249820"/>
                </a:cubicBezTo>
                <a:lnTo>
                  <a:pt x="0" y="3348268"/>
                </a:lnTo>
                <a:cubicBezTo>
                  <a:pt x="0" y="3142235"/>
                  <a:pt x="167023" y="2975212"/>
                  <a:pt x="373056" y="2975212"/>
                </a:cubicBezTo>
                <a:close/>
                <a:moveTo>
                  <a:pt x="3577275" y="232013"/>
                </a:moveTo>
                <a:cubicBezTo>
                  <a:pt x="3406820" y="232013"/>
                  <a:pt x="3268639" y="370194"/>
                  <a:pt x="3268639" y="540649"/>
                </a:cubicBezTo>
                <a:lnTo>
                  <a:pt x="3268639" y="2113841"/>
                </a:lnTo>
                <a:cubicBezTo>
                  <a:pt x="3268639" y="2284296"/>
                  <a:pt x="3406820" y="2422477"/>
                  <a:pt x="3577275" y="2422477"/>
                </a:cubicBezTo>
                <a:lnTo>
                  <a:pt x="5150467" y="2422477"/>
                </a:lnTo>
                <a:cubicBezTo>
                  <a:pt x="5320922" y="2422477"/>
                  <a:pt x="5459103" y="2284296"/>
                  <a:pt x="5459103" y="2113841"/>
                </a:cubicBezTo>
                <a:lnTo>
                  <a:pt x="5459103" y="540649"/>
                </a:lnTo>
                <a:cubicBezTo>
                  <a:pt x="5459103" y="370194"/>
                  <a:pt x="5320922" y="232013"/>
                  <a:pt x="5150467" y="232013"/>
                </a:cubicBezTo>
                <a:close/>
                <a:moveTo>
                  <a:pt x="533824" y="232013"/>
                </a:moveTo>
                <a:cubicBezTo>
                  <a:pt x="363369" y="232013"/>
                  <a:pt x="225188" y="370194"/>
                  <a:pt x="225188" y="540649"/>
                </a:cubicBezTo>
                <a:lnTo>
                  <a:pt x="225188" y="2113841"/>
                </a:lnTo>
                <a:cubicBezTo>
                  <a:pt x="225188" y="2284296"/>
                  <a:pt x="363369" y="2422477"/>
                  <a:pt x="533824" y="2422477"/>
                </a:cubicBezTo>
                <a:lnTo>
                  <a:pt x="2107016" y="2422477"/>
                </a:lnTo>
                <a:cubicBezTo>
                  <a:pt x="2277471" y="2422477"/>
                  <a:pt x="2415652" y="2284296"/>
                  <a:pt x="2415652" y="2113841"/>
                </a:cubicBezTo>
                <a:lnTo>
                  <a:pt x="2415652" y="540649"/>
                </a:lnTo>
                <a:cubicBezTo>
                  <a:pt x="2415652" y="370194"/>
                  <a:pt x="2277471" y="232013"/>
                  <a:pt x="2107016" y="232013"/>
                </a:cubicBezTo>
                <a:close/>
                <a:moveTo>
                  <a:pt x="3416507" y="0"/>
                </a:moveTo>
                <a:lnTo>
                  <a:pt x="5318059" y="0"/>
                </a:lnTo>
                <a:cubicBezTo>
                  <a:pt x="5524092" y="0"/>
                  <a:pt x="5691115" y="167023"/>
                  <a:pt x="5691115" y="373056"/>
                </a:cubicBezTo>
                <a:lnTo>
                  <a:pt x="5691115" y="2274608"/>
                </a:lnTo>
                <a:cubicBezTo>
                  <a:pt x="5691115" y="2480641"/>
                  <a:pt x="5524092" y="2647664"/>
                  <a:pt x="5318059" y="2647664"/>
                </a:cubicBezTo>
                <a:lnTo>
                  <a:pt x="3416507" y="2647664"/>
                </a:lnTo>
                <a:cubicBezTo>
                  <a:pt x="3210474" y="2647664"/>
                  <a:pt x="3043451" y="2480641"/>
                  <a:pt x="3043451" y="2274608"/>
                </a:cubicBezTo>
                <a:lnTo>
                  <a:pt x="3043451" y="373056"/>
                </a:lnTo>
                <a:cubicBezTo>
                  <a:pt x="3043451" y="167023"/>
                  <a:pt x="3210474" y="0"/>
                  <a:pt x="3416507" y="0"/>
                </a:cubicBezTo>
                <a:close/>
                <a:moveTo>
                  <a:pt x="373056" y="0"/>
                </a:moveTo>
                <a:lnTo>
                  <a:pt x="2274608" y="0"/>
                </a:lnTo>
                <a:cubicBezTo>
                  <a:pt x="2480641" y="0"/>
                  <a:pt x="2647664" y="167023"/>
                  <a:pt x="2647664" y="373056"/>
                </a:cubicBezTo>
                <a:lnTo>
                  <a:pt x="2647664" y="2274608"/>
                </a:lnTo>
                <a:cubicBezTo>
                  <a:pt x="2647664" y="2480641"/>
                  <a:pt x="2480641" y="2647664"/>
                  <a:pt x="2274608" y="2647664"/>
                </a:cubicBezTo>
                <a:lnTo>
                  <a:pt x="373056" y="2647664"/>
                </a:lnTo>
                <a:cubicBezTo>
                  <a:pt x="167023" y="2647664"/>
                  <a:pt x="0" y="2480641"/>
                  <a:pt x="0" y="2274608"/>
                </a:cubicBezTo>
                <a:lnTo>
                  <a:pt x="0" y="373056"/>
                </a:lnTo>
                <a:cubicBezTo>
                  <a:pt x="0" y="167023"/>
                  <a:pt x="167023" y="0"/>
                  <a:pt x="3730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938891" y="3715228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938891" y="4852387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891" y="4084560"/>
            <a:ext cx="2381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38891" y="5221719"/>
            <a:ext cx="2381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81641" y="4857834"/>
            <a:ext cx="857250" cy="8572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081641" y="3752934"/>
            <a:ext cx="857250" cy="8572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>
            <a:spLocks noChangeAspect="1"/>
          </p:cNvSpPr>
          <p:nvPr/>
        </p:nvSpPr>
        <p:spPr>
          <a:xfrm>
            <a:off x="8343900" y="3996039"/>
            <a:ext cx="349825" cy="360000"/>
          </a:xfrm>
          <a:custGeom>
            <a:avLst/>
            <a:gdLst>
              <a:gd name="connsiteX0" fmla="*/ 1913593 w 4735848"/>
              <a:gd name="connsiteY0" fmla="*/ 451664 h 4873594"/>
              <a:gd name="connsiteX1" fmla="*/ 874786 w 4735848"/>
              <a:gd name="connsiteY1" fmla="*/ 881952 h 4873594"/>
              <a:gd name="connsiteX2" fmla="*/ 444498 w 4735848"/>
              <a:gd name="connsiteY2" fmla="*/ 1920759 h 4873594"/>
              <a:gd name="connsiteX3" fmla="*/ 1913592 w 4735848"/>
              <a:gd name="connsiteY3" fmla="*/ 1920759 h 4873594"/>
              <a:gd name="connsiteX4" fmla="*/ 1913593 w 4735848"/>
              <a:gd name="connsiteY4" fmla="*/ 451664 h 4873594"/>
              <a:gd name="connsiteX5" fmla="*/ 2518011 w 4735848"/>
              <a:gd name="connsiteY5" fmla="*/ 438017 h 4873594"/>
              <a:gd name="connsiteX6" fmla="*/ 4575743 w 4735848"/>
              <a:gd name="connsiteY6" fmla="*/ 1828610 h 4873594"/>
              <a:gd name="connsiteX7" fmla="*/ 4052974 w 4735848"/>
              <a:gd name="connsiteY7" fmla="*/ 4256515 h 4873594"/>
              <a:gd name="connsiteX8" fmla="*/ 1605283 w 4735848"/>
              <a:gd name="connsiteY8" fmla="*/ 4677015 h 4873594"/>
              <a:gd name="connsiteX9" fmla="*/ 302200 w 4735848"/>
              <a:gd name="connsiteY9" fmla="*/ 2562782 h 4873594"/>
              <a:gd name="connsiteX10" fmla="*/ 648266 w 4735848"/>
              <a:gd name="connsiteY10" fmla="*/ 2577306 h 4873594"/>
              <a:gd name="connsiteX11" fmla="*/ 1747834 w 4735848"/>
              <a:gd name="connsiteY11" fmla="*/ 4361339 h 4873594"/>
              <a:gd name="connsiteX12" fmla="*/ 3813244 w 4735848"/>
              <a:gd name="connsiteY12" fmla="*/ 4006513 h 4873594"/>
              <a:gd name="connsiteX13" fmla="*/ 4254367 w 4735848"/>
              <a:gd name="connsiteY13" fmla="*/ 1957798 h 4873594"/>
              <a:gd name="connsiteX14" fmla="*/ 2518012 w 4735848"/>
              <a:gd name="connsiteY14" fmla="*/ 784388 h 4873594"/>
              <a:gd name="connsiteX15" fmla="*/ 2251880 w 4735848"/>
              <a:gd name="connsiteY15" fmla="*/ 0 h 4873594"/>
              <a:gd name="connsiteX16" fmla="*/ 2251880 w 4735848"/>
              <a:gd name="connsiteY16" fmla="*/ 2251879 h 4873594"/>
              <a:gd name="connsiteX17" fmla="*/ 0 w 4735848"/>
              <a:gd name="connsiteY17" fmla="*/ 2251880 h 4873594"/>
              <a:gd name="connsiteX18" fmla="*/ 659560 w 4735848"/>
              <a:gd name="connsiteY18" fmla="*/ 659560 h 4873594"/>
              <a:gd name="connsiteX19" fmla="*/ 2251880 w 4735848"/>
              <a:gd name="connsiteY19" fmla="*/ 0 h 4873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735848" h="4873594">
                <a:moveTo>
                  <a:pt x="1913593" y="451664"/>
                </a:moveTo>
                <a:cubicBezTo>
                  <a:pt x="1523965" y="451664"/>
                  <a:pt x="1150295" y="606443"/>
                  <a:pt x="874786" y="881952"/>
                </a:cubicBezTo>
                <a:cubicBezTo>
                  <a:pt x="599277" y="1157461"/>
                  <a:pt x="444498" y="1531131"/>
                  <a:pt x="444498" y="1920759"/>
                </a:cubicBezTo>
                <a:lnTo>
                  <a:pt x="1913592" y="1920759"/>
                </a:lnTo>
                <a:cubicBezTo>
                  <a:pt x="1913592" y="1431061"/>
                  <a:pt x="1913593" y="941362"/>
                  <a:pt x="1913593" y="451664"/>
                </a:cubicBezTo>
                <a:close/>
                <a:moveTo>
                  <a:pt x="2518011" y="438017"/>
                </a:moveTo>
                <a:cubicBezTo>
                  <a:pt x="3423484" y="438017"/>
                  <a:pt x="4238024" y="988475"/>
                  <a:pt x="4575743" y="1828610"/>
                </a:cubicBezTo>
                <a:cubicBezTo>
                  <a:pt x="4913461" y="2668746"/>
                  <a:pt x="4706527" y="3629817"/>
                  <a:pt x="4052974" y="4256515"/>
                </a:cubicBezTo>
                <a:cubicBezTo>
                  <a:pt x="3399422" y="4883213"/>
                  <a:pt x="2430518" y="5049665"/>
                  <a:pt x="1605283" y="4677015"/>
                </a:cubicBezTo>
                <a:cubicBezTo>
                  <a:pt x="780048" y="4304364"/>
                  <a:pt x="264230" y="3467458"/>
                  <a:pt x="302200" y="2562782"/>
                </a:cubicBezTo>
                <a:lnTo>
                  <a:pt x="648266" y="2577306"/>
                </a:lnTo>
                <a:cubicBezTo>
                  <a:pt x="616227" y="3340690"/>
                  <a:pt x="1051484" y="4046888"/>
                  <a:pt x="1747834" y="4361339"/>
                </a:cubicBezTo>
                <a:cubicBezTo>
                  <a:pt x="2444184" y="4675789"/>
                  <a:pt x="3261764" y="4535333"/>
                  <a:pt x="3813244" y="4006513"/>
                </a:cubicBezTo>
                <a:cubicBezTo>
                  <a:pt x="4364725" y="3477693"/>
                  <a:pt x="4539341" y="2666722"/>
                  <a:pt x="4254367" y="1957798"/>
                </a:cubicBezTo>
                <a:cubicBezTo>
                  <a:pt x="3969393" y="1248875"/>
                  <a:pt x="3282068" y="784388"/>
                  <a:pt x="2518012" y="784388"/>
                </a:cubicBezTo>
                <a:close/>
                <a:moveTo>
                  <a:pt x="2251880" y="0"/>
                </a:moveTo>
                <a:lnTo>
                  <a:pt x="2251880" y="2251879"/>
                </a:lnTo>
                <a:lnTo>
                  <a:pt x="0" y="2251880"/>
                </a:lnTo>
                <a:cubicBezTo>
                  <a:pt x="0" y="1654644"/>
                  <a:pt x="237251" y="1081869"/>
                  <a:pt x="659560" y="659560"/>
                </a:cubicBezTo>
                <a:cubicBezTo>
                  <a:pt x="1081870" y="237250"/>
                  <a:pt x="1654644" y="-1"/>
                  <a:pt x="22518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8343900" y="5103847"/>
            <a:ext cx="360772" cy="360000"/>
          </a:xfrm>
          <a:custGeom>
            <a:avLst/>
            <a:gdLst>
              <a:gd name="connsiteX0" fmla="*/ 816378 w 5074852"/>
              <a:gd name="connsiteY0" fmla="*/ 3584162 h 5063990"/>
              <a:gd name="connsiteX1" fmla="*/ 494757 w 5074852"/>
              <a:gd name="connsiteY1" fmla="*/ 4562500 h 5063990"/>
              <a:gd name="connsiteX2" fmla="*/ 1522998 w 5074852"/>
              <a:gd name="connsiteY2" fmla="*/ 4251342 h 5063990"/>
              <a:gd name="connsiteX3" fmla="*/ 1446260 w 5074852"/>
              <a:gd name="connsiteY3" fmla="*/ 4131002 h 5063990"/>
              <a:gd name="connsiteX4" fmla="*/ 923382 w 5074852"/>
              <a:gd name="connsiteY4" fmla="*/ 3642561 h 5063990"/>
              <a:gd name="connsiteX5" fmla="*/ 3542907 w 5074852"/>
              <a:gd name="connsiteY5" fmla="*/ 705484 h 5063990"/>
              <a:gd name="connsiteX6" fmla="*/ 985516 w 5074852"/>
              <a:gd name="connsiteY6" fmla="*/ 3262875 h 5063990"/>
              <a:gd name="connsiteX7" fmla="*/ 1113448 w 5074852"/>
              <a:gd name="connsiteY7" fmla="*/ 3332695 h 5063990"/>
              <a:gd name="connsiteX8" fmla="*/ 1742481 w 5074852"/>
              <a:gd name="connsiteY8" fmla="*/ 3920299 h 5063990"/>
              <a:gd name="connsiteX9" fmla="*/ 1832850 w 5074852"/>
              <a:gd name="connsiteY9" fmla="*/ 4062016 h 5063990"/>
              <a:gd name="connsiteX10" fmla="*/ 4417890 w 5074852"/>
              <a:gd name="connsiteY10" fmla="*/ 1476978 h 5063990"/>
              <a:gd name="connsiteX11" fmla="*/ 4415770 w 5074852"/>
              <a:gd name="connsiteY11" fmla="*/ 1472766 h 5063990"/>
              <a:gd name="connsiteX12" fmla="*/ 3636524 w 5074852"/>
              <a:gd name="connsiteY12" fmla="*/ 744840 h 5063990"/>
              <a:gd name="connsiteX13" fmla="*/ 4176835 w 5074852"/>
              <a:gd name="connsiteY13" fmla="*/ 341562 h 5063990"/>
              <a:gd name="connsiteX14" fmla="*/ 3853383 w 5074852"/>
              <a:gd name="connsiteY14" fmla="*/ 434650 h 5063990"/>
              <a:gd name="connsiteX15" fmla="*/ 3842392 w 5074852"/>
              <a:gd name="connsiteY15" fmla="*/ 443598 h 5063990"/>
              <a:gd name="connsiteX16" fmla="*/ 3985575 w 5074852"/>
              <a:gd name="connsiteY16" fmla="*/ 521743 h 5063990"/>
              <a:gd name="connsiteX17" fmla="*/ 4614609 w 5074852"/>
              <a:gd name="connsiteY17" fmla="*/ 1109348 h 5063990"/>
              <a:gd name="connsiteX18" fmla="*/ 4661937 w 5074852"/>
              <a:gd name="connsiteY18" fmla="*/ 1183566 h 5063990"/>
              <a:gd name="connsiteX19" fmla="*/ 4671494 w 5074852"/>
              <a:gd name="connsiteY19" fmla="*/ 1167546 h 5063990"/>
              <a:gd name="connsiteX20" fmla="*/ 4721960 w 5074852"/>
              <a:gd name="connsiteY20" fmla="*/ 796243 h 5063990"/>
              <a:gd name="connsiteX21" fmla="*/ 4328896 w 5074852"/>
              <a:gd name="connsiteY21" fmla="*/ 365548 h 5063990"/>
              <a:gd name="connsiteX22" fmla="*/ 4176835 w 5074852"/>
              <a:gd name="connsiteY22" fmla="*/ 341562 h 5063990"/>
              <a:gd name="connsiteX23" fmla="*/ 4183824 w 5074852"/>
              <a:gd name="connsiteY23" fmla="*/ 189 h 5063990"/>
              <a:gd name="connsiteX24" fmla="*/ 4427259 w 5074852"/>
              <a:gd name="connsiteY24" fmla="*/ 38588 h 5063990"/>
              <a:gd name="connsiteX25" fmla="*/ 5056526 w 5074852"/>
              <a:gd name="connsiteY25" fmla="*/ 728098 h 5063990"/>
              <a:gd name="connsiteX26" fmla="*/ 4913426 w 5074852"/>
              <a:gd name="connsiteY26" fmla="*/ 1426963 h 5063990"/>
              <a:gd name="connsiteX27" fmla="*/ 4897039 w 5074852"/>
              <a:gd name="connsiteY27" fmla="*/ 1447543 h 5063990"/>
              <a:gd name="connsiteX28" fmla="*/ 4901285 w 5074852"/>
              <a:gd name="connsiteY28" fmla="*/ 1451788 h 5063990"/>
              <a:gd name="connsiteX29" fmla="*/ 4863862 w 5074852"/>
              <a:gd name="connsiteY29" fmla="*/ 1489211 h 5063990"/>
              <a:gd name="connsiteX30" fmla="*/ 4837026 w 5074852"/>
              <a:gd name="connsiteY30" fmla="*/ 1522915 h 5063990"/>
              <a:gd name="connsiteX31" fmla="*/ 4747085 w 5074852"/>
              <a:gd name="connsiteY31" fmla="*/ 1608804 h 5063990"/>
              <a:gd name="connsiteX32" fmla="*/ 4745805 w 5074852"/>
              <a:gd name="connsiteY32" fmla="*/ 1607267 h 5063990"/>
              <a:gd name="connsiteX33" fmla="*/ 1881323 w 5074852"/>
              <a:gd name="connsiteY33" fmla="*/ 4471749 h 5063990"/>
              <a:gd name="connsiteX34" fmla="*/ 1884004 w 5074852"/>
              <a:gd name="connsiteY34" fmla="*/ 4480607 h 5063990"/>
              <a:gd name="connsiteX35" fmla="*/ 1867459 w 5074852"/>
              <a:gd name="connsiteY35" fmla="*/ 4485614 h 5063990"/>
              <a:gd name="connsiteX36" fmla="*/ 1850684 w 5074852"/>
              <a:gd name="connsiteY36" fmla="*/ 4502388 h 5063990"/>
              <a:gd name="connsiteX37" fmla="*/ 1841703 w 5074852"/>
              <a:gd name="connsiteY37" fmla="*/ 4493407 h 5063990"/>
              <a:gd name="connsiteX38" fmla="*/ 598435 w 5074852"/>
              <a:gd name="connsiteY38" fmla="*/ 4869636 h 5063990"/>
              <a:gd name="connsiteX39" fmla="*/ 0 w 5074852"/>
              <a:gd name="connsiteY39" fmla="*/ 5063990 h 5063990"/>
              <a:gd name="connsiteX40" fmla="*/ 95240 w 5074852"/>
              <a:gd name="connsiteY40" fmla="*/ 4745484 h 5063990"/>
              <a:gd name="connsiteX41" fmla="*/ 93708 w 5074852"/>
              <a:gd name="connsiteY41" fmla="*/ 4744980 h 5063990"/>
              <a:gd name="connsiteX42" fmla="*/ 112315 w 5074852"/>
              <a:gd name="connsiteY42" fmla="*/ 4688384 h 5063990"/>
              <a:gd name="connsiteX43" fmla="*/ 166429 w 5074852"/>
              <a:gd name="connsiteY43" fmla="*/ 4507414 h 5063990"/>
              <a:gd name="connsiteX44" fmla="*/ 170700 w 5074852"/>
              <a:gd name="connsiteY44" fmla="*/ 4510779 h 5063990"/>
              <a:gd name="connsiteX45" fmla="*/ 604148 w 5074852"/>
              <a:gd name="connsiteY45" fmla="*/ 3192281 h 5063990"/>
              <a:gd name="connsiteX46" fmla="*/ 601026 w 5074852"/>
              <a:gd name="connsiteY46" fmla="*/ 3189159 h 5063990"/>
              <a:gd name="connsiteX47" fmla="*/ 607205 w 5074852"/>
              <a:gd name="connsiteY47" fmla="*/ 3182980 h 5063990"/>
              <a:gd name="connsiteX48" fmla="*/ 610885 w 5074852"/>
              <a:gd name="connsiteY48" fmla="*/ 3171785 h 5063990"/>
              <a:gd name="connsiteX49" fmla="*/ 616540 w 5074852"/>
              <a:gd name="connsiteY49" fmla="*/ 3173645 h 5063990"/>
              <a:gd name="connsiteX50" fmla="*/ 3522874 w 5074852"/>
              <a:gd name="connsiteY50" fmla="*/ 267311 h 5063990"/>
              <a:gd name="connsiteX51" fmla="*/ 3522007 w 5074852"/>
              <a:gd name="connsiteY51" fmla="*/ 266444 h 5063990"/>
              <a:gd name="connsiteX52" fmla="*/ 3539763 w 5074852"/>
              <a:gd name="connsiteY52" fmla="*/ 250422 h 5063990"/>
              <a:gd name="connsiteX53" fmla="*/ 3548848 w 5074852"/>
              <a:gd name="connsiteY53" fmla="*/ 241337 h 5063990"/>
              <a:gd name="connsiteX54" fmla="*/ 3549314 w 5074852"/>
              <a:gd name="connsiteY54" fmla="*/ 241803 h 5063990"/>
              <a:gd name="connsiteX55" fmla="*/ 3591419 w 5074852"/>
              <a:gd name="connsiteY55" fmla="*/ 203809 h 5063990"/>
              <a:gd name="connsiteX56" fmla="*/ 4183824 w 5074852"/>
              <a:gd name="connsiteY56" fmla="*/ 189 h 5063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74852" h="5063990">
                <a:moveTo>
                  <a:pt x="816378" y="3584162"/>
                </a:moveTo>
                <a:lnTo>
                  <a:pt x="494757" y="4562500"/>
                </a:lnTo>
                <a:lnTo>
                  <a:pt x="1522998" y="4251342"/>
                </a:lnTo>
                <a:lnTo>
                  <a:pt x="1446260" y="4131002"/>
                </a:lnTo>
                <a:cubicBezTo>
                  <a:pt x="1306625" y="3934700"/>
                  <a:pt x="1128728" y="3768520"/>
                  <a:pt x="923382" y="3642561"/>
                </a:cubicBezTo>
                <a:close/>
                <a:moveTo>
                  <a:pt x="3542907" y="705484"/>
                </a:moveTo>
                <a:lnTo>
                  <a:pt x="985516" y="3262875"/>
                </a:lnTo>
                <a:lnTo>
                  <a:pt x="1113448" y="3332695"/>
                </a:lnTo>
                <a:cubicBezTo>
                  <a:pt x="1360483" y="3484226"/>
                  <a:pt x="1574498" y="3684145"/>
                  <a:pt x="1742481" y="3920299"/>
                </a:cubicBezTo>
                <a:lnTo>
                  <a:pt x="1832850" y="4062016"/>
                </a:lnTo>
                <a:lnTo>
                  <a:pt x="4417890" y="1476978"/>
                </a:lnTo>
                <a:lnTo>
                  <a:pt x="4415770" y="1472766"/>
                </a:lnTo>
                <a:cubicBezTo>
                  <a:pt x="4236029" y="1156670"/>
                  <a:pt x="3964114" y="902663"/>
                  <a:pt x="3636524" y="744840"/>
                </a:cubicBezTo>
                <a:close/>
                <a:moveTo>
                  <a:pt x="4176835" y="341562"/>
                </a:moveTo>
                <a:cubicBezTo>
                  <a:pt x="4062433" y="339228"/>
                  <a:pt x="3949500" y="371545"/>
                  <a:pt x="3853383" y="434650"/>
                </a:cubicBezTo>
                <a:lnTo>
                  <a:pt x="3842392" y="443598"/>
                </a:lnTo>
                <a:lnTo>
                  <a:pt x="3985575" y="521743"/>
                </a:lnTo>
                <a:cubicBezTo>
                  <a:pt x="4232611" y="673273"/>
                  <a:pt x="4446625" y="873192"/>
                  <a:pt x="4614609" y="1109348"/>
                </a:cubicBezTo>
                <a:lnTo>
                  <a:pt x="4661937" y="1183566"/>
                </a:lnTo>
                <a:lnTo>
                  <a:pt x="4671494" y="1167546"/>
                </a:lnTo>
                <a:cubicBezTo>
                  <a:pt x="4728833" y="1054946"/>
                  <a:pt x="4748054" y="924352"/>
                  <a:pt x="4721960" y="796243"/>
                </a:cubicBezTo>
                <a:cubicBezTo>
                  <a:pt x="4680210" y="591268"/>
                  <a:pt x="4529210" y="425811"/>
                  <a:pt x="4328896" y="365548"/>
                </a:cubicBezTo>
                <a:cubicBezTo>
                  <a:pt x="4278817" y="350482"/>
                  <a:pt x="4227681" y="342599"/>
                  <a:pt x="4176835" y="341562"/>
                </a:cubicBezTo>
                <a:close/>
                <a:moveTo>
                  <a:pt x="4183824" y="189"/>
                </a:moveTo>
                <a:cubicBezTo>
                  <a:pt x="4265224" y="1850"/>
                  <a:pt x="4347087" y="14469"/>
                  <a:pt x="4427259" y="38588"/>
                </a:cubicBezTo>
                <a:cubicBezTo>
                  <a:pt x="4747948" y="135065"/>
                  <a:pt x="4989688" y="399949"/>
                  <a:pt x="5056526" y="728098"/>
                </a:cubicBezTo>
                <a:cubicBezTo>
                  <a:pt x="5106655" y="974209"/>
                  <a:pt x="5052319" y="1226049"/>
                  <a:pt x="4913426" y="1426963"/>
                </a:cubicBezTo>
                <a:lnTo>
                  <a:pt x="4897039" y="1447543"/>
                </a:lnTo>
                <a:lnTo>
                  <a:pt x="4901285" y="1451788"/>
                </a:lnTo>
                <a:lnTo>
                  <a:pt x="4863862" y="1489211"/>
                </a:lnTo>
                <a:lnTo>
                  <a:pt x="4837026" y="1522915"/>
                </a:lnTo>
                <a:cubicBezTo>
                  <a:pt x="4809271" y="1553308"/>
                  <a:pt x="4779260" y="1582027"/>
                  <a:pt x="4747085" y="1608804"/>
                </a:cubicBezTo>
                <a:lnTo>
                  <a:pt x="4745805" y="1607267"/>
                </a:lnTo>
                <a:lnTo>
                  <a:pt x="1881323" y="4471749"/>
                </a:lnTo>
                <a:lnTo>
                  <a:pt x="1884004" y="4480607"/>
                </a:lnTo>
                <a:lnTo>
                  <a:pt x="1867459" y="4485614"/>
                </a:lnTo>
                <a:lnTo>
                  <a:pt x="1850684" y="4502388"/>
                </a:lnTo>
                <a:lnTo>
                  <a:pt x="1841703" y="4493407"/>
                </a:lnTo>
                <a:lnTo>
                  <a:pt x="598435" y="4869636"/>
                </a:lnTo>
                <a:lnTo>
                  <a:pt x="0" y="5063990"/>
                </a:lnTo>
                <a:lnTo>
                  <a:pt x="95240" y="4745484"/>
                </a:lnTo>
                <a:lnTo>
                  <a:pt x="93708" y="4744980"/>
                </a:lnTo>
                <a:lnTo>
                  <a:pt x="112315" y="4688384"/>
                </a:lnTo>
                <a:lnTo>
                  <a:pt x="166429" y="4507414"/>
                </a:lnTo>
                <a:lnTo>
                  <a:pt x="170700" y="4510779"/>
                </a:lnTo>
                <a:lnTo>
                  <a:pt x="604148" y="3192281"/>
                </a:lnTo>
                <a:lnTo>
                  <a:pt x="601026" y="3189159"/>
                </a:lnTo>
                <a:lnTo>
                  <a:pt x="607205" y="3182980"/>
                </a:lnTo>
                <a:lnTo>
                  <a:pt x="610885" y="3171785"/>
                </a:lnTo>
                <a:lnTo>
                  <a:pt x="616540" y="3173645"/>
                </a:lnTo>
                <a:lnTo>
                  <a:pt x="3522874" y="267311"/>
                </a:lnTo>
                <a:lnTo>
                  <a:pt x="3522007" y="266444"/>
                </a:lnTo>
                <a:lnTo>
                  <a:pt x="3539763" y="250422"/>
                </a:lnTo>
                <a:lnTo>
                  <a:pt x="3548848" y="241337"/>
                </a:lnTo>
                <a:lnTo>
                  <a:pt x="3549314" y="241803"/>
                </a:lnTo>
                <a:lnTo>
                  <a:pt x="3591419" y="203809"/>
                </a:lnTo>
                <a:cubicBezTo>
                  <a:pt x="3759677" y="66975"/>
                  <a:pt x="3970150" y="-4171"/>
                  <a:pt x="4183824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065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4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4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4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9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95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9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4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45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4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9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950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89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2" grpId="0"/>
      <p:bldP spid="13" grpId="0"/>
      <p:bldP spid="14" grpId="0"/>
      <p:bldP spid="16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3141" y="1970012"/>
            <a:ext cx="805218" cy="805218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27140" y="1941734"/>
            <a:ext cx="4144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 THIS PART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>
            <a:stCxn id="7" idx="6"/>
            <a:endCxn id="8" idx="1"/>
          </p:cNvCxnSpPr>
          <p:nvPr/>
        </p:nvCxnSpPr>
        <p:spPr>
          <a:xfrm>
            <a:off x="1458359" y="2372621"/>
            <a:ext cx="46878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653141" y="3289786"/>
            <a:ext cx="805218" cy="805218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27140" y="3261508"/>
            <a:ext cx="4144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>
            <a:stCxn id="10" idx="6"/>
            <a:endCxn id="12" idx="1"/>
          </p:cNvCxnSpPr>
          <p:nvPr/>
        </p:nvCxnSpPr>
        <p:spPr>
          <a:xfrm>
            <a:off x="1458359" y="3692395"/>
            <a:ext cx="46878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653141" y="4754292"/>
            <a:ext cx="805218" cy="805218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27140" y="4726014"/>
            <a:ext cx="4144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4" idx="6"/>
            <a:endCxn id="16" idx="1"/>
          </p:cNvCxnSpPr>
          <p:nvPr/>
        </p:nvCxnSpPr>
        <p:spPr>
          <a:xfrm>
            <a:off x="1458359" y="5156901"/>
            <a:ext cx="46878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6071458" y="1970012"/>
            <a:ext cx="805218" cy="80521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45457" y="1941734"/>
            <a:ext cx="4144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>
            <a:stCxn id="21" idx="6"/>
            <a:endCxn id="22" idx="1"/>
          </p:cNvCxnSpPr>
          <p:nvPr/>
        </p:nvCxnSpPr>
        <p:spPr>
          <a:xfrm>
            <a:off x="6876676" y="2372621"/>
            <a:ext cx="46878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6071458" y="3289786"/>
            <a:ext cx="805218" cy="80521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45457" y="3261508"/>
            <a:ext cx="4144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>
            <a:stCxn id="24" idx="6"/>
            <a:endCxn id="25" idx="1"/>
          </p:cNvCxnSpPr>
          <p:nvPr/>
        </p:nvCxnSpPr>
        <p:spPr>
          <a:xfrm>
            <a:off x="6876676" y="3692395"/>
            <a:ext cx="46878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6071458" y="4754292"/>
            <a:ext cx="805218" cy="80521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45457" y="4726014"/>
            <a:ext cx="4144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ADD YOUR CONTENTS ABOU THIS PART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>
            <a:stCxn id="27" idx="6"/>
            <a:endCxn id="28" idx="1"/>
          </p:cNvCxnSpPr>
          <p:nvPr/>
        </p:nvCxnSpPr>
        <p:spPr>
          <a:xfrm>
            <a:off x="6876676" y="5156901"/>
            <a:ext cx="46878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026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5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7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7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75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2" grpId="0"/>
      <p:bldP spid="14" grpId="0" animBg="1"/>
      <p:bldP spid="16" grpId="0"/>
      <p:bldP spid="21" grpId="0" animBg="1"/>
      <p:bldP spid="22" grpId="0"/>
      <p:bldP spid="24" grpId="0" animBg="1"/>
      <p:bldP spid="25" grpId="0"/>
      <p:bldP spid="27" grpId="0" animBg="1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74786" y="215454"/>
            <a:ext cx="216000" cy="4021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40999" y="154927"/>
            <a:ext cx="49893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YOUR SUBTITLE IN HERE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215454"/>
            <a:ext cx="216000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538833" y="215454"/>
            <a:ext cx="402166" cy="40216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930338" y="215454"/>
            <a:ext cx="6261662" cy="40216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椭圆形标注 6"/>
          <p:cNvSpPr/>
          <p:nvPr/>
        </p:nvSpPr>
        <p:spPr>
          <a:xfrm>
            <a:off x="866193" y="1927631"/>
            <a:ext cx="844061" cy="835962"/>
          </a:xfrm>
          <a:prstGeom prst="wedgeEllipseCallout">
            <a:avLst>
              <a:gd name="adj1" fmla="val 29167"/>
              <a:gd name="adj2" fmla="val 6074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0255" y="1909568"/>
            <a:ext cx="32381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SENTENCES ABOUT THIS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形标注 8"/>
          <p:cNvSpPr/>
          <p:nvPr/>
        </p:nvSpPr>
        <p:spPr>
          <a:xfrm>
            <a:off x="5298582" y="1927631"/>
            <a:ext cx="844061" cy="835962"/>
          </a:xfrm>
          <a:prstGeom prst="wedgeEllipseCallout">
            <a:avLst>
              <a:gd name="adj1" fmla="val 29167"/>
              <a:gd name="adj2" fmla="val 60746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42644" y="1909568"/>
            <a:ext cx="32381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YOUR DESCRIPTION SENTENCES ABOUT THIS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1804" y="3451970"/>
            <a:ext cx="3433665" cy="506437"/>
          </a:xfrm>
          <a:prstGeom prst="rect">
            <a:avLst/>
          </a:prstGeom>
          <a:solidFill>
            <a:srgbClr val="36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97569" y="3451970"/>
            <a:ext cx="3433665" cy="5064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23334" y="3451970"/>
            <a:ext cx="3433665" cy="506437"/>
          </a:xfrm>
          <a:prstGeom prst="rect">
            <a:avLst/>
          </a:prstGeom>
          <a:solidFill>
            <a:srgbClr val="363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SUBTITLE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1804" y="4009630"/>
            <a:ext cx="3433665" cy="50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97569" y="4009630"/>
            <a:ext cx="3433665" cy="50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723334" y="4009630"/>
            <a:ext cx="3433665" cy="50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1804" y="4573940"/>
            <a:ext cx="3433665" cy="506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97569" y="4573940"/>
            <a:ext cx="3433665" cy="506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723334" y="4573940"/>
            <a:ext cx="3433665" cy="506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1804" y="5125224"/>
            <a:ext cx="3433665" cy="50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97569" y="5125224"/>
            <a:ext cx="3433665" cy="50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723334" y="5125224"/>
            <a:ext cx="3433665" cy="506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CONTENTS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9795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 animBg="1"/>
      <p:bldP spid="14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12192000" cy="2928938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793206" y="1172081"/>
            <a:ext cx="3557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PLACED LOGO</a:t>
            </a:r>
            <a:endParaRPr lang="zh-CN" altLang="en-US" sz="32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8496" y="3682761"/>
            <a:ext cx="6286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8496" y="4480271"/>
            <a:ext cx="628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YOUR 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WATCHING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88496" y="5080435"/>
            <a:ext cx="350043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SUMMARY PAGE. CLICK HERE TO ADD YOUR DESCRIPTION SENTENCES ABOUT THIS PART.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1714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简约橙色职场商务动态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1400</Words>
  <Application>Microsoft Office PowerPoint</Application>
  <PresentationFormat>宽屏</PresentationFormat>
  <Paragraphs>318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创意简约橙色职场商务动态PPT模板</dc:title>
  <dc:creator>PO DU</dc:creator>
  <cp:lastModifiedBy>faith123</cp:lastModifiedBy>
  <cp:revision>24</cp:revision>
  <dcterms:created xsi:type="dcterms:W3CDTF">2015-08-26T13:13:15Z</dcterms:created>
  <dcterms:modified xsi:type="dcterms:W3CDTF">2018-09-22T01:56:12Z</dcterms:modified>
</cp:coreProperties>
</file>