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76" r:id="rId1"/>
  </p:sldMasterIdLst>
  <p:notesMasterIdLst>
    <p:notesMasterId r:id="rId27"/>
  </p:notesMasterIdLst>
  <p:handoutMasterIdLst>
    <p:handoutMasterId r:id="rId28"/>
  </p:handoutMasterIdLst>
  <p:sldIdLst>
    <p:sldId id="3323" r:id="rId2"/>
    <p:sldId id="3344" r:id="rId3"/>
    <p:sldId id="3345" r:id="rId4"/>
    <p:sldId id="3338" r:id="rId5"/>
    <p:sldId id="3325" r:id="rId6"/>
    <p:sldId id="3326" r:id="rId7"/>
    <p:sldId id="3349" r:id="rId8"/>
    <p:sldId id="3350" r:id="rId9"/>
    <p:sldId id="3355" r:id="rId10"/>
    <p:sldId id="3327" r:id="rId11"/>
    <p:sldId id="3328" r:id="rId12"/>
    <p:sldId id="3351" r:id="rId13"/>
    <p:sldId id="3352" r:id="rId14"/>
    <p:sldId id="3329" r:id="rId15"/>
    <p:sldId id="3356" r:id="rId16"/>
    <p:sldId id="3330" r:id="rId17"/>
    <p:sldId id="3331" r:id="rId18"/>
    <p:sldId id="3353" r:id="rId19"/>
    <p:sldId id="3354" r:id="rId20"/>
    <p:sldId id="3332" r:id="rId21"/>
    <p:sldId id="3357" r:id="rId22"/>
    <p:sldId id="3333" r:id="rId23"/>
    <p:sldId id="3334" r:id="rId24"/>
    <p:sldId id="3335" r:id="rId25"/>
    <p:sldId id="3358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5D7"/>
    <a:srgbClr val="F2F2F2"/>
    <a:srgbClr val="1D6DC2"/>
    <a:srgbClr val="08B689"/>
    <a:srgbClr val="79B50F"/>
    <a:srgbClr val="09B0DE"/>
    <a:srgbClr val="6669D2"/>
    <a:srgbClr val="33BE9B"/>
    <a:srgbClr val="33FCC4"/>
    <a:srgbClr val="42D2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19" autoAdjust="0"/>
    <p:restoredTop sz="92986" autoAdjust="0"/>
  </p:normalViewPr>
  <p:slideViewPr>
    <p:cSldViewPr>
      <p:cViewPr varScale="1">
        <p:scale>
          <a:sx n="87" d="100"/>
          <a:sy n="87" d="100"/>
        </p:scale>
        <p:origin x="540" y="96"/>
      </p:cViewPr>
      <p:guideLst>
        <p:guide orient="horz" pos="328"/>
        <p:guide pos="4050"/>
        <p:guide orient="horz" pos="4183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BC-44F8-9FC5-80B34BC0E1D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0BC-44F8-9FC5-80B34BC0E1D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0BC-44F8-9FC5-80B34BC0E1D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0BC-44F8-9FC5-80B34BC0E1D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70181504"/>
        <c:axId val="1970182048"/>
      </c:areaChart>
      <c:catAx>
        <c:axId val="197018150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1970182048"/>
        <c:crosses val="autoZero"/>
        <c:auto val="1"/>
        <c:lblAlgn val="ctr"/>
        <c:lblOffset val="100"/>
        <c:noMultiLvlLbl val="1"/>
      </c:catAx>
      <c:valAx>
        <c:axId val="19701820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97018150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983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6942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891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294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936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72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88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543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446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566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149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660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835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4593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562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475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25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4213" fontAlgn="base">
              <a:spcBef>
                <a:spcPct val="0"/>
              </a:spcBef>
              <a:spcAft>
                <a:spcPct val="0"/>
              </a:spcAft>
            </a:pPr>
            <a:fld id="{9C602251-43D7-4D1D-B3D2-19BD9A52692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defTabSz="684213"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4291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6766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2701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93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6590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866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0076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855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38" t="-1628" r="-1638" b="-16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16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93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93" y="0"/>
            <a:ext cx="7130830" cy="71308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719" y="756016"/>
            <a:ext cx="2255639" cy="22556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84"/>
          <p:cNvSpPr txBox="1"/>
          <p:nvPr/>
        </p:nvSpPr>
        <p:spPr>
          <a:xfrm>
            <a:off x="6098062" y="4306418"/>
            <a:ext cx="5811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小学禁毒班会</a:t>
            </a:r>
            <a:r>
              <a:rPr lang="en-US" altLang="zh-CN" sz="4800" dirty="0" err="1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ppt</a:t>
            </a:r>
            <a:r>
              <a:rPr lang="zh-CN" altLang="en-US" sz="480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模板</a:t>
            </a:r>
            <a:endParaRPr lang="zh-CN" altLang="en-US" sz="4000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289370" y="3044324"/>
            <a:ext cx="2671030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9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2019</a:t>
            </a:r>
            <a:endParaRPr lang="zh-CN" altLang="en-US" sz="9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30" name="背景三 一首节奏轻快的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73361" y="7158487"/>
            <a:ext cx="857097" cy="857097"/>
          </a:xfrm>
          <a:prstGeom prst="rect">
            <a:avLst/>
          </a:prstGeom>
        </p:spPr>
      </p:pic>
      <p:pic>
        <p:nvPicPr>
          <p:cNvPr id="3" name="Chairlift - Bruise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24575" y="-7629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2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4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3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 showWhenStopped="0">
                    <p:cTn id="2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 numSld="999" showWhenStopped="0">
                    <p:cTn id="28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0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4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3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 showWhenStopped="0">
                    <p:cTn id="2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 numSld="999" showWhenStopped="0">
                    <p:cTn id="28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0" grpId="0"/>
          <p:bldP spid="2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 45"/>
          <p:cNvSpPr/>
          <p:nvPr/>
        </p:nvSpPr>
        <p:spPr>
          <a:xfrm rot="10800000">
            <a:off x="1037009" y="-843"/>
            <a:ext cx="1656185" cy="1516880"/>
          </a:xfrm>
          <a:custGeom>
            <a:avLst/>
            <a:gdLst>
              <a:gd name="connsiteX0" fmla="*/ 1656184 w 1656185"/>
              <a:gd name="connsiteY0" fmla="*/ 1516880 h 1516880"/>
              <a:gd name="connsiteX1" fmla="*/ 0 w 1656185"/>
              <a:gd name="connsiteY1" fmla="*/ 1516880 h 1516880"/>
              <a:gd name="connsiteX2" fmla="*/ 0 w 1656185"/>
              <a:gd name="connsiteY2" fmla="*/ 436760 h 1516880"/>
              <a:gd name="connsiteX3" fmla="*/ 8840 w 1656185"/>
              <a:gd name="connsiteY3" fmla="*/ 436760 h 1516880"/>
              <a:gd name="connsiteX4" fmla="*/ 828093 w 1656185"/>
              <a:gd name="connsiteY4" fmla="*/ 0 h 1516880"/>
              <a:gd name="connsiteX5" fmla="*/ 1647346 w 1656185"/>
              <a:gd name="connsiteY5" fmla="*/ 436760 h 1516880"/>
              <a:gd name="connsiteX6" fmla="*/ 1656184 w 1656185"/>
              <a:gd name="connsiteY6" fmla="*/ 436760 h 1516880"/>
              <a:gd name="connsiteX7" fmla="*/ 1656184 w 1656185"/>
              <a:gd name="connsiteY7" fmla="*/ 441472 h 1516880"/>
              <a:gd name="connsiteX8" fmla="*/ 1656185 w 1656185"/>
              <a:gd name="connsiteY8" fmla="*/ 441472 h 1516880"/>
              <a:gd name="connsiteX9" fmla="*/ 1656184 w 1656185"/>
              <a:gd name="connsiteY9" fmla="*/ 441472 h 151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185" h="1516880">
                <a:moveTo>
                  <a:pt x="1656184" y="1516880"/>
                </a:moveTo>
                <a:lnTo>
                  <a:pt x="0" y="1516880"/>
                </a:lnTo>
                <a:lnTo>
                  <a:pt x="0" y="436760"/>
                </a:lnTo>
                <a:lnTo>
                  <a:pt x="8840" y="436760"/>
                </a:lnTo>
                <a:lnTo>
                  <a:pt x="828093" y="0"/>
                </a:lnTo>
                <a:lnTo>
                  <a:pt x="1647346" y="436760"/>
                </a:lnTo>
                <a:lnTo>
                  <a:pt x="1656184" y="436760"/>
                </a:lnTo>
                <a:lnTo>
                  <a:pt x="1656184" y="441472"/>
                </a:lnTo>
                <a:lnTo>
                  <a:pt x="1656185" y="441472"/>
                </a:lnTo>
                <a:lnTo>
                  <a:pt x="1656184" y="441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-15875" y="5826125"/>
            <a:ext cx="12874625" cy="1406525"/>
            <a:chOff x="-15875" y="5826125"/>
            <a:chExt cx="12874625" cy="1406525"/>
          </a:xfrm>
        </p:grpSpPr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-15875" y="5826125"/>
              <a:ext cx="12874625" cy="1406525"/>
            </a:xfrm>
            <a:custGeom>
              <a:avLst/>
              <a:gdLst>
                <a:gd name="T0" fmla="*/ 0 w 5734"/>
                <a:gd name="T1" fmla="*/ 0 h 886"/>
                <a:gd name="T2" fmla="*/ 123 w 5734"/>
                <a:gd name="T3" fmla="*/ 88 h 886"/>
                <a:gd name="T4" fmla="*/ 249 w 5734"/>
                <a:gd name="T5" fmla="*/ 165 h 886"/>
                <a:gd name="T6" fmla="*/ 377 w 5734"/>
                <a:gd name="T7" fmla="*/ 233 h 886"/>
                <a:gd name="T8" fmla="*/ 510 w 5734"/>
                <a:gd name="T9" fmla="*/ 293 h 886"/>
                <a:gd name="T10" fmla="*/ 646 w 5734"/>
                <a:gd name="T11" fmla="*/ 343 h 886"/>
                <a:gd name="T12" fmla="*/ 785 w 5734"/>
                <a:gd name="T13" fmla="*/ 387 h 886"/>
                <a:gd name="T14" fmla="*/ 926 w 5734"/>
                <a:gd name="T15" fmla="*/ 422 h 886"/>
                <a:gd name="T16" fmla="*/ 1072 w 5734"/>
                <a:gd name="T17" fmla="*/ 452 h 886"/>
                <a:gd name="T18" fmla="*/ 1219 w 5734"/>
                <a:gd name="T19" fmla="*/ 473 h 886"/>
                <a:gd name="T20" fmla="*/ 1368 w 5734"/>
                <a:gd name="T21" fmla="*/ 490 h 886"/>
                <a:gd name="T22" fmla="*/ 1520 w 5734"/>
                <a:gd name="T23" fmla="*/ 501 h 886"/>
                <a:gd name="T24" fmla="*/ 1674 w 5734"/>
                <a:gd name="T25" fmla="*/ 506 h 886"/>
                <a:gd name="T26" fmla="*/ 1830 w 5734"/>
                <a:gd name="T27" fmla="*/ 506 h 886"/>
                <a:gd name="T28" fmla="*/ 1987 w 5734"/>
                <a:gd name="T29" fmla="*/ 503 h 886"/>
                <a:gd name="T30" fmla="*/ 2147 w 5734"/>
                <a:gd name="T31" fmla="*/ 494 h 886"/>
                <a:gd name="T32" fmla="*/ 2306 w 5734"/>
                <a:gd name="T33" fmla="*/ 483 h 886"/>
                <a:gd name="T34" fmla="*/ 2469 w 5734"/>
                <a:gd name="T35" fmla="*/ 469 h 886"/>
                <a:gd name="T36" fmla="*/ 2632 w 5734"/>
                <a:gd name="T37" fmla="*/ 454 h 886"/>
                <a:gd name="T38" fmla="*/ 2796 w 5734"/>
                <a:gd name="T39" fmla="*/ 434 h 886"/>
                <a:gd name="T40" fmla="*/ 2961 w 5734"/>
                <a:gd name="T41" fmla="*/ 415 h 886"/>
                <a:gd name="T42" fmla="*/ 3125 w 5734"/>
                <a:gd name="T43" fmla="*/ 394 h 886"/>
                <a:gd name="T44" fmla="*/ 3292 w 5734"/>
                <a:gd name="T45" fmla="*/ 371 h 886"/>
                <a:gd name="T46" fmla="*/ 3458 w 5734"/>
                <a:gd name="T47" fmla="*/ 350 h 886"/>
                <a:gd name="T48" fmla="*/ 3624 w 5734"/>
                <a:gd name="T49" fmla="*/ 328 h 886"/>
                <a:gd name="T50" fmla="*/ 3793 w 5734"/>
                <a:gd name="T51" fmla="*/ 307 h 886"/>
                <a:gd name="T52" fmla="*/ 3959 w 5734"/>
                <a:gd name="T53" fmla="*/ 287 h 886"/>
                <a:gd name="T54" fmla="*/ 4125 w 5734"/>
                <a:gd name="T55" fmla="*/ 268 h 886"/>
                <a:gd name="T56" fmla="*/ 4290 w 5734"/>
                <a:gd name="T57" fmla="*/ 252 h 886"/>
                <a:gd name="T58" fmla="*/ 4454 w 5734"/>
                <a:gd name="T59" fmla="*/ 238 h 886"/>
                <a:gd name="T60" fmla="*/ 4619 w 5734"/>
                <a:gd name="T61" fmla="*/ 228 h 886"/>
                <a:gd name="T62" fmla="*/ 4784 w 5734"/>
                <a:gd name="T63" fmla="*/ 221 h 886"/>
                <a:gd name="T64" fmla="*/ 4945 w 5734"/>
                <a:gd name="T65" fmla="*/ 217 h 886"/>
                <a:gd name="T66" fmla="*/ 5106 w 5734"/>
                <a:gd name="T67" fmla="*/ 217 h 886"/>
                <a:gd name="T68" fmla="*/ 5265 w 5734"/>
                <a:gd name="T69" fmla="*/ 223 h 886"/>
                <a:gd name="T70" fmla="*/ 5424 w 5734"/>
                <a:gd name="T71" fmla="*/ 233 h 886"/>
                <a:gd name="T72" fmla="*/ 5580 w 5734"/>
                <a:gd name="T73" fmla="*/ 249 h 886"/>
                <a:gd name="T74" fmla="*/ 5734 w 5734"/>
                <a:gd name="T75" fmla="*/ 272 h 886"/>
                <a:gd name="T76" fmla="*/ 5734 w 5734"/>
                <a:gd name="T77" fmla="*/ 886 h 886"/>
                <a:gd name="T78" fmla="*/ 0 w 5734"/>
                <a:gd name="T79" fmla="*/ 886 h 886"/>
                <a:gd name="T80" fmla="*/ 0 w 5734"/>
                <a:gd name="T81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34" h="886">
                  <a:moveTo>
                    <a:pt x="0" y="0"/>
                  </a:moveTo>
                  <a:lnTo>
                    <a:pt x="123" y="88"/>
                  </a:lnTo>
                  <a:lnTo>
                    <a:pt x="249" y="165"/>
                  </a:lnTo>
                  <a:lnTo>
                    <a:pt x="377" y="233"/>
                  </a:lnTo>
                  <a:lnTo>
                    <a:pt x="510" y="293"/>
                  </a:lnTo>
                  <a:lnTo>
                    <a:pt x="646" y="343"/>
                  </a:lnTo>
                  <a:lnTo>
                    <a:pt x="785" y="387"/>
                  </a:lnTo>
                  <a:lnTo>
                    <a:pt x="926" y="422"/>
                  </a:lnTo>
                  <a:lnTo>
                    <a:pt x="1072" y="452"/>
                  </a:lnTo>
                  <a:lnTo>
                    <a:pt x="1219" y="473"/>
                  </a:lnTo>
                  <a:lnTo>
                    <a:pt x="1368" y="490"/>
                  </a:lnTo>
                  <a:lnTo>
                    <a:pt x="1520" y="501"/>
                  </a:lnTo>
                  <a:lnTo>
                    <a:pt x="1674" y="506"/>
                  </a:lnTo>
                  <a:lnTo>
                    <a:pt x="1830" y="506"/>
                  </a:lnTo>
                  <a:lnTo>
                    <a:pt x="1987" y="503"/>
                  </a:lnTo>
                  <a:lnTo>
                    <a:pt x="2147" y="494"/>
                  </a:lnTo>
                  <a:lnTo>
                    <a:pt x="2306" y="483"/>
                  </a:lnTo>
                  <a:lnTo>
                    <a:pt x="2469" y="469"/>
                  </a:lnTo>
                  <a:lnTo>
                    <a:pt x="2632" y="454"/>
                  </a:lnTo>
                  <a:lnTo>
                    <a:pt x="2796" y="434"/>
                  </a:lnTo>
                  <a:lnTo>
                    <a:pt x="2961" y="415"/>
                  </a:lnTo>
                  <a:lnTo>
                    <a:pt x="3125" y="394"/>
                  </a:lnTo>
                  <a:lnTo>
                    <a:pt x="3292" y="371"/>
                  </a:lnTo>
                  <a:lnTo>
                    <a:pt x="3458" y="350"/>
                  </a:lnTo>
                  <a:lnTo>
                    <a:pt x="3624" y="328"/>
                  </a:lnTo>
                  <a:lnTo>
                    <a:pt x="3793" y="307"/>
                  </a:lnTo>
                  <a:lnTo>
                    <a:pt x="3959" y="287"/>
                  </a:lnTo>
                  <a:lnTo>
                    <a:pt x="4125" y="268"/>
                  </a:lnTo>
                  <a:lnTo>
                    <a:pt x="4290" y="252"/>
                  </a:lnTo>
                  <a:lnTo>
                    <a:pt x="4454" y="238"/>
                  </a:lnTo>
                  <a:lnTo>
                    <a:pt x="4619" y="228"/>
                  </a:lnTo>
                  <a:lnTo>
                    <a:pt x="4784" y="221"/>
                  </a:lnTo>
                  <a:lnTo>
                    <a:pt x="4945" y="217"/>
                  </a:lnTo>
                  <a:lnTo>
                    <a:pt x="5106" y="217"/>
                  </a:lnTo>
                  <a:lnTo>
                    <a:pt x="5265" y="223"/>
                  </a:lnTo>
                  <a:lnTo>
                    <a:pt x="5424" y="233"/>
                  </a:lnTo>
                  <a:lnTo>
                    <a:pt x="5580" y="249"/>
                  </a:lnTo>
                  <a:lnTo>
                    <a:pt x="5734" y="272"/>
                  </a:lnTo>
                  <a:lnTo>
                    <a:pt x="5734" y="886"/>
                  </a:lnTo>
                  <a:lnTo>
                    <a:pt x="0" y="8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-15875" y="6188075"/>
              <a:ext cx="12874625" cy="1044575"/>
            </a:xfrm>
            <a:custGeom>
              <a:avLst/>
              <a:gdLst>
                <a:gd name="T0" fmla="*/ 5044 w 5734"/>
                <a:gd name="T1" fmla="*/ 0 h 658"/>
                <a:gd name="T2" fmla="*/ 5272 w 5734"/>
                <a:gd name="T3" fmla="*/ 7 h 658"/>
                <a:gd name="T4" fmla="*/ 5503 w 5734"/>
                <a:gd name="T5" fmla="*/ 21 h 658"/>
                <a:gd name="T6" fmla="*/ 5734 w 5734"/>
                <a:gd name="T7" fmla="*/ 44 h 658"/>
                <a:gd name="T8" fmla="*/ 5734 w 5734"/>
                <a:gd name="T9" fmla="*/ 658 h 658"/>
                <a:gd name="T10" fmla="*/ 0 w 5734"/>
                <a:gd name="T11" fmla="*/ 658 h 658"/>
                <a:gd name="T12" fmla="*/ 0 w 5734"/>
                <a:gd name="T13" fmla="*/ 355 h 658"/>
                <a:gd name="T14" fmla="*/ 179 w 5734"/>
                <a:gd name="T15" fmla="*/ 399 h 658"/>
                <a:gd name="T16" fmla="*/ 359 w 5734"/>
                <a:gd name="T17" fmla="*/ 430 h 658"/>
                <a:gd name="T18" fmla="*/ 541 w 5734"/>
                <a:gd name="T19" fmla="*/ 453 h 658"/>
                <a:gd name="T20" fmla="*/ 725 w 5734"/>
                <a:gd name="T21" fmla="*/ 467 h 658"/>
                <a:gd name="T22" fmla="*/ 911 w 5734"/>
                <a:gd name="T23" fmla="*/ 472 h 658"/>
                <a:gd name="T24" fmla="*/ 1100 w 5734"/>
                <a:gd name="T25" fmla="*/ 471 h 658"/>
                <a:gd name="T26" fmla="*/ 1289 w 5734"/>
                <a:gd name="T27" fmla="*/ 462 h 658"/>
                <a:gd name="T28" fmla="*/ 1481 w 5734"/>
                <a:gd name="T29" fmla="*/ 446 h 658"/>
                <a:gd name="T30" fmla="*/ 1674 w 5734"/>
                <a:gd name="T31" fmla="*/ 427 h 658"/>
                <a:gd name="T32" fmla="*/ 1870 w 5734"/>
                <a:gd name="T33" fmla="*/ 402 h 658"/>
                <a:gd name="T34" fmla="*/ 2068 w 5734"/>
                <a:gd name="T35" fmla="*/ 373 h 658"/>
                <a:gd name="T36" fmla="*/ 2268 w 5734"/>
                <a:gd name="T37" fmla="*/ 341 h 658"/>
                <a:gd name="T38" fmla="*/ 2469 w 5734"/>
                <a:gd name="T39" fmla="*/ 308 h 658"/>
                <a:gd name="T40" fmla="*/ 2672 w 5734"/>
                <a:gd name="T41" fmla="*/ 271 h 658"/>
                <a:gd name="T42" fmla="*/ 2879 w 5734"/>
                <a:gd name="T43" fmla="*/ 236 h 658"/>
                <a:gd name="T44" fmla="*/ 3085 w 5734"/>
                <a:gd name="T45" fmla="*/ 199 h 658"/>
                <a:gd name="T46" fmla="*/ 3295 w 5734"/>
                <a:gd name="T47" fmla="*/ 164 h 658"/>
                <a:gd name="T48" fmla="*/ 3507 w 5734"/>
                <a:gd name="T49" fmla="*/ 131 h 658"/>
                <a:gd name="T50" fmla="*/ 3721 w 5734"/>
                <a:gd name="T51" fmla="*/ 100 h 658"/>
                <a:gd name="T52" fmla="*/ 3936 w 5734"/>
                <a:gd name="T53" fmla="*/ 70 h 658"/>
                <a:gd name="T54" fmla="*/ 4153 w 5734"/>
                <a:gd name="T55" fmla="*/ 45 h 658"/>
                <a:gd name="T56" fmla="*/ 4374 w 5734"/>
                <a:gd name="T57" fmla="*/ 26 h 658"/>
                <a:gd name="T58" fmla="*/ 4594 w 5734"/>
                <a:gd name="T59" fmla="*/ 10 h 658"/>
                <a:gd name="T60" fmla="*/ 4819 w 5734"/>
                <a:gd name="T61" fmla="*/ 2 h 658"/>
                <a:gd name="T62" fmla="*/ 5044 w 5734"/>
                <a:gd name="T63" fmla="*/ 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34" h="658">
                  <a:moveTo>
                    <a:pt x="5044" y="0"/>
                  </a:moveTo>
                  <a:lnTo>
                    <a:pt x="5272" y="7"/>
                  </a:lnTo>
                  <a:lnTo>
                    <a:pt x="5503" y="21"/>
                  </a:lnTo>
                  <a:lnTo>
                    <a:pt x="5734" y="44"/>
                  </a:lnTo>
                  <a:lnTo>
                    <a:pt x="5734" y="658"/>
                  </a:lnTo>
                  <a:lnTo>
                    <a:pt x="0" y="658"/>
                  </a:lnTo>
                  <a:lnTo>
                    <a:pt x="0" y="355"/>
                  </a:lnTo>
                  <a:lnTo>
                    <a:pt x="179" y="399"/>
                  </a:lnTo>
                  <a:lnTo>
                    <a:pt x="359" y="430"/>
                  </a:lnTo>
                  <a:lnTo>
                    <a:pt x="541" y="453"/>
                  </a:lnTo>
                  <a:lnTo>
                    <a:pt x="725" y="467"/>
                  </a:lnTo>
                  <a:lnTo>
                    <a:pt x="911" y="472"/>
                  </a:lnTo>
                  <a:lnTo>
                    <a:pt x="1100" y="471"/>
                  </a:lnTo>
                  <a:lnTo>
                    <a:pt x="1289" y="462"/>
                  </a:lnTo>
                  <a:lnTo>
                    <a:pt x="1481" y="446"/>
                  </a:lnTo>
                  <a:lnTo>
                    <a:pt x="1674" y="427"/>
                  </a:lnTo>
                  <a:lnTo>
                    <a:pt x="1870" y="402"/>
                  </a:lnTo>
                  <a:lnTo>
                    <a:pt x="2068" y="373"/>
                  </a:lnTo>
                  <a:lnTo>
                    <a:pt x="2268" y="341"/>
                  </a:lnTo>
                  <a:lnTo>
                    <a:pt x="2469" y="308"/>
                  </a:lnTo>
                  <a:lnTo>
                    <a:pt x="2672" y="271"/>
                  </a:lnTo>
                  <a:lnTo>
                    <a:pt x="2879" y="236"/>
                  </a:lnTo>
                  <a:lnTo>
                    <a:pt x="3085" y="199"/>
                  </a:lnTo>
                  <a:lnTo>
                    <a:pt x="3295" y="164"/>
                  </a:lnTo>
                  <a:lnTo>
                    <a:pt x="3507" y="131"/>
                  </a:lnTo>
                  <a:lnTo>
                    <a:pt x="3721" y="100"/>
                  </a:lnTo>
                  <a:lnTo>
                    <a:pt x="3936" y="70"/>
                  </a:lnTo>
                  <a:lnTo>
                    <a:pt x="4153" y="45"/>
                  </a:lnTo>
                  <a:lnTo>
                    <a:pt x="4374" y="26"/>
                  </a:lnTo>
                  <a:lnTo>
                    <a:pt x="4594" y="10"/>
                  </a:lnTo>
                  <a:lnTo>
                    <a:pt x="4819" y="2"/>
                  </a:lnTo>
                  <a:lnTo>
                    <a:pt x="504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1303202" y="358744"/>
            <a:ext cx="108012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1303202" y="825469"/>
            <a:ext cx="108012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153"/>
          <p:cNvSpPr txBox="1"/>
          <p:nvPr/>
        </p:nvSpPr>
        <p:spPr>
          <a:xfrm>
            <a:off x="1369280" y="358806"/>
            <a:ext cx="947964" cy="466663"/>
          </a:xfrm>
          <a:prstGeom prst="rect">
            <a:avLst/>
          </a:prstGeom>
          <a:noFill/>
        </p:spPr>
        <p:txBody>
          <a:bodyPr wrap="square" lIns="96392" tIns="48195" rIns="96392" bIns="4819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6213351" y="1888133"/>
            <a:ext cx="4158654" cy="61601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749594" y="1913337"/>
            <a:ext cx="2569934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  <a:endParaRPr lang="zh-CN" altLang="en-US" sz="2800" spc="300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09174" y="1833512"/>
            <a:ext cx="1541913" cy="72525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3" name="圆角矩形 2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5" name="圆角矩形 24"/>
          <p:cNvSpPr/>
          <p:nvPr/>
        </p:nvSpPr>
        <p:spPr bwMode="auto">
          <a:xfrm>
            <a:off x="5363833" y="1901691"/>
            <a:ext cx="714280" cy="588896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 smtClean="0"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28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6213351" y="2869040"/>
            <a:ext cx="4158654" cy="61601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749594" y="2894244"/>
            <a:ext cx="2569934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4809174" y="2814419"/>
            <a:ext cx="1541913" cy="72525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9" name="圆角矩形 2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圆角矩形 30"/>
          <p:cNvSpPr/>
          <p:nvPr/>
        </p:nvSpPr>
        <p:spPr bwMode="auto">
          <a:xfrm>
            <a:off x="5363833" y="2882598"/>
            <a:ext cx="714280" cy="588896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 smtClean="0"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28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6213351" y="3841731"/>
            <a:ext cx="4158654" cy="61601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6749594" y="3866935"/>
            <a:ext cx="2569934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4809174" y="3787110"/>
            <a:ext cx="1541913" cy="72525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5" name="圆角矩形 3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7" name="圆角矩形 36"/>
          <p:cNvSpPr/>
          <p:nvPr/>
        </p:nvSpPr>
        <p:spPr bwMode="auto">
          <a:xfrm>
            <a:off x="5363833" y="3855289"/>
            <a:ext cx="714280" cy="588896"/>
          </a:xfrm>
          <a:prstGeom prst="roundRect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 smtClean="0"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28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6213351" y="4785847"/>
            <a:ext cx="4158654" cy="61601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6749594" y="4811051"/>
            <a:ext cx="2569934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4809174" y="4731226"/>
            <a:ext cx="1541913" cy="72525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1" name="圆角矩形 4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3" name="圆角矩形 42"/>
          <p:cNvSpPr/>
          <p:nvPr/>
        </p:nvSpPr>
        <p:spPr bwMode="auto">
          <a:xfrm>
            <a:off x="5363833" y="4799405"/>
            <a:ext cx="714280" cy="588896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 smtClean="0"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28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490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2" grpId="0"/>
      <p:bldP spid="20" grpId="0" animBg="1"/>
      <p:bldP spid="21" grpId="0"/>
      <p:bldP spid="25" grpId="0" animBg="1"/>
      <p:bldP spid="26" grpId="0" animBg="1"/>
      <p:bldP spid="27" grpId="0"/>
      <p:bldP spid="31" grpId="0" animBg="1"/>
      <p:bldP spid="32" grpId="0" animBg="1"/>
      <p:bldP spid="33" grpId="0"/>
      <p:bldP spid="37" grpId="0" animBg="1"/>
      <p:bldP spid="38" grpId="0" animBg="1"/>
      <p:bldP spid="39" grpId="0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3878858" y="1065808"/>
            <a:ext cx="5101034" cy="510103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765079" y="1456085"/>
            <a:ext cx="1159275" cy="1159275"/>
            <a:chOff x="1842427" y="2985647"/>
            <a:chExt cx="2008580" cy="2008580"/>
          </a:xfrm>
          <a:effectLst/>
        </p:grpSpPr>
        <p:sp>
          <p:nvSpPr>
            <p:cNvPr id="19" name="椭圆 18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solidFill>
              <a:srgbClr val="F41F0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dirty="0" smtClean="0">
                  <a:solidFill>
                    <a:srgbClr val="F41F0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4000" dirty="0">
                <a:solidFill>
                  <a:srgbClr val="F41F0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085559" y="5056485"/>
            <a:ext cx="572753" cy="572753"/>
            <a:chOff x="6854065" y="4768451"/>
            <a:chExt cx="572753" cy="572753"/>
          </a:xfrm>
        </p:grpSpPr>
        <p:grpSp>
          <p:nvGrpSpPr>
            <p:cNvPr id="21" name="组合 20"/>
            <p:cNvGrpSpPr/>
            <p:nvPr/>
          </p:nvGrpSpPr>
          <p:grpSpPr>
            <a:xfrm>
              <a:off x="6854065" y="4768451"/>
              <a:ext cx="572753" cy="572753"/>
              <a:chOff x="1842427" y="2985647"/>
              <a:chExt cx="2008580" cy="2008580"/>
            </a:xfrm>
            <a:effectLst/>
          </p:grpSpPr>
          <p:sp>
            <p:nvSpPr>
              <p:cNvPr id="22" name="椭圆 21"/>
              <p:cNvSpPr/>
              <p:nvPr/>
            </p:nvSpPr>
            <p:spPr>
              <a:xfrm>
                <a:off x="1842427" y="2985647"/>
                <a:ext cx="2008580" cy="2008580"/>
              </a:xfrm>
              <a:prstGeom prst="ellipse">
                <a:avLst/>
              </a:prstGeom>
              <a:solidFill>
                <a:srgbClr val="F41F01"/>
              </a:solidFill>
              <a:ln w="28575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2069880" y="3213100"/>
                <a:ext cx="1553674" cy="1553674"/>
              </a:xfrm>
              <a:prstGeom prst="ellipse">
                <a:avLst/>
              </a:prstGeom>
              <a:solidFill>
                <a:schemeClr val="bg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sz="4800" dirty="0">
                  <a:solidFill>
                    <a:srgbClr val="F41F0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26" name="直接箭头连接符 25"/>
            <p:cNvCxnSpPr/>
            <p:nvPr/>
          </p:nvCxnSpPr>
          <p:spPr>
            <a:xfrm>
              <a:off x="7023340" y="4971105"/>
              <a:ext cx="234205" cy="167447"/>
            </a:xfrm>
            <a:prstGeom prst="straightConnector1">
              <a:avLst/>
            </a:prstGeom>
            <a:ln>
              <a:solidFill>
                <a:srgbClr val="F41F0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4172943" y="2693413"/>
            <a:ext cx="4512864" cy="1862728"/>
            <a:chOff x="277329" y="1093495"/>
            <a:chExt cx="5427948" cy="1503579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277329" y="1418946"/>
              <a:ext cx="5427948" cy="9280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26916" y="1093495"/>
              <a:ext cx="5141865" cy="395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10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109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77329" y="2317510"/>
              <a:ext cx="5427948" cy="2795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55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spect="1"/>
          </p:cNvSpPr>
          <p:nvPr/>
        </p:nvSpPr>
        <p:spPr>
          <a:xfrm>
            <a:off x="6334518" y="3525762"/>
            <a:ext cx="3185342" cy="20102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354" y="1456204"/>
            <a:ext cx="6273985" cy="407976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6334514" y="1456203"/>
            <a:ext cx="6524235" cy="20102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9673410" y="3525762"/>
            <a:ext cx="3185340" cy="201021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>
            <a:spLocks/>
          </p:cNvSpPr>
          <p:nvPr/>
        </p:nvSpPr>
        <p:spPr>
          <a:xfrm>
            <a:off x="2613161" y="5795267"/>
            <a:ext cx="7755739" cy="7070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7" name="TextBox 39"/>
          <p:cNvSpPr txBox="1"/>
          <p:nvPr/>
        </p:nvSpPr>
        <p:spPr>
          <a:xfrm>
            <a:off x="6658696" y="1907311"/>
            <a:ext cx="587587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17787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  <p:bldP spid="9" grpId="0" animBg="1"/>
          <p:bldP spid="12" grpId="0" animBg="1"/>
          <p:bldP spid="35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  <p:bldP spid="9" grpId="0" animBg="1"/>
          <p:bldP spid="12" grpId="0" animBg="1"/>
          <p:bldP spid="35" grpId="0"/>
          <p:bldP spid="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94287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/>
          </p:nvPr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03149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44251" y="2520464"/>
            <a:ext cx="6169263" cy="32094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4601" y="2520462"/>
            <a:ext cx="3343543" cy="320948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28820" y="2520462"/>
            <a:ext cx="3343543" cy="320948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150065" y="3309747"/>
            <a:ext cx="4536254" cy="19486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13255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247903" y="1680909"/>
            <a:ext cx="7307335" cy="4821800"/>
            <a:chOff x="1700421" y="1195378"/>
            <a:chExt cx="4014587" cy="3429024"/>
          </a:xfrm>
        </p:grpSpPr>
        <p:sp>
          <p:nvSpPr>
            <p:cNvPr id="10" name="Rectangle 9"/>
            <p:cNvSpPr/>
            <p:nvPr/>
          </p:nvSpPr>
          <p:spPr>
            <a:xfrm>
              <a:off x="3786182" y="1195378"/>
              <a:ext cx="1928826" cy="17335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00421" y="3000378"/>
              <a:ext cx="4014587" cy="162402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19"/>
            <p:cNvGrpSpPr/>
            <p:nvPr/>
          </p:nvGrpSpPr>
          <p:grpSpPr>
            <a:xfrm>
              <a:off x="4087060" y="1843247"/>
              <a:ext cx="1289538" cy="539132"/>
              <a:chOff x="4087060" y="1843247"/>
              <a:chExt cx="1289538" cy="539132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4094969" y="2119729"/>
                <a:ext cx="1281629" cy="262650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087060" y="1843247"/>
                <a:ext cx="1289538" cy="21887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/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8710858" y="1680908"/>
            <a:ext cx="3044806" cy="4821800"/>
            <a:chOff x="5786446" y="1214428"/>
            <a:chExt cx="1928826" cy="3429024"/>
          </a:xfrm>
        </p:grpSpPr>
        <p:sp>
          <p:nvSpPr>
            <p:cNvPr id="8" name="Rectangle 7"/>
            <p:cNvSpPr/>
            <p:nvPr/>
          </p:nvSpPr>
          <p:spPr>
            <a:xfrm>
              <a:off x="5786446" y="1214428"/>
              <a:ext cx="1928826" cy="11430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786446" y="2428874"/>
              <a:ext cx="1928826" cy="2214578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054618" y="1489077"/>
              <a:ext cx="1444578" cy="619841"/>
              <a:chOff x="6054618" y="1489077"/>
              <a:chExt cx="1444578" cy="619841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6054619" y="1846267"/>
                <a:ext cx="1444577" cy="26265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054618" y="1489077"/>
                <a:ext cx="1169823" cy="17510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13" name="Rectangle 12"/>
          <p:cNvSpPr/>
          <p:nvPr/>
        </p:nvSpPr>
        <p:spPr>
          <a:xfrm>
            <a:off x="1247903" y="1680908"/>
            <a:ext cx="3640872" cy="243768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7374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14:gallery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3878858" y="1065808"/>
            <a:ext cx="5101034" cy="510103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765079" y="1456085"/>
            <a:ext cx="1159275" cy="1159275"/>
            <a:chOff x="1842427" y="2985647"/>
            <a:chExt cx="2008580" cy="2008580"/>
          </a:xfrm>
          <a:effectLst/>
        </p:grpSpPr>
        <p:sp>
          <p:nvSpPr>
            <p:cNvPr id="19" name="椭圆 18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solidFill>
              <a:srgbClr val="F41F0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dirty="0" smtClean="0">
                  <a:solidFill>
                    <a:srgbClr val="F41F0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4000" dirty="0">
                <a:solidFill>
                  <a:srgbClr val="F41F0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085559" y="5056485"/>
            <a:ext cx="572753" cy="572753"/>
            <a:chOff x="6854065" y="4768451"/>
            <a:chExt cx="572753" cy="572753"/>
          </a:xfrm>
        </p:grpSpPr>
        <p:grpSp>
          <p:nvGrpSpPr>
            <p:cNvPr id="21" name="组合 20"/>
            <p:cNvGrpSpPr/>
            <p:nvPr/>
          </p:nvGrpSpPr>
          <p:grpSpPr>
            <a:xfrm>
              <a:off x="6854065" y="4768451"/>
              <a:ext cx="572753" cy="572753"/>
              <a:chOff x="1842427" y="2985647"/>
              <a:chExt cx="2008580" cy="2008580"/>
            </a:xfrm>
            <a:effectLst/>
          </p:grpSpPr>
          <p:sp>
            <p:nvSpPr>
              <p:cNvPr id="22" name="椭圆 21"/>
              <p:cNvSpPr/>
              <p:nvPr/>
            </p:nvSpPr>
            <p:spPr>
              <a:xfrm>
                <a:off x="1842427" y="2985647"/>
                <a:ext cx="2008580" cy="2008580"/>
              </a:xfrm>
              <a:prstGeom prst="ellipse">
                <a:avLst/>
              </a:prstGeom>
              <a:solidFill>
                <a:srgbClr val="F41F01"/>
              </a:solidFill>
              <a:ln w="28575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2069880" y="3213100"/>
                <a:ext cx="1553674" cy="1553674"/>
              </a:xfrm>
              <a:prstGeom prst="ellipse">
                <a:avLst/>
              </a:prstGeom>
              <a:solidFill>
                <a:schemeClr val="bg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sz="4800" dirty="0">
                  <a:solidFill>
                    <a:srgbClr val="F41F0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26" name="直接箭头连接符 25"/>
            <p:cNvCxnSpPr/>
            <p:nvPr/>
          </p:nvCxnSpPr>
          <p:spPr>
            <a:xfrm>
              <a:off x="7023340" y="4971105"/>
              <a:ext cx="234205" cy="167447"/>
            </a:xfrm>
            <a:prstGeom prst="straightConnector1">
              <a:avLst/>
            </a:prstGeom>
            <a:ln>
              <a:solidFill>
                <a:srgbClr val="F41F0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4172943" y="2693413"/>
            <a:ext cx="4512864" cy="1862728"/>
            <a:chOff x="277329" y="1093495"/>
            <a:chExt cx="5427948" cy="1503579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277329" y="1418946"/>
              <a:ext cx="5427948" cy="9280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26916" y="1093495"/>
              <a:ext cx="5141865" cy="395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10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109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77329" y="2317510"/>
              <a:ext cx="5427948" cy="2795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157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61980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08142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Hexagon 23"/>
          <p:cNvSpPr/>
          <p:nvPr/>
        </p:nvSpPr>
        <p:spPr>
          <a:xfrm>
            <a:off x="7093350" y="2353961"/>
            <a:ext cx="1765093" cy="1521633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Hexagon 24"/>
          <p:cNvSpPr/>
          <p:nvPr/>
        </p:nvSpPr>
        <p:spPr>
          <a:xfrm>
            <a:off x="5546828" y="1610331"/>
            <a:ext cx="1765093" cy="1521633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7088102" y="4061474"/>
            <a:ext cx="1765093" cy="1521633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Hexagon 33"/>
          <p:cNvSpPr/>
          <p:nvPr/>
        </p:nvSpPr>
        <p:spPr>
          <a:xfrm>
            <a:off x="3989751" y="2353961"/>
            <a:ext cx="1765093" cy="1521633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Hexagon 34"/>
          <p:cNvSpPr/>
          <p:nvPr/>
        </p:nvSpPr>
        <p:spPr>
          <a:xfrm>
            <a:off x="3989751" y="4061474"/>
            <a:ext cx="1765093" cy="1521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Hexagon 36"/>
          <p:cNvSpPr/>
          <p:nvPr/>
        </p:nvSpPr>
        <p:spPr>
          <a:xfrm>
            <a:off x="5566772" y="4822043"/>
            <a:ext cx="1765093" cy="1521633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455013" y="3200320"/>
            <a:ext cx="7934279" cy="1531416"/>
            <a:chOff x="52530" y="1944143"/>
            <a:chExt cx="7968598" cy="1538041"/>
          </a:xfrm>
          <a:solidFill>
            <a:schemeClr val="bg1"/>
          </a:solidFill>
        </p:grpSpPr>
        <p:grpSp>
          <p:nvGrpSpPr>
            <p:cNvPr id="3" name="Group 2"/>
            <p:cNvGrpSpPr/>
            <p:nvPr/>
          </p:nvGrpSpPr>
          <p:grpSpPr>
            <a:xfrm>
              <a:off x="3145192" y="1953970"/>
              <a:ext cx="1772728" cy="1528214"/>
              <a:chOff x="3145192" y="1953970"/>
              <a:chExt cx="1772728" cy="1528214"/>
            </a:xfrm>
            <a:grpFill/>
          </p:grpSpPr>
          <p:sp>
            <p:nvSpPr>
              <p:cNvPr id="23" name="Hexagon 22"/>
              <p:cNvSpPr/>
              <p:nvPr/>
            </p:nvSpPr>
            <p:spPr>
              <a:xfrm>
                <a:off x="3145192" y="1953970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3"/>
              <p:cNvSpPr>
                <a:spLocks noEditPoints="1"/>
              </p:cNvSpPr>
              <p:nvPr/>
            </p:nvSpPr>
            <p:spPr bwMode="auto">
              <a:xfrm>
                <a:off x="3676028" y="2509633"/>
                <a:ext cx="664606" cy="397235"/>
              </a:xfrm>
              <a:custGeom>
                <a:avLst/>
                <a:gdLst>
                  <a:gd name="T0" fmla="*/ 226 w 256"/>
                  <a:gd name="T1" fmla="*/ 131 h 154"/>
                  <a:gd name="T2" fmla="*/ 226 w 256"/>
                  <a:gd name="T3" fmla="*/ 130 h 154"/>
                  <a:gd name="T4" fmla="*/ 226 w 256"/>
                  <a:gd name="T5" fmla="*/ 10 h 154"/>
                  <a:gd name="T6" fmla="*/ 217 w 256"/>
                  <a:gd name="T7" fmla="*/ 0 h 154"/>
                  <a:gd name="T8" fmla="*/ 38 w 256"/>
                  <a:gd name="T9" fmla="*/ 0 h 154"/>
                  <a:gd name="T10" fmla="*/ 29 w 256"/>
                  <a:gd name="T11" fmla="*/ 10 h 154"/>
                  <a:gd name="T12" fmla="*/ 29 w 256"/>
                  <a:gd name="T13" fmla="*/ 130 h 154"/>
                  <a:gd name="T14" fmla="*/ 29 w 256"/>
                  <a:gd name="T15" fmla="*/ 131 h 154"/>
                  <a:gd name="T16" fmla="*/ 0 w 256"/>
                  <a:gd name="T17" fmla="*/ 138 h 154"/>
                  <a:gd name="T18" fmla="*/ 3 w 256"/>
                  <a:gd name="T19" fmla="*/ 154 h 154"/>
                  <a:gd name="T20" fmla="*/ 253 w 256"/>
                  <a:gd name="T21" fmla="*/ 154 h 154"/>
                  <a:gd name="T22" fmla="*/ 256 w 256"/>
                  <a:gd name="T23" fmla="*/ 138 h 154"/>
                  <a:gd name="T24" fmla="*/ 226 w 256"/>
                  <a:gd name="T25" fmla="*/ 131 h 154"/>
                  <a:gd name="T26" fmla="*/ 207 w 256"/>
                  <a:gd name="T27" fmla="*/ 119 h 154"/>
                  <a:gd name="T28" fmla="*/ 48 w 256"/>
                  <a:gd name="T29" fmla="*/ 119 h 154"/>
                  <a:gd name="T30" fmla="*/ 48 w 256"/>
                  <a:gd name="T31" fmla="*/ 20 h 154"/>
                  <a:gd name="T32" fmla="*/ 207 w 256"/>
                  <a:gd name="T33" fmla="*/ 20 h 154"/>
                  <a:gd name="T34" fmla="*/ 207 w 256"/>
                  <a:gd name="T35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154">
                    <a:moveTo>
                      <a:pt x="226" y="131"/>
                    </a:moveTo>
                    <a:cubicBezTo>
                      <a:pt x="226" y="131"/>
                      <a:pt x="226" y="131"/>
                      <a:pt x="226" y="130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6" y="5"/>
                      <a:pt x="222" y="0"/>
                      <a:pt x="21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3" y="0"/>
                      <a:pt x="29" y="5"/>
                      <a:pt x="29" y="10"/>
                    </a:cubicBezTo>
                    <a:cubicBezTo>
                      <a:pt x="29" y="130"/>
                      <a:pt x="29" y="130"/>
                      <a:pt x="29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253" y="154"/>
                      <a:pt x="253" y="154"/>
                      <a:pt x="253" y="154"/>
                    </a:cubicBezTo>
                    <a:cubicBezTo>
                      <a:pt x="256" y="138"/>
                      <a:pt x="256" y="138"/>
                      <a:pt x="256" y="138"/>
                    </a:cubicBezTo>
                    <a:lnTo>
                      <a:pt x="226" y="131"/>
                    </a:lnTo>
                    <a:close/>
                    <a:moveTo>
                      <a:pt x="207" y="119"/>
                    </a:moveTo>
                    <a:cubicBezTo>
                      <a:pt x="48" y="119"/>
                      <a:pt x="48" y="119"/>
                      <a:pt x="48" y="119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07" y="20"/>
                      <a:pt x="207" y="20"/>
                      <a:pt x="207" y="20"/>
                    </a:cubicBezTo>
                    <a:lnTo>
                      <a:pt x="207" y="11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2530" y="1944143"/>
              <a:ext cx="1772728" cy="1528214"/>
              <a:chOff x="52530" y="1944143"/>
              <a:chExt cx="1772728" cy="1528214"/>
            </a:xfrm>
            <a:grpFill/>
          </p:grpSpPr>
          <p:sp>
            <p:nvSpPr>
              <p:cNvPr id="62" name="Hexagon 61"/>
              <p:cNvSpPr/>
              <p:nvPr/>
            </p:nvSpPr>
            <p:spPr>
              <a:xfrm>
                <a:off x="5253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"/>
              <p:cNvSpPr>
                <a:spLocks noEditPoints="1"/>
              </p:cNvSpPr>
              <p:nvPr/>
            </p:nvSpPr>
            <p:spPr bwMode="auto">
              <a:xfrm>
                <a:off x="731020" y="2460800"/>
                <a:ext cx="311889" cy="464415"/>
              </a:xfrm>
              <a:custGeom>
                <a:avLst/>
                <a:gdLst>
                  <a:gd name="T0" fmla="*/ 201 w 202"/>
                  <a:gd name="T1" fmla="*/ 138 h 300"/>
                  <a:gd name="T2" fmla="*/ 2 w 202"/>
                  <a:gd name="T3" fmla="*/ 138 h 300"/>
                  <a:gd name="T4" fmla="*/ 0 w 202"/>
                  <a:gd name="T5" fmla="*/ 173 h 300"/>
                  <a:gd name="T6" fmla="*/ 101 w 202"/>
                  <a:gd name="T7" fmla="*/ 300 h 300"/>
                  <a:gd name="T8" fmla="*/ 201 w 202"/>
                  <a:gd name="T9" fmla="*/ 173 h 300"/>
                  <a:gd name="T10" fmla="*/ 201 w 202"/>
                  <a:gd name="T11" fmla="*/ 138 h 300"/>
                  <a:gd name="T12" fmla="*/ 113 w 202"/>
                  <a:gd name="T13" fmla="*/ 0 h 300"/>
                  <a:gd name="T14" fmla="*/ 113 w 202"/>
                  <a:gd name="T15" fmla="*/ 115 h 300"/>
                  <a:gd name="T16" fmla="*/ 200 w 202"/>
                  <a:gd name="T17" fmla="*/ 115 h 300"/>
                  <a:gd name="T18" fmla="*/ 113 w 202"/>
                  <a:gd name="T19" fmla="*/ 0 h 300"/>
                  <a:gd name="T20" fmla="*/ 89 w 202"/>
                  <a:gd name="T21" fmla="*/ 0 h 300"/>
                  <a:gd name="T22" fmla="*/ 2 w 202"/>
                  <a:gd name="T23" fmla="*/ 115 h 300"/>
                  <a:gd name="T24" fmla="*/ 89 w 202"/>
                  <a:gd name="T25" fmla="*/ 115 h 300"/>
                  <a:gd name="T26" fmla="*/ 89 w 202"/>
                  <a:gd name="T27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300">
                    <a:moveTo>
                      <a:pt x="20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52"/>
                      <a:pt x="0" y="159"/>
                      <a:pt x="0" y="173"/>
                    </a:cubicBezTo>
                    <a:cubicBezTo>
                      <a:pt x="0" y="247"/>
                      <a:pt x="0" y="300"/>
                      <a:pt x="101" y="300"/>
                    </a:cubicBezTo>
                    <a:cubicBezTo>
                      <a:pt x="201" y="300"/>
                      <a:pt x="201" y="247"/>
                      <a:pt x="201" y="173"/>
                    </a:cubicBezTo>
                    <a:cubicBezTo>
                      <a:pt x="201" y="159"/>
                      <a:pt x="202" y="152"/>
                      <a:pt x="201" y="138"/>
                    </a:cubicBezTo>
                    <a:close/>
                    <a:moveTo>
                      <a:pt x="113" y="0"/>
                    </a:moveTo>
                    <a:cubicBezTo>
                      <a:pt x="113" y="115"/>
                      <a:pt x="113" y="115"/>
                      <a:pt x="113" y="115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192" y="55"/>
                      <a:pt x="173" y="3"/>
                      <a:pt x="113" y="0"/>
                    </a:cubicBezTo>
                    <a:close/>
                    <a:moveTo>
                      <a:pt x="89" y="0"/>
                    </a:moveTo>
                    <a:cubicBezTo>
                      <a:pt x="21" y="2"/>
                      <a:pt x="8" y="55"/>
                      <a:pt x="2" y="115"/>
                    </a:cubicBezTo>
                    <a:cubicBezTo>
                      <a:pt x="89" y="115"/>
                      <a:pt x="89" y="115"/>
                      <a:pt x="89" y="115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248400" y="1944143"/>
              <a:ext cx="1772728" cy="1528214"/>
              <a:chOff x="6248400" y="1944143"/>
              <a:chExt cx="1772728" cy="1528214"/>
            </a:xfrm>
            <a:grpFill/>
          </p:grpSpPr>
          <p:sp>
            <p:nvSpPr>
              <p:cNvPr id="61" name="Hexagon 60"/>
              <p:cNvSpPr/>
              <p:nvPr/>
            </p:nvSpPr>
            <p:spPr>
              <a:xfrm>
                <a:off x="624840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6930594" y="2443673"/>
                <a:ext cx="422683" cy="479107"/>
                <a:chOff x="6109895" y="1540361"/>
                <a:chExt cx="133147" cy="150921"/>
              </a:xfrm>
              <a:grpFill/>
            </p:grpSpPr>
            <p:sp>
              <p:nvSpPr>
                <p:cNvPr id="43" name="Freeform 143"/>
                <p:cNvSpPr>
                  <a:spLocks noEditPoints="1"/>
                </p:cNvSpPr>
                <p:nvPr/>
              </p:nvSpPr>
              <p:spPr bwMode="auto">
                <a:xfrm>
                  <a:off x="6130176" y="1540361"/>
                  <a:ext cx="92585" cy="92585"/>
                </a:xfrm>
                <a:custGeom>
                  <a:avLst/>
                  <a:gdLst>
                    <a:gd name="T0" fmla="*/ 77 w 154"/>
                    <a:gd name="T1" fmla="*/ 0 h 155"/>
                    <a:gd name="T2" fmla="*/ 0 w 154"/>
                    <a:gd name="T3" fmla="*/ 78 h 155"/>
                    <a:gd name="T4" fmla="*/ 77 w 154"/>
                    <a:gd name="T5" fmla="*/ 155 h 155"/>
                    <a:gd name="T6" fmla="*/ 154 w 154"/>
                    <a:gd name="T7" fmla="*/ 78 h 155"/>
                    <a:gd name="T8" fmla="*/ 77 w 154"/>
                    <a:gd name="T9" fmla="*/ 0 h 155"/>
                    <a:gd name="T10" fmla="*/ 81 w 154"/>
                    <a:gd name="T11" fmla="*/ 139 h 155"/>
                    <a:gd name="T12" fmla="*/ 26 w 154"/>
                    <a:gd name="T13" fmla="*/ 101 h 155"/>
                    <a:gd name="T14" fmla="*/ 136 w 154"/>
                    <a:gd name="T15" fmla="*/ 101 h 155"/>
                    <a:gd name="T16" fmla="*/ 81 w 154"/>
                    <a:gd name="T17" fmla="*/ 13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55">
                      <a:moveTo>
                        <a:pt x="77" y="0"/>
                      </a:moveTo>
                      <a:cubicBezTo>
                        <a:pt x="34" y="0"/>
                        <a:pt x="0" y="35"/>
                        <a:pt x="0" y="78"/>
                      </a:cubicBezTo>
                      <a:cubicBezTo>
                        <a:pt x="0" y="120"/>
                        <a:pt x="34" y="155"/>
                        <a:pt x="77" y="155"/>
                      </a:cubicBezTo>
                      <a:cubicBezTo>
                        <a:pt x="120" y="155"/>
                        <a:pt x="154" y="120"/>
                        <a:pt x="154" y="78"/>
                      </a:cubicBezTo>
                      <a:cubicBezTo>
                        <a:pt x="154" y="35"/>
                        <a:pt x="120" y="0"/>
                        <a:pt x="77" y="0"/>
                      </a:cubicBezTo>
                      <a:close/>
                      <a:moveTo>
                        <a:pt x="81" y="139"/>
                      </a:moveTo>
                      <a:cubicBezTo>
                        <a:pt x="58" y="139"/>
                        <a:pt x="37" y="124"/>
                        <a:pt x="26" y="101"/>
                      </a:cubicBezTo>
                      <a:cubicBezTo>
                        <a:pt x="136" y="101"/>
                        <a:pt x="136" y="101"/>
                        <a:pt x="136" y="101"/>
                      </a:cubicBezTo>
                      <a:cubicBezTo>
                        <a:pt x="124" y="124"/>
                        <a:pt x="104" y="139"/>
                        <a:pt x="81" y="1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 146"/>
                <p:cNvSpPr>
                  <a:spLocks/>
                </p:cNvSpPr>
                <p:nvPr/>
              </p:nvSpPr>
              <p:spPr bwMode="auto">
                <a:xfrm>
                  <a:off x="6109895" y="1650721"/>
                  <a:ext cx="133147" cy="40561"/>
                </a:xfrm>
                <a:custGeom>
                  <a:avLst/>
                  <a:gdLst>
                    <a:gd name="T0" fmla="*/ 158 w 222"/>
                    <a:gd name="T1" fmla="*/ 0 h 67"/>
                    <a:gd name="T2" fmla="*/ 111 w 222"/>
                    <a:gd name="T3" fmla="*/ 12 h 67"/>
                    <a:gd name="T4" fmla="*/ 64 w 222"/>
                    <a:gd name="T5" fmla="*/ 0 h 67"/>
                    <a:gd name="T6" fmla="*/ 0 w 222"/>
                    <a:gd name="T7" fmla="*/ 67 h 67"/>
                    <a:gd name="T8" fmla="*/ 222 w 222"/>
                    <a:gd name="T9" fmla="*/ 67 h 67"/>
                    <a:gd name="T10" fmla="*/ 158 w 222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2" h="67">
                      <a:moveTo>
                        <a:pt x="158" y="0"/>
                      </a:moveTo>
                      <a:cubicBezTo>
                        <a:pt x="144" y="7"/>
                        <a:pt x="128" y="12"/>
                        <a:pt x="111" y="12"/>
                      </a:cubicBezTo>
                      <a:cubicBezTo>
                        <a:pt x="94" y="12"/>
                        <a:pt x="78" y="7"/>
                        <a:pt x="64" y="0"/>
                      </a:cubicBezTo>
                      <a:cubicBezTo>
                        <a:pt x="34" y="8"/>
                        <a:pt x="11" y="26"/>
                        <a:pt x="0" y="67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11" y="26"/>
                        <a:pt x="188" y="8"/>
                        <a:pt x="15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7" name="Text Placeholder 32"/>
          <p:cNvSpPr txBox="1">
            <a:spLocks/>
          </p:cNvSpPr>
          <p:nvPr/>
        </p:nvSpPr>
        <p:spPr>
          <a:xfrm>
            <a:off x="154368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1529274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2"/>
          <p:cNvSpPr txBox="1">
            <a:spLocks/>
          </p:cNvSpPr>
          <p:nvPr/>
        </p:nvSpPr>
        <p:spPr>
          <a:xfrm>
            <a:off x="862784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3"/>
          <p:cNvSpPr txBox="1">
            <a:spLocks/>
          </p:cNvSpPr>
          <p:nvPr/>
        </p:nvSpPr>
        <p:spPr>
          <a:xfrm>
            <a:off x="9589301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>
            <a:spLocks/>
          </p:cNvSpPr>
          <p:nvPr/>
        </p:nvSpPr>
        <p:spPr>
          <a:xfrm>
            <a:off x="154368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3"/>
          <p:cNvSpPr txBox="1">
            <a:spLocks/>
          </p:cNvSpPr>
          <p:nvPr/>
        </p:nvSpPr>
        <p:spPr>
          <a:xfrm>
            <a:off x="1529274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2"/>
          <p:cNvSpPr txBox="1">
            <a:spLocks/>
          </p:cNvSpPr>
          <p:nvPr/>
        </p:nvSpPr>
        <p:spPr>
          <a:xfrm>
            <a:off x="862784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3"/>
          <p:cNvSpPr txBox="1">
            <a:spLocks/>
          </p:cNvSpPr>
          <p:nvPr/>
        </p:nvSpPr>
        <p:spPr>
          <a:xfrm>
            <a:off x="9589301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92647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3" grpId="0" animBg="1"/>
      <p:bldP spid="34" grpId="0" animBg="1"/>
      <p:bldP spid="35" grpId="0" animBg="1"/>
      <p:bldP spid="37" grpId="0" animBg="1"/>
      <p:bldP spid="27" grpId="0"/>
      <p:bldP spid="28" grpId="0"/>
      <p:bldP spid="29" grpId="0"/>
      <p:bldP spid="30" grpId="0"/>
      <p:bldP spid="31" grpId="0"/>
      <p:bldP spid="32" grpId="0"/>
      <p:bldP spid="36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82810" y="1312863"/>
            <a:ext cx="8375587" cy="553218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12800" y="1312863"/>
            <a:ext cx="4029300" cy="5183187"/>
            <a:chOff x="1054101" y="584198"/>
            <a:chExt cx="2864758" cy="3686025"/>
          </a:xfrm>
          <a:solidFill>
            <a:schemeClr val="accent1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43467" y="994832"/>
              <a:ext cx="3686025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394" name="组合 7"/>
            <p:cNvGrpSpPr>
              <a:grpSpLocks/>
            </p:cNvGrpSpPr>
            <p:nvPr/>
          </p:nvGrpSpPr>
          <p:grpSpPr bwMode="auto">
            <a:xfrm>
              <a:off x="1306452" y="910672"/>
              <a:ext cx="2329068" cy="2790961"/>
              <a:chOff x="1708552" y="129044"/>
              <a:chExt cx="2327948" cy="2791359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424868"/>
                <a:ext cx="2327948" cy="249553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</a:t>
                </a:r>
                <a:endPara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08552" y="129044"/>
                <a:ext cx="1312309" cy="17512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10" name="TextBox 39"/>
          <p:cNvSpPr txBox="1"/>
          <p:nvPr/>
        </p:nvSpPr>
        <p:spPr>
          <a:xfrm>
            <a:off x="8013551" y="2052748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9"/>
          <p:cNvSpPr txBox="1"/>
          <p:nvPr/>
        </p:nvSpPr>
        <p:spPr>
          <a:xfrm>
            <a:off x="6717407" y="4157319"/>
            <a:ext cx="5475162" cy="10860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742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>
            <a:spLocks/>
          </p:cNvSpPr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5116159" y="5536769"/>
            <a:ext cx="6180627" cy="1350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>
              <a:spLocks/>
            </p:cNvSpPr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>
              <a:spLocks/>
            </p:cNvSpPr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1047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3878858" y="1065808"/>
            <a:ext cx="5101034" cy="510103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765079" y="1456085"/>
            <a:ext cx="1159275" cy="1159275"/>
            <a:chOff x="1842427" y="2985647"/>
            <a:chExt cx="2008580" cy="2008580"/>
          </a:xfrm>
          <a:effectLst/>
        </p:grpSpPr>
        <p:sp>
          <p:nvSpPr>
            <p:cNvPr id="19" name="椭圆 18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solidFill>
              <a:srgbClr val="F41F0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dirty="0" smtClean="0">
                  <a:solidFill>
                    <a:srgbClr val="F41F0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4000" dirty="0">
                <a:solidFill>
                  <a:srgbClr val="F41F0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085559" y="5056485"/>
            <a:ext cx="572753" cy="572753"/>
            <a:chOff x="6854065" y="4768451"/>
            <a:chExt cx="572753" cy="572753"/>
          </a:xfrm>
        </p:grpSpPr>
        <p:grpSp>
          <p:nvGrpSpPr>
            <p:cNvPr id="21" name="组合 20"/>
            <p:cNvGrpSpPr/>
            <p:nvPr/>
          </p:nvGrpSpPr>
          <p:grpSpPr>
            <a:xfrm>
              <a:off x="6854065" y="4768451"/>
              <a:ext cx="572753" cy="572753"/>
              <a:chOff x="1842427" y="2985647"/>
              <a:chExt cx="2008580" cy="2008580"/>
            </a:xfrm>
            <a:effectLst/>
          </p:grpSpPr>
          <p:sp>
            <p:nvSpPr>
              <p:cNvPr id="22" name="椭圆 21"/>
              <p:cNvSpPr/>
              <p:nvPr/>
            </p:nvSpPr>
            <p:spPr>
              <a:xfrm>
                <a:off x="1842427" y="2985647"/>
                <a:ext cx="2008580" cy="2008580"/>
              </a:xfrm>
              <a:prstGeom prst="ellipse">
                <a:avLst/>
              </a:prstGeom>
              <a:solidFill>
                <a:srgbClr val="F41F01"/>
              </a:solidFill>
              <a:ln w="28575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2069880" y="3213100"/>
                <a:ext cx="1553674" cy="1553674"/>
              </a:xfrm>
              <a:prstGeom prst="ellipse">
                <a:avLst/>
              </a:prstGeom>
              <a:solidFill>
                <a:schemeClr val="bg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sz="4800" dirty="0">
                  <a:solidFill>
                    <a:srgbClr val="F41F0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26" name="直接箭头连接符 25"/>
            <p:cNvCxnSpPr/>
            <p:nvPr/>
          </p:nvCxnSpPr>
          <p:spPr>
            <a:xfrm>
              <a:off x="7023340" y="4971105"/>
              <a:ext cx="234205" cy="167447"/>
            </a:xfrm>
            <a:prstGeom prst="straightConnector1">
              <a:avLst/>
            </a:prstGeom>
            <a:ln>
              <a:solidFill>
                <a:srgbClr val="F41F0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4172943" y="2693413"/>
            <a:ext cx="4512864" cy="1862728"/>
            <a:chOff x="277329" y="1093495"/>
            <a:chExt cx="5427948" cy="1503579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277329" y="1418946"/>
              <a:ext cx="5427948" cy="9280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26916" y="1093495"/>
              <a:ext cx="5141865" cy="395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10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109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77329" y="2317510"/>
              <a:ext cx="5427948" cy="2795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352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0752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>
              <a:spLocks/>
            </p:cNvSpPr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>
              <a:spLocks/>
            </p:cNvSpPr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>
              <a:spLocks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71299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4573878" y="1975586"/>
            <a:ext cx="4192258" cy="5257064"/>
            <a:chOff x="2977484" y="1071882"/>
            <a:chExt cx="3246853" cy="4071617"/>
          </a:xfrm>
        </p:grpSpPr>
        <p:pic>
          <p:nvPicPr>
            <p:cNvPr id="34837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484" y="1071882"/>
              <a:ext cx="3246853" cy="407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3402791" y="1409022"/>
              <a:ext cx="2066021" cy="2740346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4307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8969744" y="2484865"/>
            <a:ext cx="3148260" cy="1095314"/>
            <a:chOff x="6597339" y="1985092"/>
            <a:chExt cx="2240006" cy="778278"/>
          </a:xfrm>
        </p:grpSpPr>
        <p:grpSp>
          <p:nvGrpSpPr>
            <p:cNvPr id="4" name="Group 84"/>
            <p:cNvGrpSpPr>
              <a:grpSpLocks noChangeAspect="1"/>
            </p:cNvGrpSpPr>
            <p:nvPr/>
          </p:nvGrpSpPr>
          <p:grpSpPr>
            <a:xfrm>
              <a:off x="6597339" y="1985092"/>
              <a:ext cx="432000" cy="432000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7" name="Freeform 34"/>
              <p:cNvSpPr>
                <a:spLocks/>
              </p:cNvSpPr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7124653" y="2008885"/>
              <a:ext cx="1712692" cy="754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8949654" y="4768454"/>
            <a:ext cx="3168351" cy="1180141"/>
            <a:chOff x="6597339" y="3205806"/>
            <a:chExt cx="2252853" cy="838848"/>
          </a:xfrm>
        </p:grpSpPr>
        <p:grpSp>
          <p:nvGrpSpPr>
            <p:cNvPr id="9" name="Group 92"/>
            <p:cNvGrpSpPr>
              <a:grpSpLocks noChangeAspect="1"/>
            </p:cNvGrpSpPr>
            <p:nvPr/>
          </p:nvGrpSpPr>
          <p:grpSpPr>
            <a:xfrm>
              <a:off x="6597339" y="3205806"/>
              <a:ext cx="432000" cy="432833"/>
              <a:chOff x="4427538" y="3192463"/>
              <a:chExt cx="823913" cy="825500"/>
            </a:xfrm>
            <a:solidFill>
              <a:schemeClr val="accent1"/>
            </a:solidFill>
          </p:grpSpPr>
          <p:sp>
            <p:nvSpPr>
              <p:cNvPr id="10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7137011" y="3289902"/>
              <a:ext cx="1713181" cy="754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812800" y="2484865"/>
            <a:ext cx="3093967" cy="1115404"/>
            <a:chOff x="189578" y="1980213"/>
            <a:chExt cx="2200182" cy="793261"/>
          </a:xfrm>
        </p:grpSpPr>
        <p:sp>
          <p:nvSpPr>
            <p:cNvPr id="34831" name="Freeform 31"/>
            <p:cNvSpPr>
              <a:spLocks noChangeAspect="1" noEditPoints="1"/>
            </p:cNvSpPr>
            <p:nvPr/>
          </p:nvSpPr>
          <p:spPr bwMode="auto">
            <a:xfrm>
              <a:off x="1957760" y="1980213"/>
              <a:ext cx="432000" cy="432851"/>
            </a:xfrm>
            <a:custGeom>
              <a:avLst/>
              <a:gdLst>
                <a:gd name="T0" fmla="*/ 216000 w 280"/>
                <a:gd name="T1" fmla="*/ 0 h 280"/>
                <a:gd name="T2" fmla="*/ 0 w 280"/>
                <a:gd name="T3" fmla="*/ 216426 h 280"/>
                <a:gd name="T4" fmla="*/ 216000 w 280"/>
                <a:gd name="T5" fmla="*/ 432851 h 280"/>
                <a:gd name="T6" fmla="*/ 432000 w 280"/>
                <a:gd name="T7" fmla="*/ 216426 h 280"/>
                <a:gd name="T8" fmla="*/ 216000 w 280"/>
                <a:gd name="T9" fmla="*/ 0 h 280"/>
                <a:gd name="T10" fmla="*/ 285429 w 280"/>
                <a:gd name="T11" fmla="*/ 106667 h 280"/>
                <a:gd name="T12" fmla="*/ 325543 w 280"/>
                <a:gd name="T13" fmla="*/ 146860 h 280"/>
                <a:gd name="T14" fmla="*/ 285429 w 280"/>
                <a:gd name="T15" fmla="*/ 188599 h 280"/>
                <a:gd name="T16" fmla="*/ 268457 w 280"/>
                <a:gd name="T17" fmla="*/ 183962 h 280"/>
                <a:gd name="T18" fmla="*/ 243771 w 280"/>
                <a:gd name="T19" fmla="*/ 146860 h 280"/>
                <a:gd name="T20" fmla="*/ 285429 w 280"/>
                <a:gd name="T21" fmla="*/ 106667 h 280"/>
                <a:gd name="T22" fmla="*/ 217543 w 280"/>
                <a:gd name="T23" fmla="*/ 148406 h 280"/>
                <a:gd name="T24" fmla="*/ 257657 w 280"/>
                <a:gd name="T25" fmla="*/ 190145 h 280"/>
                <a:gd name="T26" fmla="*/ 217543 w 280"/>
                <a:gd name="T27" fmla="*/ 230339 h 280"/>
                <a:gd name="T28" fmla="*/ 177429 w 280"/>
                <a:gd name="T29" fmla="*/ 190145 h 280"/>
                <a:gd name="T30" fmla="*/ 217543 w 280"/>
                <a:gd name="T31" fmla="*/ 148406 h 280"/>
                <a:gd name="T32" fmla="*/ 146571 w 280"/>
                <a:gd name="T33" fmla="*/ 106667 h 280"/>
                <a:gd name="T34" fmla="*/ 186686 w 280"/>
                <a:gd name="T35" fmla="*/ 146860 h 280"/>
                <a:gd name="T36" fmla="*/ 186686 w 280"/>
                <a:gd name="T37" fmla="*/ 149952 h 280"/>
                <a:gd name="T38" fmla="*/ 168171 w 280"/>
                <a:gd name="T39" fmla="*/ 182416 h 280"/>
                <a:gd name="T40" fmla="*/ 146571 w 280"/>
                <a:gd name="T41" fmla="*/ 188599 h 280"/>
                <a:gd name="T42" fmla="*/ 104914 w 280"/>
                <a:gd name="T43" fmla="*/ 146860 h 280"/>
                <a:gd name="T44" fmla="*/ 146571 w 280"/>
                <a:gd name="T45" fmla="*/ 106667 h 280"/>
                <a:gd name="T46" fmla="*/ 138857 w 280"/>
                <a:gd name="T47" fmla="*/ 298358 h 280"/>
                <a:gd name="T48" fmla="*/ 80229 w 280"/>
                <a:gd name="T49" fmla="*/ 287537 h 280"/>
                <a:gd name="T50" fmla="*/ 77143 w 280"/>
                <a:gd name="T51" fmla="*/ 285991 h 280"/>
                <a:gd name="T52" fmla="*/ 77143 w 280"/>
                <a:gd name="T53" fmla="*/ 285991 h 280"/>
                <a:gd name="T54" fmla="*/ 77143 w 280"/>
                <a:gd name="T55" fmla="*/ 242706 h 280"/>
                <a:gd name="T56" fmla="*/ 129600 w 280"/>
                <a:gd name="T57" fmla="*/ 191691 h 280"/>
                <a:gd name="T58" fmla="*/ 163543 w 280"/>
                <a:gd name="T59" fmla="*/ 191691 h 280"/>
                <a:gd name="T60" fmla="*/ 166629 w 280"/>
                <a:gd name="T61" fmla="*/ 191691 h 280"/>
                <a:gd name="T62" fmla="*/ 182057 w 280"/>
                <a:gd name="T63" fmla="*/ 225701 h 280"/>
                <a:gd name="T64" fmla="*/ 138857 w 280"/>
                <a:gd name="T65" fmla="*/ 285991 h 280"/>
                <a:gd name="T66" fmla="*/ 138857 w 280"/>
                <a:gd name="T67" fmla="*/ 298358 h 280"/>
                <a:gd name="T68" fmla="*/ 286971 w 280"/>
                <a:gd name="T69" fmla="*/ 327730 h 280"/>
                <a:gd name="T70" fmla="*/ 286971 w 280"/>
                <a:gd name="T71" fmla="*/ 327730 h 280"/>
                <a:gd name="T72" fmla="*/ 283886 w 280"/>
                <a:gd name="T73" fmla="*/ 329276 h 280"/>
                <a:gd name="T74" fmla="*/ 222171 w 280"/>
                <a:gd name="T75" fmla="*/ 340097 h 280"/>
                <a:gd name="T76" fmla="*/ 151200 w 280"/>
                <a:gd name="T77" fmla="*/ 329276 h 280"/>
                <a:gd name="T78" fmla="*/ 148114 w 280"/>
                <a:gd name="T79" fmla="*/ 327730 h 280"/>
                <a:gd name="T80" fmla="*/ 148114 w 280"/>
                <a:gd name="T81" fmla="*/ 327730 h 280"/>
                <a:gd name="T82" fmla="*/ 148114 w 280"/>
                <a:gd name="T83" fmla="*/ 285991 h 280"/>
                <a:gd name="T84" fmla="*/ 200571 w 280"/>
                <a:gd name="T85" fmla="*/ 233430 h 280"/>
                <a:gd name="T86" fmla="*/ 234514 w 280"/>
                <a:gd name="T87" fmla="*/ 233430 h 280"/>
                <a:gd name="T88" fmla="*/ 286971 w 280"/>
                <a:gd name="T89" fmla="*/ 285991 h 280"/>
                <a:gd name="T90" fmla="*/ 286971 w 280"/>
                <a:gd name="T91" fmla="*/ 327730 h 280"/>
                <a:gd name="T92" fmla="*/ 354857 w 280"/>
                <a:gd name="T93" fmla="*/ 285991 h 280"/>
                <a:gd name="T94" fmla="*/ 354857 w 280"/>
                <a:gd name="T95" fmla="*/ 285991 h 280"/>
                <a:gd name="T96" fmla="*/ 351771 w 280"/>
                <a:gd name="T97" fmla="*/ 287537 h 280"/>
                <a:gd name="T98" fmla="*/ 296229 w 280"/>
                <a:gd name="T99" fmla="*/ 298358 h 280"/>
                <a:gd name="T100" fmla="*/ 296229 w 280"/>
                <a:gd name="T101" fmla="*/ 285991 h 280"/>
                <a:gd name="T102" fmla="*/ 253029 w 280"/>
                <a:gd name="T103" fmla="*/ 225701 h 280"/>
                <a:gd name="T104" fmla="*/ 268457 w 280"/>
                <a:gd name="T105" fmla="*/ 191691 h 280"/>
                <a:gd name="T106" fmla="*/ 302400 w 280"/>
                <a:gd name="T107" fmla="*/ 191691 h 280"/>
                <a:gd name="T108" fmla="*/ 354857 w 280"/>
                <a:gd name="T109" fmla="*/ 242706 h 280"/>
                <a:gd name="T110" fmla="*/ 354857 w 280"/>
                <a:gd name="T111" fmla="*/ 285991 h 28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435" tIns="48218" rIns="96435" bIns="48218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189578" y="2018315"/>
              <a:ext cx="1677497" cy="755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668736" y="4788543"/>
            <a:ext cx="3238031" cy="1160051"/>
            <a:chOff x="87131" y="3201419"/>
            <a:chExt cx="2302629" cy="825889"/>
          </a:xfrm>
        </p:grpSpPr>
        <p:sp>
          <p:nvSpPr>
            <p:cNvPr id="34829" name="Freeform 45"/>
            <p:cNvSpPr>
              <a:spLocks noChangeAspect="1" noEditPoints="1"/>
            </p:cNvSpPr>
            <p:nvPr/>
          </p:nvSpPr>
          <p:spPr bwMode="auto">
            <a:xfrm>
              <a:off x="1957760" y="3201419"/>
              <a:ext cx="432000" cy="432698"/>
            </a:xfrm>
            <a:custGeom>
              <a:avLst/>
              <a:gdLst>
                <a:gd name="T0" fmla="*/ 0 w 342"/>
                <a:gd name="T1" fmla="*/ 216349 h 342"/>
                <a:gd name="T2" fmla="*/ 432000 w 342"/>
                <a:gd name="T3" fmla="*/ 216349 h 342"/>
                <a:gd name="T4" fmla="*/ 60632 w 342"/>
                <a:gd name="T5" fmla="*/ 177128 h 342"/>
                <a:gd name="T6" fmla="*/ 136421 w 342"/>
                <a:gd name="T7" fmla="*/ 207493 h 342"/>
                <a:gd name="T8" fmla="*/ 60632 w 342"/>
                <a:gd name="T9" fmla="*/ 177128 h 342"/>
                <a:gd name="T10" fmla="*/ 137684 w 342"/>
                <a:gd name="T11" fmla="*/ 216349 h 342"/>
                <a:gd name="T12" fmla="*/ 83368 w 342"/>
                <a:gd name="T13" fmla="*/ 264427 h 342"/>
                <a:gd name="T14" fmla="*/ 120000 w 342"/>
                <a:gd name="T15" fmla="*/ 358051 h 342"/>
                <a:gd name="T16" fmla="*/ 120000 w 342"/>
                <a:gd name="T17" fmla="*/ 309974 h 342"/>
                <a:gd name="T18" fmla="*/ 120000 w 342"/>
                <a:gd name="T19" fmla="*/ 358051 h 342"/>
                <a:gd name="T20" fmla="*/ 84632 w 342"/>
                <a:gd name="T21" fmla="*/ 273283 h 342"/>
                <a:gd name="T22" fmla="*/ 144000 w 342"/>
                <a:gd name="T23" fmla="*/ 302383 h 342"/>
                <a:gd name="T24" fmla="*/ 213474 w 342"/>
                <a:gd name="T25" fmla="*/ 302383 h 342"/>
                <a:gd name="T26" fmla="*/ 151579 w 342"/>
                <a:gd name="T27" fmla="*/ 273283 h 342"/>
                <a:gd name="T28" fmla="*/ 213474 w 342"/>
                <a:gd name="T29" fmla="*/ 302383 h 342"/>
                <a:gd name="T30" fmla="*/ 150316 w 342"/>
                <a:gd name="T31" fmla="*/ 264427 h 342"/>
                <a:gd name="T32" fmla="*/ 221053 w 342"/>
                <a:gd name="T33" fmla="*/ 216349 h 342"/>
                <a:gd name="T34" fmla="*/ 146526 w 342"/>
                <a:gd name="T35" fmla="*/ 207493 h 342"/>
                <a:gd name="T36" fmla="*/ 223579 w 342"/>
                <a:gd name="T37" fmla="*/ 177128 h 342"/>
                <a:gd name="T38" fmla="*/ 146526 w 342"/>
                <a:gd name="T39" fmla="*/ 207493 h 342"/>
                <a:gd name="T40" fmla="*/ 223579 w 342"/>
                <a:gd name="T41" fmla="*/ 334012 h 342"/>
                <a:gd name="T42" fmla="*/ 271579 w 342"/>
                <a:gd name="T43" fmla="*/ 334012 h 342"/>
                <a:gd name="T44" fmla="*/ 274105 w 342"/>
                <a:gd name="T45" fmla="*/ 302383 h 342"/>
                <a:gd name="T46" fmla="*/ 224842 w 342"/>
                <a:gd name="T47" fmla="*/ 273283 h 342"/>
                <a:gd name="T48" fmla="*/ 274105 w 342"/>
                <a:gd name="T49" fmla="*/ 302383 h 342"/>
                <a:gd name="T50" fmla="*/ 226105 w 342"/>
                <a:gd name="T51" fmla="*/ 264427 h 342"/>
                <a:gd name="T52" fmla="*/ 296842 w 342"/>
                <a:gd name="T53" fmla="*/ 216349 h 342"/>
                <a:gd name="T54" fmla="*/ 357474 w 342"/>
                <a:gd name="T55" fmla="*/ 159415 h 342"/>
                <a:gd name="T56" fmla="*/ 304421 w 342"/>
                <a:gd name="T57" fmla="*/ 188515 h 342"/>
                <a:gd name="T58" fmla="*/ 229895 w 342"/>
                <a:gd name="T59" fmla="*/ 207493 h 342"/>
                <a:gd name="T60" fmla="*/ 277895 w 342"/>
                <a:gd name="T61" fmla="*/ 177128 h 342"/>
                <a:gd name="T62" fmla="*/ 318316 w 342"/>
                <a:gd name="T63" fmla="*/ 135376 h 342"/>
                <a:gd name="T64" fmla="*/ 328421 w 342"/>
                <a:gd name="T65" fmla="*/ 130315 h 342"/>
                <a:gd name="T66" fmla="*/ 357474 w 342"/>
                <a:gd name="T67" fmla="*/ 159415 h 3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435" tIns="48218" rIns="96435" bIns="48218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87131" y="3271347"/>
              <a:ext cx="1708930" cy="755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sp>
        <p:nvSpPr>
          <p:cNvPr id="24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06801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07" y="1765574"/>
            <a:ext cx="12857339" cy="27000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533697" y="1980429"/>
            <a:ext cx="2996426" cy="30263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968890" y="1980428"/>
            <a:ext cx="2046599" cy="2067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328627" y="2356738"/>
            <a:ext cx="2251260" cy="22737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027269" y="3013960"/>
            <a:ext cx="2724025" cy="27512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flipH="1">
            <a:off x="4303269" y="3831768"/>
            <a:ext cx="2172026" cy="1199170"/>
            <a:chOff x="9834902" y="2521756"/>
            <a:chExt cx="2059628" cy="1137115"/>
          </a:xfrm>
        </p:grpSpPr>
        <p:sp>
          <p:nvSpPr>
            <p:cNvPr id="13" name="TextBox 12"/>
            <p:cNvSpPr txBox="1"/>
            <p:nvPr/>
          </p:nvSpPr>
          <p:spPr>
            <a:xfrm>
              <a:off x="10181298" y="2521756"/>
              <a:ext cx="136682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834902" y="2921646"/>
              <a:ext cx="2059628" cy="7372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4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 flipH="1">
            <a:off x="7991350" y="3086193"/>
            <a:ext cx="2081118" cy="1092126"/>
            <a:chOff x="9692146" y="2761849"/>
            <a:chExt cx="2345140" cy="1035609"/>
          </a:xfrm>
        </p:grpSpPr>
        <p:sp>
          <p:nvSpPr>
            <p:cNvPr id="20" name="TextBox 19"/>
            <p:cNvSpPr txBox="1"/>
            <p:nvPr/>
          </p:nvSpPr>
          <p:spPr>
            <a:xfrm>
              <a:off x="10052575" y="2761849"/>
              <a:ext cx="1624286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692146" y="3060234"/>
              <a:ext cx="2345140" cy="7372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4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 flipH="1">
            <a:off x="2617869" y="2780641"/>
            <a:ext cx="1672776" cy="1267427"/>
            <a:chOff x="9901383" y="2761849"/>
            <a:chExt cx="1926666" cy="1201843"/>
          </a:xfrm>
        </p:grpSpPr>
        <p:sp>
          <p:nvSpPr>
            <p:cNvPr id="23" name="TextBox 22"/>
            <p:cNvSpPr txBox="1"/>
            <p:nvPr/>
          </p:nvSpPr>
          <p:spPr>
            <a:xfrm>
              <a:off x="10034617" y="2761849"/>
              <a:ext cx="166019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901383" y="3060233"/>
              <a:ext cx="1926666" cy="903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4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 flipH="1">
            <a:off x="6204721" y="2283476"/>
            <a:ext cx="1574936" cy="1267430"/>
            <a:chOff x="9968706" y="2761849"/>
            <a:chExt cx="1792020" cy="1201844"/>
          </a:xfrm>
        </p:grpSpPr>
        <p:sp>
          <p:nvSpPr>
            <p:cNvPr id="26" name="TextBox 25"/>
            <p:cNvSpPr txBox="1"/>
            <p:nvPr/>
          </p:nvSpPr>
          <p:spPr>
            <a:xfrm>
              <a:off x="10044663" y="2761849"/>
              <a:ext cx="1640101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968706" y="3060235"/>
              <a:ext cx="1792020" cy="9034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4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833414" y="544959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33414" y="5709273"/>
            <a:ext cx="4231763" cy="442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4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94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94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625991" y="544959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835648" y="5709273"/>
            <a:ext cx="4231763" cy="442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94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94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94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7560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8" grpId="0" animBg="1"/>
      <p:bldP spid="9" grpId="0" animBg="1"/>
      <p:bldP spid="6" grpId="0" animBg="1"/>
      <p:bldP spid="28" grpId="0"/>
      <p:bldP spid="29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0648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3878858" y="1065808"/>
            <a:ext cx="5101034" cy="510103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765079" y="1456085"/>
            <a:ext cx="1159275" cy="1159275"/>
            <a:chOff x="1842427" y="2985647"/>
            <a:chExt cx="2008580" cy="2008580"/>
          </a:xfrm>
          <a:effectLst/>
        </p:grpSpPr>
        <p:sp>
          <p:nvSpPr>
            <p:cNvPr id="19" name="椭圆 18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solidFill>
              <a:srgbClr val="F41F0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en-US" altLang="zh-CN" sz="4000" dirty="0" smtClean="0">
                  <a:solidFill>
                    <a:srgbClr val="F41F0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4000" dirty="0">
                <a:solidFill>
                  <a:srgbClr val="F41F0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085559" y="5056485"/>
            <a:ext cx="572753" cy="572753"/>
            <a:chOff x="6854065" y="4768451"/>
            <a:chExt cx="572753" cy="572753"/>
          </a:xfrm>
        </p:grpSpPr>
        <p:grpSp>
          <p:nvGrpSpPr>
            <p:cNvPr id="21" name="组合 20"/>
            <p:cNvGrpSpPr/>
            <p:nvPr/>
          </p:nvGrpSpPr>
          <p:grpSpPr>
            <a:xfrm>
              <a:off x="6854065" y="4768451"/>
              <a:ext cx="572753" cy="572753"/>
              <a:chOff x="1842427" y="2985647"/>
              <a:chExt cx="2008580" cy="2008580"/>
            </a:xfrm>
            <a:effectLst/>
          </p:grpSpPr>
          <p:sp>
            <p:nvSpPr>
              <p:cNvPr id="22" name="椭圆 21"/>
              <p:cNvSpPr/>
              <p:nvPr/>
            </p:nvSpPr>
            <p:spPr>
              <a:xfrm>
                <a:off x="1842427" y="2985647"/>
                <a:ext cx="2008580" cy="2008580"/>
              </a:xfrm>
              <a:prstGeom prst="ellipse">
                <a:avLst/>
              </a:prstGeom>
              <a:solidFill>
                <a:srgbClr val="F41F01"/>
              </a:solidFill>
              <a:ln w="28575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2069880" y="3213100"/>
                <a:ext cx="1553674" cy="1553674"/>
              </a:xfrm>
              <a:prstGeom prst="ellipse">
                <a:avLst/>
              </a:prstGeom>
              <a:solidFill>
                <a:schemeClr val="bg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sz="4800" dirty="0">
                  <a:solidFill>
                    <a:srgbClr val="F41F0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26" name="直接箭头连接符 25"/>
            <p:cNvCxnSpPr/>
            <p:nvPr/>
          </p:nvCxnSpPr>
          <p:spPr>
            <a:xfrm>
              <a:off x="7023340" y="4971105"/>
              <a:ext cx="234205" cy="167447"/>
            </a:xfrm>
            <a:prstGeom prst="straightConnector1">
              <a:avLst/>
            </a:prstGeom>
            <a:ln>
              <a:solidFill>
                <a:srgbClr val="F41F0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4172943" y="2693413"/>
            <a:ext cx="4512864" cy="1862728"/>
            <a:chOff x="277329" y="1093495"/>
            <a:chExt cx="5427948" cy="1503579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410834" y="2206380"/>
              <a:ext cx="5294443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277329" y="1418946"/>
              <a:ext cx="5427948" cy="9280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26916" y="1093495"/>
              <a:ext cx="5141865" cy="395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10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2109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77329" y="2317510"/>
              <a:ext cx="5427948" cy="2795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897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47093" y="2807005"/>
            <a:ext cx="3964564" cy="2552816"/>
            <a:chOff x="4368418" y="2523549"/>
            <a:chExt cx="3626941" cy="2335418"/>
          </a:xfrm>
        </p:grpSpPr>
        <p:sp>
          <p:nvSpPr>
            <p:cNvPr id="3" name="Freeform 69"/>
            <p:cNvSpPr>
              <a:spLocks/>
            </p:cNvSpPr>
            <p:nvPr/>
          </p:nvSpPr>
          <p:spPr bwMode="auto">
            <a:xfrm rot="5400000">
              <a:off x="4570041" y="3489636"/>
              <a:ext cx="1059798" cy="404382"/>
            </a:xfrm>
            <a:custGeom>
              <a:avLst/>
              <a:gdLst>
                <a:gd name="T0" fmla="*/ 465 w 933"/>
                <a:gd name="T1" fmla="*/ 356 h 356"/>
                <a:gd name="T2" fmla="*/ 0 w 933"/>
                <a:gd name="T3" fmla="*/ 178 h 356"/>
                <a:gd name="T4" fmla="*/ 465 w 933"/>
                <a:gd name="T5" fmla="*/ 0 h 356"/>
                <a:gd name="T6" fmla="*/ 933 w 933"/>
                <a:gd name="T7" fmla="*/ 178 h 356"/>
                <a:gd name="T8" fmla="*/ 465 w 933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6">
                  <a:moveTo>
                    <a:pt x="465" y="356"/>
                  </a:moveTo>
                  <a:lnTo>
                    <a:pt x="0" y="178"/>
                  </a:lnTo>
                  <a:lnTo>
                    <a:pt x="465" y="0"/>
                  </a:lnTo>
                  <a:lnTo>
                    <a:pt x="933" y="178"/>
                  </a:lnTo>
                  <a:lnTo>
                    <a:pt x="465" y="3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70"/>
            <p:cNvSpPr>
              <a:spLocks/>
            </p:cNvSpPr>
            <p:nvPr/>
          </p:nvSpPr>
          <p:spPr bwMode="auto">
            <a:xfrm rot="5400000">
              <a:off x="4470082" y="3060265"/>
              <a:ext cx="528195" cy="731522"/>
            </a:xfrm>
            <a:custGeom>
              <a:avLst/>
              <a:gdLst>
                <a:gd name="T0" fmla="*/ 465 w 465"/>
                <a:gd name="T1" fmla="*/ 178 h 644"/>
                <a:gd name="T2" fmla="*/ 0 w 465"/>
                <a:gd name="T3" fmla="*/ 0 h 644"/>
                <a:gd name="T4" fmla="*/ 0 w 465"/>
                <a:gd name="T5" fmla="*/ 364 h 644"/>
                <a:gd name="T6" fmla="*/ 465 w 465"/>
                <a:gd name="T7" fmla="*/ 644 h 644"/>
                <a:gd name="T8" fmla="*/ 465 w 465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178"/>
                  </a:moveTo>
                  <a:lnTo>
                    <a:pt x="0" y="0"/>
                  </a:lnTo>
                  <a:lnTo>
                    <a:pt x="0" y="364"/>
                  </a:lnTo>
                  <a:lnTo>
                    <a:pt x="465" y="644"/>
                  </a:lnTo>
                  <a:lnTo>
                    <a:pt x="465" y="17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1"/>
            <p:cNvSpPr>
              <a:spLocks/>
            </p:cNvSpPr>
            <p:nvPr/>
          </p:nvSpPr>
          <p:spPr bwMode="auto">
            <a:xfrm rot="5400000">
              <a:off x="4468378" y="3590164"/>
              <a:ext cx="531603" cy="731522"/>
            </a:xfrm>
            <a:custGeom>
              <a:avLst/>
              <a:gdLst>
                <a:gd name="T0" fmla="*/ 0 w 468"/>
                <a:gd name="T1" fmla="*/ 178 h 644"/>
                <a:gd name="T2" fmla="*/ 468 w 468"/>
                <a:gd name="T3" fmla="*/ 0 h 644"/>
                <a:gd name="T4" fmla="*/ 468 w 468"/>
                <a:gd name="T5" fmla="*/ 364 h 644"/>
                <a:gd name="T6" fmla="*/ 0 w 468"/>
                <a:gd name="T7" fmla="*/ 644 h 644"/>
                <a:gd name="T8" fmla="*/ 0 w 468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178"/>
                  </a:moveTo>
                  <a:lnTo>
                    <a:pt x="468" y="0"/>
                  </a:lnTo>
                  <a:lnTo>
                    <a:pt x="468" y="364"/>
                  </a:lnTo>
                  <a:lnTo>
                    <a:pt x="0" y="644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2"/>
            <p:cNvSpPr>
              <a:spLocks/>
            </p:cNvSpPr>
            <p:nvPr/>
          </p:nvSpPr>
          <p:spPr bwMode="auto">
            <a:xfrm rot="5400000">
              <a:off x="4931827" y="3564038"/>
              <a:ext cx="1697039" cy="254442"/>
            </a:xfrm>
            <a:custGeom>
              <a:avLst/>
              <a:gdLst>
                <a:gd name="T0" fmla="*/ 746 w 1494"/>
                <a:gd name="T1" fmla="*/ 224 h 224"/>
                <a:gd name="T2" fmla="*/ 0 w 1494"/>
                <a:gd name="T3" fmla="*/ 112 h 224"/>
                <a:gd name="T4" fmla="*/ 746 w 1494"/>
                <a:gd name="T5" fmla="*/ 0 h 224"/>
                <a:gd name="T6" fmla="*/ 1494 w 1494"/>
                <a:gd name="T7" fmla="*/ 112 h 224"/>
                <a:gd name="T8" fmla="*/ 746 w 1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224"/>
                  </a:moveTo>
                  <a:lnTo>
                    <a:pt x="0" y="112"/>
                  </a:lnTo>
                  <a:lnTo>
                    <a:pt x="746" y="0"/>
                  </a:lnTo>
                  <a:lnTo>
                    <a:pt x="1494" y="112"/>
                  </a:lnTo>
                  <a:lnTo>
                    <a:pt x="746" y="22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3"/>
            <p:cNvSpPr>
              <a:spLocks/>
            </p:cNvSpPr>
            <p:nvPr/>
          </p:nvSpPr>
          <p:spPr bwMode="auto">
            <a:xfrm rot="5400000">
              <a:off x="5005661" y="2915437"/>
              <a:ext cx="847384" cy="701988"/>
            </a:xfrm>
            <a:custGeom>
              <a:avLst/>
              <a:gdLst>
                <a:gd name="T0" fmla="*/ 746 w 746"/>
                <a:gd name="T1" fmla="*/ 112 h 618"/>
                <a:gd name="T2" fmla="*/ 0 w 746"/>
                <a:gd name="T3" fmla="*/ 0 h 618"/>
                <a:gd name="T4" fmla="*/ 0 w 746"/>
                <a:gd name="T5" fmla="*/ 394 h 618"/>
                <a:gd name="T6" fmla="*/ 746 w 746"/>
                <a:gd name="T7" fmla="*/ 618 h 618"/>
                <a:gd name="T8" fmla="*/ 746 w 746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8">
                  <a:moveTo>
                    <a:pt x="746" y="112"/>
                  </a:moveTo>
                  <a:lnTo>
                    <a:pt x="0" y="0"/>
                  </a:lnTo>
                  <a:lnTo>
                    <a:pt x="0" y="394"/>
                  </a:lnTo>
                  <a:lnTo>
                    <a:pt x="746" y="618"/>
                  </a:lnTo>
                  <a:lnTo>
                    <a:pt x="746" y="1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4"/>
            <p:cNvSpPr>
              <a:spLocks/>
            </p:cNvSpPr>
            <p:nvPr/>
          </p:nvSpPr>
          <p:spPr bwMode="auto">
            <a:xfrm rot="5400000">
              <a:off x="5004524" y="3763957"/>
              <a:ext cx="849656" cy="701988"/>
            </a:xfrm>
            <a:custGeom>
              <a:avLst/>
              <a:gdLst>
                <a:gd name="T0" fmla="*/ 0 w 748"/>
                <a:gd name="T1" fmla="*/ 112 h 618"/>
                <a:gd name="T2" fmla="*/ 748 w 748"/>
                <a:gd name="T3" fmla="*/ 0 h 618"/>
                <a:gd name="T4" fmla="*/ 748 w 748"/>
                <a:gd name="T5" fmla="*/ 394 h 618"/>
                <a:gd name="T6" fmla="*/ 0 w 748"/>
                <a:gd name="T7" fmla="*/ 618 h 618"/>
                <a:gd name="T8" fmla="*/ 0 w 748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8">
                  <a:moveTo>
                    <a:pt x="0" y="112"/>
                  </a:moveTo>
                  <a:lnTo>
                    <a:pt x="748" y="0"/>
                  </a:lnTo>
                  <a:lnTo>
                    <a:pt x="748" y="394"/>
                  </a:lnTo>
                  <a:lnTo>
                    <a:pt x="0" y="618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5"/>
            <p:cNvSpPr>
              <a:spLocks/>
            </p:cNvSpPr>
            <p:nvPr/>
          </p:nvSpPr>
          <p:spPr bwMode="auto">
            <a:xfrm rot="5400000">
              <a:off x="6733368" y="3490203"/>
              <a:ext cx="1059798" cy="403246"/>
            </a:xfrm>
            <a:custGeom>
              <a:avLst/>
              <a:gdLst>
                <a:gd name="T0" fmla="*/ 465 w 933"/>
                <a:gd name="T1" fmla="*/ 0 h 355"/>
                <a:gd name="T2" fmla="*/ 0 w 933"/>
                <a:gd name="T3" fmla="*/ 177 h 355"/>
                <a:gd name="T4" fmla="*/ 465 w 933"/>
                <a:gd name="T5" fmla="*/ 355 h 355"/>
                <a:gd name="T6" fmla="*/ 933 w 933"/>
                <a:gd name="T7" fmla="*/ 177 h 355"/>
                <a:gd name="T8" fmla="*/ 465 w 93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5">
                  <a:moveTo>
                    <a:pt x="465" y="0"/>
                  </a:moveTo>
                  <a:lnTo>
                    <a:pt x="0" y="177"/>
                  </a:lnTo>
                  <a:lnTo>
                    <a:pt x="465" y="355"/>
                  </a:lnTo>
                  <a:lnTo>
                    <a:pt x="933" y="177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76"/>
            <p:cNvSpPr>
              <a:spLocks/>
            </p:cNvSpPr>
            <p:nvPr/>
          </p:nvSpPr>
          <p:spPr bwMode="auto">
            <a:xfrm rot="5400000">
              <a:off x="7365499" y="3060265"/>
              <a:ext cx="528195" cy="731522"/>
            </a:xfrm>
            <a:custGeom>
              <a:avLst/>
              <a:gdLst>
                <a:gd name="T0" fmla="*/ 465 w 465"/>
                <a:gd name="T1" fmla="*/ 467 h 644"/>
                <a:gd name="T2" fmla="*/ 0 w 465"/>
                <a:gd name="T3" fmla="*/ 644 h 644"/>
                <a:gd name="T4" fmla="*/ 0 w 465"/>
                <a:gd name="T5" fmla="*/ 280 h 644"/>
                <a:gd name="T6" fmla="*/ 465 w 465"/>
                <a:gd name="T7" fmla="*/ 0 h 644"/>
                <a:gd name="T8" fmla="*/ 465 w 465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467"/>
                  </a:moveTo>
                  <a:lnTo>
                    <a:pt x="0" y="644"/>
                  </a:lnTo>
                  <a:lnTo>
                    <a:pt x="0" y="280"/>
                  </a:lnTo>
                  <a:lnTo>
                    <a:pt x="465" y="0"/>
                  </a:lnTo>
                  <a:lnTo>
                    <a:pt x="465" y="46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7"/>
            <p:cNvSpPr>
              <a:spLocks/>
            </p:cNvSpPr>
            <p:nvPr/>
          </p:nvSpPr>
          <p:spPr bwMode="auto">
            <a:xfrm rot="5400000">
              <a:off x="7363796" y="3590164"/>
              <a:ext cx="531603" cy="731522"/>
            </a:xfrm>
            <a:custGeom>
              <a:avLst/>
              <a:gdLst>
                <a:gd name="T0" fmla="*/ 0 w 468"/>
                <a:gd name="T1" fmla="*/ 467 h 644"/>
                <a:gd name="T2" fmla="*/ 468 w 468"/>
                <a:gd name="T3" fmla="*/ 644 h 644"/>
                <a:gd name="T4" fmla="*/ 468 w 468"/>
                <a:gd name="T5" fmla="*/ 280 h 644"/>
                <a:gd name="T6" fmla="*/ 0 w 468"/>
                <a:gd name="T7" fmla="*/ 0 h 644"/>
                <a:gd name="T8" fmla="*/ 0 w 468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467"/>
                  </a:moveTo>
                  <a:lnTo>
                    <a:pt x="468" y="644"/>
                  </a:lnTo>
                  <a:lnTo>
                    <a:pt x="468" y="28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>
              <a:spLocks/>
            </p:cNvSpPr>
            <p:nvPr/>
          </p:nvSpPr>
          <p:spPr bwMode="auto">
            <a:xfrm rot="5400000">
              <a:off x="5733774" y="3564038"/>
              <a:ext cx="1697039" cy="254442"/>
            </a:xfrm>
            <a:custGeom>
              <a:avLst/>
              <a:gdLst>
                <a:gd name="T0" fmla="*/ 746 w 1494"/>
                <a:gd name="T1" fmla="*/ 0 h 224"/>
                <a:gd name="T2" fmla="*/ 0 w 1494"/>
                <a:gd name="T3" fmla="*/ 111 h 224"/>
                <a:gd name="T4" fmla="*/ 746 w 1494"/>
                <a:gd name="T5" fmla="*/ 224 h 224"/>
                <a:gd name="T6" fmla="*/ 1494 w 1494"/>
                <a:gd name="T7" fmla="*/ 111 h 224"/>
                <a:gd name="T8" fmla="*/ 746 w 149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0"/>
                  </a:moveTo>
                  <a:lnTo>
                    <a:pt x="0" y="111"/>
                  </a:lnTo>
                  <a:lnTo>
                    <a:pt x="746" y="224"/>
                  </a:lnTo>
                  <a:lnTo>
                    <a:pt x="1494" y="111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>
              <a:spLocks/>
            </p:cNvSpPr>
            <p:nvPr/>
          </p:nvSpPr>
          <p:spPr bwMode="auto">
            <a:xfrm rot="5400000">
              <a:off x="6510164" y="2916005"/>
              <a:ext cx="847384" cy="700853"/>
            </a:xfrm>
            <a:custGeom>
              <a:avLst/>
              <a:gdLst>
                <a:gd name="T0" fmla="*/ 746 w 746"/>
                <a:gd name="T1" fmla="*/ 506 h 617"/>
                <a:gd name="T2" fmla="*/ 0 w 746"/>
                <a:gd name="T3" fmla="*/ 617 h 617"/>
                <a:gd name="T4" fmla="*/ 0 w 746"/>
                <a:gd name="T5" fmla="*/ 224 h 617"/>
                <a:gd name="T6" fmla="*/ 746 w 746"/>
                <a:gd name="T7" fmla="*/ 0 h 617"/>
                <a:gd name="T8" fmla="*/ 746 w 746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7">
                  <a:moveTo>
                    <a:pt x="746" y="506"/>
                  </a:moveTo>
                  <a:lnTo>
                    <a:pt x="0" y="617"/>
                  </a:lnTo>
                  <a:lnTo>
                    <a:pt x="0" y="224"/>
                  </a:lnTo>
                  <a:lnTo>
                    <a:pt x="746" y="0"/>
                  </a:lnTo>
                  <a:lnTo>
                    <a:pt x="746" y="50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80"/>
            <p:cNvSpPr>
              <a:spLocks/>
            </p:cNvSpPr>
            <p:nvPr/>
          </p:nvSpPr>
          <p:spPr bwMode="auto">
            <a:xfrm rot="5400000">
              <a:off x="6509028" y="3764525"/>
              <a:ext cx="849656" cy="700853"/>
            </a:xfrm>
            <a:custGeom>
              <a:avLst/>
              <a:gdLst>
                <a:gd name="T0" fmla="*/ 0 w 748"/>
                <a:gd name="T1" fmla="*/ 506 h 617"/>
                <a:gd name="T2" fmla="*/ 748 w 748"/>
                <a:gd name="T3" fmla="*/ 617 h 617"/>
                <a:gd name="T4" fmla="*/ 748 w 748"/>
                <a:gd name="T5" fmla="*/ 224 h 617"/>
                <a:gd name="T6" fmla="*/ 0 w 748"/>
                <a:gd name="T7" fmla="*/ 0 h 617"/>
                <a:gd name="T8" fmla="*/ 0 w 748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7">
                  <a:moveTo>
                    <a:pt x="0" y="506"/>
                  </a:moveTo>
                  <a:lnTo>
                    <a:pt x="748" y="617"/>
                  </a:lnTo>
                  <a:lnTo>
                    <a:pt x="748" y="224"/>
                  </a:lnTo>
                  <a:lnTo>
                    <a:pt x="0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>
              <a:spLocks/>
            </p:cNvSpPr>
            <p:nvPr/>
          </p:nvSpPr>
          <p:spPr bwMode="auto">
            <a:xfrm rot="5400000">
              <a:off x="5594058" y="2742779"/>
              <a:ext cx="1166573" cy="728114"/>
            </a:xfrm>
            <a:custGeom>
              <a:avLst/>
              <a:gdLst>
                <a:gd name="T0" fmla="*/ 1027 w 1027"/>
                <a:gd name="T1" fmla="*/ 641 h 641"/>
                <a:gd name="T2" fmla="*/ 0 w 1027"/>
                <a:gd name="T3" fmla="*/ 532 h 641"/>
                <a:gd name="T4" fmla="*/ 0 w 1027"/>
                <a:gd name="T5" fmla="*/ 111 h 641"/>
                <a:gd name="T6" fmla="*/ 1027 w 1027"/>
                <a:gd name="T7" fmla="*/ 0 h 641"/>
                <a:gd name="T8" fmla="*/ 1027 w 1027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641">
                  <a:moveTo>
                    <a:pt x="1027" y="641"/>
                  </a:moveTo>
                  <a:lnTo>
                    <a:pt x="0" y="532"/>
                  </a:lnTo>
                  <a:lnTo>
                    <a:pt x="0" y="111"/>
                  </a:lnTo>
                  <a:lnTo>
                    <a:pt x="1027" y="0"/>
                  </a:lnTo>
                  <a:lnTo>
                    <a:pt x="1027" y="64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>
              <a:spLocks/>
            </p:cNvSpPr>
            <p:nvPr/>
          </p:nvSpPr>
          <p:spPr bwMode="auto">
            <a:xfrm rot="5400000">
              <a:off x="5592922" y="3910488"/>
              <a:ext cx="1168845" cy="728114"/>
            </a:xfrm>
            <a:custGeom>
              <a:avLst/>
              <a:gdLst>
                <a:gd name="T0" fmla="*/ 0 w 1029"/>
                <a:gd name="T1" fmla="*/ 641 h 641"/>
                <a:gd name="T2" fmla="*/ 1029 w 1029"/>
                <a:gd name="T3" fmla="*/ 532 h 641"/>
                <a:gd name="T4" fmla="*/ 1029 w 1029"/>
                <a:gd name="T5" fmla="*/ 111 h 641"/>
                <a:gd name="T6" fmla="*/ 0 w 1029"/>
                <a:gd name="T7" fmla="*/ 0 h 641"/>
                <a:gd name="T8" fmla="*/ 0 w 1029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641">
                  <a:moveTo>
                    <a:pt x="0" y="641"/>
                  </a:moveTo>
                  <a:lnTo>
                    <a:pt x="1029" y="532"/>
                  </a:lnTo>
                  <a:lnTo>
                    <a:pt x="1029" y="111"/>
                  </a:lnTo>
                  <a:lnTo>
                    <a:pt x="0" y="0"/>
                  </a:lnTo>
                  <a:lnTo>
                    <a:pt x="0" y="6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83"/>
            <p:cNvSpPr>
              <a:spLocks/>
            </p:cNvSpPr>
            <p:nvPr/>
          </p:nvSpPr>
          <p:spPr bwMode="auto">
            <a:xfrm rot="5400000">
              <a:off x="7725013" y="3425457"/>
              <a:ext cx="9087" cy="531603"/>
            </a:xfrm>
            <a:custGeom>
              <a:avLst/>
              <a:gdLst>
                <a:gd name="T0" fmla="*/ 8 w 8"/>
                <a:gd name="T1" fmla="*/ 468 h 468"/>
                <a:gd name="T2" fmla="*/ 0 w 8"/>
                <a:gd name="T3" fmla="*/ 468 h 468"/>
                <a:gd name="T4" fmla="*/ 0 w 8"/>
                <a:gd name="T5" fmla="*/ 2 h 468"/>
                <a:gd name="T6" fmla="*/ 3 w 8"/>
                <a:gd name="T7" fmla="*/ 0 h 468"/>
                <a:gd name="T8" fmla="*/ 8 w 8"/>
                <a:gd name="T9" fmla="*/ 2 h 468"/>
                <a:gd name="T10" fmla="*/ 8 w 8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468"/>
                  </a:moveTo>
                  <a:lnTo>
                    <a:pt x="0" y="468"/>
                  </a:lnTo>
                  <a:lnTo>
                    <a:pt x="0" y="2"/>
                  </a:lnTo>
                  <a:lnTo>
                    <a:pt x="3" y="0"/>
                  </a:lnTo>
                  <a:lnTo>
                    <a:pt x="8" y="2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84"/>
            <p:cNvSpPr>
              <a:spLocks/>
            </p:cNvSpPr>
            <p:nvPr/>
          </p:nvSpPr>
          <p:spPr bwMode="auto">
            <a:xfrm rot="5400000">
              <a:off x="6992355" y="3403875"/>
              <a:ext cx="9087" cy="574767"/>
            </a:xfrm>
            <a:custGeom>
              <a:avLst/>
              <a:gdLst>
                <a:gd name="T0" fmla="*/ 8 w 8"/>
                <a:gd name="T1" fmla="*/ 506 h 506"/>
                <a:gd name="T2" fmla="*/ 0 w 8"/>
                <a:gd name="T3" fmla="*/ 506 h 506"/>
                <a:gd name="T4" fmla="*/ 0 w 8"/>
                <a:gd name="T5" fmla="*/ 1 h 506"/>
                <a:gd name="T6" fmla="*/ 3 w 8"/>
                <a:gd name="T7" fmla="*/ 0 h 506"/>
                <a:gd name="T8" fmla="*/ 8 w 8"/>
                <a:gd name="T9" fmla="*/ 1 h 506"/>
                <a:gd name="T10" fmla="*/ 8 w 8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506"/>
                  </a:moveTo>
                  <a:lnTo>
                    <a:pt x="0" y="506"/>
                  </a:lnTo>
                  <a:lnTo>
                    <a:pt x="0" y="1"/>
                  </a:lnTo>
                  <a:lnTo>
                    <a:pt x="3" y="0"/>
                  </a:lnTo>
                  <a:lnTo>
                    <a:pt x="8" y="1"/>
                  </a:lnTo>
                  <a:lnTo>
                    <a:pt x="8" y="50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85"/>
            <p:cNvSpPr>
              <a:spLocks/>
            </p:cNvSpPr>
            <p:nvPr/>
          </p:nvSpPr>
          <p:spPr bwMode="auto">
            <a:xfrm rot="5400000">
              <a:off x="4629676" y="3425457"/>
              <a:ext cx="9087" cy="531603"/>
            </a:xfrm>
            <a:custGeom>
              <a:avLst/>
              <a:gdLst>
                <a:gd name="T0" fmla="*/ 8 w 8"/>
                <a:gd name="T1" fmla="*/ 0 h 468"/>
                <a:gd name="T2" fmla="*/ 0 w 8"/>
                <a:gd name="T3" fmla="*/ 0 h 468"/>
                <a:gd name="T4" fmla="*/ 0 w 8"/>
                <a:gd name="T5" fmla="*/ 467 h 468"/>
                <a:gd name="T6" fmla="*/ 3 w 8"/>
                <a:gd name="T7" fmla="*/ 468 h 468"/>
                <a:gd name="T8" fmla="*/ 8 w 8"/>
                <a:gd name="T9" fmla="*/ 467 h 468"/>
                <a:gd name="T10" fmla="*/ 8 w 8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3" y="468"/>
                  </a:lnTo>
                  <a:lnTo>
                    <a:pt x="8" y="46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/>
            </p:cNvSpPr>
            <p:nvPr/>
          </p:nvSpPr>
          <p:spPr bwMode="auto">
            <a:xfrm rot="5400000">
              <a:off x="5361198" y="3403875"/>
              <a:ext cx="9087" cy="574767"/>
            </a:xfrm>
            <a:custGeom>
              <a:avLst/>
              <a:gdLst>
                <a:gd name="T0" fmla="*/ 8 w 8"/>
                <a:gd name="T1" fmla="*/ 0 h 506"/>
                <a:gd name="T2" fmla="*/ 0 w 8"/>
                <a:gd name="T3" fmla="*/ 0 h 506"/>
                <a:gd name="T4" fmla="*/ 0 w 8"/>
                <a:gd name="T5" fmla="*/ 504 h 506"/>
                <a:gd name="T6" fmla="*/ 3 w 8"/>
                <a:gd name="T7" fmla="*/ 506 h 506"/>
                <a:gd name="T8" fmla="*/ 8 w 8"/>
                <a:gd name="T9" fmla="*/ 504 h 506"/>
                <a:gd name="T10" fmla="*/ 8 w 8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8" y="50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 rot="5400000">
              <a:off x="6172801" y="3327202"/>
              <a:ext cx="9087" cy="728114"/>
            </a:xfrm>
            <a:custGeom>
              <a:avLst/>
              <a:gdLst>
                <a:gd name="T0" fmla="*/ 8 w 8"/>
                <a:gd name="T1" fmla="*/ 640 h 641"/>
                <a:gd name="T2" fmla="*/ 3 w 8"/>
                <a:gd name="T3" fmla="*/ 641 h 641"/>
                <a:gd name="T4" fmla="*/ 0 w 8"/>
                <a:gd name="T5" fmla="*/ 640 h 641"/>
                <a:gd name="T6" fmla="*/ 0 w 8"/>
                <a:gd name="T7" fmla="*/ 0 h 641"/>
                <a:gd name="T8" fmla="*/ 3 w 8"/>
                <a:gd name="T9" fmla="*/ 0 h 641"/>
                <a:gd name="T10" fmla="*/ 8 w 8"/>
                <a:gd name="T11" fmla="*/ 0 h 641"/>
                <a:gd name="T12" fmla="*/ 8 w 8"/>
                <a:gd name="T13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1">
                  <a:moveTo>
                    <a:pt x="8" y="640"/>
                  </a:moveTo>
                  <a:lnTo>
                    <a:pt x="3" y="641"/>
                  </a:lnTo>
                  <a:lnTo>
                    <a:pt x="0" y="640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64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 rot="5400000">
              <a:off x="7303593" y="3529960"/>
              <a:ext cx="1059798" cy="323733"/>
            </a:xfrm>
            <a:custGeom>
              <a:avLst/>
              <a:gdLst>
                <a:gd name="T0" fmla="*/ 465 w 933"/>
                <a:gd name="T1" fmla="*/ 0 h 285"/>
                <a:gd name="T2" fmla="*/ 0 w 933"/>
                <a:gd name="T3" fmla="*/ 280 h 285"/>
                <a:gd name="T4" fmla="*/ 0 w 933"/>
                <a:gd name="T5" fmla="*/ 285 h 285"/>
                <a:gd name="T6" fmla="*/ 465 w 933"/>
                <a:gd name="T7" fmla="*/ 10 h 285"/>
                <a:gd name="T8" fmla="*/ 933 w 933"/>
                <a:gd name="T9" fmla="*/ 285 h 285"/>
                <a:gd name="T10" fmla="*/ 933 w 933"/>
                <a:gd name="T11" fmla="*/ 280 h 285"/>
                <a:gd name="T12" fmla="*/ 465 w 93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0"/>
                  </a:moveTo>
                  <a:lnTo>
                    <a:pt x="0" y="280"/>
                  </a:lnTo>
                  <a:lnTo>
                    <a:pt x="0" y="285"/>
                  </a:lnTo>
                  <a:lnTo>
                    <a:pt x="465" y="10"/>
                  </a:lnTo>
                  <a:lnTo>
                    <a:pt x="933" y="285"/>
                  </a:lnTo>
                  <a:lnTo>
                    <a:pt x="933" y="28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9"/>
            <p:cNvSpPr>
              <a:spLocks/>
            </p:cNvSpPr>
            <p:nvPr/>
          </p:nvSpPr>
          <p:spPr bwMode="auto">
            <a:xfrm rot="5400000">
              <a:off x="6837871" y="3587891"/>
              <a:ext cx="1059798" cy="207871"/>
            </a:xfrm>
            <a:custGeom>
              <a:avLst/>
              <a:gdLst>
                <a:gd name="T0" fmla="*/ 0 w 933"/>
                <a:gd name="T1" fmla="*/ 183 h 183"/>
                <a:gd name="T2" fmla="*/ 462 w 933"/>
                <a:gd name="T3" fmla="*/ 7 h 183"/>
                <a:gd name="T4" fmla="*/ 470 w 933"/>
                <a:gd name="T5" fmla="*/ 7 h 183"/>
                <a:gd name="T6" fmla="*/ 933 w 933"/>
                <a:gd name="T7" fmla="*/ 183 h 183"/>
                <a:gd name="T8" fmla="*/ 933 w 933"/>
                <a:gd name="T9" fmla="*/ 178 h 183"/>
                <a:gd name="T10" fmla="*/ 470 w 933"/>
                <a:gd name="T11" fmla="*/ 0 h 183"/>
                <a:gd name="T12" fmla="*/ 462 w 933"/>
                <a:gd name="T13" fmla="*/ 0 h 183"/>
                <a:gd name="T14" fmla="*/ 0 w 933"/>
                <a:gd name="T15" fmla="*/ 178 h 183"/>
                <a:gd name="T16" fmla="*/ 0 w 933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183"/>
                  </a:moveTo>
                  <a:lnTo>
                    <a:pt x="462" y="7"/>
                  </a:lnTo>
                  <a:lnTo>
                    <a:pt x="470" y="7"/>
                  </a:lnTo>
                  <a:lnTo>
                    <a:pt x="933" y="183"/>
                  </a:lnTo>
                  <a:lnTo>
                    <a:pt x="933" y="178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0" y="178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90"/>
            <p:cNvSpPr>
              <a:spLocks/>
            </p:cNvSpPr>
            <p:nvPr/>
          </p:nvSpPr>
          <p:spPr bwMode="auto">
            <a:xfrm rot="5400000">
              <a:off x="6303998" y="3559494"/>
              <a:ext cx="1697039" cy="263530"/>
            </a:xfrm>
            <a:custGeom>
              <a:avLst/>
              <a:gdLst>
                <a:gd name="T0" fmla="*/ 746 w 1494"/>
                <a:gd name="T1" fmla="*/ 0 h 232"/>
                <a:gd name="T2" fmla="*/ 0 w 1494"/>
                <a:gd name="T3" fmla="*/ 224 h 232"/>
                <a:gd name="T4" fmla="*/ 0 w 1494"/>
                <a:gd name="T5" fmla="*/ 232 h 232"/>
                <a:gd name="T6" fmla="*/ 746 w 1494"/>
                <a:gd name="T7" fmla="*/ 10 h 232"/>
                <a:gd name="T8" fmla="*/ 1494 w 1494"/>
                <a:gd name="T9" fmla="*/ 232 h 232"/>
                <a:gd name="T10" fmla="*/ 1494 w 1494"/>
                <a:gd name="T11" fmla="*/ 224 h 232"/>
                <a:gd name="T12" fmla="*/ 746 w 1494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2">
                  <a:moveTo>
                    <a:pt x="746" y="0"/>
                  </a:moveTo>
                  <a:lnTo>
                    <a:pt x="0" y="224"/>
                  </a:lnTo>
                  <a:lnTo>
                    <a:pt x="0" y="232"/>
                  </a:lnTo>
                  <a:lnTo>
                    <a:pt x="746" y="10"/>
                  </a:lnTo>
                  <a:lnTo>
                    <a:pt x="1494" y="232"/>
                  </a:lnTo>
                  <a:lnTo>
                    <a:pt x="1494" y="224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91"/>
            <p:cNvSpPr>
              <a:spLocks/>
            </p:cNvSpPr>
            <p:nvPr/>
          </p:nvSpPr>
          <p:spPr bwMode="auto">
            <a:xfrm rot="5400000">
              <a:off x="5804200" y="3621969"/>
              <a:ext cx="1697039" cy="138580"/>
            </a:xfrm>
            <a:custGeom>
              <a:avLst/>
              <a:gdLst>
                <a:gd name="T0" fmla="*/ 743 w 1494"/>
                <a:gd name="T1" fmla="*/ 0 h 122"/>
                <a:gd name="T2" fmla="*/ 0 w 1494"/>
                <a:gd name="T3" fmla="*/ 113 h 122"/>
                <a:gd name="T4" fmla="*/ 0 w 1494"/>
                <a:gd name="T5" fmla="*/ 122 h 122"/>
                <a:gd name="T6" fmla="*/ 743 w 1494"/>
                <a:gd name="T7" fmla="*/ 11 h 122"/>
                <a:gd name="T8" fmla="*/ 751 w 1494"/>
                <a:gd name="T9" fmla="*/ 11 h 122"/>
                <a:gd name="T10" fmla="*/ 1494 w 1494"/>
                <a:gd name="T11" fmla="*/ 122 h 122"/>
                <a:gd name="T12" fmla="*/ 1494 w 1494"/>
                <a:gd name="T13" fmla="*/ 113 h 122"/>
                <a:gd name="T14" fmla="*/ 751 w 1494"/>
                <a:gd name="T15" fmla="*/ 0 h 122"/>
                <a:gd name="T16" fmla="*/ 743 w 1494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0"/>
                  </a:moveTo>
                  <a:lnTo>
                    <a:pt x="0" y="113"/>
                  </a:lnTo>
                  <a:lnTo>
                    <a:pt x="0" y="122"/>
                  </a:lnTo>
                  <a:lnTo>
                    <a:pt x="743" y="11"/>
                  </a:lnTo>
                  <a:lnTo>
                    <a:pt x="751" y="11"/>
                  </a:lnTo>
                  <a:lnTo>
                    <a:pt x="1494" y="122"/>
                  </a:lnTo>
                  <a:lnTo>
                    <a:pt x="1494" y="113"/>
                  </a:lnTo>
                  <a:lnTo>
                    <a:pt x="751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92"/>
            <p:cNvSpPr>
              <a:spLocks/>
            </p:cNvSpPr>
            <p:nvPr/>
          </p:nvSpPr>
          <p:spPr bwMode="auto">
            <a:xfrm rot="5400000">
              <a:off x="4000386" y="3529960"/>
              <a:ext cx="1059798" cy="323733"/>
            </a:xfrm>
            <a:custGeom>
              <a:avLst/>
              <a:gdLst>
                <a:gd name="T0" fmla="*/ 465 w 933"/>
                <a:gd name="T1" fmla="*/ 285 h 285"/>
                <a:gd name="T2" fmla="*/ 0 w 933"/>
                <a:gd name="T3" fmla="*/ 5 h 285"/>
                <a:gd name="T4" fmla="*/ 0 w 933"/>
                <a:gd name="T5" fmla="*/ 0 h 285"/>
                <a:gd name="T6" fmla="*/ 465 w 933"/>
                <a:gd name="T7" fmla="*/ 275 h 285"/>
                <a:gd name="T8" fmla="*/ 933 w 933"/>
                <a:gd name="T9" fmla="*/ 0 h 285"/>
                <a:gd name="T10" fmla="*/ 933 w 933"/>
                <a:gd name="T11" fmla="*/ 5 h 285"/>
                <a:gd name="T12" fmla="*/ 465 w 933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28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65" y="275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65" y="285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93"/>
            <p:cNvSpPr>
              <a:spLocks/>
            </p:cNvSpPr>
            <p:nvPr/>
          </p:nvSpPr>
          <p:spPr bwMode="auto">
            <a:xfrm rot="5400000">
              <a:off x="4466105" y="3587891"/>
              <a:ext cx="1059798" cy="207871"/>
            </a:xfrm>
            <a:custGeom>
              <a:avLst/>
              <a:gdLst>
                <a:gd name="T0" fmla="*/ 0 w 933"/>
                <a:gd name="T1" fmla="*/ 0 h 183"/>
                <a:gd name="T2" fmla="*/ 462 w 933"/>
                <a:gd name="T3" fmla="*/ 176 h 183"/>
                <a:gd name="T4" fmla="*/ 470 w 933"/>
                <a:gd name="T5" fmla="*/ 176 h 183"/>
                <a:gd name="T6" fmla="*/ 933 w 933"/>
                <a:gd name="T7" fmla="*/ 0 h 183"/>
                <a:gd name="T8" fmla="*/ 933 w 933"/>
                <a:gd name="T9" fmla="*/ 5 h 183"/>
                <a:gd name="T10" fmla="*/ 470 w 933"/>
                <a:gd name="T11" fmla="*/ 183 h 183"/>
                <a:gd name="T12" fmla="*/ 462 w 933"/>
                <a:gd name="T13" fmla="*/ 183 h 183"/>
                <a:gd name="T14" fmla="*/ 0 w 933"/>
                <a:gd name="T15" fmla="*/ 5 h 183"/>
                <a:gd name="T16" fmla="*/ 0 w 933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0"/>
                  </a:moveTo>
                  <a:lnTo>
                    <a:pt x="462" y="176"/>
                  </a:lnTo>
                  <a:lnTo>
                    <a:pt x="470" y="176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70" y="183"/>
                  </a:lnTo>
                  <a:lnTo>
                    <a:pt x="462" y="18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94"/>
            <p:cNvSpPr>
              <a:spLocks/>
            </p:cNvSpPr>
            <p:nvPr/>
          </p:nvSpPr>
          <p:spPr bwMode="auto">
            <a:xfrm rot="5400000">
              <a:off x="4362170" y="3558926"/>
              <a:ext cx="1697039" cy="264666"/>
            </a:xfrm>
            <a:custGeom>
              <a:avLst/>
              <a:gdLst>
                <a:gd name="T0" fmla="*/ 746 w 1494"/>
                <a:gd name="T1" fmla="*/ 233 h 233"/>
                <a:gd name="T2" fmla="*/ 0 w 1494"/>
                <a:gd name="T3" fmla="*/ 9 h 233"/>
                <a:gd name="T4" fmla="*/ 0 w 1494"/>
                <a:gd name="T5" fmla="*/ 0 h 233"/>
                <a:gd name="T6" fmla="*/ 746 w 1494"/>
                <a:gd name="T7" fmla="*/ 222 h 233"/>
                <a:gd name="T8" fmla="*/ 1494 w 1494"/>
                <a:gd name="T9" fmla="*/ 0 h 233"/>
                <a:gd name="T10" fmla="*/ 1494 w 1494"/>
                <a:gd name="T11" fmla="*/ 9 h 233"/>
                <a:gd name="T12" fmla="*/ 746 w 1494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3">
                  <a:moveTo>
                    <a:pt x="746" y="23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6" y="22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46" y="23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5"/>
            <p:cNvSpPr>
              <a:spLocks/>
            </p:cNvSpPr>
            <p:nvPr/>
          </p:nvSpPr>
          <p:spPr bwMode="auto">
            <a:xfrm rot="5400000">
              <a:off x="4862537" y="3621969"/>
              <a:ext cx="1697039" cy="138580"/>
            </a:xfrm>
            <a:custGeom>
              <a:avLst/>
              <a:gdLst>
                <a:gd name="T0" fmla="*/ 743 w 1494"/>
                <a:gd name="T1" fmla="*/ 122 h 122"/>
                <a:gd name="T2" fmla="*/ 0 w 1494"/>
                <a:gd name="T3" fmla="*/ 9 h 122"/>
                <a:gd name="T4" fmla="*/ 0 w 1494"/>
                <a:gd name="T5" fmla="*/ 0 h 122"/>
                <a:gd name="T6" fmla="*/ 743 w 1494"/>
                <a:gd name="T7" fmla="*/ 112 h 122"/>
                <a:gd name="T8" fmla="*/ 751 w 1494"/>
                <a:gd name="T9" fmla="*/ 112 h 122"/>
                <a:gd name="T10" fmla="*/ 1494 w 1494"/>
                <a:gd name="T11" fmla="*/ 0 h 122"/>
                <a:gd name="T12" fmla="*/ 1494 w 1494"/>
                <a:gd name="T13" fmla="*/ 9 h 122"/>
                <a:gd name="T14" fmla="*/ 751 w 1494"/>
                <a:gd name="T15" fmla="*/ 122 h 122"/>
                <a:gd name="T16" fmla="*/ 743 w 149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122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3" y="112"/>
                  </a:lnTo>
                  <a:lnTo>
                    <a:pt x="751" y="11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51" y="122"/>
                  </a:lnTo>
                  <a:lnTo>
                    <a:pt x="743" y="122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96"/>
            <p:cNvSpPr>
              <a:spLocks/>
            </p:cNvSpPr>
            <p:nvPr/>
          </p:nvSpPr>
          <p:spPr bwMode="auto">
            <a:xfrm rot="5400000">
              <a:off x="5303835" y="3621400"/>
              <a:ext cx="2335417" cy="139716"/>
            </a:xfrm>
            <a:custGeom>
              <a:avLst/>
              <a:gdLst>
                <a:gd name="T0" fmla="*/ 1027 w 2056"/>
                <a:gd name="T1" fmla="*/ 0 h 123"/>
                <a:gd name="T2" fmla="*/ 0 w 2056"/>
                <a:gd name="T3" fmla="*/ 111 h 123"/>
                <a:gd name="T4" fmla="*/ 0 w 2056"/>
                <a:gd name="T5" fmla="*/ 123 h 123"/>
                <a:gd name="T6" fmla="*/ 1027 w 2056"/>
                <a:gd name="T7" fmla="*/ 14 h 123"/>
                <a:gd name="T8" fmla="*/ 2056 w 2056"/>
                <a:gd name="T9" fmla="*/ 123 h 123"/>
                <a:gd name="T10" fmla="*/ 2056 w 2056"/>
                <a:gd name="T11" fmla="*/ 111 h 123"/>
                <a:gd name="T12" fmla="*/ 1027 w 205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23">
                  <a:moveTo>
                    <a:pt x="1027" y="0"/>
                  </a:moveTo>
                  <a:lnTo>
                    <a:pt x="0" y="111"/>
                  </a:lnTo>
                  <a:lnTo>
                    <a:pt x="0" y="123"/>
                  </a:lnTo>
                  <a:lnTo>
                    <a:pt x="1027" y="14"/>
                  </a:lnTo>
                  <a:lnTo>
                    <a:pt x="2056" y="123"/>
                  </a:lnTo>
                  <a:lnTo>
                    <a:pt x="2056" y="111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7"/>
            <p:cNvSpPr>
              <a:spLocks/>
            </p:cNvSpPr>
            <p:nvPr/>
          </p:nvSpPr>
          <p:spPr bwMode="auto">
            <a:xfrm rot="5400000">
              <a:off x="4713165" y="3623672"/>
              <a:ext cx="2335417" cy="135173"/>
            </a:xfrm>
            <a:custGeom>
              <a:avLst/>
              <a:gdLst>
                <a:gd name="T0" fmla="*/ 1027 w 2056"/>
                <a:gd name="T1" fmla="*/ 119 h 119"/>
                <a:gd name="T2" fmla="*/ 0 w 2056"/>
                <a:gd name="T3" fmla="*/ 10 h 119"/>
                <a:gd name="T4" fmla="*/ 0 w 2056"/>
                <a:gd name="T5" fmla="*/ 0 h 119"/>
                <a:gd name="T6" fmla="*/ 1027 w 2056"/>
                <a:gd name="T7" fmla="*/ 104 h 119"/>
                <a:gd name="T8" fmla="*/ 2056 w 2056"/>
                <a:gd name="T9" fmla="*/ 0 h 119"/>
                <a:gd name="T10" fmla="*/ 2056 w 2056"/>
                <a:gd name="T11" fmla="*/ 10 h 119"/>
                <a:gd name="T12" fmla="*/ 1027 w 2056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19">
                  <a:moveTo>
                    <a:pt x="1027" y="11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27" y="104"/>
                  </a:lnTo>
                  <a:lnTo>
                    <a:pt x="2056" y="0"/>
                  </a:lnTo>
                  <a:lnTo>
                    <a:pt x="2056" y="10"/>
                  </a:lnTo>
                  <a:lnTo>
                    <a:pt x="1027" y="119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672555" y="2929373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72555" y="2650487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2555" y="4785629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72555" y="4506743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55706" y="2125461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55707" y="1846574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5706" y="5740306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55707" y="5461420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55706" y="3869317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55707" y="3590431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0800000">
            <a:off x="3735603" y="2806055"/>
            <a:ext cx="834769" cy="762468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0800000">
            <a:off x="3773079" y="4718355"/>
            <a:ext cx="1588294" cy="29256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 flipV="1">
            <a:off x="6822358" y="1939728"/>
            <a:ext cx="1931960" cy="96801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>
            <a:off x="7882937" y="3435358"/>
            <a:ext cx="824223" cy="29542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9" idx="1"/>
          </p:cNvCxnSpPr>
          <p:nvPr/>
        </p:nvCxnSpPr>
        <p:spPr>
          <a:xfrm rot="10800000">
            <a:off x="7027317" y="5248562"/>
            <a:ext cx="1728391" cy="37713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8933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5286062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>
              <a:spLocks/>
            </p:cNvSpPr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>
              <a:spLocks/>
            </p:cNvSpPr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>
              <a:spLocks/>
            </p:cNvSpPr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>
              <a:spLocks/>
            </p:cNvSpPr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>
              <a:spLocks/>
            </p:cNvSpPr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>
              <a:spLocks/>
            </p:cNvSpPr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>
              <a:spLocks/>
            </p:cNvSpPr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>
              <a:spLocks/>
            </p:cNvSpPr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>
              <a:spLocks/>
            </p:cNvSpPr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>
              <a:spLocks/>
            </p:cNvSpPr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>
              <a:spLocks/>
            </p:cNvSpPr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>
              <a:spLocks/>
            </p:cNvSpPr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2479768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>
              <a:spLocks/>
            </p:cNvSpPr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>
              <a:spLocks/>
            </p:cNvSpPr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>
              <a:spLocks/>
            </p:cNvSpPr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>
              <a:spLocks/>
            </p:cNvSpPr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>
              <a:spLocks/>
            </p:cNvSpPr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>
              <a:spLocks/>
            </p:cNvSpPr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>
              <a:spLocks/>
            </p:cNvSpPr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>
              <a:spLocks/>
            </p:cNvSpPr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>
              <a:spLocks/>
            </p:cNvSpPr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>
              <a:spLocks/>
            </p:cNvSpPr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841239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>
              <a:spLocks/>
            </p:cNvSpPr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>
              <a:spLocks/>
            </p:cNvSpPr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>
              <a:spLocks/>
            </p:cNvSpPr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>
              <a:spLocks/>
            </p:cNvSpPr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>
              <a:spLocks/>
            </p:cNvSpPr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>
              <a:spLocks/>
            </p:cNvSpPr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>
              <a:spLocks/>
            </p:cNvSpPr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>
              <a:spLocks/>
            </p:cNvSpPr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>
              <a:spLocks/>
            </p:cNvSpPr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>
              <a:spLocks/>
            </p:cNvSpPr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>
              <a:spLocks/>
            </p:cNvSpPr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>
              <a:spLocks/>
            </p:cNvSpPr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>
              <a:spLocks/>
            </p:cNvSpPr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733158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>
              <a:spLocks/>
            </p:cNvSpPr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>
              <a:spLocks/>
            </p:cNvSpPr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>
              <a:spLocks/>
            </p:cNvSpPr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662328" y="2467054"/>
            <a:ext cx="3206968" cy="559484"/>
            <a:chOff x="7813899" y="2232029"/>
            <a:chExt cx="3501728" cy="610908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7"/>
              <a:ext cx="3501728" cy="30876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888237" y="5090712"/>
            <a:ext cx="2854350" cy="559484"/>
            <a:chOff x="7813899" y="2232029"/>
            <a:chExt cx="3116698" cy="610905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087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72264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06200" y="4650599"/>
            <a:ext cx="2980192" cy="1126447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46102" y="5312787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26417" y="5570149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91984" y="2620965"/>
            <a:ext cx="2980192" cy="1126447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68609" y="2416106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22687" y="2662067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3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87143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7" y="1541333"/>
            <a:ext cx="0" cy="49546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77" y="1878528"/>
            <a:ext cx="980210" cy="204820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76" y="4863192"/>
            <a:ext cx="981941" cy="204820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76" y="3253894"/>
            <a:ext cx="981941" cy="204820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993" y="1817792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992" y="3192811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992" y="4812879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4657" y="2138535"/>
            <a:ext cx="2561167" cy="831542"/>
            <a:chOff x="-158386" y="2124222"/>
            <a:chExt cx="4463257" cy="907922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4657" y="5210834"/>
            <a:ext cx="2562925" cy="831542"/>
            <a:chOff x="-159167" y="2124222"/>
            <a:chExt cx="4466319" cy="907922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769" y="3636455"/>
            <a:ext cx="2725120" cy="831540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423" y="2317574"/>
            <a:ext cx="3913520" cy="614460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99806" y="3815499"/>
            <a:ext cx="3913520" cy="614460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423" y="5389872"/>
            <a:ext cx="3913520" cy="614460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"/>
          <p:cNvSpPr txBox="1"/>
          <p:nvPr/>
        </p:nvSpPr>
        <p:spPr>
          <a:xfrm>
            <a:off x="5105936" y="207354"/>
            <a:ext cx="264687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05585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93" y="0"/>
            <a:ext cx="7130830" cy="71308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719" y="756016"/>
            <a:ext cx="2255639" cy="22556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84"/>
          <p:cNvSpPr txBox="1"/>
          <p:nvPr/>
        </p:nvSpPr>
        <p:spPr>
          <a:xfrm>
            <a:off x="6141343" y="4306418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禁毒委员会工作汇报</a:t>
            </a:r>
            <a:endParaRPr lang="zh-CN" altLang="en-US" sz="4000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289370" y="3044324"/>
            <a:ext cx="2671030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9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2019</a:t>
            </a:r>
            <a:endParaRPr lang="zh-CN" altLang="en-US" sz="9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30" name="背景三 一首节奏轻快的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73361" y="7158487"/>
            <a:ext cx="857097" cy="857097"/>
          </a:xfrm>
          <a:prstGeom prst="rect">
            <a:avLst/>
          </a:prstGeom>
        </p:spPr>
      </p:pic>
      <p:pic>
        <p:nvPicPr>
          <p:cNvPr id="3" name="Chairlift - Bruise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24575" y="-7629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1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4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3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 showWhenStopped="0">
                    <p:cTn id="2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 numSld="999" showWhenStopped="0">
                    <p:cTn id="28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0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4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3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 showWhenStopped="0">
                    <p:cTn id="2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  <p:audio>
                  <p:cMediaNode vol="80000" numSld="999" showWhenStopped="0">
                    <p:cTn id="28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0" grpId="0"/>
          <p:bldP spid="2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84EC29F-D78F-4C6E-88C7-3ECDBB234E9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424"/>
  <p:tag name="ISPRING_FIRST_PUBLISH" val="1"/>
</p:tagLst>
</file>

<file path=ppt/theme/theme1.xml><?xml version="1.0" encoding="utf-8"?>
<a:theme xmlns:a="http://schemas.openxmlformats.org/drawingml/2006/main" name="自定义设计方案">
  <a:themeElements>
    <a:clrScheme name="自定义 25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71315"/>
      </a:accent1>
      <a:accent2>
        <a:srgbClr val="1A1A1A"/>
      </a:accent2>
      <a:accent3>
        <a:srgbClr val="D71315"/>
      </a:accent3>
      <a:accent4>
        <a:srgbClr val="1A1A1A"/>
      </a:accent4>
      <a:accent5>
        <a:srgbClr val="D71315"/>
      </a:accent5>
      <a:accent6>
        <a:srgbClr val="1A1A1A"/>
      </a:accent6>
      <a:hlink>
        <a:srgbClr val="D71315"/>
      </a:hlink>
      <a:folHlink>
        <a:srgbClr val="1A1A1A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3349</Words>
  <Application>Microsoft Office PowerPoint</Application>
  <PresentationFormat>自定义</PresentationFormat>
  <Paragraphs>233</Paragraphs>
  <Slides>25</Slides>
  <Notes>25</Notes>
  <HiddenSlides>0</HiddenSlides>
  <MMClips>4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FontAwesome</vt:lpstr>
      <vt:lpstr>Gill Sans</vt:lpstr>
      <vt:lpstr>Lato Light</vt:lpstr>
      <vt:lpstr>Lato Regular</vt:lpstr>
      <vt:lpstr>League Gothic Regular</vt:lpstr>
      <vt:lpstr>맑은 고딕</vt:lpstr>
      <vt:lpstr>等线</vt:lpstr>
      <vt:lpstr>方正粗谭黑简体</vt:lpstr>
      <vt:lpstr>宋体</vt:lpstr>
      <vt:lpstr>微软雅黑</vt:lpstr>
      <vt:lpstr>Agency FB</vt:lpstr>
      <vt:lpstr>Arial</vt:lpstr>
      <vt:lpstr>Calibri</vt:lpstr>
      <vt:lpstr>Century Gothic</vt:lpstr>
      <vt:lpstr>Franklin Gothic Medium</vt:lpstr>
      <vt:lpstr>Impact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424</dc:title>
  <dc:creator/>
  <cp:lastModifiedBy/>
  <cp:revision>1</cp:revision>
  <dcterms:created xsi:type="dcterms:W3CDTF">2016-10-17T14:00:15Z</dcterms:created>
  <dcterms:modified xsi:type="dcterms:W3CDTF">2018-06-27T01:53:54Z</dcterms:modified>
</cp:coreProperties>
</file>