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5" r:id="rId3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423"/>
    <a:srgbClr val="6CC4BC"/>
    <a:srgbClr val="E4447E"/>
    <a:srgbClr val="E4007E"/>
    <a:srgbClr val="EDC3DB"/>
    <a:srgbClr val="60341A"/>
    <a:srgbClr val="6F3D1F"/>
    <a:srgbClr val="693A1D"/>
    <a:srgbClr val="603435"/>
    <a:srgbClr val="8B4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72" autoAdjust="0"/>
    <p:restoredTop sz="94660"/>
  </p:normalViewPr>
  <p:slideViewPr>
    <p:cSldViewPr>
      <p:cViewPr>
        <p:scale>
          <a:sx n="66" d="100"/>
          <a:sy n="66" d="100"/>
        </p:scale>
        <p:origin x="-2622" y="-13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E3E44-C48F-4FC2-A693-7CED8DA779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2.png"/><Relationship Id="rId14" Type="http://schemas.microsoft.com/office/2007/relationships/media" Target="file:///C:\Users\Administrator\Desktop\&#32972;&#26223;&#38899;&#20048;\Yozoh-Sweet%20Step.mp3" TargetMode="External"/><Relationship Id="rId13" Type="http://schemas.openxmlformats.org/officeDocument/2006/relationships/audio" Target="file:///C:\Users\Administrator\Desktop\&#32972;&#26223;&#38899;&#20048;\Yozoh-Sweet%20Step.mp3" TargetMode="External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4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jpeg"/><Relationship Id="rId10" Type="http://schemas.openxmlformats.org/officeDocument/2006/relationships/image" Target="../media/image19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33.jpeg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image" Target="../media/image39.jpeg"/><Relationship Id="rId7" Type="http://schemas.openxmlformats.org/officeDocument/2006/relationships/image" Target="../media/image38.jpeg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7.png"/><Relationship Id="rId28" Type="http://schemas.openxmlformats.org/officeDocument/2006/relationships/notesSlide" Target="../notesSlides/notesSlide5.xml"/><Relationship Id="rId27" Type="http://schemas.openxmlformats.org/officeDocument/2006/relationships/slideLayout" Target="../slideLayouts/slideLayout1.xml"/><Relationship Id="rId26" Type="http://schemas.microsoft.com/office/2007/relationships/hdphoto" Target="../media/hdphoto1.wdp"/><Relationship Id="rId25" Type="http://schemas.openxmlformats.org/officeDocument/2006/relationships/image" Target="../media/image56.png"/><Relationship Id="rId24" Type="http://schemas.openxmlformats.org/officeDocument/2006/relationships/image" Target="../media/image55.png"/><Relationship Id="rId23" Type="http://schemas.openxmlformats.org/officeDocument/2006/relationships/image" Target="../media/image54.png"/><Relationship Id="rId22" Type="http://schemas.openxmlformats.org/officeDocument/2006/relationships/image" Target="../media/image53.png"/><Relationship Id="rId21" Type="http://schemas.openxmlformats.org/officeDocument/2006/relationships/image" Target="../media/image52.png"/><Relationship Id="rId20" Type="http://schemas.openxmlformats.org/officeDocument/2006/relationships/image" Target="../media/image51.png"/><Relationship Id="rId2" Type="http://schemas.openxmlformats.org/officeDocument/2006/relationships/image" Target="../media/image6.png"/><Relationship Id="rId19" Type="http://schemas.openxmlformats.org/officeDocument/2006/relationships/image" Target="../media/image50.png"/><Relationship Id="rId18" Type="http://schemas.openxmlformats.org/officeDocument/2006/relationships/image" Target="../media/image49.png"/><Relationship Id="rId17" Type="http://schemas.openxmlformats.org/officeDocument/2006/relationships/image" Target="../media/image48.png"/><Relationship Id="rId16" Type="http://schemas.openxmlformats.org/officeDocument/2006/relationships/image" Target="../media/image47.jpeg"/><Relationship Id="rId15" Type="http://schemas.openxmlformats.org/officeDocument/2006/relationships/image" Target="../media/image46.jpeg"/><Relationship Id="rId14" Type="http://schemas.openxmlformats.org/officeDocument/2006/relationships/image" Target="../media/image45.jpeg"/><Relationship Id="rId13" Type="http://schemas.openxmlformats.org/officeDocument/2006/relationships/image" Target="../media/image44.jpeg"/><Relationship Id="rId12" Type="http://schemas.openxmlformats.org/officeDocument/2006/relationships/image" Target="../media/image43.jpeg"/><Relationship Id="rId11" Type="http://schemas.openxmlformats.org/officeDocument/2006/relationships/image" Target="../media/image42.jpeg"/><Relationship Id="rId10" Type="http://schemas.openxmlformats.org/officeDocument/2006/relationships/image" Target="../media/image4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jpeg"/><Relationship Id="rId8" Type="http://schemas.openxmlformats.org/officeDocument/2006/relationships/image" Target="../media/image61.jpeg"/><Relationship Id="rId7" Type="http://schemas.openxmlformats.org/officeDocument/2006/relationships/image" Target="../media/image60.jpeg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63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png"/><Relationship Id="rId8" Type="http://schemas.openxmlformats.org/officeDocument/2006/relationships/image" Target="../media/image68.jpeg"/><Relationship Id="rId7" Type="http://schemas.openxmlformats.org/officeDocument/2006/relationships/image" Target="../media/image67.jpeg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72.jpeg"/><Relationship Id="rId11" Type="http://schemas.openxmlformats.org/officeDocument/2006/relationships/image" Target="../media/image71.png"/><Relationship Id="rId10" Type="http://schemas.openxmlformats.org/officeDocument/2006/relationships/image" Target="../media/image70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3" Type="http://schemas.openxmlformats.org/officeDocument/2006/relationships/image" Target="../media/image7.png"/><Relationship Id="rId20" Type="http://schemas.openxmlformats.org/officeDocument/2006/relationships/notesSlide" Target="../notesSlides/notesSlide8.xml"/><Relationship Id="rId2" Type="http://schemas.openxmlformats.org/officeDocument/2006/relationships/image" Target="../media/image6.png"/><Relationship Id="rId19" Type="http://schemas.openxmlformats.org/officeDocument/2006/relationships/slideLayout" Target="../slideLayouts/slideLayout1.xml"/><Relationship Id="rId18" Type="http://schemas.microsoft.com/office/2007/relationships/hdphoto" Target="../media/hdphoto1.wdp"/><Relationship Id="rId17" Type="http://schemas.openxmlformats.org/officeDocument/2006/relationships/image" Target="../media/image56.png"/><Relationship Id="rId16" Type="http://schemas.openxmlformats.org/officeDocument/2006/relationships/image" Target="../media/image55.png"/><Relationship Id="rId15" Type="http://schemas.openxmlformats.org/officeDocument/2006/relationships/image" Target="../media/image54.png"/><Relationship Id="rId14" Type="http://schemas.openxmlformats.org/officeDocument/2006/relationships/image" Target="../media/image53.png"/><Relationship Id="rId13" Type="http://schemas.openxmlformats.org/officeDocument/2006/relationships/image" Target="../media/image52.png"/><Relationship Id="rId12" Type="http://schemas.openxmlformats.org/officeDocument/2006/relationships/image" Target="../media/image51.png"/><Relationship Id="rId11" Type="http://schemas.openxmlformats.org/officeDocument/2006/relationships/image" Target="../media/image50.png"/><Relationship Id="rId10" Type="http://schemas.openxmlformats.org/officeDocument/2006/relationships/image" Target="../media/image49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1.jpeg"/><Relationship Id="rId7" Type="http://schemas.openxmlformats.org/officeDocument/2006/relationships/image" Target="../media/image80.jpeg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85.png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0.png"/><Relationship Id="rId7" Type="http://schemas.openxmlformats.org/officeDocument/2006/relationships/image" Target="../media/image89.jpeg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jpeg"/><Relationship Id="rId8" Type="http://schemas.openxmlformats.org/officeDocument/2006/relationships/image" Target="../media/image95.jpeg"/><Relationship Id="rId7" Type="http://schemas.openxmlformats.org/officeDocument/2006/relationships/image" Target="../media/image94.jpeg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jpeg"/><Relationship Id="rId8" Type="http://schemas.openxmlformats.org/officeDocument/2006/relationships/image" Target="../media/image101.jpeg"/><Relationship Id="rId7" Type="http://schemas.openxmlformats.org/officeDocument/2006/relationships/image" Target="../media/image100.jpeg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Relationship Id="rId3" Type="http://schemas.openxmlformats.org/officeDocument/2006/relationships/image" Target="../media/image7.png"/><Relationship Id="rId24" Type="http://schemas.openxmlformats.org/officeDocument/2006/relationships/notesSlide" Target="../notesSlides/notesSlide13.xml"/><Relationship Id="rId23" Type="http://schemas.openxmlformats.org/officeDocument/2006/relationships/slideLayout" Target="../slideLayouts/slideLayout1.xml"/><Relationship Id="rId22" Type="http://schemas.openxmlformats.org/officeDocument/2006/relationships/audio" Target="../media/audio1.wav"/><Relationship Id="rId21" Type="http://schemas.microsoft.com/office/2007/relationships/hdphoto" Target="../media/hdphoto1.wdp"/><Relationship Id="rId20" Type="http://schemas.openxmlformats.org/officeDocument/2006/relationships/image" Target="../media/image56.png"/><Relationship Id="rId2" Type="http://schemas.openxmlformats.org/officeDocument/2006/relationships/image" Target="../media/image6.png"/><Relationship Id="rId19" Type="http://schemas.openxmlformats.org/officeDocument/2006/relationships/image" Target="../media/image55.png"/><Relationship Id="rId18" Type="http://schemas.openxmlformats.org/officeDocument/2006/relationships/image" Target="../media/image54.png"/><Relationship Id="rId17" Type="http://schemas.openxmlformats.org/officeDocument/2006/relationships/image" Target="../media/image53.png"/><Relationship Id="rId16" Type="http://schemas.openxmlformats.org/officeDocument/2006/relationships/image" Target="../media/image52.png"/><Relationship Id="rId15" Type="http://schemas.openxmlformats.org/officeDocument/2006/relationships/image" Target="../media/image51.png"/><Relationship Id="rId14" Type="http://schemas.openxmlformats.org/officeDocument/2006/relationships/image" Target="../media/image50.png"/><Relationship Id="rId13" Type="http://schemas.openxmlformats.org/officeDocument/2006/relationships/image" Target="../media/image49.png"/><Relationship Id="rId12" Type="http://schemas.openxmlformats.org/officeDocument/2006/relationships/image" Target="../media/image48.png"/><Relationship Id="rId11" Type="http://schemas.openxmlformats.org/officeDocument/2006/relationships/image" Target="../media/image104.jpeg"/><Relationship Id="rId10" Type="http://schemas.openxmlformats.org/officeDocument/2006/relationships/image" Target="../media/image103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8.jpeg"/><Relationship Id="rId7" Type="http://schemas.openxmlformats.org/officeDocument/2006/relationships/image" Target="../media/image107.jpeg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4.jpeg"/><Relationship Id="rId8" Type="http://schemas.openxmlformats.org/officeDocument/2006/relationships/image" Target="../media/image113.jpeg"/><Relationship Id="rId7" Type="http://schemas.openxmlformats.org/officeDocument/2006/relationships/image" Target="../media/image112.jpeg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118.png"/><Relationship Id="rId13" Type="http://schemas.openxmlformats.org/officeDocument/2006/relationships/image" Target="../media/image117.png"/><Relationship Id="rId12" Type="http://schemas.openxmlformats.org/officeDocument/2006/relationships/image" Target="../media/image116.png"/><Relationship Id="rId11" Type="http://schemas.openxmlformats.org/officeDocument/2006/relationships/image" Target="../media/image21.png"/><Relationship Id="rId10" Type="http://schemas.openxmlformats.org/officeDocument/2006/relationships/image" Target="../media/image115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0" name="陶喆-就是爱你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64206" y="2240262"/>
            <a:ext cx="609600" cy="609600"/>
          </a:xfrm>
          <a:prstGeom prst="rect">
            <a:avLst/>
          </a:prstGeom>
        </p:spPr>
      </p:pic>
      <p:pic>
        <p:nvPicPr>
          <p:cNvPr id="32" name="Picture 5" descr="星星点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997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46" y="1049866"/>
            <a:ext cx="3366120" cy="37868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6" y="2899468"/>
            <a:ext cx="2002535" cy="17408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26" y="3549908"/>
            <a:ext cx="3129524" cy="132195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70" y="1471083"/>
            <a:ext cx="4132241" cy="142857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158230" y="3400409"/>
            <a:ext cx="1884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56-CAI978" panose="03060502040706060305" pitchFamily="66" charset="0"/>
              </a:rPr>
              <a:t>12th </a:t>
            </a:r>
            <a:r>
              <a:rPr lang="en-US" altLang="zh-CN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56-CAI978" panose="03060502040706060305" pitchFamily="66" charset="0"/>
              </a:rPr>
              <a:t>October.2019</a:t>
            </a:r>
            <a:endParaRPr lang="zh-CN" altLang="en-US" dirty="0">
              <a:solidFill>
                <a:srgbClr val="F1D4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56-CAI978" panose="03060502040706060305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58230" y="2938744"/>
            <a:ext cx="2246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梁山伯</a:t>
            </a:r>
            <a:r>
              <a:rPr lang="en-US" altLang="zh-CN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&amp;</a:t>
            </a:r>
            <a:r>
              <a:rPr lang="zh-CN" altLang="en-US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祝英台</a:t>
            </a:r>
            <a:endParaRPr lang="zh-CN" altLang="en-US" sz="2400" b="1" dirty="0">
              <a:solidFill>
                <a:srgbClr val="F1D4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准圆简体" panose="03000509000000000000" pitchFamily="65" charset="-122"/>
              <a:ea typeface="方正准圆简体" panose="03000509000000000000" pitchFamily="65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69" y="1471083"/>
            <a:ext cx="4132241" cy="1428575"/>
          </a:xfrm>
          <a:prstGeom prst="rect">
            <a:avLst/>
          </a:prstGeom>
        </p:spPr>
      </p:pic>
      <p:pic>
        <p:nvPicPr>
          <p:cNvPr id="2" name="Yozoh-Sweet Step">
            <a:hlinkClick r:id="" action="ppaction://media"/>
          </p:cNvPr>
          <p:cNvPicPr/>
          <p:nvPr>
            <a:audioFile r:link="rId13"/>
            <p:extLst>
              <p:ext uri="{DAA4B4D4-6D71-4841-9C94-3DE7FCFB9230}">
                <p14:media xmlns:p14="http://schemas.microsoft.com/office/powerpoint/2010/main" r:link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01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71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7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301"/>
                            </p:stCondLst>
                            <p:childTnLst>
                              <p:par>
                                <p:cTn id="9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9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numSld="999" showWhenStopped="0">
                <p:cTn id="100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" grpId="0"/>
      <p:bldP spid="35" grpId="0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1487845"/>
            <a:ext cx="1850752" cy="2332042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931" y="1092199"/>
            <a:ext cx="1525465" cy="1016542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7510" y="981744"/>
            <a:ext cx="1028318" cy="1542917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6282" y="995643"/>
            <a:ext cx="880248" cy="1320749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668" y="3744227"/>
            <a:ext cx="1485058" cy="989615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8628" y="2619384"/>
            <a:ext cx="1139327" cy="759226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7638" y="3032427"/>
            <a:ext cx="1716980" cy="11441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7266" y="2510175"/>
            <a:ext cx="800568" cy="53348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椭圆 3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2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49" name="椭圆 48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0" dur="5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2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4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6" dur="8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8" dur="7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0" dur="7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62" dur="8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4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6" dur="8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8" dur="7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70" dur="9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2" dur="6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4" dur="9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598225" y="1210368"/>
            <a:ext cx="2238898" cy="158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8019" y="2147093"/>
            <a:ext cx="2304543" cy="156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4556908" y="696903"/>
            <a:ext cx="2402362" cy="16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75381">
            <a:off x="6409195" y="1897265"/>
            <a:ext cx="2328052" cy="164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 flipV="1">
            <a:off x="480633" y="994087"/>
            <a:ext cx="2203828" cy="455146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61682" y="1449233"/>
            <a:ext cx="300093" cy="1547898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659267" y="987574"/>
            <a:ext cx="329071" cy="158053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61775" y="2566451"/>
            <a:ext cx="2238819" cy="43068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2721265" y="2114411"/>
            <a:ext cx="2302115" cy="45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718725" y="2114411"/>
            <a:ext cx="1" cy="159463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027585" y="2129170"/>
            <a:ext cx="7620" cy="159512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46717" y="3709050"/>
            <a:ext cx="2316480" cy="152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4406713" y="490894"/>
            <a:ext cx="2397760" cy="37870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406713" y="879758"/>
            <a:ext cx="242556" cy="16381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804473" y="483518"/>
            <a:ext cx="274320" cy="163576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649269" y="2109118"/>
            <a:ext cx="2429524" cy="408782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471961" y="1805892"/>
            <a:ext cx="2323872" cy="18719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347273" y="1804409"/>
            <a:ext cx="129249" cy="167203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8673913" y="1965044"/>
            <a:ext cx="121920" cy="16637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357433" y="3456123"/>
            <a:ext cx="2316480" cy="17215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873245" y="4161449"/>
            <a:ext cx="5983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这一年，我们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18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岁，最好的年纪遇到最好的你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6" dur="5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68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70" dur="7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72" dur="8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74" dur="7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6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78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80" dur="7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2" dur="8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4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86" dur="9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88" dur="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90" dur="9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3649" y="1225508"/>
            <a:ext cx="3589226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那一束，火红的玫瑰，</a:t>
            </a:r>
            <a:endParaRPr lang="zh-CN" altLang="en-US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绽放了我们永远的美好回忆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17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419681" y="3535822"/>
            <a:ext cx="1524336" cy="10157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366975" y="1062287"/>
            <a:ext cx="1946409" cy="129705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362">
            <a:off x="1278008" y="2428589"/>
            <a:ext cx="1537309" cy="102443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251411" y="3041647"/>
            <a:ext cx="1525140" cy="101632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642393" y="3184385"/>
            <a:ext cx="1372656" cy="91471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6793820" y="1435347"/>
            <a:ext cx="1540902" cy="102682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心形 13"/>
          <p:cNvSpPr/>
          <p:nvPr/>
        </p:nvSpPr>
        <p:spPr>
          <a:xfrm rot="1939630">
            <a:off x="3510350" y="2430994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76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83" dur="2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 animBg="1"/>
      <p:bldP spid="14" grpId="1" animBg="1"/>
      <p:bldP spid="14" grpId="2" animBg="1"/>
      <p:bldP spid="23" grpId="0" animBg="1"/>
      <p:bldP spid="23" grpId="1" animBg="1"/>
      <p:bldP spid="23" grpId="2" animBg="1"/>
      <p:bldP spid="23" grpId="3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5227" y="1816486"/>
            <a:ext cx="2005684" cy="1336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695" y="3990664"/>
            <a:ext cx="903812" cy="602284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1" name="图片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9621" y="2273077"/>
            <a:ext cx="905933" cy="60369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2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1180" y="452835"/>
            <a:ext cx="644340" cy="96678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3" name="图片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060" y="2236645"/>
            <a:ext cx="1012895" cy="674975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4" name="图片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2335" y="3987801"/>
            <a:ext cx="931467" cy="62071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6" name="图片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6503" y="582350"/>
            <a:ext cx="805996" cy="537101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7" name="图片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9515" y="1389475"/>
            <a:ext cx="987407" cy="657990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6010" y="1383528"/>
            <a:ext cx="1005257" cy="669884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0162" y="3083073"/>
            <a:ext cx="1038225" cy="69185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575" y="569914"/>
            <a:ext cx="859998" cy="57308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1107" y="3105183"/>
            <a:ext cx="924224" cy="615886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4578" y="3987800"/>
            <a:ext cx="912409" cy="60801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23" name="矩形 22"/>
          <p:cNvSpPr/>
          <p:nvPr/>
        </p:nvSpPr>
        <p:spPr>
          <a:xfrm>
            <a:off x="755576" y="627534"/>
            <a:ext cx="2819400" cy="41231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青春如梦，岁月如花，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流水似年，稍纵即逝，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所以请珍惜青春。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青春犹如一首歌，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它的内涵需要你用如火的精力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唱出它的生命；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青春如一幅图画，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它要靠你一笔一笔去绘制，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花季雨季的我们，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纯洁、快乐、天真。</a:t>
            </a:r>
            <a:endParaRPr lang="zh-CN" altLang="en-US" sz="16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2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rot="267465">
            <a:off x="1470870" y="479568"/>
            <a:ext cx="1764086" cy="1798405"/>
            <a:chOff x="2472097" y="1733024"/>
            <a:chExt cx="1457922" cy="1486285"/>
          </a:xfrm>
        </p:grpSpPr>
        <p:grpSp>
          <p:nvGrpSpPr>
            <p:cNvPr id="9" name="组合 8"/>
            <p:cNvGrpSpPr/>
            <p:nvPr/>
          </p:nvGrpSpPr>
          <p:grpSpPr>
            <a:xfrm>
              <a:off x="2472097" y="1944698"/>
              <a:ext cx="1457922" cy="1274611"/>
              <a:chOff x="2472097" y="1944698"/>
              <a:chExt cx="1457922" cy="1274611"/>
            </a:xfrm>
          </p:grpSpPr>
          <p:sp>
            <p:nvSpPr>
              <p:cNvPr id="12" name="矩形 11"/>
              <p:cNvSpPr/>
              <p:nvPr/>
            </p:nvSpPr>
            <p:spPr>
              <a:xfrm rot="20211173">
                <a:off x="2472097" y="1944698"/>
                <a:ext cx="1457922" cy="12746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953" y="2095214"/>
                <a:ext cx="1450560" cy="966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1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 rot="267465">
            <a:off x="3769665" y="478710"/>
            <a:ext cx="1770757" cy="1798594"/>
            <a:chOff x="2466616" y="1733024"/>
            <a:chExt cx="1463434" cy="1486441"/>
          </a:xfrm>
        </p:grpSpPr>
        <p:grpSp>
          <p:nvGrpSpPr>
            <p:cNvPr id="16" name="组合 15"/>
            <p:cNvGrpSpPr/>
            <p:nvPr/>
          </p:nvGrpSpPr>
          <p:grpSpPr>
            <a:xfrm>
              <a:off x="2466616" y="1944692"/>
              <a:ext cx="1463434" cy="1274773"/>
              <a:chOff x="2466616" y="1944692"/>
              <a:chExt cx="1463434" cy="1274773"/>
            </a:xfrm>
          </p:grpSpPr>
          <p:sp>
            <p:nvSpPr>
              <p:cNvPr id="18" name="矩形 17"/>
              <p:cNvSpPr/>
              <p:nvPr/>
            </p:nvSpPr>
            <p:spPr>
              <a:xfrm rot="20211173">
                <a:off x="2472128" y="1944692"/>
                <a:ext cx="1457922" cy="12747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161162">
                <a:off x="2466616" y="2072051"/>
                <a:ext cx="1450560" cy="966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7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 rot="267465">
            <a:off x="6060538" y="477333"/>
            <a:ext cx="1764084" cy="1806768"/>
            <a:chOff x="2473512" y="1733024"/>
            <a:chExt cx="1457922" cy="1493196"/>
          </a:xfrm>
        </p:grpSpPr>
        <p:grpSp>
          <p:nvGrpSpPr>
            <p:cNvPr id="21" name="组合 20"/>
            <p:cNvGrpSpPr/>
            <p:nvPr/>
          </p:nvGrpSpPr>
          <p:grpSpPr>
            <a:xfrm>
              <a:off x="2473512" y="1944408"/>
              <a:ext cx="1457922" cy="1281812"/>
              <a:chOff x="2473512" y="1944408"/>
              <a:chExt cx="1457922" cy="1281812"/>
            </a:xfrm>
          </p:grpSpPr>
          <p:sp>
            <p:nvSpPr>
              <p:cNvPr id="23" name="矩形 22"/>
              <p:cNvSpPr/>
              <p:nvPr/>
            </p:nvSpPr>
            <p:spPr>
              <a:xfrm rot="20211173">
                <a:off x="2473512" y="1944408"/>
                <a:ext cx="1457922" cy="12818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502159" y="2130713"/>
                <a:ext cx="1402616" cy="9346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 rot="267465">
            <a:off x="1473687" y="2819595"/>
            <a:ext cx="1764087" cy="1785786"/>
            <a:chOff x="2469961" y="1733024"/>
            <a:chExt cx="1457922" cy="1475856"/>
          </a:xfrm>
        </p:grpSpPr>
        <p:grpSp>
          <p:nvGrpSpPr>
            <p:cNvPr id="26" name="组合 25"/>
            <p:cNvGrpSpPr/>
            <p:nvPr/>
          </p:nvGrpSpPr>
          <p:grpSpPr>
            <a:xfrm>
              <a:off x="2469961" y="1945137"/>
              <a:ext cx="1457922" cy="1263743"/>
              <a:chOff x="2469961" y="1945137"/>
              <a:chExt cx="1457922" cy="1263743"/>
            </a:xfrm>
          </p:grpSpPr>
          <p:sp>
            <p:nvSpPr>
              <p:cNvPr id="28" name="矩形 27"/>
              <p:cNvSpPr/>
              <p:nvPr/>
            </p:nvSpPr>
            <p:spPr>
              <a:xfrm rot="20211173">
                <a:off x="2469961" y="1945137"/>
                <a:ext cx="1457922" cy="1263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0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166" y="2109674"/>
                <a:ext cx="1450560" cy="966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7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 rot="267465">
            <a:off x="3786055" y="2819603"/>
            <a:ext cx="1764088" cy="1827806"/>
            <a:chOff x="2477073" y="1733024"/>
            <a:chExt cx="1457922" cy="1510583"/>
          </a:xfrm>
        </p:grpSpPr>
        <p:grpSp>
          <p:nvGrpSpPr>
            <p:cNvPr id="32" name="组合 31"/>
            <p:cNvGrpSpPr/>
            <p:nvPr/>
          </p:nvGrpSpPr>
          <p:grpSpPr>
            <a:xfrm>
              <a:off x="2477073" y="1943680"/>
              <a:ext cx="1457922" cy="1299927"/>
              <a:chOff x="2477073" y="1943680"/>
              <a:chExt cx="1457922" cy="1299927"/>
            </a:xfrm>
          </p:grpSpPr>
          <p:sp>
            <p:nvSpPr>
              <p:cNvPr id="35" name="矩形 34"/>
              <p:cNvSpPr/>
              <p:nvPr/>
            </p:nvSpPr>
            <p:spPr>
              <a:xfrm rot="20211173">
                <a:off x="2477073" y="1943680"/>
                <a:ext cx="1457922" cy="1299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Picture 6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504013" y="2105979"/>
                <a:ext cx="1405780" cy="9367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4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 rot="267465">
            <a:off x="6073148" y="2818276"/>
            <a:ext cx="1765679" cy="1853393"/>
            <a:chOff x="2481403" y="1733024"/>
            <a:chExt cx="1459238" cy="1531729"/>
          </a:xfrm>
        </p:grpSpPr>
        <p:grpSp>
          <p:nvGrpSpPr>
            <p:cNvPr id="38" name="组合 37"/>
            <p:cNvGrpSpPr/>
            <p:nvPr/>
          </p:nvGrpSpPr>
          <p:grpSpPr>
            <a:xfrm>
              <a:off x="2481403" y="1942793"/>
              <a:ext cx="1459238" cy="1321960"/>
              <a:chOff x="2481403" y="1942793"/>
              <a:chExt cx="1459238" cy="1321960"/>
            </a:xfrm>
          </p:grpSpPr>
          <p:sp>
            <p:nvSpPr>
              <p:cNvPr id="40" name="矩形 39"/>
              <p:cNvSpPr/>
              <p:nvPr/>
            </p:nvSpPr>
            <p:spPr>
              <a:xfrm rot="20211173">
                <a:off x="2481403" y="1942793"/>
                <a:ext cx="1457922" cy="13219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1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91111" y="2115362"/>
                <a:ext cx="1449530" cy="965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9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椭圆 41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1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52" name="椭圆 51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5" dur="5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37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9" dur="7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1" dur="8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3" dur="7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5" dur="7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7" dur="8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49" dur="7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1" dur="8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3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5" dur="9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7" dur="6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9" dur="9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 rot="20467406">
            <a:off x="1693430" y="924240"/>
            <a:ext cx="2632771" cy="2126254"/>
            <a:chOff x="1043608" y="958247"/>
            <a:chExt cx="4012279" cy="3240360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1"/>
              <a:ext cx="3024336" cy="201536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2" name="组合 41"/>
          <p:cNvGrpSpPr/>
          <p:nvPr/>
        </p:nvGrpSpPr>
        <p:grpSpPr>
          <a:xfrm rot="1850525">
            <a:off x="4907030" y="1164703"/>
            <a:ext cx="2889590" cy="2319899"/>
            <a:chOff x="1043608" y="958247"/>
            <a:chExt cx="4012279" cy="324036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3931" y="1369509"/>
              <a:ext cx="3007784" cy="20162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5" name="组合 44"/>
          <p:cNvGrpSpPr/>
          <p:nvPr/>
        </p:nvGrpSpPr>
        <p:grpSpPr>
          <a:xfrm rot="21054268">
            <a:off x="3567546" y="2356081"/>
            <a:ext cx="2632771" cy="2126254"/>
            <a:chOff x="1043608" y="958247"/>
            <a:chExt cx="4012279" cy="3240360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0"/>
              <a:ext cx="3024336" cy="201536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8" name="组合 47"/>
          <p:cNvGrpSpPr/>
          <p:nvPr/>
        </p:nvGrpSpPr>
        <p:grpSpPr>
          <a:xfrm rot="20267986">
            <a:off x="3580479" y="932718"/>
            <a:ext cx="2003476" cy="1618029"/>
            <a:chOff x="1043608" y="958247"/>
            <a:chExt cx="4012279" cy="3240360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0855" y="1386733"/>
              <a:ext cx="2973938" cy="1981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51" name="组合 50"/>
          <p:cNvGrpSpPr/>
          <p:nvPr/>
        </p:nvGrpSpPr>
        <p:grpSpPr>
          <a:xfrm rot="1800161">
            <a:off x="1669946" y="2499032"/>
            <a:ext cx="2507451" cy="2025044"/>
            <a:chOff x="1043608" y="958247"/>
            <a:chExt cx="4012279" cy="3240360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0"/>
              <a:ext cx="3024337" cy="201536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sp>
        <p:nvSpPr>
          <p:cNvPr id="54" name="心形 53"/>
          <p:cNvSpPr/>
          <p:nvPr/>
        </p:nvSpPr>
        <p:spPr>
          <a:xfrm rot="2427251">
            <a:off x="2739276" y="2864843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心形 54"/>
          <p:cNvSpPr/>
          <p:nvPr/>
        </p:nvSpPr>
        <p:spPr>
          <a:xfrm rot="19111072">
            <a:off x="3538969" y="26493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 rot="6376865">
            <a:off x="2854948" y="2249662"/>
            <a:ext cx="360364" cy="308884"/>
          </a:xfrm>
          <a:prstGeom prst="heart">
            <a:avLst/>
          </a:prstGeom>
          <a:solidFill>
            <a:srgbClr val="EAB9B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心形 56"/>
          <p:cNvSpPr/>
          <p:nvPr/>
        </p:nvSpPr>
        <p:spPr>
          <a:xfrm>
            <a:off x="4069467" y="2121690"/>
            <a:ext cx="238910" cy="204780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心形 57"/>
          <p:cNvSpPr/>
          <p:nvPr/>
        </p:nvSpPr>
        <p:spPr>
          <a:xfrm rot="3040535">
            <a:off x="4809812" y="3201566"/>
            <a:ext cx="377926" cy="323936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心形 58"/>
          <p:cNvSpPr/>
          <p:nvPr/>
        </p:nvSpPr>
        <p:spPr>
          <a:xfrm rot="17826337">
            <a:off x="5164285" y="230171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心形 59"/>
          <p:cNvSpPr/>
          <p:nvPr/>
        </p:nvSpPr>
        <p:spPr>
          <a:xfrm>
            <a:off x="5875362" y="28398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心形 60"/>
          <p:cNvSpPr/>
          <p:nvPr/>
        </p:nvSpPr>
        <p:spPr>
          <a:xfrm rot="18033428">
            <a:off x="5084617" y="2707980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心形 61"/>
          <p:cNvSpPr/>
          <p:nvPr/>
        </p:nvSpPr>
        <p:spPr>
          <a:xfrm rot="19457635">
            <a:off x="6164703" y="2174933"/>
            <a:ext cx="353586" cy="303074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心形 62"/>
          <p:cNvSpPr/>
          <p:nvPr/>
        </p:nvSpPr>
        <p:spPr>
          <a:xfrm rot="3188505">
            <a:off x="4451046" y="2752919"/>
            <a:ext cx="238910" cy="204780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心形 63"/>
          <p:cNvSpPr/>
          <p:nvPr/>
        </p:nvSpPr>
        <p:spPr>
          <a:xfrm rot="1939630">
            <a:off x="5078806" y="1731688"/>
            <a:ext cx="409868" cy="351316"/>
          </a:xfrm>
          <a:prstGeom prst="heart">
            <a:avLst/>
          </a:prstGeom>
          <a:solidFill>
            <a:srgbClr val="EAB9BC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心形 64"/>
          <p:cNvSpPr/>
          <p:nvPr/>
        </p:nvSpPr>
        <p:spPr>
          <a:xfrm rot="1617267">
            <a:off x="3393290" y="2127870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 rot="667148">
            <a:off x="2230979" y="3331853"/>
            <a:ext cx="629862" cy="539882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心形 66"/>
          <p:cNvSpPr/>
          <p:nvPr/>
        </p:nvSpPr>
        <p:spPr>
          <a:xfrm rot="667148">
            <a:off x="5977636" y="3324389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心形 67"/>
          <p:cNvSpPr/>
          <p:nvPr/>
        </p:nvSpPr>
        <p:spPr>
          <a:xfrm rot="667148">
            <a:off x="6895948" y="2138730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 rot="667148">
            <a:off x="1325086" y="1526624"/>
            <a:ext cx="891996" cy="76456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心形 69"/>
          <p:cNvSpPr/>
          <p:nvPr/>
        </p:nvSpPr>
        <p:spPr>
          <a:xfrm rot="667148">
            <a:off x="476115" y="2065295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心形 70"/>
          <p:cNvSpPr/>
          <p:nvPr/>
        </p:nvSpPr>
        <p:spPr>
          <a:xfrm rot="667148">
            <a:off x="6127500" y="1321966"/>
            <a:ext cx="891996" cy="76456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32099E-6 L 0.06232 0.0003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2 0.0003 L 0.00312 -0.05247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265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3.45679E-6 L 0.01094 0.0095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46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56 L 0.03108 -0.03488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222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-3.95062E-6 L -0.01597 0.02161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08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97 0.02161 L 0.03438 0.02161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23457E-6 L 0.01996 0.0052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24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6 0.00525 L 0.03541 0.0487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216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7 1.7284E-6 L 0.00781 -0.03426 " pathEditMode="relative" rAng="0" ptsTypes="AA">
                                      <p:cBhvr>
                                        <p:cTn id="96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172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9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69 " pathEditMode="relative" rAng="0" ptsTypes="AA">
                                      <p:cBhvr>
                                        <p:cTn id="104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5" y="463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-0.02934 -0.00956 " pathEditMode="relative" rAng="0" ptsTypes="AA">
                                      <p:cBhvr>
                                        <p:cTn id="110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-494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6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4 -0.00956 L -0.04896 -0.02716 " pathEditMode="relative" rAng="0" ptsTypes="AA">
                                      <p:cBhvr>
                                        <p:cTn id="118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89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3.58025E-6 L 0.0118 -0.03703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852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 -0.03703 L -0.04723 -0.05432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86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0.01406 -0.02068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104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4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8 L -0.03768 -0.01574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7" y="24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-4.93827E-7 L -0.02604 -0.00463 " pathEditMode="relative" rAng="0" ptsTypes="AA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247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5 0.03025 " pathEditMode="relative" rAng="0" ptsTypes="AA">
                                      <p:cBhvr>
                                        <p:cTn id="1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1728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61111E-6 -4.81481E-6 L -0.01268 0.00772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37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3" presetClass="exit" presetSubtype="32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grpId="4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8 0.00772 L -0.03056 -0.00555 " pathEditMode="relative" rAng="0" ptsTypes="AA"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3" y="-67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9.87654E-7 L -0.02136 -0.02562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-1296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2 L -0.02257 0.02284 " pathEditMode="relative" rAng="0" ptsTypes="AA">
                                      <p:cBhvr>
                                        <p:cTn id="1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240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0.00382 -0.03148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157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9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-0.03148 L 0.03941 -0.05277 " pathEditMode="relative" rAng="0" ptsTypes="AA">
                                      <p:cBhvr>
                                        <p:cTn id="2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108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5802E-6 L 0.08385 0.11481 " pathEditMode="relative" rAng="0" ptsTypes="AA">
                                      <p:cBhvr>
                                        <p:cTn id="2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5741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385 0.11481 L 0.13316 -0.06019 " pathEditMode="relative" rAng="0" ptsTypes="AA">
                                      <p:cBhvr>
                                        <p:cTn id="2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-8765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02951 0.1179 " pathEditMode="relative" rAng="0" ptsTypes="AA">
                                      <p:cBhvr>
                                        <p:cTn id="2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5895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951 0.1179 L 0.17726 0.03025 " pathEditMode="relative" rAng="0" ptsTypes="AA">
                                      <p:cBhvr>
                                        <p:cTn id="2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4383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7531E-6 L 0.07674 0.01605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80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4 0.01605 L 0.02743 0.03364 " pathEditMode="relative" rAng="0" ptsTypes="AA">
                                      <p:cBhvr>
                                        <p:cTn id="2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5" y="864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34568E-6 L 0.06858 -0.09846 " pathEditMode="relative" rAng="0" ptsTypes="AA">
                                      <p:cBhvr>
                                        <p:cTn id="2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-493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58 -0.09846 L 0.04896 0.02407 " pathEditMode="relative" rAng="0" ptsTypes="AA">
                                      <p:cBhvr>
                                        <p:cTn id="2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3827E-7 L -0.04809 0.04784 " pathEditMode="relative" rAng="0" ptsTypes="AA">
                                      <p:cBhvr>
                                        <p:cTn id="2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" y="2377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9 0.04784 L 0.09965 0.03025 " pathEditMode="relative" rAng="0" ptsTypes="AA">
                                      <p:cBhvr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895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83951E-6 L 0.09601 -0.07623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-3827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8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01 -0.07623 L 0.09601 -0.02376 " pathEditMode="relative" rAng="0" ptsTypes="AA">
                                      <p:cBhvr>
                                        <p:cTn id="2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4" grpId="3" animBg="1"/>
      <p:bldP spid="54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60" grpId="0" animBg="1"/>
      <p:bldP spid="60" grpId="1" animBg="1"/>
      <p:bldP spid="60" grpId="2" animBg="1"/>
      <p:bldP spid="60" grpId="3" animBg="1"/>
      <p:bldP spid="60" grpId="4" animBg="1"/>
      <p:bldP spid="61" grpId="0" animBg="1"/>
      <p:bldP spid="61" grpId="1" animBg="1"/>
      <p:bldP spid="61" grpId="2" animBg="1"/>
      <p:bldP spid="61" grpId="3" animBg="1"/>
      <p:bldP spid="61" grpId="4" animBg="1"/>
      <p:bldP spid="62" grpId="0" animBg="1"/>
      <p:bldP spid="62" grpId="1" animBg="1"/>
      <p:bldP spid="62" grpId="2" animBg="1"/>
      <p:bldP spid="62" grpId="3" animBg="1"/>
      <p:bldP spid="62" grpId="4" animBg="1"/>
      <p:bldP spid="63" grpId="0" animBg="1"/>
      <p:bldP spid="63" grpId="1" animBg="1"/>
      <p:bldP spid="63" grpId="2" animBg="1"/>
      <p:bldP spid="63" grpId="3" animBg="1"/>
      <p:bldP spid="63" grpId="4" animBg="1"/>
      <p:bldP spid="64" grpId="0" animBg="1"/>
      <p:bldP spid="64" grpId="1" animBg="1"/>
      <p:bldP spid="64" grpId="2" animBg="1"/>
      <p:bldP spid="64" grpId="3" animBg="1"/>
      <p:bldP spid="64" grpId="4" animBg="1"/>
      <p:bldP spid="65" grpId="0" animBg="1"/>
      <p:bldP spid="65" grpId="1" animBg="1"/>
      <p:bldP spid="65" grpId="2" animBg="1"/>
      <p:bldP spid="65" grpId="3" animBg="1"/>
      <p:bldP spid="65" grpId="4" animBg="1"/>
      <p:bldP spid="66" grpId="0" animBg="1"/>
      <p:bldP spid="66" grpId="1" animBg="1"/>
      <p:bldP spid="66" grpId="2" animBg="1"/>
      <p:bldP spid="66" grpId="3" animBg="1"/>
      <p:bldP spid="66" grpId="4" animBg="1"/>
      <p:bldP spid="67" grpId="0" animBg="1"/>
      <p:bldP spid="67" grpId="1" animBg="1"/>
      <p:bldP spid="67" grpId="2" animBg="1"/>
      <p:bldP spid="67" grpId="3" animBg="1"/>
      <p:bldP spid="67" grpId="4" animBg="1"/>
      <p:bldP spid="68" grpId="0" animBg="1"/>
      <p:bldP spid="68" grpId="1" animBg="1"/>
      <p:bldP spid="68" grpId="2" animBg="1"/>
      <p:bldP spid="68" grpId="3" animBg="1"/>
      <p:bldP spid="68" grpId="4" animBg="1"/>
      <p:bldP spid="69" grpId="0" animBg="1"/>
      <p:bldP spid="69" grpId="1" animBg="1"/>
      <p:bldP spid="69" grpId="2" animBg="1"/>
      <p:bldP spid="69" grpId="3" animBg="1"/>
      <p:bldP spid="69" grpId="4" animBg="1"/>
      <p:bldP spid="70" grpId="0" animBg="1"/>
      <p:bldP spid="70" grpId="1" animBg="1"/>
      <p:bldP spid="70" grpId="2" animBg="1"/>
      <p:bldP spid="70" grpId="3" animBg="1"/>
      <p:bldP spid="70" grpId="4" animBg="1"/>
      <p:bldP spid="71" grpId="0" animBg="1"/>
      <p:bldP spid="71" grpId="1" animBg="1"/>
      <p:bldP spid="71" grpId="2" animBg="1"/>
      <p:bldP spid="71" grpId="3" animBg="1"/>
      <p:bldP spid="71" grpId="4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1855637" y="741345"/>
            <a:ext cx="3180520" cy="211944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858086" y="992792"/>
            <a:ext cx="2257840" cy="1504583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3073468" y="2617907"/>
            <a:ext cx="2998647" cy="1998243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2" y="2443769"/>
            <a:ext cx="1522515" cy="2100507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4266" y="3082109"/>
            <a:ext cx="2866085" cy="286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5" descr="星星点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77932" y="2002302"/>
            <a:ext cx="3384375" cy="101566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我们无法阻止时光飞逝，但再次聚首可以帮我们珍藏更多回忆！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1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3350078" y="195606"/>
            <a:ext cx="2013148" cy="134152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5574616" y="1096571"/>
            <a:ext cx="2409128" cy="160539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4683101" y="3193420"/>
            <a:ext cx="1965344" cy="130966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586461" y="3328381"/>
            <a:ext cx="1616608" cy="107727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心形 15"/>
          <p:cNvSpPr/>
          <p:nvPr/>
        </p:nvSpPr>
        <p:spPr>
          <a:xfrm rot="1939630">
            <a:off x="2487337" y="101270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4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8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5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7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8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99" y="432653"/>
            <a:ext cx="3000697" cy="4249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75" y="2126086"/>
            <a:ext cx="1544807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875" y="2123592"/>
            <a:ext cx="1544807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91" y="268288"/>
            <a:ext cx="3522932" cy="168597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7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2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1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3" dur="8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5" dur="7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37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9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4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43" dur="8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45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7" dur="9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9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1" dur="9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029">
            <a:off x="5810367" y="1034465"/>
            <a:ext cx="2654497" cy="3344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2159653"/>
            <a:ext cx="1224134" cy="1836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28" y="2782519"/>
            <a:ext cx="1232273" cy="1848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508" y="2357378"/>
            <a:ext cx="1219784" cy="201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68" y="-144463"/>
            <a:ext cx="3460155" cy="3460155"/>
          </a:xfrm>
          <a:prstGeom prst="rect">
            <a:avLst/>
          </a:prstGeom>
        </p:spPr>
      </p:pic>
      <p:sp>
        <p:nvSpPr>
          <p:cNvPr id="14" name="心形 13"/>
          <p:cNvSpPr/>
          <p:nvPr/>
        </p:nvSpPr>
        <p:spPr>
          <a:xfrm rot="1939630">
            <a:off x="2485216" y="1982422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6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3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6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7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8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05494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02" y="1005493"/>
            <a:ext cx="1698223" cy="1131664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14" y="1005493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05337"/>
            <a:ext cx="1746468" cy="1163814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03" y="2640296"/>
            <a:ext cx="1698222" cy="131844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14" y="2751614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6" name="TextBox 15"/>
          <p:cNvSpPr txBox="1"/>
          <p:nvPr/>
        </p:nvSpPr>
        <p:spPr>
          <a:xfrm>
            <a:off x="2727051" y="4227934"/>
            <a:ext cx="4024258" cy="468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五年的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爱情日子让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我们更爱彼此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2487337" y="101270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:dissolve/>
      </p:transition>
    </mc:Choice>
    <mc:Fallback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6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76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3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1435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6CC4BC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288032"/>
            <a:ext cx="9144000" cy="5031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87346" y="3735265"/>
            <a:ext cx="3740791" cy="11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友情其实很简单，只要那么一声问候、一句谅解、一份惦记，就足矣。</a:t>
            </a:r>
            <a:endParaRPr lang="zh-CN" altLang="en-US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9552" y="1414487"/>
            <a:ext cx="2564474" cy="2016422"/>
            <a:chOff x="2199339" y="1989752"/>
            <a:chExt cx="3607888" cy="2836851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8913" y="1989752"/>
              <a:ext cx="3468643" cy="2311440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矩形 12"/>
            <p:cNvSpPr/>
            <p:nvPr/>
          </p:nvSpPr>
          <p:spPr>
            <a:xfrm>
              <a:off x="2199339" y="4350745"/>
              <a:ext cx="3607888" cy="47585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</a:t>
              </a:r>
              <a:r>
                <a:rPr lang="zh-CN" altLang="en-US" sz="1400" smtClean="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86634" y="1175997"/>
            <a:ext cx="2527514" cy="1997344"/>
            <a:chOff x="2212580" y="2015538"/>
            <a:chExt cx="3555887" cy="2810012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9021" y="2015538"/>
              <a:ext cx="3468426" cy="2311300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7" name="矩形 16"/>
            <p:cNvSpPr/>
            <p:nvPr/>
          </p:nvSpPr>
          <p:spPr>
            <a:xfrm>
              <a:off x="2212580" y="4392546"/>
              <a:ext cx="3555887" cy="43300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37688" y="934425"/>
            <a:ext cx="2520428" cy="1991684"/>
            <a:chOff x="2223500" y="1981352"/>
            <a:chExt cx="3545917" cy="2802046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1357" y="1981352"/>
              <a:ext cx="3483754" cy="2321512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0" name="矩形 19"/>
            <p:cNvSpPr/>
            <p:nvPr/>
          </p:nvSpPr>
          <p:spPr>
            <a:xfrm>
              <a:off x="2223500" y="4350395"/>
              <a:ext cx="3545917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76893" y="962111"/>
            <a:ext cx="2452806" cy="1935973"/>
            <a:chOff x="2283403" y="2027961"/>
            <a:chExt cx="3450785" cy="2723667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21294" y="2027961"/>
              <a:ext cx="3343878" cy="2228299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3" name="矩形 22"/>
            <p:cNvSpPr/>
            <p:nvPr/>
          </p:nvSpPr>
          <p:spPr>
            <a:xfrm>
              <a:off x="2283403" y="4318625"/>
              <a:ext cx="3450785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85302" y="860590"/>
            <a:ext cx="2525988" cy="1996550"/>
            <a:chOff x="2182115" y="1980859"/>
            <a:chExt cx="3553739" cy="2808889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0611" y="1980859"/>
              <a:ext cx="3485243" cy="2322503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6" name="矩形 25"/>
            <p:cNvSpPr/>
            <p:nvPr/>
          </p:nvSpPr>
          <p:spPr>
            <a:xfrm>
              <a:off x="2182115" y="4356745"/>
              <a:ext cx="3545858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02397" y="1060876"/>
            <a:ext cx="2509948" cy="1936864"/>
            <a:chOff x="2218768" y="2044727"/>
            <a:chExt cx="3531171" cy="2724918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93346" y="2044727"/>
              <a:ext cx="3399774" cy="2265548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0" name="矩形 29"/>
            <p:cNvSpPr/>
            <p:nvPr/>
          </p:nvSpPr>
          <p:spPr>
            <a:xfrm>
              <a:off x="2218768" y="4336642"/>
              <a:ext cx="3531171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79607" y="1168635"/>
            <a:ext cx="2697060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2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7119" y="1985192"/>
              <a:ext cx="3472230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矩形 33"/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38467" y="1528675"/>
            <a:ext cx="2697058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74082" y="1985192"/>
              <a:ext cx="3472233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7" name="矩形 36"/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900000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600000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180000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Rot by="60000">
                                      <p:cBhvr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180000">
                                      <p:cBhvr>
                                        <p:cTn id="4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Rot by="480000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64" presetClass="path" presetSubtype="0" accel="50000" decel="5000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900000">
                                      <p:cBhvr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64" presetClass="path" presetSubtype="0" accel="50000" decel="5000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Rot by="1080000">
                                      <p:cBhvr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0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5" descr="星星点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490" y="1245425"/>
            <a:ext cx="3087291" cy="205731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6564" y="2964010"/>
            <a:ext cx="2112813" cy="1407940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5348" y="1356992"/>
            <a:ext cx="1157183" cy="173626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746" y="2022289"/>
            <a:ext cx="1092801" cy="163966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3852970" y="746345"/>
            <a:ext cx="38395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那些以前说着永不分离的人，</a:t>
            </a:r>
            <a:endParaRPr lang="en-US" altLang="zh-CN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en-US" altLang="zh-CN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                   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早已经散落在天涯了。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2869081" y="181022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73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80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87245" y="1116330"/>
            <a:ext cx="5895975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 smtClean="0">
                <a:solidFill>
                  <a:schemeClr val="bg1"/>
                </a:solidFill>
                <a:latin typeface="Bickham Script One" panose="030304020407070D0D06" pitchFamily="66" charset="0"/>
                <a:ea typeface="HanWangCM03" pitchFamily="66" charset="-120"/>
              </a:rPr>
              <a:t>The end</a:t>
            </a:r>
            <a:endParaRPr lang="zh-CN" altLang="en-US" sz="12000" b="1" dirty="0">
              <a:solidFill>
                <a:schemeClr val="bg1"/>
              </a:solidFill>
              <a:latin typeface="Bickham Script One" panose="030304020407070D0D06" pitchFamily="66" charset="0"/>
              <a:ea typeface="HanWangCM03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9563" y="2559830"/>
            <a:ext cx="4484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多么幸运，在人海中遇见你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你来到我的身边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仿佛太阳般照耀了我的生活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我的世界从此一切改变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那麽多相遇，偏偏只和你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天造地设般产生奇迹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再没有谁比你有天份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轻易闯进我的心门</a:t>
            </a:r>
            <a:endParaRPr lang="zh-CN" altLang="en-US" sz="2000" b="1" dirty="0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25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1549">
            <a:off x="-4988354" y="2866067"/>
            <a:ext cx="2416025" cy="160999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6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431">
            <a:off x="-5276544" y="1491454"/>
            <a:ext cx="1783517" cy="118850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7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8081">
            <a:off x="-2245294" y="2060189"/>
            <a:ext cx="1225566" cy="18388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8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961">
            <a:off x="-2482568" y="795763"/>
            <a:ext cx="2626006" cy="174992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0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021">
            <a:off x="-3488784" y="380381"/>
            <a:ext cx="2823100" cy="188126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415">
            <a:off x="-4500802" y="1117996"/>
            <a:ext cx="1901407" cy="126706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608" y="2914296"/>
            <a:ext cx="2361350" cy="157356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sp>
        <p:nvSpPr>
          <p:cNvPr id="34" name="椭圆 33"/>
          <p:cNvSpPr/>
          <p:nvPr/>
        </p:nvSpPr>
        <p:spPr>
          <a:xfrm>
            <a:off x="-1078442" y="3598112"/>
            <a:ext cx="661573" cy="661573"/>
          </a:xfrm>
          <a:prstGeom prst="ellipse">
            <a:avLst/>
          </a:prstGeom>
          <a:blipFill dpi="0" rotWithShape="1">
            <a:blip r:embed="rId11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-758550" y="3363834"/>
            <a:ext cx="380182" cy="380182"/>
          </a:xfrm>
          <a:prstGeom prst="ellipse">
            <a:avLst/>
          </a:prstGeom>
          <a:blipFill dpi="0" rotWithShape="1">
            <a:blip r:embed="rId12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1148380" y="3671064"/>
            <a:ext cx="330786" cy="330786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815651" y="4144246"/>
            <a:ext cx="330786" cy="330786"/>
          </a:xfrm>
          <a:prstGeom prst="ellipse">
            <a:avLst/>
          </a:prstGeom>
          <a:blipFill dpi="0" rotWithShape="1">
            <a:blip r:embed="rId13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1207006" y="3813145"/>
            <a:ext cx="455950" cy="455950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248172" y="2927324"/>
            <a:ext cx="939696" cy="939696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763118" y="2425702"/>
            <a:ext cx="455950" cy="455950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6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6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6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6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3" dur="6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5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7" dur="8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59" dur="9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1" dur="7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3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5" dur="6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WPS 演示</Application>
  <PresentationFormat>全屏显示(16:9)</PresentationFormat>
  <Paragraphs>56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156-CAI978</vt:lpstr>
      <vt:lpstr>方正准圆简体</vt:lpstr>
      <vt:lpstr>方正古隶简体</vt:lpstr>
      <vt:lpstr>微软雅黑</vt:lpstr>
      <vt:lpstr>Bickham Script One</vt:lpstr>
      <vt:lpstr>HanWangCM03</vt:lpstr>
      <vt:lpstr>Calibri</vt:lpstr>
      <vt:lpstr>Mongolian Baiti</vt:lpstr>
      <vt:lpstr>新宋体</vt:lpstr>
      <vt:lpstr>MingLiU</vt:lpstr>
      <vt:lpstr>MT Extra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ddd</dc:creator>
  <cp:lastModifiedBy>Administrator</cp:lastModifiedBy>
  <cp:revision>510</cp:revision>
  <dcterms:created xsi:type="dcterms:W3CDTF">2014-05-16T12:33:00Z</dcterms:created>
  <dcterms:modified xsi:type="dcterms:W3CDTF">2017-03-17T13:19:50Z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