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5" r:id="rId5"/>
    <p:sldId id="260" r:id="rId6"/>
    <p:sldId id="266" r:id="rId7"/>
    <p:sldId id="282" r:id="rId8"/>
    <p:sldId id="269" r:id="rId9"/>
    <p:sldId id="268" r:id="rId10"/>
    <p:sldId id="267" r:id="rId11"/>
    <p:sldId id="262" r:id="rId12"/>
    <p:sldId id="273" r:id="rId13"/>
    <p:sldId id="272" r:id="rId14"/>
    <p:sldId id="271" r:id="rId15"/>
    <p:sldId id="270" r:id="rId16"/>
    <p:sldId id="263" r:id="rId17"/>
    <p:sldId id="277" r:id="rId18"/>
    <p:sldId id="276" r:id="rId19"/>
    <p:sldId id="275" r:id="rId20"/>
    <p:sldId id="274" r:id="rId21"/>
    <p:sldId id="264" r:id="rId22"/>
    <p:sldId id="281" r:id="rId23"/>
    <p:sldId id="280" r:id="rId24"/>
    <p:sldId id="261" r:id="rId25"/>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FB3"/>
    <a:srgbClr val="96D8DA"/>
    <a:srgbClr val="DCEED6"/>
    <a:srgbClr val="B3E3E4"/>
    <a:srgbClr val="B2D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10" d="100"/>
          <a:sy n="110" d="100"/>
        </p:scale>
        <p:origin x="64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gs" Target="tags/tag238.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A9D02A-3DD8-48EC-B7DE-4A277880B0C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C68877-810F-4135-992D-575E73B07C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C68877-810F-4135-992D-575E73B07C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p:cNvPicPr>
            <a:picLocks noChangeAspect="1"/>
          </p:cNvPicPr>
          <p:nvPr userDrawn="1"/>
        </p:nvPicPr>
        <p:blipFill rotWithShape="1">
          <a:blip r:embed="rId3"/>
          <a:srcRect l="26687" r="26687"/>
          <a:stretch>
            <a:fillRect/>
          </a:stretch>
        </p:blipFill>
        <p:spPr>
          <a:xfrm>
            <a:off x="0" y="1"/>
            <a:ext cx="12192000" cy="6857998"/>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E9112DC-344F-4D27-96D9-3D8E84AC2C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3741DE-75CE-46EF-92D5-F549D3F9F15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112DC-344F-4D27-96D9-3D8E84AC2C2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741DE-75CE-46EF-92D5-F549D3F9F15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media/media1.mp3"/><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2" Type="http://schemas.openxmlformats.org/officeDocument/2006/relationships/notesSlide" Target="../notesSlides/notesSlide1.xml"/><Relationship Id="rId11" Type="http://schemas.openxmlformats.org/officeDocument/2006/relationships/slideLayout" Target="../slideLayouts/slideLayout8.xml"/><Relationship Id="rId10" Type="http://schemas.openxmlformats.org/officeDocument/2006/relationships/image" Target="../media/image10.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8.xml"/><Relationship Id="rId3" Type="http://schemas.openxmlformats.org/officeDocument/2006/relationships/image" Target="../media/image14.png"/><Relationship Id="rId2" Type="http://schemas.openxmlformats.org/officeDocument/2006/relationships/tags" Target="../tags/tag1.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9" Type="http://schemas.openxmlformats.org/officeDocument/2006/relationships/tags" Target="../tags/tag10.xml"/><Relationship Id="rId82" Type="http://schemas.openxmlformats.org/officeDocument/2006/relationships/notesSlide" Target="../notesSlides/notesSlide5.xml"/><Relationship Id="rId81" Type="http://schemas.openxmlformats.org/officeDocument/2006/relationships/slideLayout" Target="../slideLayouts/slideLayout8.xml"/><Relationship Id="rId80" Type="http://schemas.openxmlformats.org/officeDocument/2006/relationships/tags" Target="../tags/tag80.xml"/><Relationship Id="rId8" Type="http://schemas.openxmlformats.org/officeDocument/2006/relationships/tags" Target="../tags/tag9.xml"/><Relationship Id="rId79" Type="http://schemas.openxmlformats.org/officeDocument/2006/relationships/tags" Target="../tags/tag79.xml"/><Relationship Id="rId78" Type="http://schemas.openxmlformats.org/officeDocument/2006/relationships/tags" Target="../tags/tag78.xml"/><Relationship Id="rId77" Type="http://schemas.openxmlformats.org/officeDocument/2006/relationships/tags" Target="../tags/tag77.xml"/><Relationship Id="rId76" Type="http://schemas.openxmlformats.org/officeDocument/2006/relationships/tags" Target="../tags/tag76.xml"/><Relationship Id="rId75" Type="http://schemas.openxmlformats.org/officeDocument/2006/relationships/tags" Target="../tags/tag75.xml"/><Relationship Id="rId74" Type="http://schemas.openxmlformats.org/officeDocument/2006/relationships/tags" Target="../tags/tag74.xml"/><Relationship Id="rId73" Type="http://schemas.openxmlformats.org/officeDocument/2006/relationships/tags" Target="../tags/tag73.xml"/><Relationship Id="rId72" Type="http://schemas.openxmlformats.org/officeDocument/2006/relationships/tags" Target="../tags/tag72.xml"/><Relationship Id="rId71" Type="http://schemas.openxmlformats.org/officeDocument/2006/relationships/tags" Target="../tags/tag71.xml"/><Relationship Id="rId70" Type="http://schemas.openxmlformats.org/officeDocument/2006/relationships/tags" Target="../tags/tag70.xml"/><Relationship Id="rId7" Type="http://schemas.openxmlformats.org/officeDocument/2006/relationships/tags" Target="../tags/tag8.xml"/><Relationship Id="rId69" Type="http://schemas.openxmlformats.org/officeDocument/2006/relationships/tags" Target="../tags/tag69.xml"/><Relationship Id="rId68" Type="http://schemas.openxmlformats.org/officeDocument/2006/relationships/tags" Target="../tags/tag68.xml"/><Relationship Id="rId67" Type="http://schemas.openxmlformats.org/officeDocument/2006/relationships/tags" Target="../tags/tag67.xml"/><Relationship Id="rId66" Type="http://schemas.openxmlformats.org/officeDocument/2006/relationships/tags" Target="../tags/tag66.xml"/><Relationship Id="rId65" Type="http://schemas.openxmlformats.org/officeDocument/2006/relationships/tags" Target="../tags/tag65.xml"/><Relationship Id="rId64" Type="http://schemas.openxmlformats.org/officeDocument/2006/relationships/tags" Target="../tags/tag64.xml"/><Relationship Id="rId63" Type="http://schemas.openxmlformats.org/officeDocument/2006/relationships/tags" Target="../tags/tag63.xml"/><Relationship Id="rId62" Type="http://schemas.openxmlformats.org/officeDocument/2006/relationships/tags" Target="../tags/tag62.xml"/><Relationship Id="rId61" Type="http://schemas.openxmlformats.org/officeDocument/2006/relationships/tags" Target="../tags/tag61.xml"/><Relationship Id="rId60" Type="http://schemas.openxmlformats.org/officeDocument/2006/relationships/tags" Target="../tags/tag60.xml"/><Relationship Id="rId6" Type="http://schemas.openxmlformats.org/officeDocument/2006/relationships/tags" Target="../tags/tag7.xml"/><Relationship Id="rId59" Type="http://schemas.openxmlformats.org/officeDocument/2006/relationships/tags" Target="../tags/tag59.xml"/><Relationship Id="rId58" Type="http://schemas.openxmlformats.org/officeDocument/2006/relationships/tags" Target="../tags/tag58.xml"/><Relationship Id="rId57" Type="http://schemas.openxmlformats.org/officeDocument/2006/relationships/tags" Target="../tags/tag57.xml"/><Relationship Id="rId56" Type="http://schemas.openxmlformats.org/officeDocument/2006/relationships/tags" Target="../tags/tag56.xml"/><Relationship Id="rId55" Type="http://schemas.openxmlformats.org/officeDocument/2006/relationships/tags" Target="../tags/tag55.xml"/><Relationship Id="rId54" Type="http://schemas.openxmlformats.org/officeDocument/2006/relationships/tags" Target="../tags/tag54.xml"/><Relationship Id="rId53" Type="http://schemas.openxmlformats.org/officeDocument/2006/relationships/tags" Target="../tags/tag53.xml"/><Relationship Id="rId52" Type="http://schemas.openxmlformats.org/officeDocument/2006/relationships/tags" Target="../tags/tag52.xml"/><Relationship Id="rId51" Type="http://schemas.openxmlformats.org/officeDocument/2006/relationships/tags" Target="../tags/tag51.xml"/><Relationship Id="rId50" Type="http://schemas.openxmlformats.org/officeDocument/2006/relationships/tags" Target="../tags/tag50.xml"/><Relationship Id="rId5" Type="http://schemas.openxmlformats.org/officeDocument/2006/relationships/tags" Target="../tags/tag6.xml"/><Relationship Id="rId49" Type="http://schemas.openxmlformats.org/officeDocument/2006/relationships/tags" Target="../tags/tag49.xml"/><Relationship Id="rId48" Type="http://schemas.openxmlformats.org/officeDocument/2006/relationships/tags" Target="../tags/tag48.xml"/><Relationship Id="rId47" Type="http://schemas.openxmlformats.org/officeDocument/2006/relationships/tags" Target="../tags/tag47.xml"/><Relationship Id="rId46" Type="http://schemas.openxmlformats.org/officeDocument/2006/relationships/tags" Target="../tags/tag46.xml"/><Relationship Id="rId45" Type="http://schemas.openxmlformats.org/officeDocument/2006/relationships/tags" Target="../tags/tag45.xml"/><Relationship Id="rId44" Type="http://schemas.openxmlformats.org/officeDocument/2006/relationships/tags" Target="../tags/tag44.xml"/><Relationship Id="rId43" Type="http://schemas.openxmlformats.org/officeDocument/2006/relationships/tags" Target="../tags/tag43.xml"/><Relationship Id="rId42" Type="http://schemas.openxmlformats.org/officeDocument/2006/relationships/tags" Target="../tags/tag42.xml"/><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5.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image" Target="../media/image3.png"/><Relationship Id="rId35" Type="http://schemas.openxmlformats.org/officeDocument/2006/relationships/tags" Target="../tags/tag36.xml"/><Relationship Id="rId34" Type="http://schemas.openxmlformats.org/officeDocument/2006/relationships/tags" Target="../tags/tag35.xml"/><Relationship Id="rId33" Type="http://schemas.openxmlformats.org/officeDocument/2006/relationships/tags" Target="../tags/tag34.xml"/><Relationship Id="rId32" Type="http://schemas.openxmlformats.org/officeDocument/2006/relationships/tags" Target="../tags/tag33.xml"/><Relationship Id="rId31" Type="http://schemas.openxmlformats.org/officeDocument/2006/relationships/tags" Target="../tags/tag32.xml"/><Relationship Id="rId30" Type="http://schemas.openxmlformats.org/officeDocument/2006/relationships/tags" Target="../tags/tag31.xml"/><Relationship Id="rId3" Type="http://schemas.openxmlformats.org/officeDocument/2006/relationships/tags" Target="../tags/tag4.xml"/><Relationship Id="rId29" Type="http://schemas.openxmlformats.org/officeDocument/2006/relationships/tags" Target="../tags/tag30.xml"/><Relationship Id="rId28" Type="http://schemas.openxmlformats.org/officeDocument/2006/relationships/tags" Target="../tags/tag29.xml"/><Relationship Id="rId27" Type="http://schemas.openxmlformats.org/officeDocument/2006/relationships/tags" Target="../tags/tag28.xml"/><Relationship Id="rId26" Type="http://schemas.openxmlformats.org/officeDocument/2006/relationships/tags" Target="../tags/tag27.xml"/><Relationship Id="rId25" Type="http://schemas.openxmlformats.org/officeDocument/2006/relationships/tags" Target="../tags/tag26.xml"/><Relationship Id="rId24" Type="http://schemas.openxmlformats.org/officeDocument/2006/relationships/tags" Target="../tags/tag25.xml"/><Relationship Id="rId23" Type="http://schemas.openxmlformats.org/officeDocument/2006/relationships/tags" Target="../tags/tag24.xml"/><Relationship Id="rId22" Type="http://schemas.openxmlformats.org/officeDocument/2006/relationships/tags" Target="../tags/tag23.xml"/><Relationship Id="rId21" Type="http://schemas.openxmlformats.org/officeDocument/2006/relationships/tags" Target="../tags/tag22.xml"/><Relationship Id="rId20" Type="http://schemas.openxmlformats.org/officeDocument/2006/relationships/tags" Target="../tags/tag21.xml"/><Relationship Id="rId2" Type="http://schemas.openxmlformats.org/officeDocument/2006/relationships/tags" Target="../tags/tag3.xml"/><Relationship Id="rId19" Type="http://schemas.openxmlformats.org/officeDocument/2006/relationships/tags" Target="../tags/tag20.xml"/><Relationship Id="rId18" Type="http://schemas.openxmlformats.org/officeDocument/2006/relationships/tags" Target="../tags/tag19.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4" Type="http://schemas.openxmlformats.org/officeDocument/2006/relationships/notesSlide" Target="../notesSlides/notesSlide6.xml"/><Relationship Id="rId13" Type="http://schemas.openxmlformats.org/officeDocument/2006/relationships/slideLayout" Target="../slideLayouts/slideLayout8.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8" Type="http://schemas.openxmlformats.org/officeDocument/2006/relationships/notesSlide" Target="../notesSlides/notesSlide7.xml"/><Relationship Id="rId27" Type="http://schemas.openxmlformats.org/officeDocument/2006/relationships/slideLayout" Target="../slideLayouts/slideLayout8.xml"/><Relationship Id="rId26" Type="http://schemas.openxmlformats.org/officeDocument/2006/relationships/image" Target="../media/image17.png"/><Relationship Id="rId25" Type="http://schemas.openxmlformats.org/officeDocument/2006/relationships/tags" Target="../tags/tag113.xml"/><Relationship Id="rId24" Type="http://schemas.openxmlformats.org/officeDocument/2006/relationships/tags" Target="../tags/tag112.xml"/><Relationship Id="rId23" Type="http://schemas.openxmlformats.org/officeDocument/2006/relationships/tags" Target="../tags/tag111.xml"/><Relationship Id="rId22" Type="http://schemas.openxmlformats.org/officeDocument/2006/relationships/tags" Target="../tags/tag110.xml"/><Relationship Id="rId21" Type="http://schemas.openxmlformats.org/officeDocument/2006/relationships/tags" Target="../tags/tag109.xml"/><Relationship Id="rId20" Type="http://schemas.openxmlformats.org/officeDocument/2006/relationships/tags" Target="../tags/tag108.xml"/><Relationship Id="rId2" Type="http://schemas.openxmlformats.org/officeDocument/2006/relationships/tags" Target="../tags/tag92.xml"/><Relationship Id="rId19" Type="http://schemas.openxmlformats.org/officeDocument/2006/relationships/tags" Target="../tags/tag107.xml"/><Relationship Id="rId18" Type="http://schemas.openxmlformats.org/officeDocument/2006/relationships/tags" Target="../tags/tag106.xml"/><Relationship Id="rId17" Type="http://schemas.openxmlformats.org/officeDocument/2006/relationships/tags" Target="../tags/tag105.xml"/><Relationship Id="rId16" Type="http://schemas.openxmlformats.org/officeDocument/2006/relationships/image" Target="../media/image16.png"/><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image" Target="../media/image15.png"/><Relationship Id="rId10" Type="http://schemas.openxmlformats.org/officeDocument/2006/relationships/tags" Target="../tags/tag100.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2" Type="http://schemas.openxmlformats.org/officeDocument/2006/relationships/notesSlide" Target="../notesSlides/notesSlide8.xml"/><Relationship Id="rId11" Type="http://schemas.openxmlformats.org/officeDocument/2006/relationships/slideLayout" Target="../slideLayouts/slideLayout8.xml"/><Relationship Id="rId10" Type="http://schemas.openxmlformats.org/officeDocument/2006/relationships/tags" Target="../tags/tag12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5" Type="http://schemas.openxmlformats.org/officeDocument/2006/relationships/notesSlide" Target="../notesSlides/notesSlide10.xml"/><Relationship Id="rId14" Type="http://schemas.openxmlformats.org/officeDocument/2006/relationships/slideLayout" Target="../slideLayouts/slideLayout8.xml"/><Relationship Id="rId13" Type="http://schemas.openxmlformats.org/officeDocument/2006/relationships/tags" Target="../tags/tag134.xml"/><Relationship Id="rId12" Type="http://schemas.openxmlformats.org/officeDocument/2006/relationships/tags" Target="../tags/tag133.xml"/><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9" Type="http://schemas.openxmlformats.org/officeDocument/2006/relationships/tags" Target="../tags/tag140.xml"/><Relationship Id="rId8" Type="http://schemas.openxmlformats.org/officeDocument/2006/relationships/tags" Target="../tags/tag139.xml"/><Relationship Id="rId7" Type="http://schemas.openxmlformats.org/officeDocument/2006/relationships/image" Target="../media/image19.png"/><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image" Target="../media/image18.png"/><Relationship Id="rId3" Type="http://schemas.openxmlformats.org/officeDocument/2006/relationships/tags" Target="../tags/tag136.xml"/><Relationship Id="rId2" Type="http://schemas.openxmlformats.org/officeDocument/2006/relationships/tags" Target="../tags/tag135.xml"/><Relationship Id="rId15" Type="http://schemas.openxmlformats.org/officeDocument/2006/relationships/notesSlide" Target="../notesSlides/notesSlide11.xml"/><Relationship Id="rId14" Type="http://schemas.openxmlformats.org/officeDocument/2006/relationships/slideLayout" Target="../slideLayouts/slideLayout8.xml"/><Relationship Id="rId13" Type="http://schemas.openxmlformats.org/officeDocument/2006/relationships/tags" Target="../tags/tag143.xml"/><Relationship Id="rId12" Type="http://schemas.openxmlformats.org/officeDocument/2006/relationships/image" Target="../media/image20.png"/><Relationship Id="rId11" Type="http://schemas.openxmlformats.org/officeDocument/2006/relationships/tags" Target="../tags/tag142.xml"/><Relationship Id="rId10" Type="http://schemas.openxmlformats.org/officeDocument/2006/relationships/tags" Target="../tags/tag141.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8.xml"/><Relationship Id="rId4" Type="http://schemas.openxmlformats.org/officeDocument/2006/relationships/tags" Target="../tags/tag145.xml"/><Relationship Id="rId3" Type="http://schemas.openxmlformats.org/officeDocument/2006/relationships/image" Target="../media/image21.png"/><Relationship Id="rId2" Type="http://schemas.openxmlformats.org/officeDocument/2006/relationships/tags" Target="../tags/tag144.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8.xml"/><Relationship Id="rId6" Type="http://schemas.openxmlformats.org/officeDocument/2006/relationships/image" Target="../media/image22.png"/><Relationship Id="rId5" Type="http://schemas.openxmlformats.org/officeDocument/2006/relationships/tags" Target="../tags/tag149.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9" Type="http://schemas.openxmlformats.org/officeDocument/2006/relationships/tags" Target="../tags/tag157.xml"/><Relationship Id="rId8" Type="http://schemas.openxmlformats.org/officeDocument/2006/relationships/tags" Target="../tags/tag156.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33" Type="http://schemas.openxmlformats.org/officeDocument/2006/relationships/notesSlide" Target="../notesSlides/notesSlide15.xml"/><Relationship Id="rId32" Type="http://schemas.openxmlformats.org/officeDocument/2006/relationships/slideLayout" Target="../slideLayouts/slideLayout8.xml"/><Relationship Id="rId31" Type="http://schemas.openxmlformats.org/officeDocument/2006/relationships/tags" Target="../tags/tag179.xml"/><Relationship Id="rId30" Type="http://schemas.openxmlformats.org/officeDocument/2006/relationships/tags" Target="../tags/tag178.xml"/><Relationship Id="rId3" Type="http://schemas.openxmlformats.org/officeDocument/2006/relationships/tags" Target="../tags/tag151.xml"/><Relationship Id="rId29" Type="http://schemas.openxmlformats.org/officeDocument/2006/relationships/tags" Target="../tags/tag177.xml"/><Relationship Id="rId28" Type="http://schemas.openxmlformats.org/officeDocument/2006/relationships/tags" Target="../tags/tag176.xml"/><Relationship Id="rId27" Type="http://schemas.openxmlformats.org/officeDocument/2006/relationships/tags" Target="../tags/tag175.xml"/><Relationship Id="rId26" Type="http://schemas.openxmlformats.org/officeDocument/2006/relationships/tags" Target="../tags/tag174.xml"/><Relationship Id="rId25" Type="http://schemas.openxmlformats.org/officeDocument/2006/relationships/tags" Target="../tags/tag173.xml"/><Relationship Id="rId24" Type="http://schemas.openxmlformats.org/officeDocument/2006/relationships/tags" Target="../tags/tag172.xml"/><Relationship Id="rId23" Type="http://schemas.openxmlformats.org/officeDocument/2006/relationships/tags" Target="../tags/tag171.xml"/><Relationship Id="rId22" Type="http://schemas.openxmlformats.org/officeDocument/2006/relationships/tags" Target="../tags/tag170.xml"/><Relationship Id="rId21" Type="http://schemas.openxmlformats.org/officeDocument/2006/relationships/tags" Target="../tags/tag169.xml"/><Relationship Id="rId20" Type="http://schemas.openxmlformats.org/officeDocument/2006/relationships/tags" Target="../tags/tag168.xml"/><Relationship Id="rId2" Type="http://schemas.openxmlformats.org/officeDocument/2006/relationships/tags" Target="../tags/tag150.xml"/><Relationship Id="rId19" Type="http://schemas.openxmlformats.org/officeDocument/2006/relationships/tags" Target="../tags/tag167.xml"/><Relationship Id="rId18" Type="http://schemas.openxmlformats.org/officeDocument/2006/relationships/tags" Target="../tags/tag166.xml"/><Relationship Id="rId17" Type="http://schemas.openxmlformats.org/officeDocument/2006/relationships/tags" Target="../tags/tag165.xml"/><Relationship Id="rId16" Type="http://schemas.openxmlformats.org/officeDocument/2006/relationships/tags" Target="../tags/tag164.xml"/><Relationship Id="rId15" Type="http://schemas.openxmlformats.org/officeDocument/2006/relationships/tags" Target="../tags/tag163.xml"/><Relationship Id="rId14" Type="http://schemas.openxmlformats.org/officeDocument/2006/relationships/tags" Target="../tags/tag162.xml"/><Relationship Id="rId13" Type="http://schemas.openxmlformats.org/officeDocument/2006/relationships/tags" Target="../tags/tag161.xml"/><Relationship Id="rId12" Type="http://schemas.openxmlformats.org/officeDocument/2006/relationships/tags" Target="../tags/tag160.xml"/><Relationship Id="rId11" Type="http://schemas.openxmlformats.org/officeDocument/2006/relationships/tags" Target="../tags/tag159.xml"/><Relationship Id="rId10" Type="http://schemas.openxmlformats.org/officeDocument/2006/relationships/tags" Target="../tags/tag158.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8.xml"/><Relationship Id="rId5" Type="http://schemas.openxmlformats.org/officeDocument/2006/relationships/tags" Target="../tags/tag183.xml"/><Relationship Id="rId4" Type="http://schemas.openxmlformats.org/officeDocument/2006/relationships/tags" Target="../tags/tag182.xml"/><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9" Type="http://schemas.openxmlformats.org/officeDocument/2006/relationships/tags" Target="../tags/tag191.xml"/><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 Type="http://schemas.openxmlformats.org/officeDocument/2006/relationships/tags" Target="../tags/tag185.xml"/><Relationship Id="rId2" Type="http://schemas.openxmlformats.org/officeDocument/2006/relationships/tags" Target="../tags/tag184.xml"/><Relationship Id="rId19" Type="http://schemas.openxmlformats.org/officeDocument/2006/relationships/notesSlide" Target="../notesSlides/notesSlide17.xml"/><Relationship Id="rId18" Type="http://schemas.openxmlformats.org/officeDocument/2006/relationships/slideLayout" Target="../slideLayouts/slideLayout8.xml"/><Relationship Id="rId17" Type="http://schemas.openxmlformats.org/officeDocument/2006/relationships/image" Target="../media/image23.png"/><Relationship Id="rId16" Type="http://schemas.openxmlformats.org/officeDocument/2006/relationships/tags" Target="../tags/tag198.xml"/><Relationship Id="rId15" Type="http://schemas.openxmlformats.org/officeDocument/2006/relationships/tags" Target="../tags/tag197.xml"/><Relationship Id="rId14" Type="http://schemas.openxmlformats.org/officeDocument/2006/relationships/tags" Target="../tags/tag196.xml"/><Relationship Id="rId13" Type="http://schemas.openxmlformats.org/officeDocument/2006/relationships/tags" Target="../tags/tag195.xml"/><Relationship Id="rId12" Type="http://schemas.openxmlformats.org/officeDocument/2006/relationships/tags" Target="../tags/tag194.xml"/><Relationship Id="rId11" Type="http://schemas.openxmlformats.org/officeDocument/2006/relationships/tags" Target="../tags/tag193.xml"/><Relationship Id="rId10" Type="http://schemas.openxmlformats.org/officeDocument/2006/relationships/tags" Target="../tags/tag192.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image" Target="../media/image24.png"/><Relationship Id="rId4" Type="http://schemas.openxmlformats.org/officeDocument/2006/relationships/tags" Target="../tags/tag201.xml"/><Relationship Id="rId3" Type="http://schemas.openxmlformats.org/officeDocument/2006/relationships/tags" Target="../tags/tag200.xml"/><Relationship Id="rId2" Type="http://schemas.openxmlformats.org/officeDocument/2006/relationships/tags" Target="../tags/tag199.xml"/><Relationship Id="rId17" Type="http://schemas.openxmlformats.org/officeDocument/2006/relationships/notesSlide" Target="../notesSlides/notesSlide18.xml"/><Relationship Id="rId16" Type="http://schemas.openxmlformats.org/officeDocument/2006/relationships/slideLayout" Target="../slideLayouts/slideLayout8.xml"/><Relationship Id="rId15" Type="http://schemas.openxmlformats.org/officeDocument/2006/relationships/tags" Target="../tags/tag210.xml"/><Relationship Id="rId14" Type="http://schemas.openxmlformats.org/officeDocument/2006/relationships/tags" Target="../tags/tag209.xml"/><Relationship Id="rId13" Type="http://schemas.openxmlformats.org/officeDocument/2006/relationships/tags" Target="../tags/tag208.xml"/><Relationship Id="rId12" Type="http://schemas.openxmlformats.org/officeDocument/2006/relationships/tags" Target="../tags/tag207.xml"/><Relationship Id="rId11" Type="http://schemas.openxmlformats.org/officeDocument/2006/relationships/tags" Target="../tags/tag206.xml"/><Relationship Id="rId10" Type="http://schemas.openxmlformats.org/officeDocument/2006/relationships/tags" Target="../tags/tag205.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8.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tags" Target="../tags/tag216.xml"/><Relationship Id="rId6" Type="http://schemas.openxmlformats.org/officeDocument/2006/relationships/tags" Target="../tags/tag215.xml"/><Relationship Id="rId5" Type="http://schemas.openxmlformats.org/officeDocument/2006/relationships/tags" Target="../tags/tag214.xml"/><Relationship Id="rId4" Type="http://schemas.openxmlformats.org/officeDocument/2006/relationships/tags" Target="../tags/tag213.xml"/><Relationship Id="rId3" Type="http://schemas.openxmlformats.org/officeDocument/2006/relationships/tags" Target="../tags/tag212.xml"/><Relationship Id="rId23" Type="http://schemas.openxmlformats.org/officeDocument/2006/relationships/notesSlide" Target="../notesSlides/notesSlide20.xml"/><Relationship Id="rId22" Type="http://schemas.openxmlformats.org/officeDocument/2006/relationships/slideLayout" Target="../slideLayouts/slideLayout8.xml"/><Relationship Id="rId21" Type="http://schemas.openxmlformats.org/officeDocument/2006/relationships/tags" Target="../tags/tag230.xml"/><Relationship Id="rId20" Type="http://schemas.openxmlformats.org/officeDocument/2006/relationships/tags" Target="../tags/tag229.xml"/><Relationship Id="rId2" Type="http://schemas.openxmlformats.org/officeDocument/2006/relationships/tags" Target="../tags/tag211.xml"/><Relationship Id="rId19" Type="http://schemas.openxmlformats.org/officeDocument/2006/relationships/tags" Target="../tags/tag228.xml"/><Relationship Id="rId18" Type="http://schemas.openxmlformats.org/officeDocument/2006/relationships/tags" Target="../tags/tag227.xml"/><Relationship Id="rId17" Type="http://schemas.openxmlformats.org/officeDocument/2006/relationships/tags" Target="../tags/tag226.xml"/><Relationship Id="rId16" Type="http://schemas.openxmlformats.org/officeDocument/2006/relationships/tags" Target="../tags/tag225.xml"/><Relationship Id="rId15" Type="http://schemas.openxmlformats.org/officeDocument/2006/relationships/tags" Target="../tags/tag224.xml"/><Relationship Id="rId14" Type="http://schemas.openxmlformats.org/officeDocument/2006/relationships/tags" Target="../tags/tag223.xml"/><Relationship Id="rId13" Type="http://schemas.openxmlformats.org/officeDocument/2006/relationships/tags" Target="../tags/tag222.xml"/><Relationship Id="rId12" Type="http://schemas.openxmlformats.org/officeDocument/2006/relationships/tags" Target="../tags/tag221.xml"/><Relationship Id="rId11" Type="http://schemas.openxmlformats.org/officeDocument/2006/relationships/tags" Target="../tags/tag220.xml"/><Relationship Id="rId10" Type="http://schemas.openxmlformats.org/officeDocument/2006/relationships/tags" Target="../tags/tag219.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9" Type="http://schemas.openxmlformats.org/officeDocument/2006/relationships/tags" Target="../tags/tag236.xml"/><Relationship Id="rId8" Type="http://schemas.openxmlformats.org/officeDocument/2006/relationships/tags" Target="../tags/tag235.xml"/><Relationship Id="rId7" Type="http://schemas.openxmlformats.org/officeDocument/2006/relationships/image" Target="../media/image24.png"/><Relationship Id="rId6" Type="http://schemas.openxmlformats.org/officeDocument/2006/relationships/tags" Target="../tags/tag234.xml"/><Relationship Id="rId5" Type="http://schemas.openxmlformats.org/officeDocument/2006/relationships/tags" Target="../tags/tag233.xml"/><Relationship Id="rId4" Type="http://schemas.openxmlformats.org/officeDocument/2006/relationships/tags" Target="../tags/tag232.xml"/><Relationship Id="rId3" Type="http://schemas.openxmlformats.org/officeDocument/2006/relationships/image" Target="../media/image19.png"/><Relationship Id="rId2" Type="http://schemas.openxmlformats.org/officeDocument/2006/relationships/tags" Target="../tags/tag231.xml"/><Relationship Id="rId12" Type="http://schemas.openxmlformats.org/officeDocument/2006/relationships/notesSlide" Target="../notesSlides/notesSlide21.xml"/><Relationship Id="rId11" Type="http://schemas.openxmlformats.org/officeDocument/2006/relationships/slideLayout" Target="../slideLayouts/slideLayout8.xml"/><Relationship Id="rId10" Type="http://schemas.openxmlformats.org/officeDocument/2006/relationships/tags" Target="../tags/tag23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8.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935" y="3638924"/>
            <a:ext cx="2958730" cy="2990476"/>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3500" y="3429000"/>
            <a:ext cx="3365500" cy="3365500"/>
          </a:xfrm>
          <a:prstGeom prst="rect">
            <a:avLst/>
          </a:prstGeom>
        </p:spPr>
      </p:pic>
      <p:grpSp>
        <p:nvGrpSpPr>
          <p:cNvPr id="14" name="组合 13"/>
          <p:cNvGrpSpPr/>
          <p:nvPr/>
        </p:nvGrpSpPr>
        <p:grpSpPr>
          <a:xfrm>
            <a:off x="3419456" y="3860800"/>
            <a:ext cx="2389017" cy="2049212"/>
            <a:chOff x="-638194" y="617169"/>
            <a:chExt cx="2389017" cy="2049212"/>
          </a:xfrm>
        </p:grpSpPr>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24043">
              <a:off x="417138" y="1059455"/>
              <a:ext cx="1333685" cy="1333685"/>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893620">
              <a:off x="-209671" y="617169"/>
              <a:ext cx="1739900" cy="1739900"/>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8194" y="1150450"/>
              <a:ext cx="1515931" cy="1515931"/>
            </a:xfrm>
            <a:prstGeom prst="rect">
              <a:avLst/>
            </a:prstGeom>
          </p:spPr>
        </p:pic>
      </p:grpSp>
      <p:sp>
        <p:nvSpPr>
          <p:cNvPr id="18" name="文本框 17"/>
          <p:cNvSpPr txBox="1"/>
          <p:nvPr/>
        </p:nvSpPr>
        <p:spPr>
          <a:xfrm>
            <a:off x="1893564" y="1759014"/>
            <a:ext cx="8404865" cy="1323439"/>
          </a:xfrm>
          <a:prstGeom prst="rect">
            <a:avLst/>
          </a:prstGeom>
          <a:noFill/>
        </p:spPr>
        <p:txBody>
          <a:bodyPr wrap="none" rtlCol="0">
            <a:spAutoFit/>
          </a:bodyPr>
          <a:lstStyle/>
          <a:p>
            <a:pPr algn="ctr"/>
            <a:r>
              <a:rPr lang="zh-CN" altLang="en-US" sz="8000" b="1" dirty="0" smtClean="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暑假少儿艺术培训</a:t>
            </a:r>
            <a:endParaRPr lang="zh-CN" altLang="en-US" sz="80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endParaRPr>
          </a:p>
        </p:txBody>
      </p:sp>
      <p:sp>
        <p:nvSpPr>
          <p:cNvPr id="19" name="文本框 18"/>
          <p:cNvSpPr txBox="1"/>
          <p:nvPr/>
        </p:nvSpPr>
        <p:spPr>
          <a:xfrm>
            <a:off x="5115558" y="3006537"/>
            <a:ext cx="1960880" cy="52197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汇报</a:t>
            </a:r>
            <a:r>
              <a:rPr lang="zh-CN" altLang="en-US" sz="2800" dirty="0" smtClean="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a:t>
            </a:r>
            <a:r>
              <a:rPr lang="en-US" altLang="zh-CN" sz="2800" dirty="0" smtClean="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XXXX</a:t>
            </a:r>
            <a:endParaRPr lang="en-US" altLang="zh-CN" sz="2800" dirty="0" smtClean="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pic>
        <p:nvPicPr>
          <p:cNvPr id="20" name="亲亲宝贝.mp3">
            <a:hlinkClick r:id="" action="ppaction://media"/>
          </p:cNvPr>
          <p:cNvPicPr>
            <a:picLocks noChangeAspect="1"/>
          </p:cNvPicPr>
          <p:nvPr>
            <a:audioFile r:link="rId8"/>
            <p:extLst>
              <p:ext uri="{DAA4B4D4-6D71-4841-9C94-3DE7FCFB9230}">
                <p14:media xmlns:p14="http://schemas.microsoft.com/office/powerpoint/2010/main" r:embed="rId9"/>
              </p:ext>
            </p:extLst>
          </p:nvPr>
        </p:nvPicPr>
        <p:blipFill>
          <a:blip r:embed="rId10"/>
          <a:stretch>
            <a:fillRect/>
          </a:stretch>
        </p:blipFill>
        <p:spPr>
          <a:xfrm>
            <a:off x="-1099527" y="-34766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47"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Effect transition="in" filter="fade">
                                      <p:cBhvr>
                                        <p:cTn id="9" dur="1000"/>
                                        <p:tgtEl>
                                          <p:spTgt spid="16"/>
                                        </p:tgtEl>
                                      </p:cBhvr>
                                    </p:animEffect>
                                    <p:anim calcmode="lin" valueType="num">
                                      <p:cBhvr>
                                        <p:cTn id="10" dur="1000" fill="hold"/>
                                        <p:tgtEl>
                                          <p:spTgt spid="16"/>
                                        </p:tgtEl>
                                        <p:attrNameLst>
                                          <p:attrName>ppt_x</p:attrName>
                                        </p:attrNameLst>
                                      </p:cBhvr>
                                      <p:tavLst>
                                        <p:tav tm="0">
                                          <p:val>
                                            <p:strVal val="#ppt_x"/>
                                          </p:val>
                                        </p:tav>
                                        <p:tav tm="100000">
                                          <p:val>
                                            <p:strVal val="#ppt_x"/>
                                          </p:val>
                                        </p:tav>
                                      </p:tavLst>
                                    </p:anim>
                                    <p:anim calcmode="lin" valueType="num">
                                      <p:cBhvr>
                                        <p:cTn id="11" dur="1000" fill="hold"/>
                                        <p:tgtEl>
                                          <p:spTgt spid="16"/>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par>
                          <p:cTn id="17" fill="hold">
                            <p:stCondLst>
                              <p:cond delay="0"/>
                            </p:stCondLst>
                            <p:childTnLst>
                              <p:par>
                                <p:cTn id="18" presetID="5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par>
                                <p:cTn id="23" presetID="53" presetClass="entr" presetSubtype="16"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500"/>
                            </p:stCondLst>
                            <p:childTnLst>
                              <p:par>
                                <p:cTn id="29" presetID="31"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2000"/>
                            </p:stCondLst>
                            <p:childTnLst>
                              <p:par>
                                <p:cTn id="42" presetID="42"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7" repeatCount="indefinite" fill="hold" display="0">
                  <p:stCondLst>
                    <p:cond delay="indefinite"/>
                  </p:stCondLst>
                  <p:endCondLst>
                    <p:cond evt="onStopAudio" delay="0">
                      <p:tgtEl>
                        <p:sldTgt/>
                      </p:tgtEl>
                    </p:cond>
                  </p:endCondLst>
                </p:cTn>
                <p:tgtEl>
                  <p:spTgt spid="20"/>
                </p:tgtEl>
              </p:cMediaNode>
            </p:audio>
          </p:childTnLst>
        </p:cTn>
      </p:par>
    </p:tnLst>
    <p:bldLst>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07962" y="510679"/>
            <a:ext cx="1576073" cy="923330"/>
          </a:xfrm>
          <a:prstGeom prst="rect">
            <a:avLst/>
          </a:prstGeom>
          <a:noFill/>
        </p:spPr>
        <p:txBody>
          <a:bodyPr wrap="none" rtlCol="0">
            <a:spAutoFit/>
          </a:bodyPr>
          <a:lstStyle/>
          <a:p>
            <a:pPr algn="ctr"/>
            <a:r>
              <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目录</a:t>
            </a:r>
            <a:endPar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endParaRPr>
          </a:p>
        </p:txBody>
      </p:sp>
      <p:grpSp>
        <p:nvGrpSpPr>
          <p:cNvPr id="11" name="组合 10"/>
          <p:cNvGrpSpPr/>
          <p:nvPr/>
        </p:nvGrpSpPr>
        <p:grpSpPr>
          <a:xfrm>
            <a:off x="648835" y="2760688"/>
            <a:ext cx="3262765" cy="1535867"/>
            <a:chOff x="648835" y="2760688"/>
            <a:chExt cx="3262765" cy="1535867"/>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16164" t="19203" r="7393" b="19509"/>
            <a:stretch>
              <a:fillRect/>
            </a:stretch>
          </p:blipFill>
          <p:spPr>
            <a:xfrm>
              <a:off x="648835" y="2760688"/>
              <a:ext cx="3262765" cy="1535867"/>
            </a:xfrm>
            <a:prstGeom prst="rect">
              <a:avLst/>
            </a:prstGeom>
          </p:spPr>
        </p:pic>
        <p:sp>
          <p:nvSpPr>
            <p:cNvPr id="7" name="文本框 6"/>
            <p:cNvSpPr txBox="1"/>
            <p:nvPr/>
          </p:nvSpPr>
          <p:spPr>
            <a:xfrm>
              <a:off x="1310418" y="3167390"/>
              <a:ext cx="1620958"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标题文字</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grpSp>
      <p:grpSp>
        <p:nvGrpSpPr>
          <p:cNvPr id="12" name="组合 11"/>
          <p:cNvGrpSpPr/>
          <p:nvPr/>
        </p:nvGrpSpPr>
        <p:grpSpPr>
          <a:xfrm>
            <a:off x="3281968" y="3784599"/>
            <a:ext cx="3262765" cy="1535867"/>
            <a:chOff x="3281968" y="3784599"/>
            <a:chExt cx="3262765" cy="1535867"/>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6164" t="19203" r="7393" b="19509"/>
            <a:stretch>
              <a:fillRect/>
            </a:stretch>
          </p:blipFill>
          <p:spPr>
            <a:xfrm>
              <a:off x="3281968" y="3784599"/>
              <a:ext cx="3262765" cy="1535867"/>
            </a:xfrm>
            <a:prstGeom prst="rect">
              <a:avLst/>
            </a:prstGeom>
          </p:spPr>
        </p:pic>
        <p:sp>
          <p:nvSpPr>
            <p:cNvPr id="8" name="文本框 7"/>
            <p:cNvSpPr txBox="1"/>
            <p:nvPr/>
          </p:nvSpPr>
          <p:spPr>
            <a:xfrm>
              <a:off x="3911600" y="4285290"/>
              <a:ext cx="1620958"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标题文字</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grpSp>
      <p:grpSp>
        <p:nvGrpSpPr>
          <p:cNvPr id="13" name="组合 12"/>
          <p:cNvGrpSpPr/>
          <p:nvPr/>
        </p:nvGrpSpPr>
        <p:grpSpPr>
          <a:xfrm>
            <a:off x="5915101" y="2248732"/>
            <a:ext cx="3262765" cy="1535867"/>
            <a:chOff x="5915101" y="2248732"/>
            <a:chExt cx="3262765" cy="1535867"/>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6164" t="19203" r="7393" b="19509"/>
            <a:stretch>
              <a:fillRect/>
            </a:stretch>
          </p:blipFill>
          <p:spPr>
            <a:xfrm>
              <a:off x="5915101" y="2248732"/>
              <a:ext cx="3262765" cy="1535867"/>
            </a:xfrm>
            <a:prstGeom prst="rect">
              <a:avLst/>
            </a:prstGeom>
          </p:spPr>
        </p:pic>
        <p:sp>
          <p:nvSpPr>
            <p:cNvPr id="9" name="文本框 8"/>
            <p:cNvSpPr txBox="1"/>
            <p:nvPr/>
          </p:nvSpPr>
          <p:spPr>
            <a:xfrm>
              <a:off x="6544733" y="2708266"/>
              <a:ext cx="1620958"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标题文字</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grpSp>
      <p:grpSp>
        <p:nvGrpSpPr>
          <p:cNvPr id="14" name="组合 13"/>
          <p:cNvGrpSpPr/>
          <p:nvPr/>
        </p:nvGrpSpPr>
        <p:grpSpPr>
          <a:xfrm>
            <a:off x="8548235" y="3272644"/>
            <a:ext cx="3262765" cy="1535867"/>
            <a:chOff x="8548235" y="3272644"/>
            <a:chExt cx="3262765" cy="1535867"/>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16164" t="19203" r="7393" b="19509"/>
            <a:stretch>
              <a:fillRect/>
            </a:stretch>
          </p:blipFill>
          <p:spPr>
            <a:xfrm>
              <a:off x="8548235" y="3272644"/>
              <a:ext cx="3262765" cy="1535867"/>
            </a:xfrm>
            <a:prstGeom prst="rect">
              <a:avLst/>
            </a:prstGeom>
          </p:spPr>
        </p:pic>
        <p:sp>
          <p:nvSpPr>
            <p:cNvPr id="10" name="文本框 9"/>
            <p:cNvSpPr txBox="1"/>
            <p:nvPr/>
          </p:nvSpPr>
          <p:spPr>
            <a:xfrm>
              <a:off x="9177866" y="3706476"/>
              <a:ext cx="1620958"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标题文字</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2" fill="hold" nodeType="afterEffect" p14:presetBounceEnd="46000">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14:bounceEnd="46000">
                                          <p:cBhvr additive="base">
                                            <p:cTn id="24" dur="1000" fill="hold"/>
                                            <p:tgtEl>
                                              <p:spTgt spid="11"/>
                                            </p:tgtEl>
                                            <p:attrNameLst>
                                              <p:attrName>ppt_x</p:attrName>
                                            </p:attrNameLst>
                                          </p:cBhvr>
                                          <p:tavLst>
                                            <p:tav tm="0">
                                              <p:val>
                                                <p:strVal val="1+#ppt_w/2"/>
                                              </p:val>
                                            </p:tav>
                                            <p:tav tm="100000">
                                              <p:val>
                                                <p:strVal val="#ppt_x"/>
                                              </p:val>
                                            </p:tav>
                                          </p:tavLst>
                                        </p:anim>
                                        <p:anim calcmode="lin" valueType="num" p14:bounceEnd="46000">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6000">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14:bounceEnd="46000">
                                          <p:cBhvr additive="base">
                                            <p:cTn id="28" dur="1000" fill="hold"/>
                                            <p:tgtEl>
                                              <p:spTgt spid="12"/>
                                            </p:tgtEl>
                                            <p:attrNameLst>
                                              <p:attrName>ppt_x</p:attrName>
                                            </p:attrNameLst>
                                          </p:cBhvr>
                                          <p:tavLst>
                                            <p:tav tm="0">
                                              <p:val>
                                                <p:strVal val="1+#ppt_w/2"/>
                                              </p:val>
                                            </p:tav>
                                            <p:tav tm="100000">
                                              <p:val>
                                                <p:strVal val="#ppt_x"/>
                                              </p:val>
                                            </p:tav>
                                          </p:tavLst>
                                        </p:anim>
                                        <p:anim calcmode="lin" valueType="num" p14:bounceEnd="46000">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4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4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46000">
                                          <p:cBhvr additive="base">
                                            <p:cTn id="33" dur="10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14:presetBounceEnd="46000">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14:bounceEnd="46000">
                                          <p:cBhvr additive="base">
                                            <p:cTn id="36" dur="1000" fill="hold"/>
                                            <p:tgtEl>
                                              <p:spTgt spid="14"/>
                                            </p:tgtEl>
                                            <p:attrNameLst>
                                              <p:attrName>ppt_x</p:attrName>
                                            </p:attrNameLst>
                                          </p:cBhvr>
                                          <p:tavLst>
                                            <p:tav tm="0">
                                              <p:val>
                                                <p:strVal val="1+#ppt_w/2"/>
                                              </p:val>
                                            </p:tav>
                                            <p:tav tm="100000">
                                              <p:val>
                                                <p:strVal val="#ppt_x"/>
                                              </p:val>
                                            </p:tav>
                                          </p:tavLst>
                                        </p:anim>
                                        <p:anim calcmode="lin" valueType="num" p14:bounceEnd="46000">
                                          <p:cBhvr additive="base">
                                            <p:cTn id="37"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1+#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1+#ppt_w/2"/>
                                              </p:val>
                                            </p:tav>
                                            <p:tav tm="100000">
                                              <p:val>
                                                <p:strVal val="#ppt_x"/>
                                              </p:val>
                                            </p:tav>
                                          </p:tavLst>
                                        </p:anim>
                                        <p:anim calcmode="lin" valueType="num">
                                          <p:cBhvr additive="base">
                                            <p:cTn id="29" dur="10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1000" fill="hold"/>
                                            <p:tgtEl>
                                              <p:spTgt spid="14"/>
                                            </p:tgtEl>
                                            <p:attrNameLst>
                                              <p:attrName>ppt_x</p:attrName>
                                            </p:attrNameLst>
                                          </p:cBhvr>
                                          <p:tavLst>
                                            <p:tav tm="0">
                                              <p:val>
                                                <p:strVal val="1+#ppt_w/2"/>
                                              </p:val>
                                            </p:tav>
                                            <p:tav tm="100000">
                                              <p:val>
                                                <p:strVal val="#ppt_x"/>
                                              </p:val>
                                            </p:tav>
                                          </p:tavLst>
                                        </p:anim>
                                        <p:anim calcmode="lin" valueType="num">
                                          <p:cBhvr additive="base">
                                            <p:cTn id="37"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513" y="453698"/>
            <a:ext cx="4484687"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4330700" y="794545"/>
            <a:ext cx="3530600" cy="3530598"/>
            <a:chOff x="4330700" y="794545"/>
            <a:chExt cx="3530600" cy="3530598"/>
          </a:xfrm>
        </p:grpSpPr>
        <p:pic>
          <p:nvPicPr>
            <p:cNvPr id="154" name="图片 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700" y="794545"/>
              <a:ext cx="3530600" cy="353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文本框 154"/>
            <p:cNvSpPr txBox="1"/>
            <p:nvPr/>
          </p:nvSpPr>
          <p:spPr>
            <a:xfrm>
              <a:off x="4960111" y="2098179"/>
              <a:ext cx="2271776" cy="923330"/>
            </a:xfrm>
            <a:prstGeom prst="rect">
              <a:avLst/>
            </a:prstGeom>
            <a:noFill/>
          </p:spPr>
          <p:txBody>
            <a:bodyPr wrap="none" rtlCol="0">
              <a:spAutoFit/>
            </a:bodyPr>
            <a:lstStyle/>
            <a:p>
              <a:pPr algn="ctr"/>
              <a:r>
                <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第一章</a:t>
              </a:r>
              <a:endPar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endParaRPr>
            </a:p>
          </p:txBody>
        </p:sp>
      </p:grpSp>
      <p:sp>
        <p:nvSpPr>
          <p:cNvPr id="157" name="文本框 156"/>
          <p:cNvSpPr txBox="1"/>
          <p:nvPr/>
        </p:nvSpPr>
        <p:spPr>
          <a:xfrm>
            <a:off x="4208301" y="4623672"/>
            <a:ext cx="3775394" cy="523220"/>
          </a:xfrm>
          <a:prstGeom prst="rect">
            <a:avLst/>
          </a:prstGeom>
          <a:noFill/>
        </p:spPr>
        <p:txBody>
          <a:bodyPr wrap="none" rtlCol="0">
            <a:spAutoFit/>
          </a:bodyPr>
          <a:lstStyle/>
          <a:p>
            <a:pPr algn="ctr"/>
            <a:r>
              <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rPr>
              <a:t>此处添加标题文字内容</a:t>
            </a:r>
            <a:endParaRPr lang="zh-CN" altLang="en-US" sz="2800" dirty="0">
              <a:ln w="19050">
                <a:noFill/>
              </a:ln>
              <a:effectLst>
                <a:outerShdw blurRad="203200" dist="38100" dir="2700000" algn="tl" rotWithShape="0">
                  <a:prstClr val="black">
                    <a:alpha val="65000"/>
                  </a:prstClr>
                </a:outerShdw>
              </a:effectLst>
              <a:latin typeface="幼圆" panose="02010509060101010101" pitchFamily="49" charset="-122"/>
              <a:ea typeface="幼圆" panose="02010509060101010101" pitchFamily="49" charset="-122"/>
              <a:cs typeface="落落补 汤圆" pitchFamily="2"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algn="ctr"/>
            <a:r>
              <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添加标题文字</a:t>
            </a:r>
            <a:endParaRPr lang="zh-CN" altLang="en-US" sz="5400" b="1" dirty="0">
              <a:ln w="19050">
                <a:solidFill>
                  <a:schemeClr val="bg1"/>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MH_Other_1"/>
          <p:cNvPicPr>
            <a:picLocks noChangeAspect="1"/>
          </p:cNvPicPr>
          <p:nvPr>
            <p:custDataLst>
              <p:tags r:id="rId2"/>
            </p:custDataLst>
          </p:nvPr>
        </p:nvPicPr>
        <p:blipFill>
          <a:blip r:embed="rId3">
            <a:extLst>
              <a:ext uri="{28A0092B-C50C-407E-A947-70E740481C1C}">
                <a14:useLocalDpi xmlns:a14="http://schemas.microsoft.com/office/drawing/2010/main" val="0"/>
              </a:ext>
            </a:extLst>
          </a:blip>
          <a:srcRect/>
          <a:stretch>
            <a:fillRect/>
          </a:stretch>
        </p:blipFill>
        <p:spPr bwMode="auto">
          <a:xfrm>
            <a:off x="2212975" y="4256090"/>
            <a:ext cx="77660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1561703" y="2145772"/>
            <a:ext cx="2731294" cy="1708616"/>
            <a:chOff x="1675607" y="1914456"/>
            <a:chExt cx="2731294" cy="1708616"/>
          </a:xfrm>
        </p:grpSpPr>
        <p:sp>
          <p:nvSpPr>
            <p:cNvPr id="22" name="矩形 21"/>
            <p:cNvSpPr/>
            <p:nvPr/>
          </p:nvSpPr>
          <p:spPr>
            <a:xfrm>
              <a:off x="1675607" y="2496610"/>
              <a:ext cx="2731294" cy="112646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sp>
          <p:nvSpPr>
            <p:cNvPr id="23" name="矩形 22"/>
            <p:cNvSpPr/>
            <p:nvPr/>
          </p:nvSpPr>
          <p:spPr>
            <a:xfrm>
              <a:off x="1675607" y="1914456"/>
              <a:ext cx="2362994" cy="53553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标题文字添加</a:t>
              </a:r>
              <a:endPar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grpSp>
      <p:grpSp>
        <p:nvGrpSpPr>
          <p:cNvPr id="25" name="组合 24"/>
          <p:cNvGrpSpPr/>
          <p:nvPr/>
        </p:nvGrpSpPr>
        <p:grpSpPr>
          <a:xfrm>
            <a:off x="4730353" y="2145772"/>
            <a:ext cx="2731294" cy="1708616"/>
            <a:chOff x="1675607" y="1914456"/>
            <a:chExt cx="2731294" cy="1708616"/>
          </a:xfrm>
        </p:grpSpPr>
        <p:sp>
          <p:nvSpPr>
            <p:cNvPr id="26" name="矩形 25"/>
            <p:cNvSpPr/>
            <p:nvPr/>
          </p:nvSpPr>
          <p:spPr>
            <a:xfrm>
              <a:off x="1675607" y="2496610"/>
              <a:ext cx="2731294" cy="112646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sp>
          <p:nvSpPr>
            <p:cNvPr id="27" name="矩形 26"/>
            <p:cNvSpPr/>
            <p:nvPr/>
          </p:nvSpPr>
          <p:spPr>
            <a:xfrm>
              <a:off x="1675607" y="1914456"/>
              <a:ext cx="2362994" cy="53553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标题文字添加</a:t>
              </a:r>
              <a:endPar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grpSp>
      <p:grpSp>
        <p:nvGrpSpPr>
          <p:cNvPr id="28" name="组合 27"/>
          <p:cNvGrpSpPr/>
          <p:nvPr/>
        </p:nvGrpSpPr>
        <p:grpSpPr>
          <a:xfrm>
            <a:off x="7899003" y="2145772"/>
            <a:ext cx="2731294" cy="1708616"/>
            <a:chOff x="1675607" y="1914456"/>
            <a:chExt cx="2731294" cy="1708616"/>
          </a:xfrm>
        </p:grpSpPr>
        <p:sp>
          <p:nvSpPr>
            <p:cNvPr id="29" name="矩形 28"/>
            <p:cNvSpPr/>
            <p:nvPr/>
          </p:nvSpPr>
          <p:spPr>
            <a:xfrm>
              <a:off x="1675607" y="2496610"/>
              <a:ext cx="2731294" cy="112646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kumimoji="0" lang="zh-CN" altLang="en-US" sz="1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sp>
          <p:nvSpPr>
            <p:cNvPr id="30" name="矩形 29"/>
            <p:cNvSpPr/>
            <p:nvPr/>
          </p:nvSpPr>
          <p:spPr>
            <a:xfrm>
              <a:off x="1675607" y="1914456"/>
              <a:ext cx="2362994" cy="535531"/>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rPr>
                <a:t>标题文字添加</a:t>
              </a:r>
              <a:endParaRPr kumimoji="0" lang="zh-CN" altLang="en-US" sz="2400" u="none" strike="noStrike" kern="1200" cap="none" spc="0" normalizeH="0" baseline="0" noProof="0" dirty="0">
                <a:ln>
                  <a:noFill/>
                </a:ln>
                <a:effectLst/>
                <a:uLnTx/>
                <a:uFillTx/>
                <a:latin typeface="幼圆" panose="02010509060101010101" pitchFamily="49" charset="-122"/>
                <a:ea typeface="幼圆" panose="02010509060101010101" pitchFamily="49" charset="-122"/>
              </a:endParaRPr>
            </a:p>
          </p:txBody>
        </p:sp>
      </p:grpSp>
      <p:cxnSp>
        <p:nvCxnSpPr>
          <p:cNvPr id="32" name="直接连接符 31"/>
          <p:cNvCxnSpPr/>
          <p:nvPr/>
        </p:nvCxnSpPr>
        <p:spPr>
          <a:xfrm>
            <a:off x="4495800" y="2235764"/>
            <a:ext cx="0" cy="144908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683500" y="2235764"/>
            <a:ext cx="0" cy="144908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up)">
                                      <p:cBhvr>
                                        <p:cTn id="28" dur="500"/>
                                        <p:tgtEl>
                                          <p:spTgt spid="33"/>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85"/>
          <p:cNvGrpSpPr/>
          <p:nvPr/>
        </p:nvGrpSpPr>
        <p:grpSpPr>
          <a:xfrm>
            <a:off x="1655764" y="1257300"/>
            <a:ext cx="6932480" cy="4773541"/>
            <a:chOff x="1655764" y="1257300"/>
            <a:chExt cx="6932480" cy="4773541"/>
          </a:xfrm>
        </p:grpSpPr>
        <p:sp>
          <p:nvSpPr>
            <p:cNvPr id="4" name="MH_Other_1"/>
            <p:cNvSpPr/>
            <p:nvPr>
              <p:custDataLst>
                <p:tags r:id="rId1"/>
              </p:custDataLst>
            </p:nvPr>
          </p:nvSpPr>
          <p:spPr bwMode="auto">
            <a:xfrm>
              <a:off x="1925310" y="2545990"/>
              <a:ext cx="5129086" cy="3220439"/>
            </a:xfrm>
            <a:custGeom>
              <a:avLst/>
              <a:gdLst>
                <a:gd name="T0" fmla="*/ 1047 w 1557"/>
                <a:gd name="T1" fmla="*/ 15 h 978"/>
                <a:gd name="T2" fmla="*/ 857 w 1557"/>
                <a:gd name="T3" fmla="*/ 0 h 978"/>
                <a:gd name="T4" fmla="*/ 360 w 1557"/>
                <a:gd name="T5" fmla="*/ 68 h 978"/>
                <a:gd name="T6" fmla="*/ 0 w 1557"/>
                <a:gd name="T7" fmla="*/ 490 h 978"/>
                <a:gd name="T8" fmla="*/ 46 w 1557"/>
                <a:gd name="T9" fmla="*/ 682 h 978"/>
                <a:gd name="T10" fmla="*/ 272 w 1557"/>
                <a:gd name="T11" fmla="*/ 870 h 978"/>
                <a:gd name="T12" fmla="*/ 755 w 1557"/>
                <a:gd name="T13" fmla="*/ 978 h 978"/>
                <a:gd name="T14" fmla="*/ 1557 w 1557"/>
                <a:gd name="T15" fmla="*/ 758 h 978"/>
                <a:gd name="T16" fmla="*/ 1556 w 1557"/>
                <a:gd name="T17" fmla="*/ 756 h 978"/>
                <a:gd name="T18" fmla="*/ 755 w 1557"/>
                <a:gd name="T19" fmla="*/ 976 h 978"/>
                <a:gd name="T20" fmla="*/ 272 w 1557"/>
                <a:gd name="T21" fmla="*/ 868 h 978"/>
                <a:gd name="T22" fmla="*/ 47 w 1557"/>
                <a:gd name="T23" fmla="*/ 681 h 978"/>
                <a:gd name="T24" fmla="*/ 2 w 1557"/>
                <a:gd name="T25" fmla="*/ 490 h 978"/>
                <a:gd name="T26" fmla="*/ 361 w 1557"/>
                <a:gd name="T27" fmla="*/ 69 h 978"/>
                <a:gd name="T28" fmla="*/ 857 w 1557"/>
                <a:gd name="T29" fmla="*/ 2 h 978"/>
                <a:gd name="T30" fmla="*/ 997 w 1557"/>
                <a:gd name="T31" fmla="*/ 9 h 978"/>
                <a:gd name="T32" fmla="*/ 1034 w 1557"/>
                <a:gd name="T33" fmla="*/ 14 h 978"/>
                <a:gd name="T34" fmla="*/ 1044 w 1557"/>
                <a:gd name="T35" fmla="*/ 16 h 978"/>
                <a:gd name="T36" fmla="*/ 1047 w 1557"/>
                <a:gd name="T37" fmla="*/ 16 h 978"/>
                <a:gd name="T38" fmla="*/ 1047 w 1557"/>
                <a:gd name="T39" fmla="*/ 15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57" h="978">
                  <a:moveTo>
                    <a:pt x="1047" y="15"/>
                  </a:moveTo>
                  <a:cubicBezTo>
                    <a:pt x="1047" y="15"/>
                    <a:pt x="979" y="0"/>
                    <a:pt x="857" y="0"/>
                  </a:cubicBezTo>
                  <a:cubicBezTo>
                    <a:pt x="738" y="0"/>
                    <a:pt x="568" y="14"/>
                    <a:pt x="360" y="68"/>
                  </a:cubicBezTo>
                  <a:cubicBezTo>
                    <a:pt x="89" y="138"/>
                    <a:pt x="0" y="327"/>
                    <a:pt x="0" y="490"/>
                  </a:cubicBezTo>
                  <a:cubicBezTo>
                    <a:pt x="0" y="564"/>
                    <a:pt x="18" y="632"/>
                    <a:pt x="46" y="682"/>
                  </a:cubicBezTo>
                  <a:cubicBezTo>
                    <a:pt x="75" y="736"/>
                    <a:pt x="152" y="809"/>
                    <a:pt x="272" y="870"/>
                  </a:cubicBezTo>
                  <a:cubicBezTo>
                    <a:pt x="391" y="931"/>
                    <a:pt x="554" y="978"/>
                    <a:pt x="755" y="978"/>
                  </a:cubicBezTo>
                  <a:cubicBezTo>
                    <a:pt x="978" y="978"/>
                    <a:pt x="1247" y="920"/>
                    <a:pt x="1557" y="758"/>
                  </a:cubicBezTo>
                  <a:cubicBezTo>
                    <a:pt x="1556" y="756"/>
                    <a:pt x="1556" y="756"/>
                    <a:pt x="1556" y="756"/>
                  </a:cubicBezTo>
                  <a:cubicBezTo>
                    <a:pt x="1247" y="918"/>
                    <a:pt x="977" y="976"/>
                    <a:pt x="755" y="976"/>
                  </a:cubicBezTo>
                  <a:cubicBezTo>
                    <a:pt x="554" y="976"/>
                    <a:pt x="392" y="929"/>
                    <a:pt x="272" y="868"/>
                  </a:cubicBezTo>
                  <a:cubicBezTo>
                    <a:pt x="153" y="808"/>
                    <a:pt x="76" y="734"/>
                    <a:pt x="47" y="681"/>
                  </a:cubicBezTo>
                  <a:cubicBezTo>
                    <a:pt x="20" y="631"/>
                    <a:pt x="2" y="563"/>
                    <a:pt x="2" y="490"/>
                  </a:cubicBezTo>
                  <a:cubicBezTo>
                    <a:pt x="2" y="328"/>
                    <a:pt x="90" y="140"/>
                    <a:pt x="361" y="69"/>
                  </a:cubicBezTo>
                  <a:cubicBezTo>
                    <a:pt x="568" y="16"/>
                    <a:pt x="738" y="2"/>
                    <a:pt x="857" y="2"/>
                  </a:cubicBezTo>
                  <a:cubicBezTo>
                    <a:pt x="918" y="2"/>
                    <a:pt x="965" y="6"/>
                    <a:pt x="997" y="9"/>
                  </a:cubicBezTo>
                  <a:cubicBezTo>
                    <a:pt x="1014" y="11"/>
                    <a:pt x="1026" y="13"/>
                    <a:pt x="1034" y="14"/>
                  </a:cubicBezTo>
                  <a:cubicBezTo>
                    <a:pt x="1038" y="15"/>
                    <a:pt x="1041" y="15"/>
                    <a:pt x="1044" y="16"/>
                  </a:cubicBezTo>
                  <a:cubicBezTo>
                    <a:pt x="1046" y="16"/>
                    <a:pt x="1047" y="16"/>
                    <a:pt x="1047" y="16"/>
                  </a:cubicBezTo>
                  <a:lnTo>
                    <a:pt x="1047" y="15"/>
                  </a:lnTo>
                  <a:close/>
                </a:path>
              </a:pathLst>
            </a:custGeom>
            <a:solidFill>
              <a:schemeClr val="accent4">
                <a:lumMod val="40000"/>
                <a:lumOff val="60000"/>
              </a:schemeClr>
            </a:solidFill>
            <a:ln>
              <a:noFill/>
            </a:ln>
          </p:spPr>
          <p:txBody>
            <a:bodyPr/>
            <a:lstStyle/>
            <a:p>
              <a:pPr>
                <a:defRPr/>
              </a:pPr>
              <a:endParaRPr lang="zh-CN" altLang="en-US"/>
            </a:p>
          </p:txBody>
        </p:sp>
        <p:sp>
          <p:nvSpPr>
            <p:cNvPr id="5" name="MH_Other_2"/>
            <p:cNvSpPr/>
            <p:nvPr>
              <p:custDataLst>
                <p:tags r:id="rId2"/>
              </p:custDataLst>
            </p:nvPr>
          </p:nvSpPr>
          <p:spPr bwMode="auto">
            <a:xfrm>
              <a:off x="5873525" y="5092562"/>
              <a:ext cx="1221944" cy="599420"/>
            </a:xfrm>
            <a:custGeom>
              <a:avLst/>
              <a:gdLst>
                <a:gd name="T0" fmla="*/ 2147483646 w 369"/>
                <a:gd name="T1" fmla="*/ 2147483646 h 182"/>
                <a:gd name="T2" fmla="*/ 2147483646 w 369"/>
                <a:gd name="T3" fmla="*/ 2147483646 h 182"/>
                <a:gd name="T4" fmla="*/ 2147483646 w 369"/>
                <a:gd name="T5" fmla="*/ 2147483646 h 182"/>
                <a:gd name="T6" fmla="*/ 2147483646 w 369"/>
                <a:gd name="T7" fmla="*/ 2147483646 h 182"/>
                <a:gd name="T8" fmla="*/ 2147483646 w 369"/>
                <a:gd name="T9" fmla="*/ 2147483646 h 182"/>
                <a:gd name="T10" fmla="*/ 2147483646 w 369"/>
                <a:gd name="T11" fmla="*/ 2147483646 h 182"/>
                <a:gd name="T12" fmla="*/ 2147483646 w 369"/>
                <a:gd name="T13" fmla="*/ 0 h 182"/>
                <a:gd name="T14" fmla="*/ 2147483646 w 369"/>
                <a:gd name="T15" fmla="*/ 2147483646 h 182"/>
                <a:gd name="T16" fmla="*/ 2147483646 w 369"/>
                <a:gd name="T17" fmla="*/ 2147483646 h 182"/>
                <a:gd name="T18" fmla="*/ 2147483646 w 369"/>
                <a:gd name="T19" fmla="*/ 2147483646 h 182"/>
                <a:gd name="T20" fmla="*/ 2147483646 w 369"/>
                <a:gd name="T21" fmla="*/ 2147483646 h 182"/>
                <a:gd name="T22" fmla="*/ 2147483646 w 369"/>
                <a:gd name="T23" fmla="*/ 2147483646 h 182"/>
                <a:gd name="T24" fmla="*/ 2147483646 w 369"/>
                <a:gd name="T25" fmla="*/ 2147483646 h 182"/>
                <a:gd name="T26" fmla="*/ 2147483646 w 369"/>
                <a:gd name="T27" fmla="*/ 2147483646 h 182"/>
                <a:gd name="T28" fmla="*/ 2147483646 w 369"/>
                <a:gd name="T29" fmla="*/ 2147483646 h 182"/>
                <a:gd name="T30" fmla="*/ 2147483646 w 369"/>
                <a:gd name="T31" fmla="*/ 2147483646 h 182"/>
                <a:gd name="T32" fmla="*/ 2147483646 w 369"/>
                <a:gd name="T33" fmla="*/ 2147483646 h 182"/>
                <a:gd name="T34" fmla="*/ 0 w 369"/>
                <a:gd name="T35" fmla="*/ 2147483646 h 182"/>
                <a:gd name="T36" fmla="*/ 2147483646 w 369"/>
                <a:gd name="T37" fmla="*/ 2147483646 h 1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9" h="182">
                  <a:moveTo>
                    <a:pt x="37" y="81"/>
                  </a:moveTo>
                  <a:cubicBezTo>
                    <a:pt x="42" y="81"/>
                    <a:pt x="47" y="82"/>
                    <a:pt x="51" y="84"/>
                  </a:cubicBezTo>
                  <a:cubicBezTo>
                    <a:pt x="59" y="56"/>
                    <a:pt x="88" y="36"/>
                    <a:pt x="121" y="36"/>
                  </a:cubicBezTo>
                  <a:cubicBezTo>
                    <a:pt x="147" y="36"/>
                    <a:pt x="169" y="47"/>
                    <a:pt x="182" y="64"/>
                  </a:cubicBezTo>
                  <a:cubicBezTo>
                    <a:pt x="189" y="60"/>
                    <a:pt x="196" y="57"/>
                    <a:pt x="205" y="57"/>
                  </a:cubicBezTo>
                  <a:cubicBezTo>
                    <a:pt x="205" y="57"/>
                    <a:pt x="205" y="57"/>
                    <a:pt x="205" y="57"/>
                  </a:cubicBezTo>
                  <a:cubicBezTo>
                    <a:pt x="209" y="25"/>
                    <a:pt x="244" y="0"/>
                    <a:pt x="287" y="0"/>
                  </a:cubicBezTo>
                  <a:cubicBezTo>
                    <a:pt x="332" y="0"/>
                    <a:pt x="369" y="28"/>
                    <a:pt x="369" y="63"/>
                  </a:cubicBezTo>
                  <a:cubicBezTo>
                    <a:pt x="369" y="86"/>
                    <a:pt x="354" y="106"/>
                    <a:pt x="331" y="117"/>
                  </a:cubicBezTo>
                  <a:cubicBezTo>
                    <a:pt x="331" y="119"/>
                    <a:pt x="331" y="121"/>
                    <a:pt x="331" y="123"/>
                  </a:cubicBezTo>
                  <a:cubicBezTo>
                    <a:pt x="331" y="156"/>
                    <a:pt x="299" y="182"/>
                    <a:pt x="258" y="182"/>
                  </a:cubicBezTo>
                  <a:cubicBezTo>
                    <a:pt x="233" y="182"/>
                    <a:pt x="212" y="172"/>
                    <a:pt x="198" y="157"/>
                  </a:cubicBezTo>
                  <a:cubicBezTo>
                    <a:pt x="195" y="158"/>
                    <a:pt x="192" y="158"/>
                    <a:pt x="189" y="158"/>
                  </a:cubicBezTo>
                  <a:cubicBezTo>
                    <a:pt x="181" y="158"/>
                    <a:pt x="173" y="156"/>
                    <a:pt x="167" y="152"/>
                  </a:cubicBezTo>
                  <a:cubicBezTo>
                    <a:pt x="155" y="161"/>
                    <a:pt x="139" y="166"/>
                    <a:pt x="121" y="166"/>
                  </a:cubicBezTo>
                  <a:cubicBezTo>
                    <a:pt x="98" y="166"/>
                    <a:pt x="78" y="157"/>
                    <a:pt x="64" y="142"/>
                  </a:cubicBezTo>
                  <a:cubicBezTo>
                    <a:pt x="57" y="148"/>
                    <a:pt x="48" y="152"/>
                    <a:pt x="37" y="152"/>
                  </a:cubicBezTo>
                  <a:cubicBezTo>
                    <a:pt x="17" y="152"/>
                    <a:pt x="0" y="137"/>
                    <a:pt x="0" y="117"/>
                  </a:cubicBezTo>
                  <a:cubicBezTo>
                    <a:pt x="0" y="97"/>
                    <a:pt x="17" y="81"/>
                    <a:pt x="37" y="8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MH_Other_3"/>
            <p:cNvSpPr/>
            <p:nvPr>
              <p:custDataLst>
                <p:tags r:id="rId3"/>
              </p:custDataLst>
            </p:nvPr>
          </p:nvSpPr>
          <p:spPr bwMode="auto">
            <a:xfrm>
              <a:off x="5877376" y="5088711"/>
              <a:ext cx="1221944" cy="607122"/>
            </a:xfrm>
            <a:custGeom>
              <a:avLst/>
              <a:gdLst>
                <a:gd name="T0" fmla="*/ 38 w 371"/>
                <a:gd name="T1" fmla="*/ 83 h 184"/>
                <a:gd name="T2" fmla="*/ 52 w 371"/>
                <a:gd name="T3" fmla="*/ 86 h 184"/>
                <a:gd name="T4" fmla="*/ 122 w 371"/>
                <a:gd name="T5" fmla="*/ 38 h 184"/>
                <a:gd name="T6" fmla="*/ 183 w 371"/>
                <a:gd name="T7" fmla="*/ 67 h 184"/>
                <a:gd name="T8" fmla="*/ 206 w 371"/>
                <a:gd name="T9" fmla="*/ 59 h 184"/>
                <a:gd name="T10" fmla="*/ 206 w 371"/>
                <a:gd name="T11" fmla="*/ 59 h 184"/>
                <a:gd name="T12" fmla="*/ 207 w 371"/>
                <a:gd name="T13" fmla="*/ 59 h 184"/>
                <a:gd name="T14" fmla="*/ 288 w 371"/>
                <a:gd name="T15" fmla="*/ 2 h 184"/>
                <a:gd name="T16" fmla="*/ 369 w 371"/>
                <a:gd name="T17" fmla="*/ 64 h 184"/>
                <a:gd name="T18" fmla="*/ 331 w 371"/>
                <a:gd name="T19" fmla="*/ 117 h 184"/>
                <a:gd name="T20" fmla="*/ 332 w 371"/>
                <a:gd name="T21" fmla="*/ 124 h 184"/>
                <a:gd name="T22" fmla="*/ 259 w 371"/>
                <a:gd name="T23" fmla="*/ 182 h 184"/>
                <a:gd name="T24" fmla="*/ 200 w 371"/>
                <a:gd name="T25" fmla="*/ 157 h 184"/>
                <a:gd name="T26" fmla="*/ 190 w 371"/>
                <a:gd name="T27" fmla="*/ 159 h 184"/>
                <a:gd name="T28" fmla="*/ 168 w 371"/>
                <a:gd name="T29" fmla="*/ 152 h 184"/>
                <a:gd name="T30" fmla="*/ 122 w 371"/>
                <a:gd name="T31" fmla="*/ 167 h 184"/>
                <a:gd name="T32" fmla="*/ 65 w 371"/>
                <a:gd name="T33" fmla="*/ 142 h 184"/>
                <a:gd name="T34" fmla="*/ 38 w 371"/>
                <a:gd name="T35" fmla="*/ 153 h 184"/>
                <a:gd name="T36" fmla="*/ 2 w 371"/>
                <a:gd name="T37" fmla="*/ 118 h 184"/>
                <a:gd name="T38" fmla="*/ 38 w 371"/>
                <a:gd name="T39" fmla="*/ 83 h 184"/>
                <a:gd name="T40" fmla="*/ 38 w 371"/>
                <a:gd name="T41" fmla="*/ 81 h 184"/>
                <a:gd name="T42" fmla="*/ 0 w 371"/>
                <a:gd name="T43" fmla="*/ 118 h 184"/>
                <a:gd name="T44" fmla="*/ 38 w 371"/>
                <a:gd name="T45" fmla="*/ 154 h 184"/>
                <a:gd name="T46" fmla="*/ 65 w 371"/>
                <a:gd name="T47" fmla="*/ 143 h 184"/>
                <a:gd name="T48" fmla="*/ 122 w 371"/>
                <a:gd name="T49" fmla="*/ 168 h 184"/>
                <a:gd name="T50" fmla="*/ 168 w 371"/>
                <a:gd name="T51" fmla="*/ 153 h 184"/>
                <a:gd name="T52" fmla="*/ 190 w 371"/>
                <a:gd name="T53" fmla="*/ 160 h 184"/>
                <a:gd name="T54" fmla="*/ 199 w 371"/>
                <a:gd name="T55" fmla="*/ 158 h 184"/>
                <a:gd name="T56" fmla="*/ 259 w 371"/>
                <a:gd name="T57" fmla="*/ 184 h 184"/>
                <a:gd name="T58" fmla="*/ 333 w 371"/>
                <a:gd name="T59" fmla="*/ 124 h 184"/>
                <a:gd name="T60" fmla="*/ 332 w 371"/>
                <a:gd name="T61" fmla="*/ 118 h 184"/>
                <a:gd name="T62" fmla="*/ 371 w 371"/>
                <a:gd name="T63" fmla="*/ 64 h 184"/>
                <a:gd name="T64" fmla="*/ 288 w 371"/>
                <a:gd name="T65" fmla="*/ 0 h 184"/>
                <a:gd name="T66" fmla="*/ 206 w 371"/>
                <a:gd name="T67" fmla="*/ 58 h 184"/>
                <a:gd name="T68" fmla="*/ 206 w 371"/>
                <a:gd name="T69" fmla="*/ 58 h 184"/>
                <a:gd name="T70" fmla="*/ 206 w 371"/>
                <a:gd name="T71" fmla="*/ 58 h 184"/>
                <a:gd name="T72" fmla="*/ 183 w 371"/>
                <a:gd name="T73" fmla="*/ 65 h 184"/>
                <a:gd name="T74" fmla="*/ 122 w 371"/>
                <a:gd name="T75" fmla="*/ 36 h 184"/>
                <a:gd name="T76" fmla="*/ 52 w 371"/>
                <a:gd name="T77" fmla="*/ 85 h 184"/>
                <a:gd name="T78" fmla="*/ 38 w 371"/>
                <a:gd name="T79" fmla="*/ 8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71" h="184">
                  <a:moveTo>
                    <a:pt x="38" y="82"/>
                  </a:moveTo>
                  <a:cubicBezTo>
                    <a:pt x="38" y="83"/>
                    <a:pt x="38" y="83"/>
                    <a:pt x="38" y="83"/>
                  </a:cubicBezTo>
                  <a:cubicBezTo>
                    <a:pt x="43" y="83"/>
                    <a:pt x="47" y="84"/>
                    <a:pt x="52" y="85"/>
                  </a:cubicBezTo>
                  <a:cubicBezTo>
                    <a:pt x="52" y="86"/>
                    <a:pt x="52" y="86"/>
                    <a:pt x="52" y="86"/>
                  </a:cubicBezTo>
                  <a:cubicBezTo>
                    <a:pt x="53" y="85"/>
                    <a:pt x="53" y="85"/>
                    <a:pt x="53" y="85"/>
                  </a:cubicBezTo>
                  <a:cubicBezTo>
                    <a:pt x="61" y="58"/>
                    <a:pt x="89" y="38"/>
                    <a:pt x="122" y="38"/>
                  </a:cubicBezTo>
                  <a:cubicBezTo>
                    <a:pt x="148" y="38"/>
                    <a:pt x="170" y="49"/>
                    <a:pt x="183" y="66"/>
                  </a:cubicBezTo>
                  <a:cubicBezTo>
                    <a:pt x="183" y="67"/>
                    <a:pt x="183" y="67"/>
                    <a:pt x="183" y="67"/>
                  </a:cubicBezTo>
                  <a:cubicBezTo>
                    <a:pt x="184" y="66"/>
                    <a:pt x="184" y="66"/>
                    <a:pt x="184" y="66"/>
                  </a:cubicBezTo>
                  <a:cubicBezTo>
                    <a:pt x="190" y="62"/>
                    <a:pt x="197" y="59"/>
                    <a:pt x="206" y="59"/>
                  </a:cubicBezTo>
                  <a:cubicBezTo>
                    <a:pt x="206" y="58"/>
                    <a:pt x="206" y="58"/>
                    <a:pt x="206" y="58"/>
                  </a:cubicBezTo>
                  <a:cubicBezTo>
                    <a:pt x="206" y="59"/>
                    <a:pt x="206" y="59"/>
                    <a:pt x="206" y="59"/>
                  </a:cubicBezTo>
                  <a:cubicBezTo>
                    <a:pt x="206" y="59"/>
                    <a:pt x="206" y="59"/>
                    <a:pt x="206" y="59"/>
                  </a:cubicBezTo>
                  <a:cubicBezTo>
                    <a:pt x="207" y="59"/>
                    <a:pt x="207" y="59"/>
                    <a:pt x="207" y="59"/>
                  </a:cubicBezTo>
                  <a:cubicBezTo>
                    <a:pt x="207" y="59"/>
                    <a:pt x="207" y="59"/>
                    <a:pt x="207" y="59"/>
                  </a:cubicBezTo>
                  <a:cubicBezTo>
                    <a:pt x="211" y="27"/>
                    <a:pt x="245" y="2"/>
                    <a:pt x="288" y="2"/>
                  </a:cubicBezTo>
                  <a:cubicBezTo>
                    <a:pt x="310" y="2"/>
                    <a:pt x="331" y="9"/>
                    <a:pt x="345" y="20"/>
                  </a:cubicBezTo>
                  <a:cubicBezTo>
                    <a:pt x="360" y="32"/>
                    <a:pt x="369" y="47"/>
                    <a:pt x="369" y="64"/>
                  </a:cubicBezTo>
                  <a:cubicBezTo>
                    <a:pt x="369" y="86"/>
                    <a:pt x="354" y="106"/>
                    <a:pt x="332" y="117"/>
                  </a:cubicBezTo>
                  <a:cubicBezTo>
                    <a:pt x="331" y="117"/>
                    <a:pt x="331" y="117"/>
                    <a:pt x="331" y="117"/>
                  </a:cubicBezTo>
                  <a:cubicBezTo>
                    <a:pt x="331" y="118"/>
                    <a:pt x="331" y="118"/>
                    <a:pt x="331" y="118"/>
                  </a:cubicBezTo>
                  <a:cubicBezTo>
                    <a:pt x="331" y="120"/>
                    <a:pt x="332" y="122"/>
                    <a:pt x="332" y="124"/>
                  </a:cubicBezTo>
                  <a:cubicBezTo>
                    <a:pt x="332" y="140"/>
                    <a:pt x="323" y="155"/>
                    <a:pt x="310" y="165"/>
                  </a:cubicBezTo>
                  <a:cubicBezTo>
                    <a:pt x="297" y="176"/>
                    <a:pt x="279" y="182"/>
                    <a:pt x="259" y="182"/>
                  </a:cubicBezTo>
                  <a:cubicBezTo>
                    <a:pt x="235" y="182"/>
                    <a:pt x="213" y="173"/>
                    <a:pt x="200" y="158"/>
                  </a:cubicBezTo>
                  <a:cubicBezTo>
                    <a:pt x="200" y="157"/>
                    <a:pt x="200" y="157"/>
                    <a:pt x="200" y="157"/>
                  </a:cubicBezTo>
                  <a:cubicBezTo>
                    <a:pt x="199" y="157"/>
                    <a:pt x="199" y="157"/>
                    <a:pt x="199" y="157"/>
                  </a:cubicBezTo>
                  <a:cubicBezTo>
                    <a:pt x="196" y="158"/>
                    <a:pt x="193" y="159"/>
                    <a:pt x="190" y="159"/>
                  </a:cubicBezTo>
                  <a:cubicBezTo>
                    <a:pt x="182" y="159"/>
                    <a:pt x="175" y="156"/>
                    <a:pt x="169" y="152"/>
                  </a:cubicBezTo>
                  <a:cubicBezTo>
                    <a:pt x="168" y="152"/>
                    <a:pt x="168" y="152"/>
                    <a:pt x="168" y="152"/>
                  </a:cubicBezTo>
                  <a:cubicBezTo>
                    <a:pt x="168" y="152"/>
                    <a:pt x="168" y="152"/>
                    <a:pt x="168" y="152"/>
                  </a:cubicBezTo>
                  <a:cubicBezTo>
                    <a:pt x="155" y="161"/>
                    <a:pt x="140" y="167"/>
                    <a:pt x="122" y="167"/>
                  </a:cubicBezTo>
                  <a:cubicBezTo>
                    <a:pt x="100" y="167"/>
                    <a:pt x="79" y="157"/>
                    <a:pt x="66" y="142"/>
                  </a:cubicBezTo>
                  <a:cubicBezTo>
                    <a:pt x="65" y="142"/>
                    <a:pt x="65" y="142"/>
                    <a:pt x="65" y="142"/>
                  </a:cubicBezTo>
                  <a:cubicBezTo>
                    <a:pt x="65" y="142"/>
                    <a:pt x="65" y="142"/>
                    <a:pt x="65" y="142"/>
                  </a:cubicBezTo>
                  <a:cubicBezTo>
                    <a:pt x="58" y="149"/>
                    <a:pt x="49" y="153"/>
                    <a:pt x="38" y="153"/>
                  </a:cubicBezTo>
                  <a:cubicBezTo>
                    <a:pt x="28" y="153"/>
                    <a:pt x="19" y="149"/>
                    <a:pt x="12" y="142"/>
                  </a:cubicBezTo>
                  <a:cubicBezTo>
                    <a:pt x="6" y="136"/>
                    <a:pt x="2" y="127"/>
                    <a:pt x="2" y="118"/>
                  </a:cubicBezTo>
                  <a:cubicBezTo>
                    <a:pt x="2" y="108"/>
                    <a:pt x="6" y="100"/>
                    <a:pt x="12" y="93"/>
                  </a:cubicBezTo>
                  <a:cubicBezTo>
                    <a:pt x="19" y="87"/>
                    <a:pt x="28" y="83"/>
                    <a:pt x="38" y="83"/>
                  </a:cubicBezTo>
                  <a:cubicBezTo>
                    <a:pt x="38" y="82"/>
                    <a:pt x="38" y="82"/>
                    <a:pt x="38" y="82"/>
                  </a:cubicBezTo>
                  <a:cubicBezTo>
                    <a:pt x="38" y="81"/>
                    <a:pt x="38" y="81"/>
                    <a:pt x="38" y="81"/>
                  </a:cubicBezTo>
                  <a:cubicBezTo>
                    <a:pt x="28" y="81"/>
                    <a:pt x="18" y="85"/>
                    <a:pt x="11" y="92"/>
                  </a:cubicBezTo>
                  <a:cubicBezTo>
                    <a:pt x="4" y="99"/>
                    <a:pt x="0" y="108"/>
                    <a:pt x="0" y="118"/>
                  </a:cubicBezTo>
                  <a:cubicBezTo>
                    <a:pt x="0" y="128"/>
                    <a:pt x="4" y="137"/>
                    <a:pt x="11" y="144"/>
                  </a:cubicBezTo>
                  <a:cubicBezTo>
                    <a:pt x="18" y="150"/>
                    <a:pt x="28" y="154"/>
                    <a:pt x="38" y="154"/>
                  </a:cubicBezTo>
                  <a:cubicBezTo>
                    <a:pt x="49" y="154"/>
                    <a:pt x="59" y="150"/>
                    <a:pt x="66" y="143"/>
                  </a:cubicBezTo>
                  <a:cubicBezTo>
                    <a:pt x="65" y="143"/>
                    <a:pt x="65" y="143"/>
                    <a:pt x="65" y="143"/>
                  </a:cubicBezTo>
                  <a:cubicBezTo>
                    <a:pt x="65" y="143"/>
                    <a:pt x="65" y="143"/>
                    <a:pt x="65" y="143"/>
                  </a:cubicBezTo>
                  <a:cubicBezTo>
                    <a:pt x="78" y="158"/>
                    <a:pt x="99" y="168"/>
                    <a:pt x="122" y="168"/>
                  </a:cubicBezTo>
                  <a:cubicBezTo>
                    <a:pt x="140" y="168"/>
                    <a:pt x="156" y="163"/>
                    <a:pt x="169" y="154"/>
                  </a:cubicBezTo>
                  <a:cubicBezTo>
                    <a:pt x="168" y="153"/>
                    <a:pt x="168" y="153"/>
                    <a:pt x="168" y="153"/>
                  </a:cubicBezTo>
                  <a:cubicBezTo>
                    <a:pt x="168" y="154"/>
                    <a:pt x="168" y="154"/>
                    <a:pt x="168" y="154"/>
                  </a:cubicBezTo>
                  <a:cubicBezTo>
                    <a:pt x="174" y="158"/>
                    <a:pt x="182" y="160"/>
                    <a:pt x="190" y="160"/>
                  </a:cubicBezTo>
                  <a:cubicBezTo>
                    <a:pt x="193" y="160"/>
                    <a:pt x="196" y="160"/>
                    <a:pt x="200" y="159"/>
                  </a:cubicBezTo>
                  <a:cubicBezTo>
                    <a:pt x="199" y="158"/>
                    <a:pt x="199" y="158"/>
                    <a:pt x="199" y="158"/>
                  </a:cubicBezTo>
                  <a:cubicBezTo>
                    <a:pt x="199" y="159"/>
                    <a:pt x="199" y="159"/>
                    <a:pt x="199" y="159"/>
                  </a:cubicBezTo>
                  <a:cubicBezTo>
                    <a:pt x="212" y="174"/>
                    <a:pt x="234" y="184"/>
                    <a:pt x="259" y="184"/>
                  </a:cubicBezTo>
                  <a:cubicBezTo>
                    <a:pt x="280" y="184"/>
                    <a:pt x="298" y="177"/>
                    <a:pt x="311" y="166"/>
                  </a:cubicBezTo>
                  <a:cubicBezTo>
                    <a:pt x="325" y="156"/>
                    <a:pt x="333" y="140"/>
                    <a:pt x="333" y="124"/>
                  </a:cubicBezTo>
                  <a:cubicBezTo>
                    <a:pt x="333" y="122"/>
                    <a:pt x="333" y="120"/>
                    <a:pt x="333" y="118"/>
                  </a:cubicBezTo>
                  <a:cubicBezTo>
                    <a:pt x="332" y="118"/>
                    <a:pt x="332" y="118"/>
                    <a:pt x="332" y="118"/>
                  </a:cubicBezTo>
                  <a:cubicBezTo>
                    <a:pt x="332" y="119"/>
                    <a:pt x="332" y="119"/>
                    <a:pt x="332" y="119"/>
                  </a:cubicBezTo>
                  <a:cubicBezTo>
                    <a:pt x="355" y="107"/>
                    <a:pt x="371" y="87"/>
                    <a:pt x="371" y="64"/>
                  </a:cubicBezTo>
                  <a:cubicBezTo>
                    <a:pt x="371" y="47"/>
                    <a:pt x="361" y="30"/>
                    <a:pt x="346" y="19"/>
                  </a:cubicBezTo>
                  <a:cubicBezTo>
                    <a:pt x="331" y="7"/>
                    <a:pt x="311" y="0"/>
                    <a:pt x="288" y="0"/>
                  </a:cubicBezTo>
                  <a:cubicBezTo>
                    <a:pt x="245" y="0"/>
                    <a:pt x="209" y="26"/>
                    <a:pt x="205" y="58"/>
                  </a:cubicBezTo>
                  <a:cubicBezTo>
                    <a:pt x="206" y="58"/>
                    <a:pt x="206" y="58"/>
                    <a:pt x="206" y="58"/>
                  </a:cubicBezTo>
                  <a:cubicBezTo>
                    <a:pt x="206" y="58"/>
                    <a:pt x="206" y="58"/>
                    <a:pt x="206" y="58"/>
                  </a:cubicBezTo>
                  <a:cubicBezTo>
                    <a:pt x="206" y="58"/>
                    <a:pt x="206" y="58"/>
                    <a:pt x="206" y="58"/>
                  </a:cubicBezTo>
                  <a:cubicBezTo>
                    <a:pt x="206" y="58"/>
                    <a:pt x="206" y="58"/>
                    <a:pt x="206" y="58"/>
                  </a:cubicBezTo>
                  <a:cubicBezTo>
                    <a:pt x="206" y="58"/>
                    <a:pt x="206" y="58"/>
                    <a:pt x="206" y="58"/>
                  </a:cubicBezTo>
                  <a:cubicBezTo>
                    <a:pt x="197" y="58"/>
                    <a:pt x="189" y="60"/>
                    <a:pt x="183" y="65"/>
                  </a:cubicBezTo>
                  <a:cubicBezTo>
                    <a:pt x="183" y="65"/>
                    <a:pt x="183" y="65"/>
                    <a:pt x="183" y="65"/>
                  </a:cubicBezTo>
                  <a:cubicBezTo>
                    <a:pt x="184" y="65"/>
                    <a:pt x="184" y="65"/>
                    <a:pt x="184" y="65"/>
                  </a:cubicBezTo>
                  <a:cubicBezTo>
                    <a:pt x="171" y="47"/>
                    <a:pt x="148" y="36"/>
                    <a:pt x="122" y="36"/>
                  </a:cubicBezTo>
                  <a:cubicBezTo>
                    <a:pt x="88" y="36"/>
                    <a:pt x="60" y="56"/>
                    <a:pt x="51" y="84"/>
                  </a:cubicBezTo>
                  <a:cubicBezTo>
                    <a:pt x="52" y="85"/>
                    <a:pt x="52" y="85"/>
                    <a:pt x="52" y="85"/>
                  </a:cubicBezTo>
                  <a:cubicBezTo>
                    <a:pt x="52" y="84"/>
                    <a:pt x="52" y="84"/>
                    <a:pt x="52" y="84"/>
                  </a:cubicBezTo>
                  <a:cubicBezTo>
                    <a:pt x="48" y="82"/>
                    <a:pt x="43" y="81"/>
                    <a:pt x="38" y="81"/>
                  </a:cubicBezTo>
                  <a:cubicBezTo>
                    <a:pt x="38" y="82"/>
                    <a:pt x="38" y="82"/>
                    <a:pt x="38" y="82"/>
                  </a:cubicBezTo>
                </a:path>
              </a:pathLst>
            </a:custGeom>
            <a:solidFill>
              <a:schemeClr val="accent1">
                <a:lumMod val="40000"/>
                <a:lumOff val="60000"/>
              </a:schemeClr>
            </a:solidFill>
            <a:ln>
              <a:noFill/>
            </a:ln>
          </p:spPr>
          <p:txBody>
            <a:bodyPr/>
            <a:lstStyle/>
            <a:p>
              <a:pPr>
                <a:defRPr/>
              </a:pPr>
              <a:endParaRPr lang="zh-CN" altLang="en-US"/>
            </a:p>
          </p:txBody>
        </p:sp>
        <p:sp>
          <p:nvSpPr>
            <p:cNvPr id="7" name="MH_Other_4"/>
            <p:cNvSpPr/>
            <p:nvPr>
              <p:custDataLst>
                <p:tags r:id="rId4"/>
              </p:custDataLst>
            </p:nvPr>
          </p:nvSpPr>
          <p:spPr bwMode="auto">
            <a:xfrm>
              <a:off x="6005732" y="5342856"/>
              <a:ext cx="151460" cy="101401"/>
            </a:xfrm>
            <a:custGeom>
              <a:avLst/>
              <a:gdLst>
                <a:gd name="T0" fmla="*/ 46 w 46"/>
                <a:gd name="T1" fmla="*/ 15 h 31"/>
                <a:gd name="T2" fmla="*/ 16 w 46"/>
                <a:gd name="T3" fmla="*/ 8 h 31"/>
                <a:gd name="T4" fmla="*/ 0 w 46"/>
                <a:gd name="T5" fmla="*/ 31 h 31"/>
                <a:gd name="T6" fmla="*/ 14 w 46"/>
                <a:gd name="T7" fmla="*/ 7 h 31"/>
                <a:gd name="T8" fmla="*/ 46 w 46"/>
                <a:gd name="T9" fmla="*/ 15 h 31"/>
              </a:gdLst>
              <a:ahLst/>
              <a:cxnLst>
                <a:cxn ang="0">
                  <a:pos x="T0" y="T1"/>
                </a:cxn>
                <a:cxn ang="0">
                  <a:pos x="T2" y="T3"/>
                </a:cxn>
                <a:cxn ang="0">
                  <a:pos x="T4" y="T5"/>
                </a:cxn>
                <a:cxn ang="0">
                  <a:pos x="T6" y="T7"/>
                </a:cxn>
                <a:cxn ang="0">
                  <a:pos x="T8" y="T9"/>
                </a:cxn>
              </a:cxnLst>
              <a:rect l="0" t="0" r="r" b="b"/>
              <a:pathLst>
                <a:path w="46" h="31">
                  <a:moveTo>
                    <a:pt x="46" y="15"/>
                  </a:moveTo>
                  <a:cubicBezTo>
                    <a:pt x="46" y="15"/>
                    <a:pt x="33" y="4"/>
                    <a:pt x="16" y="8"/>
                  </a:cubicBezTo>
                  <a:cubicBezTo>
                    <a:pt x="16" y="8"/>
                    <a:pt x="1" y="11"/>
                    <a:pt x="0" y="31"/>
                  </a:cubicBezTo>
                  <a:cubicBezTo>
                    <a:pt x="0" y="31"/>
                    <a:pt x="0" y="11"/>
                    <a:pt x="14" y="7"/>
                  </a:cubicBezTo>
                  <a:cubicBezTo>
                    <a:pt x="14" y="7"/>
                    <a:pt x="29" y="0"/>
                    <a:pt x="46" y="15"/>
                  </a:cubicBezTo>
                  <a:close/>
                </a:path>
              </a:pathLst>
            </a:custGeom>
            <a:solidFill>
              <a:schemeClr val="accent1">
                <a:lumMod val="40000"/>
                <a:lumOff val="60000"/>
              </a:schemeClr>
            </a:solidFill>
            <a:ln>
              <a:noFill/>
            </a:ln>
          </p:spPr>
          <p:txBody>
            <a:bodyPr/>
            <a:lstStyle/>
            <a:p>
              <a:pPr>
                <a:defRPr/>
              </a:pPr>
              <a:endParaRPr lang="zh-CN" altLang="en-US"/>
            </a:p>
          </p:txBody>
        </p:sp>
        <p:sp>
          <p:nvSpPr>
            <p:cNvPr id="8" name="MH_Other_5"/>
            <p:cNvSpPr/>
            <p:nvPr>
              <p:custDataLst>
                <p:tags r:id="rId5"/>
              </p:custDataLst>
            </p:nvPr>
          </p:nvSpPr>
          <p:spPr bwMode="auto">
            <a:xfrm>
              <a:off x="6153341" y="4769107"/>
              <a:ext cx="1655786" cy="817624"/>
            </a:xfrm>
            <a:custGeom>
              <a:avLst/>
              <a:gdLst>
                <a:gd name="T0" fmla="*/ 2147483646 w 502"/>
                <a:gd name="T1" fmla="*/ 2147483646 h 248"/>
                <a:gd name="T2" fmla="*/ 2147483646 w 502"/>
                <a:gd name="T3" fmla="*/ 2147483646 h 248"/>
                <a:gd name="T4" fmla="*/ 2147483646 w 502"/>
                <a:gd name="T5" fmla="*/ 2147483646 h 248"/>
                <a:gd name="T6" fmla="*/ 2147483646 w 502"/>
                <a:gd name="T7" fmla="*/ 2147483646 h 248"/>
                <a:gd name="T8" fmla="*/ 2147483646 w 502"/>
                <a:gd name="T9" fmla="*/ 2147483646 h 248"/>
                <a:gd name="T10" fmla="*/ 2147483646 w 502"/>
                <a:gd name="T11" fmla="*/ 2147483646 h 248"/>
                <a:gd name="T12" fmla="*/ 2147483646 w 502"/>
                <a:gd name="T13" fmla="*/ 0 h 248"/>
                <a:gd name="T14" fmla="*/ 0 w 502"/>
                <a:gd name="T15" fmla="*/ 2147483646 h 248"/>
                <a:gd name="T16" fmla="*/ 2147483646 w 502"/>
                <a:gd name="T17" fmla="*/ 2147483646 h 248"/>
                <a:gd name="T18" fmla="*/ 2147483646 w 502"/>
                <a:gd name="T19" fmla="*/ 2147483646 h 248"/>
                <a:gd name="T20" fmla="*/ 2147483646 w 502"/>
                <a:gd name="T21" fmla="*/ 2147483646 h 248"/>
                <a:gd name="T22" fmla="*/ 2147483646 w 502"/>
                <a:gd name="T23" fmla="*/ 2147483646 h 248"/>
                <a:gd name="T24" fmla="*/ 2147483646 w 502"/>
                <a:gd name="T25" fmla="*/ 2147483646 h 248"/>
                <a:gd name="T26" fmla="*/ 2147483646 w 502"/>
                <a:gd name="T27" fmla="*/ 2147483646 h 248"/>
                <a:gd name="T28" fmla="*/ 2147483646 w 502"/>
                <a:gd name="T29" fmla="*/ 2147483646 h 248"/>
                <a:gd name="T30" fmla="*/ 2147483646 w 502"/>
                <a:gd name="T31" fmla="*/ 2147483646 h 248"/>
                <a:gd name="T32" fmla="*/ 2147483646 w 502"/>
                <a:gd name="T33" fmla="*/ 2147483646 h 248"/>
                <a:gd name="T34" fmla="*/ 2147483646 w 502"/>
                <a:gd name="T35" fmla="*/ 2147483646 h 248"/>
                <a:gd name="T36" fmla="*/ 2147483646 w 502"/>
                <a:gd name="T37" fmla="*/ 2147483646 h 24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02" h="248">
                  <a:moveTo>
                    <a:pt x="451" y="110"/>
                  </a:moveTo>
                  <a:cubicBezTo>
                    <a:pt x="444" y="110"/>
                    <a:pt x="438" y="111"/>
                    <a:pt x="433" y="113"/>
                  </a:cubicBezTo>
                  <a:cubicBezTo>
                    <a:pt x="421" y="76"/>
                    <a:pt x="382" y="48"/>
                    <a:pt x="336" y="48"/>
                  </a:cubicBezTo>
                  <a:cubicBezTo>
                    <a:pt x="302" y="48"/>
                    <a:pt x="272" y="64"/>
                    <a:pt x="254" y="87"/>
                  </a:cubicBezTo>
                  <a:cubicBezTo>
                    <a:pt x="245" y="81"/>
                    <a:pt x="235" y="78"/>
                    <a:pt x="223" y="78"/>
                  </a:cubicBezTo>
                  <a:cubicBezTo>
                    <a:pt x="223" y="78"/>
                    <a:pt x="223" y="78"/>
                    <a:pt x="223" y="78"/>
                  </a:cubicBezTo>
                  <a:cubicBezTo>
                    <a:pt x="218" y="34"/>
                    <a:pt x="170" y="0"/>
                    <a:pt x="111" y="0"/>
                  </a:cubicBezTo>
                  <a:cubicBezTo>
                    <a:pt x="50" y="0"/>
                    <a:pt x="0" y="38"/>
                    <a:pt x="0" y="86"/>
                  </a:cubicBezTo>
                  <a:cubicBezTo>
                    <a:pt x="0" y="116"/>
                    <a:pt x="20" y="143"/>
                    <a:pt x="51" y="159"/>
                  </a:cubicBezTo>
                  <a:cubicBezTo>
                    <a:pt x="51" y="161"/>
                    <a:pt x="51" y="164"/>
                    <a:pt x="51" y="167"/>
                  </a:cubicBezTo>
                  <a:cubicBezTo>
                    <a:pt x="51" y="211"/>
                    <a:pt x="95" y="248"/>
                    <a:pt x="151" y="248"/>
                  </a:cubicBezTo>
                  <a:cubicBezTo>
                    <a:pt x="184" y="248"/>
                    <a:pt x="214" y="234"/>
                    <a:pt x="232" y="214"/>
                  </a:cubicBezTo>
                  <a:cubicBezTo>
                    <a:pt x="236" y="215"/>
                    <a:pt x="240" y="215"/>
                    <a:pt x="245" y="215"/>
                  </a:cubicBezTo>
                  <a:cubicBezTo>
                    <a:pt x="256" y="215"/>
                    <a:pt x="266" y="212"/>
                    <a:pt x="274" y="206"/>
                  </a:cubicBezTo>
                  <a:cubicBezTo>
                    <a:pt x="291" y="219"/>
                    <a:pt x="313" y="226"/>
                    <a:pt x="336" y="226"/>
                  </a:cubicBezTo>
                  <a:cubicBezTo>
                    <a:pt x="368" y="226"/>
                    <a:pt x="396" y="213"/>
                    <a:pt x="414" y="192"/>
                  </a:cubicBezTo>
                  <a:cubicBezTo>
                    <a:pt x="424" y="201"/>
                    <a:pt x="437" y="207"/>
                    <a:pt x="451" y="207"/>
                  </a:cubicBezTo>
                  <a:cubicBezTo>
                    <a:pt x="479" y="207"/>
                    <a:pt x="502" y="185"/>
                    <a:pt x="502" y="159"/>
                  </a:cubicBezTo>
                  <a:cubicBezTo>
                    <a:pt x="502" y="132"/>
                    <a:pt x="479" y="110"/>
                    <a:pt x="451" y="11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MH_Other_6"/>
            <p:cNvSpPr/>
            <p:nvPr>
              <p:custDataLst>
                <p:tags r:id="rId6"/>
              </p:custDataLst>
            </p:nvPr>
          </p:nvSpPr>
          <p:spPr bwMode="auto">
            <a:xfrm>
              <a:off x="6152056" y="4766540"/>
              <a:ext cx="1658353" cy="820191"/>
            </a:xfrm>
            <a:custGeom>
              <a:avLst/>
              <a:gdLst>
                <a:gd name="T0" fmla="*/ 452 w 504"/>
                <a:gd name="T1" fmla="*/ 110 h 249"/>
                <a:gd name="T2" fmla="*/ 434 w 504"/>
                <a:gd name="T3" fmla="*/ 114 h 249"/>
                <a:gd name="T4" fmla="*/ 337 w 504"/>
                <a:gd name="T5" fmla="*/ 48 h 249"/>
                <a:gd name="T6" fmla="*/ 255 w 504"/>
                <a:gd name="T7" fmla="*/ 88 h 249"/>
                <a:gd name="T8" fmla="*/ 224 w 504"/>
                <a:gd name="T9" fmla="*/ 78 h 249"/>
                <a:gd name="T10" fmla="*/ 224 w 504"/>
                <a:gd name="T11" fmla="*/ 78 h 249"/>
                <a:gd name="T12" fmla="*/ 225 w 504"/>
                <a:gd name="T13" fmla="*/ 79 h 249"/>
                <a:gd name="T14" fmla="*/ 33 w 504"/>
                <a:gd name="T15" fmla="*/ 25 h 249"/>
                <a:gd name="T16" fmla="*/ 52 w 504"/>
                <a:gd name="T17" fmla="*/ 160 h 249"/>
                <a:gd name="T18" fmla="*/ 52 w 504"/>
                <a:gd name="T19" fmla="*/ 159 h 249"/>
                <a:gd name="T20" fmla="*/ 81 w 504"/>
                <a:gd name="T21" fmla="*/ 225 h 249"/>
                <a:gd name="T22" fmla="*/ 233 w 504"/>
                <a:gd name="T23" fmla="*/ 215 h 249"/>
                <a:gd name="T24" fmla="*/ 233 w 504"/>
                <a:gd name="T25" fmla="*/ 215 h 249"/>
                <a:gd name="T26" fmla="*/ 276 w 504"/>
                <a:gd name="T27" fmla="*/ 208 h 249"/>
                <a:gd name="T28" fmla="*/ 275 w 504"/>
                <a:gd name="T29" fmla="*/ 208 h 249"/>
                <a:gd name="T30" fmla="*/ 416 w 504"/>
                <a:gd name="T31" fmla="*/ 194 h 249"/>
                <a:gd name="T32" fmla="*/ 415 w 504"/>
                <a:gd name="T33" fmla="*/ 194 h 249"/>
                <a:gd name="T34" fmla="*/ 489 w 504"/>
                <a:gd name="T35" fmla="*/ 194 h 249"/>
                <a:gd name="T36" fmla="*/ 489 w 504"/>
                <a:gd name="T37" fmla="*/ 125 h 249"/>
                <a:gd name="T38" fmla="*/ 452 w 504"/>
                <a:gd name="T39" fmla="*/ 111 h 249"/>
                <a:gd name="T40" fmla="*/ 488 w 504"/>
                <a:gd name="T41" fmla="*/ 126 h 249"/>
                <a:gd name="T42" fmla="*/ 488 w 504"/>
                <a:gd name="T43" fmla="*/ 193 h 249"/>
                <a:gd name="T44" fmla="*/ 416 w 504"/>
                <a:gd name="T45" fmla="*/ 193 h 249"/>
                <a:gd name="T46" fmla="*/ 415 w 504"/>
                <a:gd name="T47" fmla="*/ 193 h 249"/>
                <a:gd name="T48" fmla="*/ 276 w 504"/>
                <a:gd name="T49" fmla="*/ 207 h 249"/>
                <a:gd name="T50" fmla="*/ 275 w 504"/>
                <a:gd name="T51" fmla="*/ 207 h 249"/>
                <a:gd name="T52" fmla="*/ 233 w 504"/>
                <a:gd name="T53" fmla="*/ 214 h 249"/>
                <a:gd name="T54" fmla="*/ 232 w 504"/>
                <a:gd name="T55" fmla="*/ 214 h 249"/>
                <a:gd name="T56" fmla="*/ 82 w 504"/>
                <a:gd name="T57" fmla="*/ 224 h 249"/>
                <a:gd name="T58" fmla="*/ 53 w 504"/>
                <a:gd name="T59" fmla="*/ 160 h 249"/>
                <a:gd name="T60" fmla="*/ 53 w 504"/>
                <a:gd name="T61" fmla="*/ 159 h 249"/>
                <a:gd name="T62" fmla="*/ 34 w 504"/>
                <a:gd name="T63" fmla="*/ 27 h 249"/>
                <a:gd name="T64" fmla="*/ 223 w 504"/>
                <a:gd name="T65" fmla="*/ 79 h 249"/>
                <a:gd name="T66" fmla="*/ 224 w 504"/>
                <a:gd name="T67" fmla="*/ 80 h 249"/>
                <a:gd name="T68" fmla="*/ 224 w 504"/>
                <a:gd name="T69" fmla="*/ 80 h 249"/>
                <a:gd name="T70" fmla="*/ 255 w 504"/>
                <a:gd name="T71" fmla="*/ 90 h 249"/>
                <a:gd name="T72" fmla="*/ 337 w 504"/>
                <a:gd name="T73" fmla="*/ 50 h 249"/>
                <a:gd name="T74" fmla="*/ 433 w 504"/>
                <a:gd name="T75" fmla="*/ 115 h 249"/>
                <a:gd name="T76" fmla="*/ 452 w 504"/>
                <a:gd name="T77" fmla="*/ 112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4" h="249">
                  <a:moveTo>
                    <a:pt x="452" y="111"/>
                  </a:moveTo>
                  <a:cubicBezTo>
                    <a:pt x="452" y="110"/>
                    <a:pt x="452" y="110"/>
                    <a:pt x="452" y="110"/>
                  </a:cubicBezTo>
                  <a:cubicBezTo>
                    <a:pt x="445" y="110"/>
                    <a:pt x="439" y="111"/>
                    <a:pt x="433" y="114"/>
                  </a:cubicBezTo>
                  <a:cubicBezTo>
                    <a:pt x="434" y="114"/>
                    <a:pt x="434" y="114"/>
                    <a:pt x="434" y="114"/>
                  </a:cubicBezTo>
                  <a:cubicBezTo>
                    <a:pt x="434" y="114"/>
                    <a:pt x="434" y="114"/>
                    <a:pt x="434" y="114"/>
                  </a:cubicBezTo>
                  <a:cubicBezTo>
                    <a:pt x="423" y="76"/>
                    <a:pt x="384" y="48"/>
                    <a:pt x="337" y="48"/>
                  </a:cubicBezTo>
                  <a:cubicBezTo>
                    <a:pt x="303" y="48"/>
                    <a:pt x="272" y="64"/>
                    <a:pt x="254" y="88"/>
                  </a:cubicBezTo>
                  <a:cubicBezTo>
                    <a:pt x="255" y="88"/>
                    <a:pt x="255" y="88"/>
                    <a:pt x="255" y="88"/>
                  </a:cubicBezTo>
                  <a:cubicBezTo>
                    <a:pt x="255" y="88"/>
                    <a:pt x="255" y="88"/>
                    <a:pt x="255" y="88"/>
                  </a:cubicBezTo>
                  <a:cubicBezTo>
                    <a:pt x="247" y="82"/>
                    <a:pt x="236" y="78"/>
                    <a:pt x="224" y="78"/>
                  </a:cubicBezTo>
                  <a:cubicBezTo>
                    <a:pt x="224" y="78"/>
                    <a:pt x="224" y="78"/>
                    <a:pt x="224" y="78"/>
                  </a:cubicBezTo>
                  <a:cubicBezTo>
                    <a:pt x="224" y="78"/>
                    <a:pt x="224" y="78"/>
                    <a:pt x="224" y="78"/>
                  </a:cubicBezTo>
                  <a:cubicBezTo>
                    <a:pt x="224" y="79"/>
                    <a:pt x="224" y="79"/>
                    <a:pt x="224" y="79"/>
                  </a:cubicBezTo>
                  <a:cubicBezTo>
                    <a:pt x="225" y="79"/>
                    <a:pt x="225" y="79"/>
                    <a:pt x="225" y="79"/>
                  </a:cubicBezTo>
                  <a:cubicBezTo>
                    <a:pt x="219" y="34"/>
                    <a:pt x="171" y="0"/>
                    <a:pt x="112" y="0"/>
                  </a:cubicBezTo>
                  <a:cubicBezTo>
                    <a:pt x="81" y="0"/>
                    <a:pt x="53" y="9"/>
                    <a:pt x="33" y="25"/>
                  </a:cubicBezTo>
                  <a:cubicBezTo>
                    <a:pt x="13" y="41"/>
                    <a:pt x="0" y="63"/>
                    <a:pt x="0" y="87"/>
                  </a:cubicBezTo>
                  <a:cubicBezTo>
                    <a:pt x="0" y="118"/>
                    <a:pt x="21" y="145"/>
                    <a:pt x="52" y="160"/>
                  </a:cubicBezTo>
                  <a:cubicBezTo>
                    <a:pt x="52" y="160"/>
                    <a:pt x="52" y="160"/>
                    <a:pt x="52" y="160"/>
                  </a:cubicBezTo>
                  <a:cubicBezTo>
                    <a:pt x="52" y="159"/>
                    <a:pt x="52" y="159"/>
                    <a:pt x="52" y="159"/>
                  </a:cubicBezTo>
                  <a:cubicBezTo>
                    <a:pt x="51" y="162"/>
                    <a:pt x="51" y="165"/>
                    <a:pt x="51" y="168"/>
                  </a:cubicBezTo>
                  <a:cubicBezTo>
                    <a:pt x="51" y="190"/>
                    <a:pt x="62" y="211"/>
                    <a:pt x="81" y="225"/>
                  </a:cubicBezTo>
                  <a:cubicBezTo>
                    <a:pt x="99" y="240"/>
                    <a:pt x="124" y="249"/>
                    <a:pt x="152" y="249"/>
                  </a:cubicBezTo>
                  <a:cubicBezTo>
                    <a:pt x="185" y="249"/>
                    <a:pt x="215" y="236"/>
                    <a:pt x="233" y="215"/>
                  </a:cubicBezTo>
                  <a:cubicBezTo>
                    <a:pt x="233" y="215"/>
                    <a:pt x="233" y="215"/>
                    <a:pt x="233" y="215"/>
                  </a:cubicBezTo>
                  <a:cubicBezTo>
                    <a:pt x="233" y="215"/>
                    <a:pt x="233" y="215"/>
                    <a:pt x="233" y="215"/>
                  </a:cubicBezTo>
                  <a:cubicBezTo>
                    <a:pt x="237" y="216"/>
                    <a:pt x="241" y="217"/>
                    <a:pt x="246" y="217"/>
                  </a:cubicBezTo>
                  <a:cubicBezTo>
                    <a:pt x="257" y="217"/>
                    <a:pt x="267" y="214"/>
                    <a:pt x="276" y="208"/>
                  </a:cubicBezTo>
                  <a:cubicBezTo>
                    <a:pt x="275" y="207"/>
                    <a:pt x="275" y="207"/>
                    <a:pt x="275" y="207"/>
                  </a:cubicBezTo>
                  <a:cubicBezTo>
                    <a:pt x="275" y="208"/>
                    <a:pt x="275" y="208"/>
                    <a:pt x="275" y="208"/>
                  </a:cubicBezTo>
                  <a:cubicBezTo>
                    <a:pt x="292" y="220"/>
                    <a:pt x="314" y="228"/>
                    <a:pt x="337" y="228"/>
                  </a:cubicBezTo>
                  <a:cubicBezTo>
                    <a:pt x="369" y="228"/>
                    <a:pt x="398" y="215"/>
                    <a:pt x="416" y="194"/>
                  </a:cubicBezTo>
                  <a:cubicBezTo>
                    <a:pt x="415" y="193"/>
                    <a:pt x="415" y="193"/>
                    <a:pt x="415" y="193"/>
                  </a:cubicBezTo>
                  <a:cubicBezTo>
                    <a:pt x="415" y="194"/>
                    <a:pt x="415" y="194"/>
                    <a:pt x="415" y="194"/>
                  </a:cubicBezTo>
                  <a:cubicBezTo>
                    <a:pt x="424" y="203"/>
                    <a:pt x="437" y="209"/>
                    <a:pt x="452" y="209"/>
                  </a:cubicBezTo>
                  <a:cubicBezTo>
                    <a:pt x="466" y="209"/>
                    <a:pt x="479" y="203"/>
                    <a:pt x="489" y="194"/>
                  </a:cubicBezTo>
                  <a:cubicBezTo>
                    <a:pt x="498" y="186"/>
                    <a:pt x="504" y="173"/>
                    <a:pt x="504" y="160"/>
                  </a:cubicBezTo>
                  <a:cubicBezTo>
                    <a:pt x="504" y="146"/>
                    <a:pt x="498" y="134"/>
                    <a:pt x="489" y="125"/>
                  </a:cubicBezTo>
                  <a:cubicBezTo>
                    <a:pt x="479" y="116"/>
                    <a:pt x="466" y="110"/>
                    <a:pt x="452" y="110"/>
                  </a:cubicBezTo>
                  <a:cubicBezTo>
                    <a:pt x="452" y="111"/>
                    <a:pt x="452" y="111"/>
                    <a:pt x="452" y="111"/>
                  </a:cubicBezTo>
                  <a:cubicBezTo>
                    <a:pt x="452" y="112"/>
                    <a:pt x="452" y="112"/>
                    <a:pt x="452" y="112"/>
                  </a:cubicBezTo>
                  <a:cubicBezTo>
                    <a:pt x="466" y="112"/>
                    <a:pt x="479" y="117"/>
                    <a:pt x="488" y="126"/>
                  </a:cubicBezTo>
                  <a:cubicBezTo>
                    <a:pt x="497" y="135"/>
                    <a:pt x="502" y="146"/>
                    <a:pt x="502" y="160"/>
                  </a:cubicBezTo>
                  <a:cubicBezTo>
                    <a:pt x="502" y="173"/>
                    <a:pt x="497" y="185"/>
                    <a:pt x="488" y="193"/>
                  </a:cubicBezTo>
                  <a:cubicBezTo>
                    <a:pt x="479" y="202"/>
                    <a:pt x="466" y="207"/>
                    <a:pt x="452" y="207"/>
                  </a:cubicBezTo>
                  <a:cubicBezTo>
                    <a:pt x="438" y="207"/>
                    <a:pt x="425" y="202"/>
                    <a:pt x="416" y="193"/>
                  </a:cubicBezTo>
                  <a:cubicBezTo>
                    <a:pt x="415" y="192"/>
                    <a:pt x="415" y="192"/>
                    <a:pt x="415" y="192"/>
                  </a:cubicBezTo>
                  <a:cubicBezTo>
                    <a:pt x="415" y="193"/>
                    <a:pt x="415" y="193"/>
                    <a:pt x="415" y="193"/>
                  </a:cubicBezTo>
                  <a:cubicBezTo>
                    <a:pt x="397" y="213"/>
                    <a:pt x="369" y="226"/>
                    <a:pt x="337" y="226"/>
                  </a:cubicBezTo>
                  <a:cubicBezTo>
                    <a:pt x="314" y="226"/>
                    <a:pt x="293" y="219"/>
                    <a:pt x="276" y="207"/>
                  </a:cubicBezTo>
                  <a:cubicBezTo>
                    <a:pt x="275" y="206"/>
                    <a:pt x="275" y="206"/>
                    <a:pt x="275" y="206"/>
                  </a:cubicBezTo>
                  <a:cubicBezTo>
                    <a:pt x="275" y="207"/>
                    <a:pt x="275" y="207"/>
                    <a:pt x="275" y="207"/>
                  </a:cubicBezTo>
                  <a:cubicBezTo>
                    <a:pt x="267" y="212"/>
                    <a:pt x="257" y="215"/>
                    <a:pt x="246" y="215"/>
                  </a:cubicBezTo>
                  <a:cubicBezTo>
                    <a:pt x="241" y="215"/>
                    <a:pt x="237" y="215"/>
                    <a:pt x="233" y="214"/>
                  </a:cubicBezTo>
                  <a:cubicBezTo>
                    <a:pt x="232" y="214"/>
                    <a:pt x="232" y="214"/>
                    <a:pt x="232" y="214"/>
                  </a:cubicBezTo>
                  <a:cubicBezTo>
                    <a:pt x="232" y="214"/>
                    <a:pt x="232" y="214"/>
                    <a:pt x="232" y="214"/>
                  </a:cubicBezTo>
                  <a:cubicBezTo>
                    <a:pt x="214" y="234"/>
                    <a:pt x="185" y="248"/>
                    <a:pt x="152" y="248"/>
                  </a:cubicBezTo>
                  <a:cubicBezTo>
                    <a:pt x="124" y="248"/>
                    <a:pt x="99" y="239"/>
                    <a:pt x="82" y="224"/>
                  </a:cubicBezTo>
                  <a:cubicBezTo>
                    <a:pt x="64" y="210"/>
                    <a:pt x="53" y="190"/>
                    <a:pt x="53" y="168"/>
                  </a:cubicBezTo>
                  <a:cubicBezTo>
                    <a:pt x="53" y="165"/>
                    <a:pt x="53" y="162"/>
                    <a:pt x="53" y="160"/>
                  </a:cubicBezTo>
                  <a:cubicBezTo>
                    <a:pt x="53" y="159"/>
                    <a:pt x="53" y="159"/>
                    <a:pt x="53" y="159"/>
                  </a:cubicBezTo>
                  <a:cubicBezTo>
                    <a:pt x="53" y="159"/>
                    <a:pt x="53" y="159"/>
                    <a:pt x="53" y="159"/>
                  </a:cubicBezTo>
                  <a:cubicBezTo>
                    <a:pt x="22" y="144"/>
                    <a:pt x="2" y="117"/>
                    <a:pt x="2" y="87"/>
                  </a:cubicBezTo>
                  <a:cubicBezTo>
                    <a:pt x="2" y="63"/>
                    <a:pt x="14" y="42"/>
                    <a:pt x="34" y="27"/>
                  </a:cubicBezTo>
                  <a:cubicBezTo>
                    <a:pt x="54" y="11"/>
                    <a:pt x="82" y="1"/>
                    <a:pt x="112" y="1"/>
                  </a:cubicBezTo>
                  <a:cubicBezTo>
                    <a:pt x="170" y="1"/>
                    <a:pt x="218" y="36"/>
                    <a:pt x="223" y="79"/>
                  </a:cubicBezTo>
                  <a:cubicBezTo>
                    <a:pt x="223" y="80"/>
                    <a:pt x="223" y="80"/>
                    <a:pt x="223" y="80"/>
                  </a:cubicBezTo>
                  <a:cubicBezTo>
                    <a:pt x="224" y="80"/>
                    <a:pt x="224" y="80"/>
                    <a:pt x="224" y="80"/>
                  </a:cubicBezTo>
                  <a:cubicBezTo>
                    <a:pt x="224" y="79"/>
                    <a:pt x="224" y="79"/>
                    <a:pt x="224" y="79"/>
                  </a:cubicBezTo>
                  <a:cubicBezTo>
                    <a:pt x="224" y="80"/>
                    <a:pt x="224" y="80"/>
                    <a:pt x="224" y="80"/>
                  </a:cubicBezTo>
                  <a:cubicBezTo>
                    <a:pt x="236" y="80"/>
                    <a:pt x="246" y="83"/>
                    <a:pt x="254" y="89"/>
                  </a:cubicBezTo>
                  <a:cubicBezTo>
                    <a:pt x="255" y="90"/>
                    <a:pt x="255" y="90"/>
                    <a:pt x="255" y="90"/>
                  </a:cubicBezTo>
                  <a:cubicBezTo>
                    <a:pt x="255" y="89"/>
                    <a:pt x="255" y="89"/>
                    <a:pt x="255" y="89"/>
                  </a:cubicBezTo>
                  <a:cubicBezTo>
                    <a:pt x="273" y="65"/>
                    <a:pt x="303" y="50"/>
                    <a:pt x="337" y="50"/>
                  </a:cubicBezTo>
                  <a:cubicBezTo>
                    <a:pt x="383" y="50"/>
                    <a:pt x="421" y="77"/>
                    <a:pt x="433" y="115"/>
                  </a:cubicBezTo>
                  <a:cubicBezTo>
                    <a:pt x="433" y="115"/>
                    <a:pt x="433" y="115"/>
                    <a:pt x="433" y="115"/>
                  </a:cubicBezTo>
                  <a:cubicBezTo>
                    <a:pt x="434" y="115"/>
                    <a:pt x="434" y="115"/>
                    <a:pt x="434" y="115"/>
                  </a:cubicBezTo>
                  <a:cubicBezTo>
                    <a:pt x="440" y="113"/>
                    <a:pt x="446" y="112"/>
                    <a:pt x="452" y="112"/>
                  </a:cubicBezTo>
                  <a:cubicBezTo>
                    <a:pt x="452" y="111"/>
                    <a:pt x="452" y="111"/>
                    <a:pt x="452" y="111"/>
                  </a:cubicBezTo>
                </a:path>
              </a:pathLst>
            </a:custGeom>
            <a:solidFill>
              <a:schemeClr val="accent1">
                <a:lumMod val="40000"/>
                <a:lumOff val="60000"/>
              </a:schemeClr>
            </a:solidFill>
            <a:ln>
              <a:noFill/>
            </a:ln>
          </p:spPr>
          <p:txBody>
            <a:bodyPr/>
            <a:lstStyle/>
            <a:p>
              <a:pPr>
                <a:defRPr/>
              </a:pPr>
              <a:endParaRPr lang="zh-CN" altLang="en-US"/>
            </a:p>
          </p:txBody>
        </p:sp>
        <p:sp>
          <p:nvSpPr>
            <p:cNvPr id="10" name="MH_Other_7"/>
            <p:cNvSpPr/>
            <p:nvPr>
              <p:custDataLst>
                <p:tags r:id="rId7"/>
              </p:custDataLst>
            </p:nvPr>
          </p:nvSpPr>
          <p:spPr bwMode="auto">
            <a:xfrm>
              <a:off x="6743777" y="4996295"/>
              <a:ext cx="288799" cy="164295"/>
            </a:xfrm>
            <a:custGeom>
              <a:avLst/>
              <a:gdLst>
                <a:gd name="T0" fmla="*/ 0 w 88"/>
                <a:gd name="T1" fmla="*/ 24 h 50"/>
                <a:gd name="T2" fmla="*/ 57 w 88"/>
                <a:gd name="T3" fmla="*/ 13 h 50"/>
                <a:gd name="T4" fmla="*/ 88 w 88"/>
                <a:gd name="T5" fmla="*/ 50 h 50"/>
                <a:gd name="T6" fmla="*/ 60 w 88"/>
                <a:gd name="T7" fmla="*/ 11 h 50"/>
                <a:gd name="T8" fmla="*/ 0 w 88"/>
                <a:gd name="T9" fmla="*/ 24 h 50"/>
              </a:gdLst>
              <a:ahLst/>
              <a:cxnLst>
                <a:cxn ang="0">
                  <a:pos x="T0" y="T1"/>
                </a:cxn>
                <a:cxn ang="0">
                  <a:pos x="T2" y="T3"/>
                </a:cxn>
                <a:cxn ang="0">
                  <a:pos x="T4" y="T5"/>
                </a:cxn>
                <a:cxn ang="0">
                  <a:pos x="T6" y="T7"/>
                </a:cxn>
                <a:cxn ang="0">
                  <a:pos x="T8" y="T9"/>
                </a:cxn>
              </a:cxnLst>
              <a:rect l="0" t="0" r="r" b="b"/>
              <a:pathLst>
                <a:path w="88" h="50">
                  <a:moveTo>
                    <a:pt x="0" y="24"/>
                  </a:moveTo>
                  <a:cubicBezTo>
                    <a:pt x="0" y="24"/>
                    <a:pt x="24" y="7"/>
                    <a:pt x="57" y="13"/>
                  </a:cubicBezTo>
                  <a:cubicBezTo>
                    <a:pt x="57" y="13"/>
                    <a:pt x="85" y="19"/>
                    <a:pt x="88" y="50"/>
                  </a:cubicBezTo>
                  <a:cubicBezTo>
                    <a:pt x="88" y="50"/>
                    <a:pt x="88" y="19"/>
                    <a:pt x="60" y="11"/>
                  </a:cubicBezTo>
                  <a:cubicBezTo>
                    <a:pt x="60" y="11"/>
                    <a:pt x="32" y="0"/>
                    <a:pt x="0" y="24"/>
                  </a:cubicBezTo>
                  <a:close/>
                </a:path>
              </a:pathLst>
            </a:custGeom>
            <a:solidFill>
              <a:schemeClr val="accent1">
                <a:lumMod val="40000"/>
                <a:lumOff val="60000"/>
              </a:schemeClr>
            </a:solidFill>
            <a:ln>
              <a:noFill/>
            </a:ln>
          </p:spPr>
          <p:txBody>
            <a:bodyPr/>
            <a:lstStyle/>
            <a:p>
              <a:pPr>
                <a:defRPr/>
              </a:pPr>
              <a:endParaRPr lang="zh-CN" altLang="en-US"/>
            </a:p>
          </p:txBody>
        </p:sp>
        <p:sp>
          <p:nvSpPr>
            <p:cNvPr id="11" name="MH_Other_8"/>
            <p:cNvSpPr/>
            <p:nvPr>
              <p:custDataLst>
                <p:tags r:id="rId8"/>
              </p:custDataLst>
            </p:nvPr>
          </p:nvSpPr>
          <p:spPr bwMode="auto">
            <a:xfrm>
              <a:off x="6549958" y="5028386"/>
              <a:ext cx="288800" cy="165578"/>
            </a:xfrm>
            <a:custGeom>
              <a:avLst/>
              <a:gdLst>
                <a:gd name="T0" fmla="*/ 0 w 88"/>
                <a:gd name="T1" fmla="*/ 24 h 50"/>
                <a:gd name="T2" fmla="*/ 57 w 88"/>
                <a:gd name="T3" fmla="*/ 13 h 50"/>
                <a:gd name="T4" fmla="*/ 88 w 88"/>
                <a:gd name="T5" fmla="*/ 50 h 50"/>
                <a:gd name="T6" fmla="*/ 60 w 88"/>
                <a:gd name="T7" fmla="*/ 12 h 50"/>
                <a:gd name="T8" fmla="*/ 0 w 88"/>
                <a:gd name="T9" fmla="*/ 24 h 50"/>
              </a:gdLst>
              <a:ahLst/>
              <a:cxnLst>
                <a:cxn ang="0">
                  <a:pos x="T0" y="T1"/>
                </a:cxn>
                <a:cxn ang="0">
                  <a:pos x="T2" y="T3"/>
                </a:cxn>
                <a:cxn ang="0">
                  <a:pos x="T4" y="T5"/>
                </a:cxn>
                <a:cxn ang="0">
                  <a:pos x="T6" y="T7"/>
                </a:cxn>
                <a:cxn ang="0">
                  <a:pos x="T8" y="T9"/>
                </a:cxn>
              </a:cxnLst>
              <a:rect l="0" t="0" r="r" b="b"/>
              <a:pathLst>
                <a:path w="88" h="50">
                  <a:moveTo>
                    <a:pt x="0" y="24"/>
                  </a:moveTo>
                  <a:cubicBezTo>
                    <a:pt x="0" y="24"/>
                    <a:pt x="23" y="8"/>
                    <a:pt x="57" y="13"/>
                  </a:cubicBezTo>
                  <a:cubicBezTo>
                    <a:pt x="57" y="13"/>
                    <a:pt x="85" y="19"/>
                    <a:pt x="88" y="50"/>
                  </a:cubicBezTo>
                  <a:cubicBezTo>
                    <a:pt x="88" y="50"/>
                    <a:pt x="88" y="19"/>
                    <a:pt x="60" y="12"/>
                  </a:cubicBezTo>
                  <a:cubicBezTo>
                    <a:pt x="60" y="12"/>
                    <a:pt x="32" y="0"/>
                    <a:pt x="0" y="24"/>
                  </a:cubicBezTo>
                  <a:close/>
                </a:path>
              </a:pathLst>
            </a:custGeom>
            <a:solidFill>
              <a:schemeClr val="accent1">
                <a:lumMod val="40000"/>
                <a:lumOff val="60000"/>
              </a:schemeClr>
            </a:solidFill>
            <a:ln>
              <a:noFill/>
            </a:ln>
          </p:spPr>
          <p:txBody>
            <a:bodyPr/>
            <a:lstStyle/>
            <a:p>
              <a:pPr>
                <a:defRPr/>
              </a:pPr>
              <a:endParaRPr lang="zh-CN" altLang="en-US"/>
            </a:p>
          </p:txBody>
        </p:sp>
        <p:sp>
          <p:nvSpPr>
            <p:cNvPr id="12" name="MH_Other_9"/>
            <p:cNvSpPr/>
            <p:nvPr>
              <p:custDataLst>
                <p:tags r:id="rId9"/>
              </p:custDataLst>
            </p:nvPr>
          </p:nvSpPr>
          <p:spPr bwMode="auto">
            <a:xfrm>
              <a:off x="6834909" y="5322319"/>
              <a:ext cx="305486" cy="116804"/>
            </a:xfrm>
            <a:custGeom>
              <a:avLst/>
              <a:gdLst>
                <a:gd name="T0" fmla="*/ 92 w 92"/>
                <a:gd name="T1" fmla="*/ 3 h 35"/>
                <a:gd name="T2" fmla="*/ 39 w 92"/>
                <a:gd name="T3" fmla="*/ 28 h 35"/>
                <a:gd name="T4" fmla="*/ 0 w 92"/>
                <a:gd name="T5" fmla="*/ 0 h 35"/>
                <a:gd name="T6" fmla="*/ 36 w 92"/>
                <a:gd name="T7" fmla="*/ 30 h 35"/>
                <a:gd name="T8" fmla="*/ 92 w 92"/>
                <a:gd name="T9" fmla="*/ 3 h 35"/>
              </a:gdLst>
              <a:ahLst/>
              <a:cxnLst>
                <a:cxn ang="0">
                  <a:pos x="T0" y="T1"/>
                </a:cxn>
                <a:cxn ang="0">
                  <a:pos x="T2" y="T3"/>
                </a:cxn>
                <a:cxn ang="0">
                  <a:pos x="T4" y="T5"/>
                </a:cxn>
                <a:cxn ang="0">
                  <a:pos x="T6" y="T7"/>
                </a:cxn>
                <a:cxn ang="0">
                  <a:pos x="T8" y="T9"/>
                </a:cxn>
              </a:cxnLst>
              <a:rect l="0" t="0" r="r" b="b"/>
              <a:pathLst>
                <a:path w="92" h="35">
                  <a:moveTo>
                    <a:pt x="92" y="3"/>
                  </a:moveTo>
                  <a:cubicBezTo>
                    <a:pt x="92" y="3"/>
                    <a:pt x="73" y="25"/>
                    <a:pt x="39" y="28"/>
                  </a:cubicBezTo>
                  <a:cubicBezTo>
                    <a:pt x="39" y="28"/>
                    <a:pt x="10" y="30"/>
                    <a:pt x="0" y="0"/>
                  </a:cubicBezTo>
                  <a:cubicBezTo>
                    <a:pt x="0" y="0"/>
                    <a:pt x="7" y="30"/>
                    <a:pt x="36" y="30"/>
                  </a:cubicBezTo>
                  <a:cubicBezTo>
                    <a:pt x="36" y="30"/>
                    <a:pt x="66" y="35"/>
                    <a:pt x="92" y="3"/>
                  </a:cubicBezTo>
                  <a:close/>
                </a:path>
              </a:pathLst>
            </a:custGeom>
            <a:solidFill>
              <a:schemeClr val="accent1">
                <a:lumMod val="40000"/>
                <a:lumOff val="60000"/>
              </a:schemeClr>
            </a:solidFill>
            <a:ln>
              <a:noFill/>
            </a:ln>
          </p:spPr>
          <p:txBody>
            <a:bodyPr/>
            <a:lstStyle/>
            <a:p>
              <a:pPr>
                <a:defRPr/>
              </a:pPr>
              <a:endParaRPr lang="zh-CN" altLang="en-US"/>
            </a:p>
          </p:txBody>
        </p:sp>
        <p:sp>
          <p:nvSpPr>
            <p:cNvPr id="13" name="MH_Other_10"/>
            <p:cNvSpPr/>
            <p:nvPr>
              <p:custDataLst>
                <p:tags r:id="rId10"/>
              </p:custDataLst>
            </p:nvPr>
          </p:nvSpPr>
          <p:spPr bwMode="auto">
            <a:xfrm>
              <a:off x="7370151" y="4711346"/>
              <a:ext cx="1214243" cy="596854"/>
            </a:xfrm>
            <a:custGeom>
              <a:avLst/>
              <a:gdLst>
                <a:gd name="T0" fmla="*/ 2147483646 w 369"/>
                <a:gd name="T1" fmla="*/ 2147483646 h 182"/>
                <a:gd name="T2" fmla="*/ 2147483646 w 369"/>
                <a:gd name="T3" fmla="*/ 2147483646 h 182"/>
                <a:gd name="T4" fmla="*/ 2147483646 w 369"/>
                <a:gd name="T5" fmla="*/ 2147483646 h 182"/>
                <a:gd name="T6" fmla="*/ 2147483646 w 369"/>
                <a:gd name="T7" fmla="*/ 2147483646 h 182"/>
                <a:gd name="T8" fmla="*/ 2147483646 w 369"/>
                <a:gd name="T9" fmla="*/ 2147483646 h 182"/>
                <a:gd name="T10" fmla="*/ 2147483646 w 369"/>
                <a:gd name="T11" fmla="*/ 2147483646 h 182"/>
                <a:gd name="T12" fmla="*/ 2147483646 w 369"/>
                <a:gd name="T13" fmla="*/ 0 h 182"/>
                <a:gd name="T14" fmla="*/ 0 w 369"/>
                <a:gd name="T15" fmla="*/ 2147483646 h 182"/>
                <a:gd name="T16" fmla="*/ 2147483646 w 369"/>
                <a:gd name="T17" fmla="*/ 2147483646 h 182"/>
                <a:gd name="T18" fmla="*/ 2147483646 w 369"/>
                <a:gd name="T19" fmla="*/ 2147483646 h 182"/>
                <a:gd name="T20" fmla="*/ 2147483646 w 369"/>
                <a:gd name="T21" fmla="*/ 2147483646 h 182"/>
                <a:gd name="T22" fmla="*/ 2147483646 w 369"/>
                <a:gd name="T23" fmla="*/ 2147483646 h 182"/>
                <a:gd name="T24" fmla="*/ 2147483646 w 369"/>
                <a:gd name="T25" fmla="*/ 2147483646 h 182"/>
                <a:gd name="T26" fmla="*/ 2147483646 w 369"/>
                <a:gd name="T27" fmla="*/ 2147483646 h 182"/>
                <a:gd name="T28" fmla="*/ 2147483646 w 369"/>
                <a:gd name="T29" fmla="*/ 2147483646 h 182"/>
                <a:gd name="T30" fmla="*/ 2147483646 w 369"/>
                <a:gd name="T31" fmla="*/ 2147483646 h 182"/>
                <a:gd name="T32" fmla="*/ 2147483646 w 369"/>
                <a:gd name="T33" fmla="*/ 2147483646 h 182"/>
                <a:gd name="T34" fmla="*/ 2147483646 w 369"/>
                <a:gd name="T35" fmla="*/ 2147483646 h 182"/>
                <a:gd name="T36" fmla="*/ 2147483646 w 369"/>
                <a:gd name="T37" fmla="*/ 2147483646 h 1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9" h="182">
                  <a:moveTo>
                    <a:pt x="331" y="81"/>
                  </a:moveTo>
                  <a:cubicBezTo>
                    <a:pt x="327" y="81"/>
                    <a:pt x="322" y="82"/>
                    <a:pt x="318" y="84"/>
                  </a:cubicBezTo>
                  <a:cubicBezTo>
                    <a:pt x="309" y="56"/>
                    <a:pt x="281" y="36"/>
                    <a:pt x="247" y="36"/>
                  </a:cubicBezTo>
                  <a:cubicBezTo>
                    <a:pt x="222" y="36"/>
                    <a:pt x="200" y="47"/>
                    <a:pt x="186" y="64"/>
                  </a:cubicBezTo>
                  <a:cubicBezTo>
                    <a:pt x="180" y="60"/>
                    <a:pt x="172" y="57"/>
                    <a:pt x="164" y="57"/>
                  </a:cubicBezTo>
                  <a:cubicBezTo>
                    <a:pt x="164" y="57"/>
                    <a:pt x="164" y="57"/>
                    <a:pt x="164" y="57"/>
                  </a:cubicBezTo>
                  <a:cubicBezTo>
                    <a:pt x="160" y="25"/>
                    <a:pt x="125" y="0"/>
                    <a:pt x="82" y="0"/>
                  </a:cubicBezTo>
                  <a:cubicBezTo>
                    <a:pt x="36" y="0"/>
                    <a:pt x="0" y="28"/>
                    <a:pt x="0" y="63"/>
                  </a:cubicBezTo>
                  <a:cubicBezTo>
                    <a:pt x="0" y="86"/>
                    <a:pt x="15" y="106"/>
                    <a:pt x="38" y="117"/>
                  </a:cubicBezTo>
                  <a:cubicBezTo>
                    <a:pt x="37" y="119"/>
                    <a:pt x="37" y="121"/>
                    <a:pt x="37" y="123"/>
                  </a:cubicBezTo>
                  <a:cubicBezTo>
                    <a:pt x="37" y="156"/>
                    <a:pt x="70" y="182"/>
                    <a:pt x="111" y="182"/>
                  </a:cubicBezTo>
                  <a:cubicBezTo>
                    <a:pt x="135" y="182"/>
                    <a:pt x="157" y="172"/>
                    <a:pt x="170" y="157"/>
                  </a:cubicBezTo>
                  <a:cubicBezTo>
                    <a:pt x="173" y="158"/>
                    <a:pt x="177" y="158"/>
                    <a:pt x="180" y="158"/>
                  </a:cubicBezTo>
                  <a:cubicBezTo>
                    <a:pt x="188" y="158"/>
                    <a:pt x="195" y="156"/>
                    <a:pt x="201" y="152"/>
                  </a:cubicBezTo>
                  <a:cubicBezTo>
                    <a:pt x="214" y="161"/>
                    <a:pt x="230" y="166"/>
                    <a:pt x="247" y="166"/>
                  </a:cubicBezTo>
                  <a:cubicBezTo>
                    <a:pt x="270" y="166"/>
                    <a:pt x="291" y="157"/>
                    <a:pt x="304" y="142"/>
                  </a:cubicBezTo>
                  <a:cubicBezTo>
                    <a:pt x="311" y="148"/>
                    <a:pt x="321" y="152"/>
                    <a:pt x="331" y="152"/>
                  </a:cubicBezTo>
                  <a:cubicBezTo>
                    <a:pt x="352" y="152"/>
                    <a:pt x="369" y="137"/>
                    <a:pt x="369" y="117"/>
                  </a:cubicBezTo>
                  <a:cubicBezTo>
                    <a:pt x="369" y="97"/>
                    <a:pt x="352" y="81"/>
                    <a:pt x="331" y="8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MH_Other_11"/>
            <p:cNvSpPr/>
            <p:nvPr>
              <p:custDataLst>
                <p:tags r:id="rId11"/>
              </p:custDataLst>
            </p:nvPr>
          </p:nvSpPr>
          <p:spPr bwMode="auto">
            <a:xfrm>
              <a:off x="7366300" y="4707496"/>
              <a:ext cx="1221944" cy="604554"/>
            </a:xfrm>
            <a:custGeom>
              <a:avLst/>
              <a:gdLst>
                <a:gd name="T0" fmla="*/ 332 w 371"/>
                <a:gd name="T1" fmla="*/ 81 h 184"/>
                <a:gd name="T2" fmla="*/ 319 w 371"/>
                <a:gd name="T3" fmla="*/ 85 h 184"/>
                <a:gd name="T4" fmla="*/ 248 w 371"/>
                <a:gd name="T5" fmla="*/ 36 h 184"/>
                <a:gd name="T6" fmla="*/ 187 w 371"/>
                <a:gd name="T7" fmla="*/ 65 h 184"/>
                <a:gd name="T8" fmla="*/ 165 w 371"/>
                <a:gd name="T9" fmla="*/ 58 h 184"/>
                <a:gd name="T10" fmla="*/ 165 w 371"/>
                <a:gd name="T11" fmla="*/ 58 h 184"/>
                <a:gd name="T12" fmla="*/ 166 w 371"/>
                <a:gd name="T13" fmla="*/ 58 h 184"/>
                <a:gd name="T14" fmla="*/ 24 w 371"/>
                <a:gd name="T15" fmla="*/ 19 h 184"/>
                <a:gd name="T16" fmla="*/ 38 w 371"/>
                <a:gd name="T17" fmla="*/ 119 h 184"/>
                <a:gd name="T18" fmla="*/ 38 w 371"/>
                <a:gd name="T19" fmla="*/ 118 h 184"/>
                <a:gd name="T20" fmla="*/ 59 w 371"/>
                <a:gd name="T21" fmla="*/ 166 h 184"/>
                <a:gd name="T22" fmla="*/ 172 w 371"/>
                <a:gd name="T23" fmla="*/ 159 h 184"/>
                <a:gd name="T24" fmla="*/ 171 w 371"/>
                <a:gd name="T25" fmla="*/ 159 h 184"/>
                <a:gd name="T26" fmla="*/ 203 w 371"/>
                <a:gd name="T27" fmla="*/ 154 h 184"/>
                <a:gd name="T28" fmla="*/ 202 w 371"/>
                <a:gd name="T29" fmla="*/ 154 h 184"/>
                <a:gd name="T30" fmla="*/ 306 w 371"/>
                <a:gd name="T31" fmla="*/ 143 h 184"/>
                <a:gd name="T32" fmla="*/ 305 w 371"/>
                <a:gd name="T33" fmla="*/ 143 h 184"/>
                <a:gd name="T34" fmla="*/ 360 w 371"/>
                <a:gd name="T35" fmla="*/ 144 h 184"/>
                <a:gd name="T36" fmla="*/ 360 w 371"/>
                <a:gd name="T37" fmla="*/ 92 h 184"/>
                <a:gd name="T38" fmla="*/ 332 w 371"/>
                <a:gd name="T39" fmla="*/ 82 h 184"/>
                <a:gd name="T40" fmla="*/ 358 w 371"/>
                <a:gd name="T41" fmla="*/ 93 h 184"/>
                <a:gd name="T42" fmla="*/ 358 w 371"/>
                <a:gd name="T43" fmla="*/ 142 h 184"/>
                <a:gd name="T44" fmla="*/ 306 w 371"/>
                <a:gd name="T45" fmla="*/ 142 h 184"/>
                <a:gd name="T46" fmla="*/ 305 w 371"/>
                <a:gd name="T47" fmla="*/ 142 h 184"/>
                <a:gd name="T48" fmla="*/ 203 w 371"/>
                <a:gd name="T49" fmla="*/ 152 h 184"/>
                <a:gd name="T50" fmla="*/ 202 w 371"/>
                <a:gd name="T51" fmla="*/ 152 h 184"/>
                <a:gd name="T52" fmla="*/ 171 w 371"/>
                <a:gd name="T53" fmla="*/ 157 h 184"/>
                <a:gd name="T54" fmla="*/ 171 w 371"/>
                <a:gd name="T55" fmla="*/ 158 h 184"/>
                <a:gd name="T56" fmla="*/ 60 w 371"/>
                <a:gd name="T57" fmla="*/ 165 h 184"/>
                <a:gd name="T58" fmla="*/ 40 w 371"/>
                <a:gd name="T59" fmla="*/ 118 h 184"/>
                <a:gd name="T60" fmla="*/ 39 w 371"/>
                <a:gd name="T61" fmla="*/ 117 h 184"/>
                <a:gd name="T62" fmla="*/ 25 w 371"/>
                <a:gd name="T63" fmla="*/ 20 h 184"/>
                <a:gd name="T64" fmla="*/ 164 w 371"/>
                <a:gd name="T65" fmla="*/ 59 h 184"/>
                <a:gd name="T66" fmla="*/ 165 w 371"/>
                <a:gd name="T67" fmla="*/ 59 h 184"/>
                <a:gd name="T68" fmla="*/ 165 w 371"/>
                <a:gd name="T69" fmla="*/ 59 h 184"/>
                <a:gd name="T70" fmla="*/ 188 w 371"/>
                <a:gd name="T71" fmla="*/ 67 h 184"/>
                <a:gd name="T72" fmla="*/ 248 w 371"/>
                <a:gd name="T73" fmla="*/ 38 h 184"/>
                <a:gd name="T74" fmla="*/ 318 w 371"/>
                <a:gd name="T75" fmla="*/ 86 h 184"/>
                <a:gd name="T76" fmla="*/ 332 w 371"/>
                <a:gd name="T77" fmla="*/ 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1" h="184">
                  <a:moveTo>
                    <a:pt x="332" y="82"/>
                  </a:moveTo>
                  <a:cubicBezTo>
                    <a:pt x="332" y="81"/>
                    <a:pt x="332" y="81"/>
                    <a:pt x="332" y="81"/>
                  </a:cubicBezTo>
                  <a:cubicBezTo>
                    <a:pt x="327" y="81"/>
                    <a:pt x="323" y="82"/>
                    <a:pt x="319" y="84"/>
                  </a:cubicBezTo>
                  <a:cubicBezTo>
                    <a:pt x="319" y="85"/>
                    <a:pt x="319" y="85"/>
                    <a:pt x="319" y="85"/>
                  </a:cubicBezTo>
                  <a:cubicBezTo>
                    <a:pt x="320" y="84"/>
                    <a:pt x="320" y="84"/>
                    <a:pt x="320" y="84"/>
                  </a:cubicBezTo>
                  <a:cubicBezTo>
                    <a:pt x="311" y="56"/>
                    <a:pt x="282" y="36"/>
                    <a:pt x="248" y="36"/>
                  </a:cubicBezTo>
                  <a:cubicBezTo>
                    <a:pt x="223" y="36"/>
                    <a:pt x="200" y="47"/>
                    <a:pt x="187" y="65"/>
                  </a:cubicBezTo>
                  <a:cubicBezTo>
                    <a:pt x="187" y="65"/>
                    <a:pt x="187" y="65"/>
                    <a:pt x="187" y="65"/>
                  </a:cubicBezTo>
                  <a:cubicBezTo>
                    <a:pt x="188" y="65"/>
                    <a:pt x="188" y="65"/>
                    <a:pt x="188" y="65"/>
                  </a:cubicBezTo>
                  <a:cubicBezTo>
                    <a:pt x="182" y="60"/>
                    <a:pt x="174" y="58"/>
                    <a:pt x="165" y="58"/>
                  </a:cubicBezTo>
                  <a:cubicBezTo>
                    <a:pt x="165" y="58"/>
                    <a:pt x="165" y="58"/>
                    <a:pt x="165" y="58"/>
                  </a:cubicBezTo>
                  <a:cubicBezTo>
                    <a:pt x="165" y="58"/>
                    <a:pt x="165" y="58"/>
                    <a:pt x="165" y="58"/>
                  </a:cubicBezTo>
                  <a:cubicBezTo>
                    <a:pt x="165" y="58"/>
                    <a:pt x="165" y="58"/>
                    <a:pt x="165" y="58"/>
                  </a:cubicBezTo>
                  <a:cubicBezTo>
                    <a:pt x="166" y="58"/>
                    <a:pt x="166" y="58"/>
                    <a:pt x="166" y="58"/>
                  </a:cubicBezTo>
                  <a:cubicBezTo>
                    <a:pt x="162" y="26"/>
                    <a:pt x="126" y="0"/>
                    <a:pt x="83" y="0"/>
                  </a:cubicBezTo>
                  <a:cubicBezTo>
                    <a:pt x="60" y="0"/>
                    <a:pt x="39" y="7"/>
                    <a:pt x="24" y="19"/>
                  </a:cubicBezTo>
                  <a:cubicBezTo>
                    <a:pt x="9" y="30"/>
                    <a:pt x="0" y="47"/>
                    <a:pt x="0" y="64"/>
                  </a:cubicBezTo>
                  <a:cubicBezTo>
                    <a:pt x="0" y="87"/>
                    <a:pt x="15" y="107"/>
                    <a:pt x="38" y="119"/>
                  </a:cubicBezTo>
                  <a:cubicBezTo>
                    <a:pt x="39" y="118"/>
                    <a:pt x="39" y="118"/>
                    <a:pt x="39" y="118"/>
                  </a:cubicBezTo>
                  <a:cubicBezTo>
                    <a:pt x="38" y="118"/>
                    <a:pt x="38" y="118"/>
                    <a:pt x="38" y="118"/>
                  </a:cubicBezTo>
                  <a:cubicBezTo>
                    <a:pt x="38" y="120"/>
                    <a:pt x="37" y="122"/>
                    <a:pt x="37" y="124"/>
                  </a:cubicBezTo>
                  <a:cubicBezTo>
                    <a:pt x="37" y="140"/>
                    <a:pt x="46" y="156"/>
                    <a:pt x="59" y="166"/>
                  </a:cubicBezTo>
                  <a:cubicBezTo>
                    <a:pt x="73" y="177"/>
                    <a:pt x="91" y="184"/>
                    <a:pt x="112" y="184"/>
                  </a:cubicBezTo>
                  <a:cubicBezTo>
                    <a:pt x="136" y="184"/>
                    <a:pt x="158" y="174"/>
                    <a:pt x="172" y="159"/>
                  </a:cubicBezTo>
                  <a:cubicBezTo>
                    <a:pt x="171" y="158"/>
                    <a:pt x="171" y="158"/>
                    <a:pt x="171" y="158"/>
                  </a:cubicBezTo>
                  <a:cubicBezTo>
                    <a:pt x="171" y="159"/>
                    <a:pt x="171" y="159"/>
                    <a:pt x="171" y="159"/>
                  </a:cubicBezTo>
                  <a:cubicBezTo>
                    <a:pt x="174" y="160"/>
                    <a:pt x="177" y="160"/>
                    <a:pt x="181" y="160"/>
                  </a:cubicBezTo>
                  <a:cubicBezTo>
                    <a:pt x="189" y="160"/>
                    <a:pt x="197" y="158"/>
                    <a:pt x="203" y="154"/>
                  </a:cubicBezTo>
                  <a:cubicBezTo>
                    <a:pt x="202" y="153"/>
                    <a:pt x="202" y="153"/>
                    <a:pt x="202" y="153"/>
                  </a:cubicBezTo>
                  <a:cubicBezTo>
                    <a:pt x="202" y="154"/>
                    <a:pt x="202" y="154"/>
                    <a:pt x="202" y="154"/>
                  </a:cubicBezTo>
                  <a:cubicBezTo>
                    <a:pt x="215" y="163"/>
                    <a:pt x="231" y="168"/>
                    <a:pt x="248" y="168"/>
                  </a:cubicBezTo>
                  <a:cubicBezTo>
                    <a:pt x="272" y="168"/>
                    <a:pt x="293" y="158"/>
                    <a:pt x="306" y="143"/>
                  </a:cubicBezTo>
                  <a:cubicBezTo>
                    <a:pt x="305" y="143"/>
                    <a:pt x="305" y="143"/>
                    <a:pt x="305" y="143"/>
                  </a:cubicBezTo>
                  <a:cubicBezTo>
                    <a:pt x="305" y="143"/>
                    <a:pt x="305" y="143"/>
                    <a:pt x="305" y="143"/>
                  </a:cubicBezTo>
                  <a:cubicBezTo>
                    <a:pt x="312" y="150"/>
                    <a:pt x="322" y="154"/>
                    <a:pt x="332" y="154"/>
                  </a:cubicBezTo>
                  <a:cubicBezTo>
                    <a:pt x="343" y="154"/>
                    <a:pt x="353" y="150"/>
                    <a:pt x="360" y="144"/>
                  </a:cubicBezTo>
                  <a:cubicBezTo>
                    <a:pt x="367" y="137"/>
                    <a:pt x="371" y="128"/>
                    <a:pt x="371" y="118"/>
                  </a:cubicBezTo>
                  <a:cubicBezTo>
                    <a:pt x="371" y="108"/>
                    <a:pt x="367" y="99"/>
                    <a:pt x="360" y="92"/>
                  </a:cubicBezTo>
                  <a:cubicBezTo>
                    <a:pt x="353" y="85"/>
                    <a:pt x="343" y="81"/>
                    <a:pt x="332" y="81"/>
                  </a:cubicBezTo>
                  <a:cubicBezTo>
                    <a:pt x="332" y="82"/>
                    <a:pt x="332" y="82"/>
                    <a:pt x="332" y="82"/>
                  </a:cubicBezTo>
                  <a:cubicBezTo>
                    <a:pt x="332" y="83"/>
                    <a:pt x="332" y="83"/>
                    <a:pt x="332" y="83"/>
                  </a:cubicBezTo>
                  <a:cubicBezTo>
                    <a:pt x="343" y="83"/>
                    <a:pt x="352" y="87"/>
                    <a:pt x="358" y="93"/>
                  </a:cubicBezTo>
                  <a:cubicBezTo>
                    <a:pt x="365" y="100"/>
                    <a:pt x="369" y="108"/>
                    <a:pt x="369" y="118"/>
                  </a:cubicBezTo>
                  <a:cubicBezTo>
                    <a:pt x="369" y="127"/>
                    <a:pt x="365" y="136"/>
                    <a:pt x="358" y="142"/>
                  </a:cubicBezTo>
                  <a:cubicBezTo>
                    <a:pt x="352" y="149"/>
                    <a:pt x="343" y="153"/>
                    <a:pt x="332" y="153"/>
                  </a:cubicBezTo>
                  <a:cubicBezTo>
                    <a:pt x="322" y="153"/>
                    <a:pt x="313" y="149"/>
                    <a:pt x="306" y="142"/>
                  </a:cubicBezTo>
                  <a:cubicBezTo>
                    <a:pt x="305" y="142"/>
                    <a:pt x="305" y="142"/>
                    <a:pt x="305" y="142"/>
                  </a:cubicBezTo>
                  <a:cubicBezTo>
                    <a:pt x="305" y="142"/>
                    <a:pt x="305" y="142"/>
                    <a:pt x="305" y="142"/>
                  </a:cubicBezTo>
                  <a:cubicBezTo>
                    <a:pt x="292" y="157"/>
                    <a:pt x="271" y="167"/>
                    <a:pt x="248" y="167"/>
                  </a:cubicBezTo>
                  <a:cubicBezTo>
                    <a:pt x="231" y="167"/>
                    <a:pt x="215" y="161"/>
                    <a:pt x="203" y="152"/>
                  </a:cubicBezTo>
                  <a:cubicBezTo>
                    <a:pt x="202" y="152"/>
                    <a:pt x="202" y="152"/>
                    <a:pt x="202" y="152"/>
                  </a:cubicBezTo>
                  <a:cubicBezTo>
                    <a:pt x="202" y="152"/>
                    <a:pt x="202" y="152"/>
                    <a:pt x="202" y="152"/>
                  </a:cubicBezTo>
                  <a:cubicBezTo>
                    <a:pt x="196" y="156"/>
                    <a:pt x="189" y="159"/>
                    <a:pt x="181" y="159"/>
                  </a:cubicBezTo>
                  <a:cubicBezTo>
                    <a:pt x="178" y="159"/>
                    <a:pt x="174" y="158"/>
                    <a:pt x="171" y="157"/>
                  </a:cubicBezTo>
                  <a:cubicBezTo>
                    <a:pt x="171" y="157"/>
                    <a:pt x="171" y="157"/>
                    <a:pt x="171" y="157"/>
                  </a:cubicBezTo>
                  <a:cubicBezTo>
                    <a:pt x="171" y="158"/>
                    <a:pt x="171" y="158"/>
                    <a:pt x="171" y="158"/>
                  </a:cubicBezTo>
                  <a:cubicBezTo>
                    <a:pt x="158" y="173"/>
                    <a:pt x="136" y="182"/>
                    <a:pt x="112" y="182"/>
                  </a:cubicBezTo>
                  <a:cubicBezTo>
                    <a:pt x="92" y="182"/>
                    <a:pt x="73" y="176"/>
                    <a:pt x="60" y="165"/>
                  </a:cubicBezTo>
                  <a:cubicBezTo>
                    <a:pt x="47" y="155"/>
                    <a:pt x="39" y="140"/>
                    <a:pt x="39" y="124"/>
                  </a:cubicBezTo>
                  <a:cubicBezTo>
                    <a:pt x="39" y="122"/>
                    <a:pt x="39" y="120"/>
                    <a:pt x="40" y="118"/>
                  </a:cubicBezTo>
                  <a:cubicBezTo>
                    <a:pt x="40" y="117"/>
                    <a:pt x="40" y="117"/>
                    <a:pt x="40" y="117"/>
                  </a:cubicBezTo>
                  <a:cubicBezTo>
                    <a:pt x="39" y="117"/>
                    <a:pt x="39" y="117"/>
                    <a:pt x="39" y="117"/>
                  </a:cubicBezTo>
                  <a:cubicBezTo>
                    <a:pt x="16" y="106"/>
                    <a:pt x="2" y="86"/>
                    <a:pt x="2" y="64"/>
                  </a:cubicBezTo>
                  <a:cubicBezTo>
                    <a:pt x="2" y="47"/>
                    <a:pt x="11" y="32"/>
                    <a:pt x="25" y="20"/>
                  </a:cubicBezTo>
                  <a:cubicBezTo>
                    <a:pt x="40" y="9"/>
                    <a:pt x="60" y="2"/>
                    <a:pt x="83" y="2"/>
                  </a:cubicBezTo>
                  <a:cubicBezTo>
                    <a:pt x="125" y="2"/>
                    <a:pt x="160" y="27"/>
                    <a:pt x="164" y="59"/>
                  </a:cubicBezTo>
                  <a:cubicBezTo>
                    <a:pt x="164" y="59"/>
                    <a:pt x="164" y="59"/>
                    <a:pt x="164" y="59"/>
                  </a:cubicBezTo>
                  <a:cubicBezTo>
                    <a:pt x="165" y="59"/>
                    <a:pt x="165" y="59"/>
                    <a:pt x="165" y="59"/>
                  </a:cubicBezTo>
                  <a:cubicBezTo>
                    <a:pt x="165" y="58"/>
                    <a:pt x="165" y="58"/>
                    <a:pt x="165" y="58"/>
                  </a:cubicBezTo>
                  <a:cubicBezTo>
                    <a:pt x="165" y="59"/>
                    <a:pt x="165" y="59"/>
                    <a:pt x="165" y="59"/>
                  </a:cubicBezTo>
                  <a:cubicBezTo>
                    <a:pt x="173" y="59"/>
                    <a:pt x="181" y="62"/>
                    <a:pt x="187" y="66"/>
                  </a:cubicBezTo>
                  <a:cubicBezTo>
                    <a:pt x="188" y="67"/>
                    <a:pt x="188" y="67"/>
                    <a:pt x="188" y="67"/>
                  </a:cubicBezTo>
                  <a:cubicBezTo>
                    <a:pt x="188" y="66"/>
                    <a:pt x="188" y="66"/>
                    <a:pt x="188" y="66"/>
                  </a:cubicBezTo>
                  <a:cubicBezTo>
                    <a:pt x="201" y="49"/>
                    <a:pt x="223" y="38"/>
                    <a:pt x="248" y="38"/>
                  </a:cubicBezTo>
                  <a:cubicBezTo>
                    <a:pt x="282" y="38"/>
                    <a:pt x="310" y="58"/>
                    <a:pt x="318" y="85"/>
                  </a:cubicBezTo>
                  <a:cubicBezTo>
                    <a:pt x="318" y="86"/>
                    <a:pt x="318" y="86"/>
                    <a:pt x="318" y="86"/>
                  </a:cubicBezTo>
                  <a:cubicBezTo>
                    <a:pt x="319" y="85"/>
                    <a:pt x="319" y="85"/>
                    <a:pt x="319" y="85"/>
                  </a:cubicBezTo>
                  <a:cubicBezTo>
                    <a:pt x="323" y="84"/>
                    <a:pt x="328" y="83"/>
                    <a:pt x="332" y="83"/>
                  </a:cubicBezTo>
                  <a:cubicBezTo>
                    <a:pt x="332" y="82"/>
                    <a:pt x="332" y="82"/>
                    <a:pt x="332" y="82"/>
                  </a:cubicBezTo>
                </a:path>
              </a:pathLst>
            </a:custGeom>
            <a:solidFill>
              <a:schemeClr val="accent1">
                <a:lumMod val="40000"/>
                <a:lumOff val="60000"/>
              </a:schemeClr>
            </a:solidFill>
            <a:ln>
              <a:noFill/>
            </a:ln>
          </p:spPr>
          <p:txBody>
            <a:bodyPr/>
            <a:lstStyle/>
            <a:p>
              <a:pPr>
                <a:defRPr/>
              </a:pPr>
              <a:endParaRPr lang="zh-CN" altLang="en-US"/>
            </a:p>
          </p:txBody>
        </p:sp>
        <p:sp>
          <p:nvSpPr>
            <p:cNvPr id="15" name="MH_Other_12"/>
            <p:cNvSpPr/>
            <p:nvPr>
              <p:custDataLst>
                <p:tags r:id="rId12"/>
              </p:custDataLst>
            </p:nvPr>
          </p:nvSpPr>
          <p:spPr bwMode="auto">
            <a:xfrm>
              <a:off x="7801425" y="4878209"/>
              <a:ext cx="214353" cy="121938"/>
            </a:xfrm>
            <a:custGeom>
              <a:avLst/>
              <a:gdLst>
                <a:gd name="T0" fmla="*/ 0 w 65"/>
                <a:gd name="T1" fmla="*/ 18 h 37"/>
                <a:gd name="T2" fmla="*/ 43 w 65"/>
                <a:gd name="T3" fmla="*/ 10 h 37"/>
                <a:gd name="T4" fmla="*/ 65 w 65"/>
                <a:gd name="T5" fmla="*/ 37 h 37"/>
                <a:gd name="T6" fmla="*/ 45 w 65"/>
                <a:gd name="T7" fmla="*/ 8 h 37"/>
                <a:gd name="T8" fmla="*/ 0 w 65"/>
                <a:gd name="T9" fmla="*/ 18 h 37"/>
              </a:gdLst>
              <a:ahLst/>
              <a:cxnLst>
                <a:cxn ang="0">
                  <a:pos x="T0" y="T1"/>
                </a:cxn>
                <a:cxn ang="0">
                  <a:pos x="T2" y="T3"/>
                </a:cxn>
                <a:cxn ang="0">
                  <a:pos x="T4" y="T5"/>
                </a:cxn>
                <a:cxn ang="0">
                  <a:pos x="T6" y="T7"/>
                </a:cxn>
                <a:cxn ang="0">
                  <a:pos x="T8" y="T9"/>
                </a:cxn>
              </a:cxnLst>
              <a:rect l="0" t="0" r="r" b="b"/>
              <a:pathLst>
                <a:path w="65" h="37">
                  <a:moveTo>
                    <a:pt x="0" y="18"/>
                  </a:moveTo>
                  <a:cubicBezTo>
                    <a:pt x="0" y="18"/>
                    <a:pt x="18" y="5"/>
                    <a:pt x="43" y="10"/>
                  </a:cubicBezTo>
                  <a:cubicBezTo>
                    <a:pt x="43" y="10"/>
                    <a:pt x="63" y="14"/>
                    <a:pt x="65" y="37"/>
                  </a:cubicBezTo>
                  <a:cubicBezTo>
                    <a:pt x="65" y="37"/>
                    <a:pt x="65" y="14"/>
                    <a:pt x="45" y="8"/>
                  </a:cubicBezTo>
                  <a:cubicBezTo>
                    <a:pt x="45" y="8"/>
                    <a:pt x="24" y="0"/>
                    <a:pt x="0" y="18"/>
                  </a:cubicBezTo>
                  <a:close/>
                </a:path>
              </a:pathLst>
            </a:custGeom>
            <a:solidFill>
              <a:schemeClr val="accent1">
                <a:lumMod val="40000"/>
                <a:lumOff val="60000"/>
              </a:schemeClr>
            </a:solidFill>
            <a:ln>
              <a:noFill/>
            </a:ln>
          </p:spPr>
          <p:txBody>
            <a:bodyPr/>
            <a:lstStyle/>
            <a:p>
              <a:pPr>
                <a:defRPr/>
              </a:pPr>
              <a:endParaRPr lang="zh-CN" altLang="en-US"/>
            </a:p>
          </p:txBody>
        </p:sp>
        <p:sp>
          <p:nvSpPr>
            <p:cNvPr id="16" name="MH_Other_13"/>
            <p:cNvSpPr/>
            <p:nvPr>
              <p:custDataLst>
                <p:tags r:id="rId13"/>
              </p:custDataLst>
            </p:nvPr>
          </p:nvSpPr>
          <p:spPr bwMode="auto">
            <a:xfrm>
              <a:off x="7658951" y="4900029"/>
              <a:ext cx="214354" cy="123221"/>
            </a:xfrm>
            <a:custGeom>
              <a:avLst/>
              <a:gdLst>
                <a:gd name="T0" fmla="*/ 0 w 65"/>
                <a:gd name="T1" fmla="*/ 18 h 37"/>
                <a:gd name="T2" fmla="*/ 42 w 65"/>
                <a:gd name="T3" fmla="*/ 10 h 37"/>
                <a:gd name="T4" fmla="*/ 65 w 65"/>
                <a:gd name="T5" fmla="*/ 37 h 37"/>
                <a:gd name="T6" fmla="*/ 44 w 65"/>
                <a:gd name="T7" fmla="*/ 9 h 37"/>
                <a:gd name="T8" fmla="*/ 0 w 65"/>
                <a:gd name="T9" fmla="*/ 18 h 37"/>
              </a:gdLst>
              <a:ahLst/>
              <a:cxnLst>
                <a:cxn ang="0">
                  <a:pos x="T0" y="T1"/>
                </a:cxn>
                <a:cxn ang="0">
                  <a:pos x="T2" y="T3"/>
                </a:cxn>
                <a:cxn ang="0">
                  <a:pos x="T4" y="T5"/>
                </a:cxn>
                <a:cxn ang="0">
                  <a:pos x="T6" y="T7"/>
                </a:cxn>
                <a:cxn ang="0">
                  <a:pos x="T8" y="T9"/>
                </a:cxn>
              </a:cxnLst>
              <a:rect l="0" t="0" r="r" b="b"/>
              <a:pathLst>
                <a:path w="65" h="37">
                  <a:moveTo>
                    <a:pt x="0" y="18"/>
                  </a:moveTo>
                  <a:cubicBezTo>
                    <a:pt x="0" y="18"/>
                    <a:pt x="17" y="6"/>
                    <a:pt x="42" y="10"/>
                  </a:cubicBezTo>
                  <a:cubicBezTo>
                    <a:pt x="42" y="10"/>
                    <a:pt x="63" y="14"/>
                    <a:pt x="65" y="37"/>
                  </a:cubicBezTo>
                  <a:cubicBezTo>
                    <a:pt x="65" y="37"/>
                    <a:pt x="65" y="14"/>
                    <a:pt x="44" y="9"/>
                  </a:cubicBezTo>
                  <a:cubicBezTo>
                    <a:pt x="44" y="9"/>
                    <a:pt x="24" y="0"/>
                    <a:pt x="0" y="18"/>
                  </a:cubicBezTo>
                  <a:close/>
                </a:path>
              </a:pathLst>
            </a:custGeom>
            <a:solidFill>
              <a:schemeClr val="accent1">
                <a:lumMod val="40000"/>
                <a:lumOff val="60000"/>
              </a:schemeClr>
            </a:solidFill>
            <a:ln>
              <a:noFill/>
            </a:ln>
          </p:spPr>
          <p:txBody>
            <a:bodyPr/>
            <a:lstStyle/>
            <a:p>
              <a:pPr>
                <a:defRPr/>
              </a:pPr>
              <a:endParaRPr lang="zh-CN" altLang="en-US"/>
            </a:p>
          </p:txBody>
        </p:sp>
        <p:sp>
          <p:nvSpPr>
            <p:cNvPr id="17" name="MH_Other_14"/>
            <p:cNvSpPr/>
            <p:nvPr>
              <p:custDataLst>
                <p:tags r:id="rId14"/>
              </p:custDataLst>
            </p:nvPr>
          </p:nvSpPr>
          <p:spPr bwMode="auto">
            <a:xfrm>
              <a:off x="7869453" y="5119517"/>
              <a:ext cx="220771" cy="82148"/>
            </a:xfrm>
            <a:custGeom>
              <a:avLst/>
              <a:gdLst>
                <a:gd name="T0" fmla="*/ 67 w 67"/>
                <a:gd name="T1" fmla="*/ 2 h 25"/>
                <a:gd name="T2" fmla="*/ 28 w 67"/>
                <a:gd name="T3" fmla="*/ 20 h 25"/>
                <a:gd name="T4" fmla="*/ 0 w 67"/>
                <a:gd name="T5" fmla="*/ 0 h 25"/>
                <a:gd name="T6" fmla="*/ 27 w 67"/>
                <a:gd name="T7" fmla="*/ 22 h 25"/>
                <a:gd name="T8" fmla="*/ 67 w 67"/>
                <a:gd name="T9" fmla="*/ 2 h 25"/>
              </a:gdLst>
              <a:ahLst/>
              <a:cxnLst>
                <a:cxn ang="0">
                  <a:pos x="T0" y="T1"/>
                </a:cxn>
                <a:cxn ang="0">
                  <a:pos x="T2" y="T3"/>
                </a:cxn>
                <a:cxn ang="0">
                  <a:pos x="T4" y="T5"/>
                </a:cxn>
                <a:cxn ang="0">
                  <a:pos x="T6" y="T7"/>
                </a:cxn>
                <a:cxn ang="0">
                  <a:pos x="T8" y="T9"/>
                </a:cxn>
              </a:cxnLst>
              <a:rect l="0" t="0" r="r" b="b"/>
              <a:pathLst>
                <a:path w="67" h="25">
                  <a:moveTo>
                    <a:pt x="67" y="2"/>
                  </a:moveTo>
                  <a:cubicBezTo>
                    <a:pt x="67" y="2"/>
                    <a:pt x="54" y="18"/>
                    <a:pt x="28" y="20"/>
                  </a:cubicBezTo>
                  <a:cubicBezTo>
                    <a:pt x="28" y="20"/>
                    <a:pt x="8" y="22"/>
                    <a:pt x="0" y="0"/>
                  </a:cubicBezTo>
                  <a:cubicBezTo>
                    <a:pt x="0" y="0"/>
                    <a:pt x="6" y="22"/>
                    <a:pt x="27" y="22"/>
                  </a:cubicBezTo>
                  <a:cubicBezTo>
                    <a:pt x="27" y="22"/>
                    <a:pt x="49" y="25"/>
                    <a:pt x="67" y="2"/>
                  </a:cubicBezTo>
                  <a:close/>
                </a:path>
              </a:pathLst>
            </a:custGeom>
            <a:solidFill>
              <a:schemeClr val="accent1">
                <a:lumMod val="40000"/>
                <a:lumOff val="60000"/>
              </a:schemeClr>
            </a:solidFill>
            <a:ln>
              <a:noFill/>
            </a:ln>
          </p:spPr>
          <p:txBody>
            <a:bodyPr/>
            <a:lstStyle/>
            <a:p>
              <a:pPr>
                <a:defRPr/>
              </a:pPr>
              <a:endParaRPr lang="zh-CN" altLang="en-US"/>
            </a:p>
          </p:txBody>
        </p:sp>
        <p:sp>
          <p:nvSpPr>
            <p:cNvPr id="18" name="MH_Other_15"/>
            <p:cNvSpPr/>
            <p:nvPr>
              <p:custDataLst>
                <p:tags r:id="rId15"/>
              </p:custDataLst>
            </p:nvPr>
          </p:nvSpPr>
          <p:spPr bwMode="auto">
            <a:xfrm>
              <a:off x="8308430" y="4960357"/>
              <a:ext cx="151460" cy="101401"/>
            </a:xfrm>
            <a:custGeom>
              <a:avLst/>
              <a:gdLst>
                <a:gd name="T0" fmla="*/ 0 w 46"/>
                <a:gd name="T1" fmla="*/ 15 h 31"/>
                <a:gd name="T2" fmla="*/ 30 w 46"/>
                <a:gd name="T3" fmla="*/ 8 h 31"/>
                <a:gd name="T4" fmla="*/ 46 w 46"/>
                <a:gd name="T5" fmla="*/ 31 h 31"/>
                <a:gd name="T6" fmla="*/ 32 w 46"/>
                <a:gd name="T7" fmla="*/ 7 h 31"/>
                <a:gd name="T8" fmla="*/ 0 w 46"/>
                <a:gd name="T9" fmla="*/ 15 h 31"/>
              </a:gdLst>
              <a:ahLst/>
              <a:cxnLst>
                <a:cxn ang="0">
                  <a:pos x="T0" y="T1"/>
                </a:cxn>
                <a:cxn ang="0">
                  <a:pos x="T2" y="T3"/>
                </a:cxn>
                <a:cxn ang="0">
                  <a:pos x="T4" y="T5"/>
                </a:cxn>
                <a:cxn ang="0">
                  <a:pos x="T6" y="T7"/>
                </a:cxn>
                <a:cxn ang="0">
                  <a:pos x="T8" y="T9"/>
                </a:cxn>
              </a:cxnLst>
              <a:rect l="0" t="0" r="r" b="b"/>
              <a:pathLst>
                <a:path w="46" h="31">
                  <a:moveTo>
                    <a:pt x="0" y="15"/>
                  </a:moveTo>
                  <a:cubicBezTo>
                    <a:pt x="0" y="15"/>
                    <a:pt x="12" y="4"/>
                    <a:pt x="30" y="8"/>
                  </a:cubicBezTo>
                  <a:cubicBezTo>
                    <a:pt x="30" y="8"/>
                    <a:pt x="45" y="11"/>
                    <a:pt x="46" y="31"/>
                  </a:cubicBezTo>
                  <a:cubicBezTo>
                    <a:pt x="46" y="31"/>
                    <a:pt x="46" y="11"/>
                    <a:pt x="32" y="7"/>
                  </a:cubicBezTo>
                  <a:cubicBezTo>
                    <a:pt x="32" y="7"/>
                    <a:pt x="17" y="0"/>
                    <a:pt x="0" y="15"/>
                  </a:cubicBezTo>
                  <a:close/>
                </a:path>
              </a:pathLst>
            </a:custGeom>
            <a:solidFill>
              <a:schemeClr val="accent1">
                <a:lumMod val="40000"/>
                <a:lumOff val="60000"/>
              </a:schemeClr>
            </a:solidFill>
            <a:ln>
              <a:noFill/>
            </a:ln>
          </p:spPr>
          <p:txBody>
            <a:bodyPr/>
            <a:lstStyle/>
            <a:p>
              <a:pPr>
                <a:defRPr/>
              </a:pPr>
              <a:endParaRPr lang="zh-CN" altLang="en-US"/>
            </a:p>
          </p:txBody>
        </p:sp>
        <p:sp>
          <p:nvSpPr>
            <p:cNvPr id="20" name="MH_Other_17"/>
            <p:cNvSpPr/>
            <p:nvPr>
              <p:custDataLst>
                <p:tags r:id="rId16"/>
              </p:custDataLst>
            </p:nvPr>
          </p:nvSpPr>
          <p:spPr bwMode="auto">
            <a:xfrm>
              <a:off x="4650297" y="5829324"/>
              <a:ext cx="200235" cy="197667"/>
            </a:xfrm>
            <a:custGeom>
              <a:avLst/>
              <a:gdLst>
                <a:gd name="T0" fmla="*/ 34 w 61"/>
                <a:gd name="T1" fmla="*/ 59 h 60"/>
                <a:gd name="T2" fmla="*/ 34 w 61"/>
                <a:gd name="T3" fmla="*/ 58 h 60"/>
                <a:gd name="T4" fmla="*/ 30 w 61"/>
                <a:gd name="T5" fmla="*/ 58 h 60"/>
                <a:gd name="T6" fmla="*/ 2 w 61"/>
                <a:gd name="T7" fmla="*/ 33 h 60"/>
                <a:gd name="T8" fmla="*/ 2 w 61"/>
                <a:gd name="T9" fmla="*/ 30 h 60"/>
                <a:gd name="T10" fmla="*/ 27 w 61"/>
                <a:gd name="T11" fmla="*/ 2 h 60"/>
                <a:gd name="T12" fmla="*/ 31 w 61"/>
                <a:gd name="T13" fmla="*/ 2 h 60"/>
                <a:gd name="T14" fmla="*/ 59 w 61"/>
                <a:gd name="T15" fmla="*/ 27 h 60"/>
                <a:gd name="T16" fmla="*/ 59 w 61"/>
                <a:gd name="T17" fmla="*/ 30 h 60"/>
                <a:gd name="T18" fmla="*/ 34 w 61"/>
                <a:gd name="T19" fmla="*/ 58 h 60"/>
                <a:gd name="T20" fmla="*/ 34 w 61"/>
                <a:gd name="T21" fmla="*/ 59 h 60"/>
                <a:gd name="T22" fmla="*/ 34 w 61"/>
                <a:gd name="T23" fmla="*/ 60 h 60"/>
                <a:gd name="T24" fmla="*/ 61 w 61"/>
                <a:gd name="T25" fmla="*/ 30 h 60"/>
                <a:gd name="T26" fmla="*/ 60 w 61"/>
                <a:gd name="T27" fmla="*/ 26 h 60"/>
                <a:gd name="T28" fmla="*/ 31 w 61"/>
                <a:gd name="T29" fmla="*/ 0 h 60"/>
                <a:gd name="T30" fmla="*/ 27 w 61"/>
                <a:gd name="T31" fmla="*/ 0 h 60"/>
                <a:gd name="T32" fmla="*/ 0 w 61"/>
                <a:gd name="T33" fmla="*/ 30 h 60"/>
                <a:gd name="T34" fmla="*/ 0 w 61"/>
                <a:gd name="T35" fmla="*/ 33 h 60"/>
                <a:gd name="T36" fmla="*/ 30 w 61"/>
                <a:gd name="T37" fmla="*/ 60 h 60"/>
                <a:gd name="T38" fmla="*/ 34 w 61"/>
                <a:gd name="T39" fmla="*/ 60 h 60"/>
                <a:gd name="T40" fmla="*/ 34 w 61"/>
                <a:gd name="T41"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60">
                  <a:moveTo>
                    <a:pt x="34" y="59"/>
                  </a:moveTo>
                  <a:cubicBezTo>
                    <a:pt x="34" y="58"/>
                    <a:pt x="34" y="58"/>
                    <a:pt x="34" y="58"/>
                  </a:cubicBezTo>
                  <a:cubicBezTo>
                    <a:pt x="33" y="58"/>
                    <a:pt x="32" y="58"/>
                    <a:pt x="30" y="58"/>
                  </a:cubicBezTo>
                  <a:cubicBezTo>
                    <a:pt x="16" y="58"/>
                    <a:pt x="4" y="47"/>
                    <a:pt x="2" y="33"/>
                  </a:cubicBezTo>
                  <a:cubicBezTo>
                    <a:pt x="2" y="32"/>
                    <a:pt x="2" y="31"/>
                    <a:pt x="2" y="30"/>
                  </a:cubicBezTo>
                  <a:cubicBezTo>
                    <a:pt x="2" y="16"/>
                    <a:pt x="13" y="3"/>
                    <a:pt x="27" y="2"/>
                  </a:cubicBezTo>
                  <a:cubicBezTo>
                    <a:pt x="28" y="2"/>
                    <a:pt x="29" y="2"/>
                    <a:pt x="31" y="2"/>
                  </a:cubicBezTo>
                  <a:cubicBezTo>
                    <a:pt x="45" y="2"/>
                    <a:pt x="57" y="12"/>
                    <a:pt x="59" y="27"/>
                  </a:cubicBezTo>
                  <a:cubicBezTo>
                    <a:pt x="59" y="28"/>
                    <a:pt x="59" y="29"/>
                    <a:pt x="59" y="30"/>
                  </a:cubicBezTo>
                  <a:cubicBezTo>
                    <a:pt x="59" y="44"/>
                    <a:pt x="48" y="56"/>
                    <a:pt x="34" y="58"/>
                  </a:cubicBezTo>
                  <a:cubicBezTo>
                    <a:pt x="34" y="59"/>
                    <a:pt x="34" y="59"/>
                    <a:pt x="34" y="59"/>
                  </a:cubicBezTo>
                  <a:cubicBezTo>
                    <a:pt x="34" y="60"/>
                    <a:pt x="34" y="60"/>
                    <a:pt x="34" y="60"/>
                  </a:cubicBezTo>
                  <a:cubicBezTo>
                    <a:pt x="49" y="58"/>
                    <a:pt x="61" y="45"/>
                    <a:pt x="61" y="30"/>
                  </a:cubicBezTo>
                  <a:cubicBezTo>
                    <a:pt x="61" y="29"/>
                    <a:pt x="61" y="27"/>
                    <a:pt x="60" y="26"/>
                  </a:cubicBezTo>
                  <a:cubicBezTo>
                    <a:pt x="59" y="11"/>
                    <a:pt x="46" y="0"/>
                    <a:pt x="31" y="0"/>
                  </a:cubicBezTo>
                  <a:cubicBezTo>
                    <a:pt x="29" y="0"/>
                    <a:pt x="28" y="0"/>
                    <a:pt x="27" y="0"/>
                  </a:cubicBezTo>
                  <a:cubicBezTo>
                    <a:pt x="12" y="2"/>
                    <a:pt x="0" y="15"/>
                    <a:pt x="0" y="30"/>
                  </a:cubicBezTo>
                  <a:cubicBezTo>
                    <a:pt x="0" y="31"/>
                    <a:pt x="0" y="32"/>
                    <a:pt x="0" y="33"/>
                  </a:cubicBezTo>
                  <a:cubicBezTo>
                    <a:pt x="2" y="49"/>
                    <a:pt x="15" y="60"/>
                    <a:pt x="30" y="60"/>
                  </a:cubicBezTo>
                  <a:cubicBezTo>
                    <a:pt x="32" y="60"/>
                    <a:pt x="33" y="60"/>
                    <a:pt x="34" y="60"/>
                  </a:cubicBezTo>
                  <a:lnTo>
                    <a:pt x="34" y="59"/>
                  </a:lnTo>
                  <a:close/>
                </a:path>
              </a:pathLst>
            </a:custGeom>
            <a:solidFill>
              <a:schemeClr val="accent1">
                <a:lumMod val="40000"/>
                <a:lumOff val="60000"/>
              </a:schemeClr>
            </a:solidFill>
            <a:ln>
              <a:noFill/>
            </a:ln>
          </p:spPr>
          <p:txBody>
            <a:bodyPr/>
            <a:lstStyle/>
            <a:p>
              <a:pPr>
                <a:defRPr/>
              </a:pPr>
              <a:endParaRPr lang="zh-CN" altLang="en-US"/>
            </a:p>
          </p:txBody>
        </p:sp>
        <p:sp>
          <p:nvSpPr>
            <p:cNvPr id="22" name="MH_Other_19"/>
            <p:cNvSpPr/>
            <p:nvPr>
              <p:custDataLst>
                <p:tags r:id="rId17"/>
              </p:custDataLst>
            </p:nvPr>
          </p:nvSpPr>
          <p:spPr bwMode="auto">
            <a:xfrm>
              <a:off x="4910860" y="5929440"/>
              <a:ext cx="93699" cy="92416"/>
            </a:xfrm>
            <a:custGeom>
              <a:avLst/>
              <a:gdLst>
                <a:gd name="T0" fmla="*/ 2147483646 w 29"/>
                <a:gd name="T1" fmla="*/ 2147483646 h 28"/>
                <a:gd name="T2" fmla="*/ 2147483646 w 29"/>
                <a:gd name="T3" fmla="*/ 2147483646 h 28"/>
                <a:gd name="T4" fmla="*/ 2147483646 w 29"/>
                <a:gd name="T5" fmla="*/ 2147483646 h 28"/>
                <a:gd name="T6" fmla="*/ 2147483646 w 29"/>
                <a:gd name="T7" fmla="*/ 2147483646 h 28"/>
                <a:gd name="T8" fmla="*/ 2147483646 w 29"/>
                <a:gd name="T9" fmla="*/ 2147483646 h 28"/>
                <a:gd name="T10" fmla="*/ 2147483646 w 29"/>
                <a:gd name="T11" fmla="*/ 2147483646 h 28"/>
                <a:gd name="T12" fmla="*/ 2147483646 w 29"/>
                <a:gd name="T13" fmla="*/ 2147483646 h 28"/>
                <a:gd name="T14" fmla="*/ 2147483646 w 29"/>
                <a:gd name="T15" fmla="*/ 2147483646 h 28"/>
                <a:gd name="T16" fmla="*/ 2147483646 w 29"/>
                <a:gd name="T17" fmla="*/ 2147483646 h 28"/>
                <a:gd name="T18" fmla="*/ 2147483646 w 29"/>
                <a:gd name="T19" fmla="*/ 2147483646 h 28"/>
                <a:gd name="T20" fmla="*/ 2147483646 w 29"/>
                <a:gd name="T21" fmla="*/ 2147483646 h 28"/>
                <a:gd name="T22" fmla="*/ 2147483646 w 29"/>
                <a:gd name="T23" fmla="*/ 2147483646 h 28"/>
                <a:gd name="T24" fmla="*/ 2147483646 w 29"/>
                <a:gd name="T25" fmla="*/ 2147483646 h 28"/>
                <a:gd name="T26" fmla="*/ 2147483646 w 29"/>
                <a:gd name="T27" fmla="*/ 2147483646 h 28"/>
                <a:gd name="T28" fmla="*/ 2147483646 w 29"/>
                <a:gd name="T29" fmla="*/ 0 h 28"/>
                <a:gd name="T30" fmla="*/ 2147483646 w 29"/>
                <a:gd name="T31" fmla="*/ 0 h 28"/>
                <a:gd name="T32" fmla="*/ 0 w 29"/>
                <a:gd name="T33" fmla="*/ 2147483646 h 28"/>
                <a:gd name="T34" fmla="*/ 0 w 29"/>
                <a:gd name="T35" fmla="*/ 2147483646 h 28"/>
                <a:gd name="T36" fmla="*/ 2147483646 w 29"/>
                <a:gd name="T37" fmla="*/ 2147483646 h 28"/>
                <a:gd name="T38" fmla="*/ 2147483646 w 29"/>
                <a:gd name="T39" fmla="*/ 2147483646 h 28"/>
                <a:gd name="T40" fmla="*/ 2147483646 w 29"/>
                <a:gd name="T41" fmla="*/ 2147483646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 h="28">
                  <a:moveTo>
                    <a:pt x="16" y="27"/>
                  </a:moveTo>
                  <a:cubicBezTo>
                    <a:pt x="16" y="26"/>
                    <a:pt x="16" y="26"/>
                    <a:pt x="16" y="26"/>
                  </a:cubicBezTo>
                  <a:cubicBezTo>
                    <a:pt x="15" y="26"/>
                    <a:pt x="15" y="26"/>
                    <a:pt x="14" y="26"/>
                  </a:cubicBezTo>
                  <a:cubicBezTo>
                    <a:pt x="8" y="26"/>
                    <a:pt x="3" y="22"/>
                    <a:pt x="2" y="15"/>
                  </a:cubicBezTo>
                  <a:cubicBezTo>
                    <a:pt x="2" y="15"/>
                    <a:pt x="2" y="14"/>
                    <a:pt x="2" y="14"/>
                  </a:cubicBezTo>
                  <a:cubicBezTo>
                    <a:pt x="2" y="8"/>
                    <a:pt x="7" y="2"/>
                    <a:pt x="13" y="2"/>
                  </a:cubicBezTo>
                  <a:cubicBezTo>
                    <a:pt x="13" y="2"/>
                    <a:pt x="14" y="2"/>
                    <a:pt x="14" y="2"/>
                  </a:cubicBezTo>
                  <a:cubicBezTo>
                    <a:pt x="20" y="2"/>
                    <a:pt x="26" y="6"/>
                    <a:pt x="27" y="13"/>
                  </a:cubicBezTo>
                  <a:cubicBezTo>
                    <a:pt x="27" y="13"/>
                    <a:pt x="27" y="14"/>
                    <a:pt x="27" y="14"/>
                  </a:cubicBezTo>
                  <a:cubicBezTo>
                    <a:pt x="27" y="20"/>
                    <a:pt x="22" y="26"/>
                    <a:pt x="16" y="26"/>
                  </a:cubicBezTo>
                  <a:cubicBezTo>
                    <a:pt x="16" y="27"/>
                    <a:pt x="16" y="27"/>
                    <a:pt x="16" y="27"/>
                  </a:cubicBezTo>
                  <a:cubicBezTo>
                    <a:pt x="16" y="28"/>
                    <a:pt x="16" y="28"/>
                    <a:pt x="16" y="28"/>
                  </a:cubicBezTo>
                  <a:cubicBezTo>
                    <a:pt x="23" y="27"/>
                    <a:pt x="29" y="21"/>
                    <a:pt x="29" y="14"/>
                  </a:cubicBezTo>
                  <a:cubicBezTo>
                    <a:pt x="29" y="13"/>
                    <a:pt x="29" y="13"/>
                    <a:pt x="29" y="12"/>
                  </a:cubicBezTo>
                  <a:cubicBezTo>
                    <a:pt x="28" y="5"/>
                    <a:pt x="21" y="0"/>
                    <a:pt x="14" y="0"/>
                  </a:cubicBezTo>
                  <a:cubicBezTo>
                    <a:pt x="14" y="0"/>
                    <a:pt x="13" y="0"/>
                    <a:pt x="13" y="0"/>
                  </a:cubicBezTo>
                  <a:cubicBezTo>
                    <a:pt x="5" y="1"/>
                    <a:pt x="0" y="7"/>
                    <a:pt x="0" y="14"/>
                  </a:cubicBezTo>
                  <a:cubicBezTo>
                    <a:pt x="0" y="15"/>
                    <a:pt x="0" y="15"/>
                    <a:pt x="0" y="16"/>
                  </a:cubicBezTo>
                  <a:cubicBezTo>
                    <a:pt x="1" y="23"/>
                    <a:pt x="7" y="28"/>
                    <a:pt x="14" y="28"/>
                  </a:cubicBezTo>
                  <a:cubicBezTo>
                    <a:pt x="15" y="28"/>
                    <a:pt x="15" y="28"/>
                    <a:pt x="16" y="28"/>
                  </a:cubicBezTo>
                  <a:lnTo>
                    <a:pt x="16" y="27"/>
                  </a:lnTo>
                  <a:close/>
                </a:path>
              </a:pathLst>
            </a:custGeom>
            <a:solidFill>
              <a:srgbClr val="8FE2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MH_Other_27"/>
            <p:cNvSpPr/>
            <p:nvPr>
              <p:custDataLst>
                <p:tags r:id="rId18"/>
              </p:custDataLst>
            </p:nvPr>
          </p:nvSpPr>
          <p:spPr bwMode="auto">
            <a:xfrm>
              <a:off x="5249718" y="5649625"/>
              <a:ext cx="137340" cy="137340"/>
            </a:xfrm>
            <a:custGeom>
              <a:avLst/>
              <a:gdLst>
                <a:gd name="T0" fmla="*/ 23 w 42"/>
                <a:gd name="T1" fmla="*/ 41 h 42"/>
                <a:gd name="T2" fmla="*/ 23 w 42"/>
                <a:gd name="T3" fmla="*/ 40 h 42"/>
                <a:gd name="T4" fmla="*/ 21 w 42"/>
                <a:gd name="T5" fmla="*/ 40 h 42"/>
                <a:gd name="T6" fmla="*/ 2 w 42"/>
                <a:gd name="T7" fmla="*/ 23 h 42"/>
                <a:gd name="T8" fmla="*/ 2 w 42"/>
                <a:gd name="T9" fmla="*/ 21 h 42"/>
                <a:gd name="T10" fmla="*/ 19 w 42"/>
                <a:gd name="T11" fmla="*/ 2 h 42"/>
                <a:gd name="T12" fmla="*/ 21 w 42"/>
                <a:gd name="T13" fmla="*/ 2 h 42"/>
                <a:gd name="T14" fmla="*/ 40 w 42"/>
                <a:gd name="T15" fmla="*/ 19 h 42"/>
                <a:gd name="T16" fmla="*/ 40 w 42"/>
                <a:gd name="T17" fmla="*/ 21 h 42"/>
                <a:gd name="T18" fmla="*/ 23 w 42"/>
                <a:gd name="T19" fmla="*/ 40 h 42"/>
                <a:gd name="T20" fmla="*/ 23 w 42"/>
                <a:gd name="T21" fmla="*/ 41 h 42"/>
                <a:gd name="T22" fmla="*/ 24 w 42"/>
                <a:gd name="T23" fmla="*/ 42 h 42"/>
                <a:gd name="T24" fmla="*/ 42 w 42"/>
                <a:gd name="T25" fmla="*/ 21 h 42"/>
                <a:gd name="T26" fmla="*/ 42 w 42"/>
                <a:gd name="T27" fmla="*/ 19 h 42"/>
                <a:gd name="T28" fmla="*/ 21 w 42"/>
                <a:gd name="T29" fmla="*/ 0 h 42"/>
                <a:gd name="T30" fmla="*/ 19 w 42"/>
                <a:gd name="T31" fmla="*/ 0 h 42"/>
                <a:gd name="T32" fmla="*/ 0 w 42"/>
                <a:gd name="T33" fmla="*/ 21 h 42"/>
                <a:gd name="T34" fmla="*/ 0 w 42"/>
                <a:gd name="T35" fmla="*/ 23 h 42"/>
                <a:gd name="T36" fmla="*/ 21 w 42"/>
                <a:gd name="T37" fmla="*/ 42 h 42"/>
                <a:gd name="T38" fmla="*/ 24 w 42"/>
                <a:gd name="T39" fmla="*/ 42 h 42"/>
                <a:gd name="T40" fmla="*/ 23 w 42"/>
                <a:gd name="T41"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42">
                  <a:moveTo>
                    <a:pt x="23" y="41"/>
                  </a:moveTo>
                  <a:cubicBezTo>
                    <a:pt x="23" y="40"/>
                    <a:pt x="23" y="40"/>
                    <a:pt x="23" y="40"/>
                  </a:cubicBezTo>
                  <a:cubicBezTo>
                    <a:pt x="23" y="40"/>
                    <a:pt x="22" y="40"/>
                    <a:pt x="21" y="40"/>
                  </a:cubicBezTo>
                  <a:cubicBezTo>
                    <a:pt x="12" y="40"/>
                    <a:pt x="3" y="33"/>
                    <a:pt x="2" y="23"/>
                  </a:cubicBezTo>
                  <a:cubicBezTo>
                    <a:pt x="2" y="22"/>
                    <a:pt x="2" y="22"/>
                    <a:pt x="2" y="21"/>
                  </a:cubicBezTo>
                  <a:cubicBezTo>
                    <a:pt x="2" y="11"/>
                    <a:pt x="9" y="3"/>
                    <a:pt x="19" y="2"/>
                  </a:cubicBezTo>
                  <a:cubicBezTo>
                    <a:pt x="20" y="2"/>
                    <a:pt x="21" y="2"/>
                    <a:pt x="21" y="2"/>
                  </a:cubicBezTo>
                  <a:cubicBezTo>
                    <a:pt x="31" y="2"/>
                    <a:pt x="39" y="9"/>
                    <a:pt x="40" y="19"/>
                  </a:cubicBezTo>
                  <a:cubicBezTo>
                    <a:pt x="40" y="20"/>
                    <a:pt x="40" y="20"/>
                    <a:pt x="40" y="21"/>
                  </a:cubicBezTo>
                  <a:cubicBezTo>
                    <a:pt x="40" y="31"/>
                    <a:pt x="33" y="39"/>
                    <a:pt x="23" y="40"/>
                  </a:cubicBezTo>
                  <a:cubicBezTo>
                    <a:pt x="23" y="41"/>
                    <a:pt x="23" y="41"/>
                    <a:pt x="23" y="41"/>
                  </a:cubicBezTo>
                  <a:cubicBezTo>
                    <a:pt x="24" y="42"/>
                    <a:pt x="24" y="42"/>
                    <a:pt x="24" y="42"/>
                  </a:cubicBezTo>
                  <a:cubicBezTo>
                    <a:pt x="34" y="41"/>
                    <a:pt x="42" y="32"/>
                    <a:pt x="42" y="21"/>
                  </a:cubicBezTo>
                  <a:cubicBezTo>
                    <a:pt x="42" y="20"/>
                    <a:pt x="42" y="19"/>
                    <a:pt x="42" y="19"/>
                  </a:cubicBezTo>
                  <a:cubicBezTo>
                    <a:pt x="41" y="8"/>
                    <a:pt x="32" y="0"/>
                    <a:pt x="21" y="0"/>
                  </a:cubicBezTo>
                  <a:cubicBezTo>
                    <a:pt x="20" y="0"/>
                    <a:pt x="20" y="0"/>
                    <a:pt x="19" y="0"/>
                  </a:cubicBezTo>
                  <a:cubicBezTo>
                    <a:pt x="8" y="1"/>
                    <a:pt x="0" y="10"/>
                    <a:pt x="0" y="21"/>
                  </a:cubicBezTo>
                  <a:cubicBezTo>
                    <a:pt x="0" y="22"/>
                    <a:pt x="0" y="23"/>
                    <a:pt x="0" y="23"/>
                  </a:cubicBezTo>
                  <a:cubicBezTo>
                    <a:pt x="2" y="34"/>
                    <a:pt x="11" y="42"/>
                    <a:pt x="21" y="42"/>
                  </a:cubicBezTo>
                  <a:cubicBezTo>
                    <a:pt x="22" y="42"/>
                    <a:pt x="23" y="42"/>
                    <a:pt x="24" y="42"/>
                  </a:cubicBezTo>
                  <a:lnTo>
                    <a:pt x="23" y="41"/>
                  </a:lnTo>
                  <a:close/>
                </a:path>
              </a:pathLst>
            </a:custGeom>
            <a:solidFill>
              <a:schemeClr val="accent2">
                <a:lumMod val="40000"/>
                <a:lumOff val="60000"/>
              </a:schemeClr>
            </a:solidFill>
            <a:ln>
              <a:noFill/>
            </a:ln>
          </p:spPr>
          <p:txBody>
            <a:bodyPr/>
            <a:lstStyle/>
            <a:p>
              <a:pPr>
                <a:defRPr/>
              </a:pPr>
              <a:endParaRPr lang="zh-CN" altLang="en-US"/>
            </a:p>
          </p:txBody>
        </p:sp>
        <p:sp>
          <p:nvSpPr>
            <p:cNvPr id="32" name="MH_Other_29"/>
            <p:cNvSpPr/>
            <p:nvPr>
              <p:custDataLst>
                <p:tags r:id="rId19"/>
              </p:custDataLst>
            </p:nvPr>
          </p:nvSpPr>
          <p:spPr bwMode="auto">
            <a:xfrm>
              <a:off x="4609224" y="5591866"/>
              <a:ext cx="182265" cy="182265"/>
            </a:xfrm>
            <a:custGeom>
              <a:avLst/>
              <a:gdLst>
                <a:gd name="T0" fmla="*/ 30 w 55"/>
                <a:gd name="T1" fmla="*/ 54 h 55"/>
                <a:gd name="T2" fmla="*/ 30 w 55"/>
                <a:gd name="T3" fmla="*/ 53 h 55"/>
                <a:gd name="T4" fmla="*/ 27 w 55"/>
                <a:gd name="T5" fmla="*/ 53 h 55"/>
                <a:gd name="T6" fmla="*/ 2 w 55"/>
                <a:gd name="T7" fmla="*/ 30 h 55"/>
                <a:gd name="T8" fmla="*/ 2 w 55"/>
                <a:gd name="T9" fmla="*/ 27 h 55"/>
                <a:gd name="T10" fmla="*/ 25 w 55"/>
                <a:gd name="T11" fmla="*/ 2 h 55"/>
                <a:gd name="T12" fmla="*/ 27 w 55"/>
                <a:gd name="T13" fmla="*/ 2 h 55"/>
                <a:gd name="T14" fmla="*/ 53 w 55"/>
                <a:gd name="T15" fmla="*/ 24 h 55"/>
                <a:gd name="T16" fmla="*/ 53 w 55"/>
                <a:gd name="T17" fmla="*/ 27 h 55"/>
                <a:gd name="T18" fmla="*/ 30 w 55"/>
                <a:gd name="T19" fmla="*/ 53 h 55"/>
                <a:gd name="T20" fmla="*/ 30 w 55"/>
                <a:gd name="T21" fmla="*/ 54 h 55"/>
                <a:gd name="T22" fmla="*/ 31 w 55"/>
                <a:gd name="T23" fmla="*/ 55 h 55"/>
                <a:gd name="T24" fmla="*/ 55 w 55"/>
                <a:gd name="T25" fmla="*/ 27 h 55"/>
                <a:gd name="T26" fmla="*/ 55 w 55"/>
                <a:gd name="T27" fmla="*/ 24 h 55"/>
                <a:gd name="T28" fmla="*/ 27 w 55"/>
                <a:gd name="T29" fmla="*/ 0 h 55"/>
                <a:gd name="T30" fmla="*/ 24 w 55"/>
                <a:gd name="T31" fmla="*/ 0 h 55"/>
                <a:gd name="T32" fmla="*/ 0 w 55"/>
                <a:gd name="T33" fmla="*/ 27 h 55"/>
                <a:gd name="T34" fmla="*/ 0 w 55"/>
                <a:gd name="T35" fmla="*/ 30 h 55"/>
                <a:gd name="T36" fmla="*/ 27 w 55"/>
                <a:gd name="T37" fmla="*/ 55 h 55"/>
                <a:gd name="T38" fmla="*/ 31 w 55"/>
                <a:gd name="T39" fmla="*/ 55 h 55"/>
                <a:gd name="T40" fmla="*/ 30 w 55"/>
                <a:gd name="T41"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5" h="55">
                  <a:moveTo>
                    <a:pt x="30" y="54"/>
                  </a:moveTo>
                  <a:cubicBezTo>
                    <a:pt x="30" y="53"/>
                    <a:pt x="30" y="53"/>
                    <a:pt x="30" y="53"/>
                  </a:cubicBezTo>
                  <a:cubicBezTo>
                    <a:pt x="29" y="53"/>
                    <a:pt x="28" y="53"/>
                    <a:pt x="27" y="53"/>
                  </a:cubicBezTo>
                  <a:cubicBezTo>
                    <a:pt x="15" y="53"/>
                    <a:pt x="3" y="43"/>
                    <a:pt x="2" y="30"/>
                  </a:cubicBezTo>
                  <a:cubicBezTo>
                    <a:pt x="2" y="29"/>
                    <a:pt x="2" y="28"/>
                    <a:pt x="2" y="27"/>
                  </a:cubicBezTo>
                  <a:cubicBezTo>
                    <a:pt x="2" y="14"/>
                    <a:pt x="11" y="3"/>
                    <a:pt x="25" y="2"/>
                  </a:cubicBezTo>
                  <a:cubicBezTo>
                    <a:pt x="26" y="2"/>
                    <a:pt x="27" y="2"/>
                    <a:pt x="27" y="2"/>
                  </a:cubicBezTo>
                  <a:cubicBezTo>
                    <a:pt x="40" y="2"/>
                    <a:pt x="51" y="11"/>
                    <a:pt x="53" y="24"/>
                  </a:cubicBezTo>
                  <a:cubicBezTo>
                    <a:pt x="53" y="25"/>
                    <a:pt x="53" y="26"/>
                    <a:pt x="53" y="27"/>
                  </a:cubicBezTo>
                  <a:cubicBezTo>
                    <a:pt x="53" y="40"/>
                    <a:pt x="43" y="51"/>
                    <a:pt x="30" y="53"/>
                  </a:cubicBezTo>
                  <a:cubicBezTo>
                    <a:pt x="30" y="54"/>
                    <a:pt x="30" y="54"/>
                    <a:pt x="30" y="54"/>
                  </a:cubicBezTo>
                  <a:cubicBezTo>
                    <a:pt x="31" y="55"/>
                    <a:pt x="31" y="55"/>
                    <a:pt x="31" y="55"/>
                  </a:cubicBezTo>
                  <a:cubicBezTo>
                    <a:pt x="45" y="53"/>
                    <a:pt x="55" y="41"/>
                    <a:pt x="55" y="27"/>
                  </a:cubicBezTo>
                  <a:cubicBezTo>
                    <a:pt x="55" y="26"/>
                    <a:pt x="55" y="25"/>
                    <a:pt x="55" y="24"/>
                  </a:cubicBezTo>
                  <a:cubicBezTo>
                    <a:pt x="53" y="10"/>
                    <a:pt x="41" y="0"/>
                    <a:pt x="27" y="0"/>
                  </a:cubicBezTo>
                  <a:cubicBezTo>
                    <a:pt x="26" y="0"/>
                    <a:pt x="25" y="0"/>
                    <a:pt x="24" y="0"/>
                  </a:cubicBezTo>
                  <a:cubicBezTo>
                    <a:pt x="10" y="1"/>
                    <a:pt x="0" y="13"/>
                    <a:pt x="0" y="27"/>
                  </a:cubicBezTo>
                  <a:cubicBezTo>
                    <a:pt x="0" y="28"/>
                    <a:pt x="0" y="29"/>
                    <a:pt x="0" y="30"/>
                  </a:cubicBezTo>
                  <a:cubicBezTo>
                    <a:pt x="2" y="44"/>
                    <a:pt x="14" y="55"/>
                    <a:pt x="27" y="55"/>
                  </a:cubicBezTo>
                  <a:cubicBezTo>
                    <a:pt x="28" y="55"/>
                    <a:pt x="30" y="55"/>
                    <a:pt x="31" y="55"/>
                  </a:cubicBezTo>
                  <a:lnTo>
                    <a:pt x="30" y="54"/>
                  </a:lnTo>
                  <a:close/>
                </a:path>
              </a:pathLst>
            </a:custGeom>
            <a:solidFill>
              <a:schemeClr val="accent4">
                <a:lumMod val="60000"/>
                <a:lumOff val="40000"/>
              </a:schemeClr>
            </a:solidFill>
            <a:ln>
              <a:noFill/>
            </a:ln>
          </p:spPr>
          <p:txBody>
            <a:bodyPr/>
            <a:lstStyle/>
            <a:p>
              <a:pPr>
                <a:defRPr/>
              </a:pPr>
              <a:endParaRPr lang="zh-CN" altLang="en-US"/>
            </a:p>
          </p:txBody>
        </p:sp>
        <p:sp>
          <p:nvSpPr>
            <p:cNvPr id="38" name="MH_Other_36"/>
            <p:cNvSpPr/>
            <p:nvPr>
              <p:custDataLst>
                <p:tags r:id="rId20"/>
              </p:custDataLst>
            </p:nvPr>
          </p:nvSpPr>
          <p:spPr bwMode="auto">
            <a:xfrm>
              <a:off x="5845288" y="2362440"/>
              <a:ext cx="736761" cy="2762210"/>
            </a:xfrm>
            <a:custGeom>
              <a:avLst/>
              <a:gdLst>
                <a:gd name="T0" fmla="*/ 2147483646 w 385"/>
                <a:gd name="T1" fmla="*/ 2147483646 h 1442"/>
                <a:gd name="T2" fmla="*/ 2147483646 w 385"/>
                <a:gd name="T3" fmla="*/ 2147483646 h 1442"/>
                <a:gd name="T4" fmla="*/ 2147483646 w 385"/>
                <a:gd name="T5" fmla="*/ 0 h 1442"/>
                <a:gd name="T6" fmla="*/ 0 w 385"/>
                <a:gd name="T7" fmla="*/ 2147483646 h 1442"/>
                <a:gd name="T8" fmla="*/ 2147483646 w 385"/>
                <a:gd name="T9" fmla="*/ 2147483646 h 1442"/>
                <a:gd name="T10" fmla="*/ 2147483646 w 385"/>
                <a:gd name="T11" fmla="*/ 2147483646 h 1442"/>
                <a:gd name="T12" fmla="*/ 2147483646 w 385"/>
                <a:gd name="T13" fmla="*/ 2147483646 h 1442"/>
                <a:gd name="T14" fmla="*/ 2147483646 w 385"/>
                <a:gd name="T15" fmla="*/ 2147483646 h 1442"/>
                <a:gd name="T16" fmla="*/ 2147483646 w 385"/>
                <a:gd name="T17" fmla="*/ 2147483646 h 14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5" h="1442">
                  <a:moveTo>
                    <a:pt x="215" y="409"/>
                  </a:moveTo>
                  <a:lnTo>
                    <a:pt x="378" y="1413"/>
                  </a:lnTo>
                  <a:lnTo>
                    <a:pt x="2" y="0"/>
                  </a:lnTo>
                  <a:lnTo>
                    <a:pt x="0" y="1"/>
                  </a:lnTo>
                  <a:lnTo>
                    <a:pt x="383" y="1442"/>
                  </a:lnTo>
                  <a:lnTo>
                    <a:pt x="385" y="1442"/>
                  </a:lnTo>
                  <a:lnTo>
                    <a:pt x="218" y="407"/>
                  </a:lnTo>
                  <a:lnTo>
                    <a:pt x="215" y="4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MH_Other_37"/>
            <p:cNvSpPr/>
            <p:nvPr>
              <p:custDataLst>
                <p:tags r:id="rId21"/>
              </p:custDataLst>
            </p:nvPr>
          </p:nvSpPr>
          <p:spPr bwMode="auto">
            <a:xfrm>
              <a:off x="7389404" y="4123478"/>
              <a:ext cx="182265" cy="1161618"/>
            </a:xfrm>
            <a:custGeom>
              <a:avLst/>
              <a:gdLst>
                <a:gd name="T0" fmla="*/ 0 w 95"/>
                <a:gd name="T1" fmla="*/ 0 h 607"/>
                <a:gd name="T2" fmla="*/ 2147483646 w 95"/>
                <a:gd name="T3" fmla="*/ 2147483646 h 607"/>
                <a:gd name="T4" fmla="*/ 2147483646 w 95"/>
                <a:gd name="T5" fmla="*/ 2147483646 h 607"/>
                <a:gd name="T6" fmla="*/ 2147483646 w 95"/>
                <a:gd name="T7" fmla="*/ 0 h 607"/>
                <a:gd name="T8" fmla="*/ 0 w 95"/>
                <a:gd name="T9" fmla="*/ 0 h 6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607">
                  <a:moveTo>
                    <a:pt x="0" y="0"/>
                  </a:moveTo>
                  <a:lnTo>
                    <a:pt x="91" y="607"/>
                  </a:lnTo>
                  <a:lnTo>
                    <a:pt x="95" y="607"/>
                  </a:lnTo>
                  <a:lnTo>
                    <a:pt x="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MH_Other_38"/>
            <p:cNvSpPr/>
            <p:nvPr>
              <p:custDataLst>
                <p:tags r:id="rId22"/>
              </p:custDataLst>
            </p:nvPr>
          </p:nvSpPr>
          <p:spPr bwMode="auto">
            <a:xfrm>
              <a:off x="7375285" y="4149149"/>
              <a:ext cx="255427" cy="1139797"/>
            </a:xfrm>
            <a:custGeom>
              <a:avLst/>
              <a:gdLst>
                <a:gd name="T0" fmla="*/ 2147483646 w 133"/>
                <a:gd name="T1" fmla="*/ 0 h 595"/>
                <a:gd name="T2" fmla="*/ 2147483646 w 133"/>
                <a:gd name="T3" fmla="*/ 2147483646 h 595"/>
                <a:gd name="T4" fmla="*/ 2147483646 w 133"/>
                <a:gd name="T5" fmla="*/ 2147483646 h 595"/>
                <a:gd name="T6" fmla="*/ 0 w 133"/>
                <a:gd name="T7" fmla="*/ 2147483646 h 595"/>
                <a:gd name="T8" fmla="*/ 2147483646 w 133"/>
                <a:gd name="T9" fmla="*/ 2147483646 h 595"/>
                <a:gd name="T10" fmla="*/ 2147483646 w 133"/>
                <a:gd name="T11" fmla="*/ 2147483646 h 595"/>
                <a:gd name="T12" fmla="*/ 2147483646 w 133"/>
                <a:gd name="T13" fmla="*/ 0 h 595"/>
                <a:gd name="T14" fmla="*/ 2147483646 w 133"/>
                <a:gd name="T15" fmla="*/ 0 h 59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3" h="595">
                  <a:moveTo>
                    <a:pt x="129" y="0"/>
                  </a:moveTo>
                  <a:lnTo>
                    <a:pt x="100" y="583"/>
                  </a:lnTo>
                  <a:lnTo>
                    <a:pt x="4" y="188"/>
                  </a:lnTo>
                  <a:lnTo>
                    <a:pt x="0" y="188"/>
                  </a:lnTo>
                  <a:lnTo>
                    <a:pt x="100" y="595"/>
                  </a:lnTo>
                  <a:lnTo>
                    <a:pt x="102" y="593"/>
                  </a:lnTo>
                  <a:lnTo>
                    <a:pt x="133" y="0"/>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MH_Other_39"/>
            <p:cNvSpPr/>
            <p:nvPr>
              <p:custDataLst>
                <p:tags r:id="rId23"/>
              </p:custDataLst>
            </p:nvPr>
          </p:nvSpPr>
          <p:spPr bwMode="auto">
            <a:xfrm>
              <a:off x="7563967" y="4144015"/>
              <a:ext cx="309337" cy="1144931"/>
            </a:xfrm>
            <a:custGeom>
              <a:avLst/>
              <a:gdLst>
                <a:gd name="T0" fmla="*/ 2147483646 w 162"/>
                <a:gd name="T1" fmla="*/ 2147483646 h 598"/>
                <a:gd name="T2" fmla="*/ 0 w 162"/>
                <a:gd name="T3" fmla="*/ 2147483646 h 598"/>
                <a:gd name="T4" fmla="*/ 2147483646 w 162"/>
                <a:gd name="T5" fmla="*/ 2147483646 h 598"/>
                <a:gd name="T6" fmla="*/ 2147483646 w 162"/>
                <a:gd name="T7" fmla="*/ 2147483646 h 598"/>
                <a:gd name="T8" fmla="*/ 2147483646 w 162"/>
                <a:gd name="T9" fmla="*/ 0 h 598"/>
                <a:gd name="T10" fmla="*/ 2147483646 w 162"/>
                <a:gd name="T11" fmla="*/ 2147483646 h 598"/>
                <a:gd name="T12" fmla="*/ 2147483646 w 162"/>
                <a:gd name="T13" fmla="*/ 2147483646 h 598"/>
                <a:gd name="T14" fmla="*/ 2147483646 w 162"/>
                <a:gd name="T15" fmla="*/ 2147483646 h 598"/>
                <a:gd name="T16" fmla="*/ 2147483646 w 162"/>
                <a:gd name="T17" fmla="*/ 2147483646 h 5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598">
                  <a:moveTo>
                    <a:pt x="71" y="168"/>
                  </a:moveTo>
                  <a:lnTo>
                    <a:pt x="0" y="596"/>
                  </a:lnTo>
                  <a:lnTo>
                    <a:pt x="4" y="598"/>
                  </a:lnTo>
                  <a:lnTo>
                    <a:pt x="162" y="2"/>
                  </a:lnTo>
                  <a:lnTo>
                    <a:pt x="160" y="0"/>
                  </a:lnTo>
                  <a:lnTo>
                    <a:pt x="9" y="569"/>
                  </a:lnTo>
                  <a:lnTo>
                    <a:pt x="73" y="170"/>
                  </a:lnTo>
                  <a:lnTo>
                    <a:pt x="71" y="1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MH_Other_40"/>
            <p:cNvSpPr/>
            <p:nvPr>
              <p:custDataLst>
                <p:tags r:id="rId24"/>
              </p:custDataLst>
            </p:nvPr>
          </p:nvSpPr>
          <p:spPr bwMode="auto">
            <a:xfrm>
              <a:off x="1761016" y="2400948"/>
              <a:ext cx="5414036" cy="3556731"/>
            </a:xfrm>
            <a:custGeom>
              <a:avLst/>
              <a:gdLst>
                <a:gd name="T0" fmla="*/ 1140 w 1644"/>
                <a:gd name="T1" fmla="*/ 58 h 1080"/>
                <a:gd name="T2" fmla="*/ 717 w 1644"/>
                <a:gd name="T3" fmla="*/ 0 h 1080"/>
                <a:gd name="T4" fmla="*/ 391 w 1644"/>
                <a:gd name="T5" fmla="*/ 30 h 1080"/>
                <a:gd name="T6" fmla="*/ 84 w 1644"/>
                <a:gd name="T7" fmla="*/ 206 h 1080"/>
                <a:gd name="T8" fmla="*/ 0 w 1644"/>
                <a:gd name="T9" fmla="*/ 478 h 1080"/>
                <a:gd name="T10" fmla="*/ 35 w 1644"/>
                <a:gd name="T11" fmla="*/ 667 h 1080"/>
                <a:gd name="T12" fmla="*/ 289 w 1644"/>
                <a:gd name="T13" fmla="*/ 924 h 1080"/>
                <a:gd name="T14" fmla="*/ 865 w 1644"/>
                <a:gd name="T15" fmla="*/ 1080 h 1080"/>
                <a:gd name="T16" fmla="*/ 1644 w 1644"/>
                <a:gd name="T17" fmla="*/ 863 h 1080"/>
                <a:gd name="T18" fmla="*/ 1643 w 1644"/>
                <a:gd name="T19" fmla="*/ 862 h 1080"/>
                <a:gd name="T20" fmla="*/ 865 w 1644"/>
                <a:gd name="T21" fmla="*/ 1079 h 1080"/>
                <a:gd name="T22" fmla="*/ 290 w 1644"/>
                <a:gd name="T23" fmla="*/ 922 h 1080"/>
                <a:gd name="T24" fmla="*/ 36 w 1644"/>
                <a:gd name="T25" fmla="*/ 666 h 1080"/>
                <a:gd name="T26" fmla="*/ 2 w 1644"/>
                <a:gd name="T27" fmla="*/ 478 h 1080"/>
                <a:gd name="T28" fmla="*/ 85 w 1644"/>
                <a:gd name="T29" fmla="*/ 207 h 1080"/>
                <a:gd name="T30" fmla="*/ 392 w 1644"/>
                <a:gd name="T31" fmla="*/ 32 h 1080"/>
                <a:gd name="T32" fmla="*/ 717 w 1644"/>
                <a:gd name="T33" fmla="*/ 2 h 1080"/>
                <a:gd name="T34" fmla="*/ 1025 w 1644"/>
                <a:gd name="T35" fmla="*/ 31 h 1080"/>
                <a:gd name="T36" fmla="*/ 1110 w 1644"/>
                <a:gd name="T37" fmla="*/ 50 h 1080"/>
                <a:gd name="T38" fmla="*/ 1132 w 1644"/>
                <a:gd name="T39" fmla="*/ 57 h 1080"/>
                <a:gd name="T40" fmla="*/ 1139 w 1644"/>
                <a:gd name="T41" fmla="*/ 60 h 1080"/>
                <a:gd name="T42" fmla="*/ 1140 w 1644"/>
                <a:gd name="T43" fmla="*/ 58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44" h="1080">
                  <a:moveTo>
                    <a:pt x="1140" y="58"/>
                  </a:moveTo>
                  <a:cubicBezTo>
                    <a:pt x="1140" y="58"/>
                    <a:pt x="976" y="0"/>
                    <a:pt x="717" y="0"/>
                  </a:cubicBezTo>
                  <a:cubicBezTo>
                    <a:pt x="621" y="0"/>
                    <a:pt x="511" y="8"/>
                    <a:pt x="391" y="30"/>
                  </a:cubicBezTo>
                  <a:cubicBezTo>
                    <a:pt x="242" y="57"/>
                    <a:pt x="144" y="124"/>
                    <a:pt x="84" y="206"/>
                  </a:cubicBezTo>
                  <a:cubicBezTo>
                    <a:pt x="23" y="288"/>
                    <a:pt x="0" y="387"/>
                    <a:pt x="0" y="478"/>
                  </a:cubicBezTo>
                  <a:cubicBezTo>
                    <a:pt x="0" y="548"/>
                    <a:pt x="14" y="615"/>
                    <a:pt x="35" y="667"/>
                  </a:cubicBezTo>
                  <a:cubicBezTo>
                    <a:pt x="62" y="734"/>
                    <a:pt x="148" y="837"/>
                    <a:pt x="289" y="924"/>
                  </a:cubicBezTo>
                  <a:cubicBezTo>
                    <a:pt x="429" y="1010"/>
                    <a:pt x="623" y="1080"/>
                    <a:pt x="865" y="1080"/>
                  </a:cubicBezTo>
                  <a:cubicBezTo>
                    <a:pt x="1086" y="1080"/>
                    <a:pt x="1347" y="1022"/>
                    <a:pt x="1644" y="863"/>
                  </a:cubicBezTo>
                  <a:cubicBezTo>
                    <a:pt x="1643" y="862"/>
                    <a:pt x="1643" y="862"/>
                    <a:pt x="1643" y="862"/>
                  </a:cubicBezTo>
                  <a:cubicBezTo>
                    <a:pt x="1347" y="1020"/>
                    <a:pt x="1086" y="1079"/>
                    <a:pt x="865" y="1079"/>
                  </a:cubicBezTo>
                  <a:cubicBezTo>
                    <a:pt x="624" y="1079"/>
                    <a:pt x="430" y="1009"/>
                    <a:pt x="290" y="922"/>
                  </a:cubicBezTo>
                  <a:cubicBezTo>
                    <a:pt x="149" y="836"/>
                    <a:pt x="63" y="733"/>
                    <a:pt x="36" y="666"/>
                  </a:cubicBezTo>
                  <a:cubicBezTo>
                    <a:pt x="15" y="614"/>
                    <a:pt x="2" y="548"/>
                    <a:pt x="2" y="478"/>
                  </a:cubicBezTo>
                  <a:cubicBezTo>
                    <a:pt x="2" y="387"/>
                    <a:pt x="25" y="289"/>
                    <a:pt x="85" y="207"/>
                  </a:cubicBezTo>
                  <a:cubicBezTo>
                    <a:pt x="145" y="125"/>
                    <a:pt x="243" y="59"/>
                    <a:pt x="392" y="32"/>
                  </a:cubicBezTo>
                  <a:cubicBezTo>
                    <a:pt x="511" y="10"/>
                    <a:pt x="621" y="2"/>
                    <a:pt x="717" y="2"/>
                  </a:cubicBezTo>
                  <a:cubicBezTo>
                    <a:pt x="846" y="2"/>
                    <a:pt x="952" y="16"/>
                    <a:pt x="1025" y="31"/>
                  </a:cubicBezTo>
                  <a:cubicBezTo>
                    <a:pt x="1062" y="38"/>
                    <a:pt x="1090" y="45"/>
                    <a:pt x="1110" y="50"/>
                  </a:cubicBezTo>
                  <a:cubicBezTo>
                    <a:pt x="1119" y="53"/>
                    <a:pt x="1127" y="55"/>
                    <a:pt x="1132" y="57"/>
                  </a:cubicBezTo>
                  <a:cubicBezTo>
                    <a:pt x="1137" y="59"/>
                    <a:pt x="1139" y="60"/>
                    <a:pt x="1139" y="60"/>
                  </a:cubicBezTo>
                  <a:lnTo>
                    <a:pt x="1140" y="58"/>
                  </a:lnTo>
                  <a:close/>
                </a:path>
              </a:pathLst>
            </a:custGeom>
            <a:solidFill>
              <a:schemeClr val="accent4">
                <a:lumMod val="60000"/>
                <a:lumOff val="40000"/>
              </a:schemeClr>
            </a:solidFill>
            <a:ln>
              <a:noFill/>
            </a:ln>
          </p:spPr>
          <p:txBody>
            <a:bodyPr/>
            <a:lstStyle/>
            <a:p>
              <a:pPr>
                <a:defRPr/>
              </a:pPr>
              <a:endParaRPr lang="zh-CN" altLang="en-US"/>
            </a:p>
          </p:txBody>
        </p:sp>
        <p:sp>
          <p:nvSpPr>
            <p:cNvPr id="43" name="MH_Other_41"/>
            <p:cNvSpPr/>
            <p:nvPr>
              <p:custDataLst>
                <p:tags r:id="rId25"/>
              </p:custDataLst>
            </p:nvPr>
          </p:nvSpPr>
          <p:spPr bwMode="auto">
            <a:xfrm>
              <a:off x="1655764" y="2400948"/>
              <a:ext cx="5414036" cy="3556731"/>
            </a:xfrm>
            <a:custGeom>
              <a:avLst/>
              <a:gdLst>
                <a:gd name="T0" fmla="*/ 1140 w 1644"/>
                <a:gd name="T1" fmla="*/ 58 h 1080"/>
                <a:gd name="T2" fmla="*/ 717 w 1644"/>
                <a:gd name="T3" fmla="*/ 0 h 1080"/>
                <a:gd name="T4" fmla="*/ 391 w 1644"/>
                <a:gd name="T5" fmla="*/ 30 h 1080"/>
                <a:gd name="T6" fmla="*/ 84 w 1644"/>
                <a:gd name="T7" fmla="*/ 206 h 1080"/>
                <a:gd name="T8" fmla="*/ 0 w 1644"/>
                <a:gd name="T9" fmla="*/ 478 h 1080"/>
                <a:gd name="T10" fmla="*/ 35 w 1644"/>
                <a:gd name="T11" fmla="*/ 667 h 1080"/>
                <a:gd name="T12" fmla="*/ 289 w 1644"/>
                <a:gd name="T13" fmla="*/ 924 h 1080"/>
                <a:gd name="T14" fmla="*/ 865 w 1644"/>
                <a:gd name="T15" fmla="*/ 1080 h 1080"/>
                <a:gd name="T16" fmla="*/ 1644 w 1644"/>
                <a:gd name="T17" fmla="*/ 863 h 1080"/>
                <a:gd name="T18" fmla="*/ 1643 w 1644"/>
                <a:gd name="T19" fmla="*/ 862 h 1080"/>
                <a:gd name="T20" fmla="*/ 865 w 1644"/>
                <a:gd name="T21" fmla="*/ 1079 h 1080"/>
                <a:gd name="T22" fmla="*/ 290 w 1644"/>
                <a:gd name="T23" fmla="*/ 922 h 1080"/>
                <a:gd name="T24" fmla="*/ 36 w 1644"/>
                <a:gd name="T25" fmla="*/ 666 h 1080"/>
                <a:gd name="T26" fmla="*/ 2 w 1644"/>
                <a:gd name="T27" fmla="*/ 478 h 1080"/>
                <a:gd name="T28" fmla="*/ 85 w 1644"/>
                <a:gd name="T29" fmla="*/ 207 h 1080"/>
                <a:gd name="T30" fmla="*/ 392 w 1644"/>
                <a:gd name="T31" fmla="*/ 32 h 1080"/>
                <a:gd name="T32" fmla="*/ 717 w 1644"/>
                <a:gd name="T33" fmla="*/ 2 h 1080"/>
                <a:gd name="T34" fmla="*/ 1025 w 1644"/>
                <a:gd name="T35" fmla="*/ 31 h 1080"/>
                <a:gd name="T36" fmla="*/ 1110 w 1644"/>
                <a:gd name="T37" fmla="*/ 50 h 1080"/>
                <a:gd name="T38" fmla="*/ 1132 w 1644"/>
                <a:gd name="T39" fmla="*/ 57 h 1080"/>
                <a:gd name="T40" fmla="*/ 1139 w 1644"/>
                <a:gd name="T41" fmla="*/ 60 h 1080"/>
                <a:gd name="T42" fmla="*/ 1140 w 1644"/>
                <a:gd name="T43" fmla="*/ 58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44" h="1080">
                  <a:moveTo>
                    <a:pt x="1140" y="58"/>
                  </a:moveTo>
                  <a:cubicBezTo>
                    <a:pt x="1140" y="58"/>
                    <a:pt x="976" y="0"/>
                    <a:pt x="717" y="0"/>
                  </a:cubicBezTo>
                  <a:cubicBezTo>
                    <a:pt x="621" y="0"/>
                    <a:pt x="511" y="8"/>
                    <a:pt x="391" y="30"/>
                  </a:cubicBezTo>
                  <a:cubicBezTo>
                    <a:pt x="242" y="57"/>
                    <a:pt x="144" y="124"/>
                    <a:pt x="84" y="206"/>
                  </a:cubicBezTo>
                  <a:cubicBezTo>
                    <a:pt x="23" y="288"/>
                    <a:pt x="0" y="387"/>
                    <a:pt x="0" y="478"/>
                  </a:cubicBezTo>
                  <a:cubicBezTo>
                    <a:pt x="0" y="548"/>
                    <a:pt x="14" y="615"/>
                    <a:pt x="35" y="667"/>
                  </a:cubicBezTo>
                  <a:cubicBezTo>
                    <a:pt x="62" y="734"/>
                    <a:pt x="148" y="837"/>
                    <a:pt x="289" y="924"/>
                  </a:cubicBezTo>
                  <a:cubicBezTo>
                    <a:pt x="429" y="1010"/>
                    <a:pt x="623" y="1080"/>
                    <a:pt x="865" y="1080"/>
                  </a:cubicBezTo>
                  <a:cubicBezTo>
                    <a:pt x="1086" y="1080"/>
                    <a:pt x="1347" y="1022"/>
                    <a:pt x="1644" y="863"/>
                  </a:cubicBezTo>
                  <a:cubicBezTo>
                    <a:pt x="1643" y="862"/>
                    <a:pt x="1643" y="862"/>
                    <a:pt x="1643" y="862"/>
                  </a:cubicBezTo>
                  <a:cubicBezTo>
                    <a:pt x="1347" y="1020"/>
                    <a:pt x="1086" y="1079"/>
                    <a:pt x="865" y="1079"/>
                  </a:cubicBezTo>
                  <a:cubicBezTo>
                    <a:pt x="624" y="1079"/>
                    <a:pt x="430" y="1009"/>
                    <a:pt x="290" y="922"/>
                  </a:cubicBezTo>
                  <a:cubicBezTo>
                    <a:pt x="149" y="836"/>
                    <a:pt x="63" y="733"/>
                    <a:pt x="36" y="666"/>
                  </a:cubicBezTo>
                  <a:cubicBezTo>
                    <a:pt x="15" y="614"/>
                    <a:pt x="2" y="548"/>
                    <a:pt x="2" y="478"/>
                  </a:cubicBezTo>
                  <a:cubicBezTo>
                    <a:pt x="2" y="387"/>
                    <a:pt x="25" y="289"/>
                    <a:pt x="85" y="207"/>
                  </a:cubicBezTo>
                  <a:cubicBezTo>
                    <a:pt x="145" y="125"/>
                    <a:pt x="243" y="59"/>
                    <a:pt x="392" y="32"/>
                  </a:cubicBezTo>
                  <a:cubicBezTo>
                    <a:pt x="511" y="10"/>
                    <a:pt x="621" y="2"/>
                    <a:pt x="717" y="2"/>
                  </a:cubicBezTo>
                  <a:cubicBezTo>
                    <a:pt x="846" y="2"/>
                    <a:pt x="952" y="16"/>
                    <a:pt x="1025" y="31"/>
                  </a:cubicBezTo>
                  <a:cubicBezTo>
                    <a:pt x="1062" y="38"/>
                    <a:pt x="1090" y="45"/>
                    <a:pt x="1110" y="50"/>
                  </a:cubicBezTo>
                  <a:cubicBezTo>
                    <a:pt x="1119" y="53"/>
                    <a:pt x="1127" y="55"/>
                    <a:pt x="1132" y="57"/>
                  </a:cubicBezTo>
                  <a:cubicBezTo>
                    <a:pt x="1137" y="59"/>
                    <a:pt x="1139" y="60"/>
                    <a:pt x="1139" y="60"/>
                  </a:cubicBezTo>
                  <a:lnTo>
                    <a:pt x="1140" y="58"/>
                  </a:lnTo>
                  <a:close/>
                </a:path>
              </a:pathLst>
            </a:custGeom>
            <a:solidFill>
              <a:schemeClr val="accent1">
                <a:lumMod val="40000"/>
                <a:lumOff val="60000"/>
              </a:schemeClr>
            </a:solidFill>
            <a:ln>
              <a:noFill/>
            </a:ln>
          </p:spPr>
          <p:txBody>
            <a:bodyPr/>
            <a:lstStyle/>
            <a:p>
              <a:pPr>
                <a:defRPr/>
              </a:pPr>
              <a:endParaRPr lang="zh-CN" altLang="en-US"/>
            </a:p>
          </p:txBody>
        </p:sp>
        <p:sp>
          <p:nvSpPr>
            <p:cNvPr id="44" name="MH_Other_42"/>
            <p:cNvSpPr/>
            <p:nvPr>
              <p:custDataLst>
                <p:tags r:id="rId26"/>
              </p:custDataLst>
            </p:nvPr>
          </p:nvSpPr>
          <p:spPr bwMode="auto">
            <a:xfrm>
              <a:off x="1761015" y="2513900"/>
              <a:ext cx="5308784" cy="3516941"/>
            </a:xfrm>
            <a:custGeom>
              <a:avLst/>
              <a:gdLst>
                <a:gd name="T0" fmla="*/ 1109 w 1612"/>
                <a:gd name="T1" fmla="*/ 24 h 1068"/>
                <a:gd name="T2" fmla="*/ 841 w 1612"/>
                <a:gd name="T3" fmla="*/ 0 h 1068"/>
                <a:gd name="T4" fmla="*/ 353 w 1612"/>
                <a:gd name="T5" fmla="*/ 67 h 1068"/>
                <a:gd name="T6" fmla="*/ 0 w 1612"/>
                <a:gd name="T7" fmla="*/ 501 h 1068"/>
                <a:gd name="T8" fmla="*/ 52 w 1612"/>
                <a:gd name="T9" fmla="*/ 732 h 1068"/>
                <a:gd name="T10" fmla="*/ 290 w 1612"/>
                <a:gd name="T11" fmla="*/ 945 h 1068"/>
                <a:gd name="T12" fmla="*/ 795 w 1612"/>
                <a:gd name="T13" fmla="*/ 1068 h 1068"/>
                <a:gd name="T14" fmla="*/ 1612 w 1612"/>
                <a:gd name="T15" fmla="*/ 828 h 1068"/>
                <a:gd name="T16" fmla="*/ 1611 w 1612"/>
                <a:gd name="T17" fmla="*/ 827 h 1068"/>
                <a:gd name="T18" fmla="*/ 795 w 1612"/>
                <a:gd name="T19" fmla="*/ 1066 h 1068"/>
                <a:gd name="T20" fmla="*/ 290 w 1612"/>
                <a:gd name="T21" fmla="*/ 944 h 1068"/>
                <a:gd name="T22" fmla="*/ 54 w 1612"/>
                <a:gd name="T23" fmla="*/ 731 h 1068"/>
                <a:gd name="T24" fmla="*/ 1 w 1612"/>
                <a:gd name="T25" fmla="*/ 501 h 1068"/>
                <a:gd name="T26" fmla="*/ 354 w 1612"/>
                <a:gd name="T27" fmla="*/ 68 h 1068"/>
                <a:gd name="T28" fmla="*/ 841 w 1612"/>
                <a:gd name="T29" fmla="*/ 2 h 1068"/>
                <a:gd name="T30" fmla="*/ 1037 w 1612"/>
                <a:gd name="T31" fmla="*/ 14 h 1068"/>
                <a:gd name="T32" fmla="*/ 1090 w 1612"/>
                <a:gd name="T33" fmla="*/ 22 h 1068"/>
                <a:gd name="T34" fmla="*/ 1104 w 1612"/>
                <a:gd name="T35" fmla="*/ 25 h 1068"/>
                <a:gd name="T36" fmla="*/ 1109 w 1612"/>
                <a:gd name="T37" fmla="*/ 26 h 1068"/>
                <a:gd name="T38" fmla="*/ 1109 w 1612"/>
                <a:gd name="T39" fmla="*/ 24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12" h="1068">
                  <a:moveTo>
                    <a:pt x="1109" y="24"/>
                  </a:moveTo>
                  <a:cubicBezTo>
                    <a:pt x="1109" y="24"/>
                    <a:pt x="1007" y="0"/>
                    <a:pt x="841" y="0"/>
                  </a:cubicBezTo>
                  <a:cubicBezTo>
                    <a:pt x="711" y="0"/>
                    <a:pt x="543" y="15"/>
                    <a:pt x="353" y="67"/>
                  </a:cubicBezTo>
                  <a:cubicBezTo>
                    <a:pt x="85" y="140"/>
                    <a:pt x="0" y="330"/>
                    <a:pt x="0" y="501"/>
                  </a:cubicBezTo>
                  <a:cubicBezTo>
                    <a:pt x="0" y="588"/>
                    <a:pt x="21" y="671"/>
                    <a:pt x="52" y="732"/>
                  </a:cubicBezTo>
                  <a:cubicBezTo>
                    <a:pt x="83" y="793"/>
                    <a:pt x="164" y="877"/>
                    <a:pt x="290" y="945"/>
                  </a:cubicBezTo>
                  <a:cubicBezTo>
                    <a:pt x="415" y="1014"/>
                    <a:pt x="586" y="1068"/>
                    <a:pt x="795" y="1068"/>
                  </a:cubicBezTo>
                  <a:cubicBezTo>
                    <a:pt x="1023" y="1068"/>
                    <a:pt x="1298" y="1005"/>
                    <a:pt x="1612" y="828"/>
                  </a:cubicBezTo>
                  <a:cubicBezTo>
                    <a:pt x="1611" y="827"/>
                    <a:pt x="1611" y="827"/>
                    <a:pt x="1611" y="827"/>
                  </a:cubicBezTo>
                  <a:cubicBezTo>
                    <a:pt x="1297" y="1003"/>
                    <a:pt x="1023" y="1066"/>
                    <a:pt x="795" y="1066"/>
                  </a:cubicBezTo>
                  <a:cubicBezTo>
                    <a:pt x="586" y="1066"/>
                    <a:pt x="416" y="1013"/>
                    <a:pt x="290" y="944"/>
                  </a:cubicBezTo>
                  <a:cubicBezTo>
                    <a:pt x="165" y="875"/>
                    <a:pt x="84" y="791"/>
                    <a:pt x="54" y="731"/>
                  </a:cubicBezTo>
                  <a:cubicBezTo>
                    <a:pt x="23" y="671"/>
                    <a:pt x="1" y="588"/>
                    <a:pt x="1" y="501"/>
                  </a:cubicBezTo>
                  <a:cubicBezTo>
                    <a:pt x="1" y="330"/>
                    <a:pt x="86" y="142"/>
                    <a:pt x="354" y="68"/>
                  </a:cubicBezTo>
                  <a:cubicBezTo>
                    <a:pt x="543" y="16"/>
                    <a:pt x="712" y="2"/>
                    <a:pt x="841" y="2"/>
                  </a:cubicBezTo>
                  <a:cubicBezTo>
                    <a:pt x="924" y="2"/>
                    <a:pt x="991" y="8"/>
                    <a:pt x="1037" y="14"/>
                  </a:cubicBezTo>
                  <a:cubicBezTo>
                    <a:pt x="1060" y="17"/>
                    <a:pt x="1078" y="20"/>
                    <a:pt x="1090" y="22"/>
                  </a:cubicBezTo>
                  <a:cubicBezTo>
                    <a:pt x="1096" y="23"/>
                    <a:pt x="1101" y="24"/>
                    <a:pt x="1104" y="25"/>
                  </a:cubicBezTo>
                  <a:cubicBezTo>
                    <a:pt x="1107" y="25"/>
                    <a:pt x="1109" y="26"/>
                    <a:pt x="1109" y="26"/>
                  </a:cubicBezTo>
                  <a:lnTo>
                    <a:pt x="1109" y="24"/>
                  </a:lnTo>
                  <a:close/>
                </a:path>
              </a:pathLst>
            </a:custGeom>
            <a:solidFill>
              <a:schemeClr val="accent2">
                <a:lumMod val="40000"/>
                <a:lumOff val="60000"/>
              </a:schemeClr>
            </a:solidFill>
            <a:ln>
              <a:noFill/>
            </a:ln>
          </p:spPr>
          <p:txBody>
            <a:bodyPr/>
            <a:lstStyle/>
            <a:p>
              <a:pPr>
                <a:defRPr/>
              </a:pPr>
              <a:endParaRPr lang="zh-CN" altLang="en-US"/>
            </a:p>
          </p:txBody>
        </p:sp>
        <p:sp>
          <p:nvSpPr>
            <p:cNvPr id="45" name="MH_Other_43"/>
            <p:cNvSpPr/>
            <p:nvPr>
              <p:custDataLst>
                <p:tags r:id="rId27"/>
              </p:custDataLst>
            </p:nvPr>
          </p:nvSpPr>
          <p:spPr bwMode="auto">
            <a:xfrm>
              <a:off x="3729989" y="4964208"/>
              <a:ext cx="978069" cy="480050"/>
            </a:xfrm>
            <a:custGeom>
              <a:avLst/>
              <a:gdLst>
                <a:gd name="T0" fmla="*/ 2147483646 w 297"/>
                <a:gd name="T1" fmla="*/ 2147483646 h 146"/>
                <a:gd name="T2" fmla="*/ 2147483646 w 297"/>
                <a:gd name="T3" fmla="*/ 2147483646 h 146"/>
                <a:gd name="T4" fmla="*/ 2147483646 w 297"/>
                <a:gd name="T5" fmla="*/ 2147483646 h 146"/>
                <a:gd name="T6" fmla="*/ 2147483646 w 297"/>
                <a:gd name="T7" fmla="*/ 2147483646 h 146"/>
                <a:gd name="T8" fmla="*/ 2147483646 w 297"/>
                <a:gd name="T9" fmla="*/ 2147483646 h 146"/>
                <a:gd name="T10" fmla="*/ 2147483646 w 297"/>
                <a:gd name="T11" fmla="*/ 2147483646 h 146"/>
                <a:gd name="T12" fmla="*/ 2147483646 w 297"/>
                <a:gd name="T13" fmla="*/ 0 h 146"/>
                <a:gd name="T14" fmla="*/ 0 w 297"/>
                <a:gd name="T15" fmla="*/ 2147483646 h 146"/>
                <a:gd name="T16" fmla="*/ 2147483646 w 297"/>
                <a:gd name="T17" fmla="*/ 2147483646 h 146"/>
                <a:gd name="T18" fmla="*/ 2147483646 w 297"/>
                <a:gd name="T19" fmla="*/ 2147483646 h 146"/>
                <a:gd name="T20" fmla="*/ 2147483646 w 297"/>
                <a:gd name="T21" fmla="*/ 2147483646 h 146"/>
                <a:gd name="T22" fmla="*/ 2147483646 w 297"/>
                <a:gd name="T23" fmla="*/ 2147483646 h 146"/>
                <a:gd name="T24" fmla="*/ 2147483646 w 297"/>
                <a:gd name="T25" fmla="*/ 2147483646 h 146"/>
                <a:gd name="T26" fmla="*/ 2147483646 w 297"/>
                <a:gd name="T27" fmla="*/ 2147483646 h 146"/>
                <a:gd name="T28" fmla="*/ 2147483646 w 297"/>
                <a:gd name="T29" fmla="*/ 2147483646 h 146"/>
                <a:gd name="T30" fmla="*/ 2147483646 w 297"/>
                <a:gd name="T31" fmla="*/ 2147483646 h 146"/>
                <a:gd name="T32" fmla="*/ 2147483646 w 297"/>
                <a:gd name="T33" fmla="*/ 2147483646 h 146"/>
                <a:gd name="T34" fmla="*/ 2147483646 w 297"/>
                <a:gd name="T35" fmla="*/ 2147483646 h 146"/>
                <a:gd name="T36" fmla="*/ 2147483646 w 297"/>
                <a:gd name="T37" fmla="*/ 2147483646 h 1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7" h="146">
                  <a:moveTo>
                    <a:pt x="267" y="65"/>
                  </a:moveTo>
                  <a:cubicBezTo>
                    <a:pt x="263" y="65"/>
                    <a:pt x="259" y="66"/>
                    <a:pt x="256" y="67"/>
                  </a:cubicBezTo>
                  <a:cubicBezTo>
                    <a:pt x="249" y="45"/>
                    <a:pt x="226" y="28"/>
                    <a:pt x="199" y="28"/>
                  </a:cubicBezTo>
                  <a:cubicBezTo>
                    <a:pt x="179" y="28"/>
                    <a:pt x="161" y="38"/>
                    <a:pt x="150" y="52"/>
                  </a:cubicBezTo>
                  <a:cubicBezTo>
                    <a:pt x="145" y="48"/>
                    <a:pt x="139" y="46"/>
                    <a:pt x="132" y="46"/>
                  </a:cubicBezTo>
                  <a:cubicBezTo>
                    <a:pt x="132" y="46"/>
                    <a:pt x="132" y="46"/>
                    <a:pt x="132" y="46"/>
                  </a:cubicBezTo>
                  <a:cubicBezTo>
                    <a:pt x="129" y="20"/>
                    <a:pt x="100" y="0"/>
                    <a:pt x="66" y="0"/>
                  </a:cubicBezTo>
                  <a:cubicBezTo>
                    <a:pt x="29" y="0"/>
                    <a:pt x="0" y="23"/>
                    <a:pt x="0" y="51"/>
                  </a:cubicBezTo>
                  <a:cubicBezTo>
                    <a:pt x="0" y="69"/>
                    <a:pt x="12" y="85"/>
                    <a:pt x="30" y="94"/>
                  </a:cubicBezTo>
                  <a:cubicBezTo>
                    <a:pt x="30" y="95"/>
                    <a:pt x="30" y="97"/>
                    <a:pt x="30" y="99"/>
                  </a:cubicBezTo>
                  <a:cubicBezTo>
                    <a:pt x="30" y="125"/>
                    <a:pt x="56" y="146"/>
                    <a:pt x="89" y="146"/>
                  </a:cubicBezTo>
                  <a:cubicBezTo>
                    <a:pt x="109" y="146"/>
                    <a:pt x="126" y="138"/>
                    <a:pt x="137" y="126"/>
                  </a:cubicBezTo>
                  <a:cubicBezTo>
                    <a:pt x="139" y="127"/>
                    <a:pt x="142" y="127"/>
                    <a:pt x="145" y="127"/>
                  </a:cubicBezTo>
                  <a:cubicBezTo>
                    <a:pt x="151" y="127"/>
                    <a:pt x="157" y="125"/>
                    <a:pt x="162" y="122"/>
                  </a:cubicBezTo>
                  <a:cubicBezTo>
                    <a:pt x="172" y="129"/>
                    <a:pt x="185" y="134"/>
                    <a:pt x="199" y="134"/>
                  </a:cubicBezTo>
                  <a:cubicBezTo>
                    <a:pt x="218" y="134"/>
                    <a:pt x="234" y="126"/>
                    <a:pt x="245" y="114"/>
                  </a:cubicBezTo>
                  <a:cubicBezTo>
                    <a:pt x="251" y="119"/>
                    <a:pt x="258" y="123"/>
                    <a:pt x="267" y="123"/>
                  </a:cubicBezTo>
                  <a:cubicBezTo>
                    <a:pt x="283" y="123"/>
                    <a:pt x="297" y="110"/>
                    <a:pt x="297" y="94"/>
                  </a:cubicBezTo>
                  <a:cubicBezTo>
                    <a:pt x="297" y="78"/>
                    <a:pt x="283" y="65"/>
                    <a:pt x="267"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MH_Other_44"/>
            <p:cNvSpPr/>
            <p:nvPr>
              <p:custDataLst>
                <p:tags r:id="rId28"/>
              </p:custDataLst>
            </p:nvPr>
          </p:nvSpPr>
          <p:spPr bwMode="auto">
            <a:xfrm>
              <a:off x="3726138" y="4960356"/>
              <a:ext cx="984487" cy="487751"/>
            </a:xfrm>
            <a:custGeom>
              <a:avLst/>
              <a:gdLst>
                <a:gd name="T0" fmla="*/ 268 w 299"/>
                <a:gd name="T1" fmla="*/ 65 h 148"/>
                <a:gd name="T2" fmla="*/ 257 w 299"/>
                <a:gd name="T3" fmla="*/ 68 h 148"/>
                <a:gd name="T4" fmla="*/ 200 w 299"/>
                <a:gd name="T5" fmla="*/ 29 h 148"/>
                <a:gd name="T6" fmla="*/ 151 w 299"/>
                <a:gd name="T7" fmla="*/ 53 h 148"/>
                <a:gd name="T8" fmla="*/ 133 w 299"/>
                <a:gd name="T9" fmla="*/ 46 h 148"/>
                <a:gd name="T10" fmla="*/ 133 w 299"/>
                <a:gd name="T11" fmla="*/ 46 h 148"/>
                <a:gd name="T12" fmla="*/ 134 w 299"/>
                <a:gd name="T13" fmla="*/ 47 h 148"/>
                <a:gd name="T14" fmla="*/ 20 w 299"/>
                <a:gd name="T15" fmla="*/ 15 h 148"/>
                <a:gd name="T16" fmla="*/ 31 w 299"/>
                <a:gd name="T17" fmla="*/ 96 h 148"/>
                <a:gd name="T18" fmla="*/ 30 w 299"/>
                <a:gd name="T19" fmla="*/ 95 h 148"/>
                <a:gd name="T20" fmla="*/ 48 w 299"/>
                <a:gd name="T21" fmla="*/ 134 h 148"/>
                <a:gd name="T22" fmla="*/ 139 w 299"/>
                <a:gd name="T23" fmla="*/ 128 h 148"/>
                <a:gd name="T24" fmla="*/ 138 w 299"/>
                <a:gd name="T25" fmla="*/ 128 h 148"/>
                <a:gd name="T26" fmla="*/ 164 w 299"/>
                <a:gd name="T27" fmla="*/ 124 h 148"/>
                <a:gd name="T28" fmla="*/ 163 w 299"/>
                <a:gd name="T29" fmla="*/ 124 h 148"/>
                <a:gd name="T30" fmla="*/ 247 w 299"/>
                <a:gd name="T31" fmla="*/ 115 h 148"/>
                <a:gd name="T32" fmla="*/ 245 w 299"/>
                <a:gd name="T33" fmla="*/ 115 h 148"/>
                <a:gd name="T34" fmla="*/ 290 w 299"/>
                <a:gd name="T35" fmla="*/ 116 h 148"/>
                <a:gd name="T36" fmla="*/ 290 w 299"/>
                <a:gd name="T37" fmla="*/ 74 h 148"/>
                <a:gd name="T38" fmla="*/ 268 w 299"/>
                <a:gd name="T39" fmla="*/ 66 h 148"/>
                <a:gd name="T40" fmla="*/ 289 w 299"/>
                <a:gd name="T41" fmla="*/ 75 h 148"/>
                <a:gd name="T42" fmla="*/ 289 w 299"/>
                <a:gd name="T43" fmla="*/ 115 h 148"/>
                <a:gd name="T44" fmla="*/ 247 w 299"/>
                <a:gd name="T45" fmla="*/ 114 h 148"/>
                <a:gd name="T46" fmla="*/ 245 w 299"/>
                <a:gd name="T47" fmla="*/ 114 h 148"/>
                <a:gd name="T48" fmla="*/ 164 w 299"/>
                <a:gd name="T49" fmla="*/ 122 h 148"/>
                <a:gd name="T50" fmla="*/ 163 w 299"/>
                <a:gd name="T51" fmla="*/ 122 h 148"/>
                <a:gd name="T52" fmla="*/ 138 w 299"/>
                <a:gd name="T53" fmla="*/ 127 h 148"/>
                <a:gd name="T54" fmla="*/ 137 w 299"/>
                <a:gd name="T55" fmla="*/ 127 h 148"/>
                <a:gd name="T56" fmla="*/ 49 w 299"/>
                <a:gd name="T57" fmla="*/ 133 h 148"/>
                <a:gd name="T58" fmla="*/ 32 w 299"/>
                <a:gd name="T59" fmla="*/ 95 h 148"/>
                <a:gd name="T60" fmla="*/ 32 w 299"/>
                <a:gd name="T61" fmla="*/ 94 h 148"/>
                <a:gd name="T62" fmla="*/ 21 w 299"/>
                <a:gd name="T63" fmla="*/ 16 h 148"/>
                <a:gd name="T64" fmla="*/ 132 w 299"/>
                <a:gd name="T65" fmla="*/ 47 h 148"/>
                <a:gd name="T66" fmla="*/ 133 w 299"/>
                <a:gd name="T67" fmla="*/ 48 h 148"/>
                <a:gd name="T68" fmla="*/ 133 w 299"/>
                <a:gd name="T69" fmla="*/ 48 h 148"/>
                <a:gd name="T70" fmla="*/ 151 w 299"/>
                <a:gd name="T71" fmla="*/ 54 h 148"/>
                <a:gd name="T72" fmla="*/ 200 w 299"/>
                <a:gd name="T73" fmla="*/ 30 h 148"/>
                <a:gd name="T74" fmla="*/ 256 w 299"/>
                <a:gd name="T75" fmla="*/ 69 h 148"/>
                <a:gd name="T76" fmla="*/ 268 w 299"/>
                <a:gd name="T77" fmla="*/ 6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9" h="148">
                  <a:moveTo>
                    <a:pt x="268" y="66"/>
                  </a:moveTo>
                  <a:cubicBezTo>
                    <a:pt x="268" y="65"/>
                    <a:pt x="268" y="65"/>
                    <a:pt x="268" y="65"/>
                  </a:cubicBezTo>
                  <a:cubicBezTo>
                    <a:pt x="264" y="65"/>
                    <a:pt x="260" y="66"/>
                    <a:pt x="257" y="67"/>
                  </a:cubicBezTo>
                  <a:cubicBezTo>
                    <a:pt x="257" y="68"/>
                    <a:pt x="257" y="68"/>
                    <a:pt x="257" y="68"/>
                  </a:cubicBezTo>
                  <a:cubicBezTo>
                    <a:pt x="258" y="68"/>
                    <a:pt x="258" y="68"/>
                    <a:pt x="258" y="68"/>
                  </a:cubicBezTo>
                  <a:cubicBezTo>
                    <a:pt x="251" y="45"/>
                    <a:pt x="227" y="29"/>
                    <a:pt x="200" y="29"/>
                  </a:cubicBezTo>
                  <a:cubicBezTo>
                    <a:pt x="179" y="29"/>
                    <a:pt x="161" y="38"/>
                    <a:pt x="150" y="52"/>
                  </a:cubicBezTo>
                  <a:cubicBezTo>
                    <a:pt x="151" y="53"/>
                    <a:pt x="151" y="53"/>
                    <a:pt x="151" y="53"/>
                  </a:cubicBezTo>
                  <a:cubicBezTo>
                    <a:pt x="152" y="52"/>
                    <a:pt x="152" y="52"/>
                    <a:pt x="152" y="52"/>
                  </a:cubicBezTo>
                  <a:cubicBezTo>
                    <a:pt x="146" y="48"/>
                    <a:pt x="140" y="46"/>
                    <a:pt x="133" y="46"/>
                  </a:cubicBezTo>
                  <a:cubicBezTo>
                    <a:pt x="133" y="46"/>
                    <a:pt x="133" y="46"/>
                    <a:pt x="133" y="46"/>
                  </a:cubicBezTo>
                  <a:cubicBezTo>
                    <a:pt x="133" y="46"/>
                    <a:pt x="133" y="46"/>
                    <a:pt x="133" y="46"/>
                  </a:cubicBezTo>
                  <a:cubicBezTo>
                    <a:pt x="133" y="47"/>
                    <a:pt x="133" y="47"/>
                    <a:pt x="133" y="47"/>
                  </a:cubicBezTo>
                  <a:cubicBezTo>
                    <a:pt x="134" y="47"/>
                    <a:pt x="134" y="47"/>
                    <a:pt x="134" y="47"/>
                  </a:cubicBezTo>
                  <a:cubicBezTo>
                    <a:pt x="130" y="20"/>
                    <a:pt x="102" y="0"/>
                    <a:pt x="67" y="0"/>
                  </a:cubicBezTo>
                  <a:cubicBezTo>
                    <a:pt x="48" y="0"/>
                    <a:pt x="32" y="6"/>
                    <a:pt x="20" y="15"/>
                  </a:cubicBezTo>
                  <a:cubicBezTo>
                    <a:pt x="7" y="24"/>
                    <a:pt x="0" y="37"/>
                    <a:pt x="0" y="52"/>
                  </a:cubicBezTo>
                  <a:cubicBezTo>
                    <a:pt x="0" y="70"/>
                    <a:pt x="12" y="86"/>
                    <a:pt x="31" y="96"/>
                  </a:cubicBezTo>
                  <a:cubicBezTo>
                    <a:pt x="31" y="95"/>
                    <a:pt x="31" y="95"/>
                    <a:pt x="31" y="95"/>
                  </a:cubicBezTo>
                  <a:cubicBezTo>
                    <a:pt x="30" y="95"/>
                    <a:pt x="30" y="95"/>
                    <a:pt x="30" y="95"/>
                  </a:cubicBezTo>
                  <a:cubicBezTo>
                    <a:pt x="30" y="96"/>
                    <a:pt x="30" y="98"/>
                    <a:pt x="30" y="100"/>
                  </a:cubicBezTo>
                  <a:cubicBezTo>
                    <a:pt x="30" y="113"/>
                    <a:pt x="37" y="125"/>
                    <a:pt x="48" y="134"/>
                  </a:cubicBezTo>
                  <a:cubicBezTo>
                    <a:pt x="59" y="143"/>
                    <a:pt x="73" y="148"/>
                    <a:pt x="90" y="148"/>
                  </a:cubicBezTo>
                  <a:cubicBezTo>
                    <a:pt x="110" y="148"/>
                    <a:pt x="128" y="140"/>
                    <a:pt x="139" y="128"/>
                  </a:cubicBezTo>
                  <a:cubicBezTo>
                    <a:pt x="138" y="127"/>
                    <a:pt x="138" y="127"/>
                    <a:pt x="138" y="127"/>
                  </a:cubicBezTo>
                  <a:cubicBezTo>
                    <a:pt x="138" y="128"/>
                    <a:pt x="138" y="128"/>
                    <a:pt x="138" y="128"/>
                  </a:cubicBezTo>
                  <a:cubicBezTo>
                    <a:pt x="140" y="129"/>
                    <a:pt x="143" y="129"/>
                    <a:pt x="146" y="129"/>
                  </a:cubicBezTo>
                  <a:cubicBezTo>
                    <a:pt x="152" y="129"/>
                    <a:pt x="159" y="127"/>
                    <a:pt x="164" y="124"/>
                  </a:cubicBezTo>
                  <a:cubicBezTo>
                    <a:pt x="163" y="123"/>
                    <a:pt x="163" y="123"/>
                    <a:pt x="163" y="123"/>
                  </a:cubicBezTo>
                  <a:cubicBezTo>
                    <a:pt x="163" y="124"/>
                    <a:pt x="163" y="124"/>
                    <a:pt x="163" y="124"/>
                  </a:cubicBezTo>
                  <a:cubicBezTo>
                    <a:pt x="173" y="131"/>
                    <a:pt x="186" y="136"/>
                    <a:pt x="200" y="136"/>
                  </a:cubicBezTo>
                  <a:cubicBezTo>
                    <a:pt x="219" y="136"/>
                    <a:pt x="236" y="128"/>
                    <a:pt x="247" y="115"/>
                  </a:cubicBezTo>
                  <a:cubicBezTo>
                    <a:pt x="246" y="115"/>
                    <a:pt x="246" y="115"/>
                    <a:pt x="246" y="115"/>
                  </a:cubicBezTo>
                  <a:cubicBezTo>
                    <a:pt x="245" y="115"/>
                    <a:pt x="245" y="115"/>
                    <a:pt x="245" y="115"/>
                  </a:cubicBezTo>
                  <a:cubicBezTo>
                    <a:pt x="251" y="121"/>
                    <a:pt x="259" y="124"/>
                    <a:pt x="268" y="124"/>
                  </a:cubicBezTo>
                  <a:cubicBezTo>
                    <a:pt x="276" y="124"/>
                    <a:pt x="284" y="121"/>
                    <a:pt x="290" y="116"/>
                  </a:cubicBezTo>
                  <a:cubicBezTo>
                    <a:pt x="295" y="110"/>
                    <a:pt x="299" y="103"/>
                    <a:pt x="299" y="95"/>
                  </a:cubicBezTo>
                  <a:cubicBezTo>
                    <a:pt x="299" y="87"/>
                    <a:pt x="295" y="79"/>
                    <a:pt x="290" y="74"/>
                  </a:cubicBezTo>
                  <a:cubicBezTo>
                    <a:pt x="284" y="69"/>
                    <a:pt x="276" y="65"/>
                    <a:pt x="268" y="65"/>
                  </a:cubicBezTo>
                  <a:cubicBezTo>
                    <a:pt x="268" y="66"/>
                    <a:pt x="268" y="66"/>
                    <a:pt x="268" y="66"/>
                  </a:cubicBezTo>
                  <a:cubicBezTo>
                    <a:pt x="268" y="67"/>
                    <a:pt x="268" y="67"/>
                    <a:pt x="268" y="67"/>
                  </a:cubicBezTo>
                  <a:cubicBezTo>
                    <a:pt x="276" y="67"/>
                    <a:pt x="283" y="70"/>
                    <a:pt x="289" y="75"/>
                  </a:cubicBezTo>
                  <a:cubicBezTo>
                    <a:pt x="294" y="80"/>
                    <a:pt x="297" y="87"/>
                    <a:pt x="297" y="95"/>
                  </a:cubicBezTo>
                  <a:cubicBezTo>
                    <a:pt x="297" y="103"/>
                    <a:pt x="294" y="109"/>
                    <a:pt x="289" y="115"/>
                  </a:cubicBezTo>
                  <a:cubicBezTo>
                    <a:pt x="283" y="120"/>
                    <a:pt x="276" y="123"/>
                    <a:pt x="268" y="123"/>
                  </a:cubicBezTo>
                  <a:cubicBezTo>
                    <a:pt x="259" y="123"/>
                    <a:pt x="252" y="119"/>
                    <a:pt x="247" y="114"/>
                  </a:cubicBezTo>
                  <a:cubicBezTo>
                    <a:pt x="246" y="114"/>
                    <a:pt x="246" y="114"/>
                    <a:pt x="246" y="114"/>
                  </a:cubicBezTo>
                  <a:cubicBezTo>
                    <a:pt x="245" y="114"/>
                    <a:pt x="245" y="114"/>
                    <a:pt x="245" y="114"/>
                  </a:cubicBezTo>
                  <a:cubicBezTo>
                    <a:pt x="235" y="126"/>
                    <a:pt x="218" y="134"/>
                    <a:pt x="200" y="134"/>
                  </a:cubicBezTo>
                  <a:cubicBezTo>
                    <a:pt x="186" y="134"/>
                    <a:pt x="174" y="130"/>
                    <a:pt x="164" y="122"/>
                  </a:cubicBezTo>
                  <a:cubicBezTo>
                    <a:pt x="163" y="122"/>
                    <a:pt x="163" y="122"/>
                    <a:pt x="163" y="122"/>
                  </a:cubicBezTo>
                  <a:cubicBezTo>
                    <a:pt x="163" y="122"/>
                    <a:pt x="163" y="122"/>
                    <a:pt x="163" y="122"/>
                  </a:cubicBezTo>
                  <a:cubicBezTo>
                    <a:pt x="158" y="126"/>
                    <a:pt x="152" y="127"/>
                    <a:pt x="146" y="127"/>
                  </a:cubicBezTo>
                  <a:cubicBezTo>
                    <a:pt x="143" y="127"/>
                    <a:pt x="141" y="127"/>
                    <a:pt x="138" y="127"/>
                  </a:cubicBezTo>
                  <a:cubicBezTo>
                    <a:pt x="138" y="126"/>
                    <a:pt x="138" y="126"/>
                    <a:pt x="138" y="126"/>
                  </a:cubicBezTo>
                  <a:cubicBezTo>
                    <a:pt x="137" y="127"/>
                    <a:pt x="137" y="127"/>
                    <a:pt x="137" y="127"/>
                  </a:cubicBezTo>
                  <a:cubicBezTo>
                    <a:pt x="127" y="139"/>
                    <a:pt x="110" y="147"/>
                    <a:pt x="90" y="147"/>
                  </a:cubicBezTo>
                  <a:cubicBezTo>
                    <a:pt x="74" y="147"/>
                    <a:pt x="59" y="141"/>
                    <a:pt x="49" y="133"/>
                  </a:cubicBezTo>
                  <a:cubicBezTo>
                    <a:pt x="38" y="124"/>
                    <a:pt x="32" y="113"/>
                    <a:pt x="32" y="100"/>
                  </a:cubicBezTo>
                  <a:cubicBezTo>
                    <a:pt x="32" y="98"/>
                    <a:pt x="32" y="96"/>
                    <a:pt x="32" y="95"/>
                  </a:cubicBezTo>
                  <a:cubicBezTo>
                    <a:pt x="32" y="94"/>
                    <a:pt x="32" y="94"/>
                    <a:pt x="32" y="94"/>
                  </a:cubicBezTo>
                  <a:cubicBezTo>
                    <a:pt x="32" y="94"/>
                    <a:pt x="32" y="94"/>
                    <a:pt x="32" y="94"/>
                  </a:cubicBezTo>
                  <a:cubicBezTo>
                    <a:pt x="13" y="85"/>
                    <a:pt x="2" y="69"/>
                    <a:pt x="2" y="52"/>
                  </a:cubicBezTo>
                  <a:cubicBezTo>
                    <a:pt x="2" y="38"/>
                    <a:pt x="9" y="25"/>
                    <a:pt x="21" y="16"/>
                  </a:cubicBezTo>
                  <a:cubicBezTo>
                    <a:pt x="32" y="7"/>
                    <a:pt x="49" y="2"/>
                    <a:pt x="67" y="2"/>
                  </a:cubicBezTo>
                  <a:cubicBezTo>
                    <a:pt x="101" y="2"/>
                    <a:pt x="129" y="22"/>
                    <a:pt x="132" y="47"/>
                  </a:cubicBezTo>
                  <a:cubicBezTo>
                    <a:pt x="132" y="48"/>
                    <a:pt x="132" y="48"/>
                    <a:pt x="132" y="48"/>
                  </a:cubicBezTo>
                  <a:cubicBezTo>
                    <a:pt x="133" y="48"/>
                    <a:pt x="133" y="48"/>
                    <a:pt x="133" y="48"/>
                  </a:cubicBezTo>
                  <a:cubicBezTo>
                    <a:pt x="133" y="47"/>
                    <a:pt x="133" y="47"/>
                    <a:pt x="133" y="47"/>
                  </a:cubicBezTo>
                  <a:cubicBezTo>
                    <a:pt x="133" y="48"/>
                    <a:pt x="133" y="48"/>
                    <a:pt x="133" y="48"/>
                  </a:cubicBezTo>
                  <a:cubicBezTo>
                    <a:pt x="140" y="48"/>
                    <a:pt x="146" y="50"/>
                    <a:pt x="151" y="53"/>
                  </a:cubicBezTo>
                  <a:cubicBezTo>
                    <a:pt x="151" y="54"/>
                    <a:pt x="151" y="54"/>
                    <a:pt x="151" y="54"/>
                  </a:cubicBezTo>
                  <a:cubicBezTo>
                    <a:pt x="152" y="53"/>
                    <a:pt x="152" y="53"/>
                    <a:pt x="152" y="53"/>
                  </a:cubicBezTo>
                  <a:cubicBezTo>
                    <a:pt x="162" y="39"/>
                    <a:pt x="180" y="30"/>
                    <a:pt x="200" y="30"/>
                  </a:cubicBezTo>
                  <a:cubicBezTo>
                    <a:pt x="227" y="30"/>
                    <a:pt x="249" y="46"/>
                    <a:pt x="256" y="68"/>
                  </a:cubicBezTo>
                  <a:cubicBezTo>
                    <a:pt x="256" y="69"/>
                    <a:pt x="256" y="69"/>
                    <a:pt x="256" y="69"/>
                  </a:cubicBezTo>
                  <a:cubicBezTo>
                    <a:pt x="257" y="69"/>
                    <a:pt x="257" y="69"/>
                    <a:pt x="257" y="69"/>
                  </a:cubicBezTo>
                  <a:cubicBezTo>
                    <a:pt x="260" y="68"/>
                    <a:pt x="264" y="67"/>
                    <a:pt x="268" y="67"/>
                  </a:cubicBezTo>
                  <a:lnTo>
                    <a:pt x="268" y="66"/>
                  </a:lnTo>
                  <a:close/>
                </a:path>
              </a:pathLst>
            </a:custGeom>
            <a:solidFill>
              <a:schemeClr val="accent1">
                <a:lumMod val="40000"/>
                <a:lumOff val="60000"/>
              </a:schemeClr>
            </a:solidFill>
            <a:ln>
              <a:noFill/>
            </a:ln>
          </p:spPr>
          <p:txBody>
            <a:bodyPr/>
            <a:lstStyle/>
            <a:p>
              <a:pPr>
                <a:defRPr/>
              </a:pPr>
              <a:endParaRPr lang="zh-CN" altLang="en-US"/>
            </a:p>
          </p:txBody>
        </p:sp>
        <p:sp>
          <p:nvSpPr>
            <p:cNvPr id="51" name="MH_Other_49"/>
            <p:cNvSpPr/>
            <p:nvPr>
              <p:custDataLst>
                <p:tags r:id="rId29"/>
              </p:custDataLst>
            </p:nvPr>
          </p:nvSpPr>
          <p:spPr bwMode="auto">
            <a:xfrm>
              <a:off x="7480536" y="5553359"/>
              <a:ext cx="820191" cy="404320"/>
            </a:xfrm>
            <a:custGeom>
              <a:avLst/>
              <a:gdLst>
                <a:gd name="T0" fmla="*/ 2147483646 w 249"/>
                <a:gd name="T1" fmla="*/ 2147483646 h 123"/>
                <a:gd name="T2" fmla="*/ 2147483646 w 249"/>
                <a:gd name="T3" fmla="*/ 2147483646 h 123"/>
                <a:gd name="T4" fmla="*/ 2147483646 w 249"/>
                <a:gd name="T5" fmla="*/ 2147483646 h 123"/>
                <a:gd name="T6" fmla="*/ 2147483646 w 249"/>
                <a:gd name="T7" fmla="*/ 2147483646 h 123"/>
                <a:gd name="T8" fmla="*/ 2147483646 w 249"/>
                <a:gd name="T9" fmla="*/ 2147483646 h 123"/>
                <a:gd name="T10" fmla="*/ 2147483646 w 249"/>
                <a:gd name="T11" fmla="*/ 2147483646 h 123"/>
                <a:gd name="T12" fmla="*/ 2147483646 w 249"/>
                <a:gd name="T13" fmla="*/ 0 h 123"/>
                <a:gd name="T14" fmla="*/ 0 w 249"/>
                <a:gd name="T15" fmla="*/ 2147483646 h 123"/>
                <a:gd name="T16" fmla="*/ 2147483646 w 249"/>
                <a:gd name="T17" fmla="*/ 2147483646 h 123"/>
                <a:gd name="T18" fmla="*/ 2147483646 w 249"/>
                <a:gd name="T19" fmla="*/ 2147483646 h 123"/>
                <a:gd name="T20" fmla="*/ 2147483646 w 249"/>
                <a:gd name="T21" fmla="*/ 2147483646 h 123"/>
                <a:gd name="T22" fmla="*/ 2147483646 w 249"/>
                <a:gd name="T23" fmla="*/ 2147483646 h 123"/>
                <a:gd name="T24" fmla="*/ 2147483646 w 249"/>
                <a:gd name="T25" fmla="*/ 2147483646 h 123"/>
                <a:gd name="T26" fmla="*/ 2147483646 w 249"/>
                <a:gd name="T27" fmla="*/ 2147483646 h 123"/>
                <a:gd name="T28" fmla="*/ 2147483646 w 249"/>
                <a:gd name="T29" fmla="*/ 2147483646 h 123"/>
                <a:gd name="T30" fmla="*/ 2147483646 w 249"/>
                <a:gd name="T31" fmla="*/ 2147483646 h 123"/>
                <a:gd name="T32" fmla="*/ 2147483646 w 249"/>
                <a:gd name="T33" fmla="*/ 2147483646 h 123"/>
                <a:gd name="T34" fmla="*/ 2147483646 w 249"/>
                <a:gd name="T35" fmla="*/ 2147483646 h 123"/>
                <a:gd name="T36" fmla="*/ 2147483646 w 249"/>
                <a:gd name="T37" fmla="*/ 2147483646 h 1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49" h="123">
                  <a:moveTo>
                    <a:pt x="224" y="55"/>
                  </a:moveTo>
                  <a:cubicBezTo>
                    <a:pt x="220" y="55"/>
                    <a:pt x="217" y="56"/>
                    <a:pt x="215" y="57"/>
                  </a:cubicBezTo>
                  <a:cubicBezTo>
                    <a:pt x="209" y="38"/>
                    <a:pt x="190" y="24"/>
                    <a:pt x="167" y="24"/>
                  </a:cubicBezTo>
                  <a:cubicBezTo>
                    <a:pt x="150" y="24"/>
                    <a:pt x="135" y="32"/>
                    <a:pt x="126" y="44"/>
                  </a:cubicBezTo>
                  <a:cubicBezTo>
                    <a:pt x="122" y="41"/>
                    <a:pt x="117" y="39"/>
                    <a:pt x="111" y="39"/>
                  </a:cubicBezTo>
                  <a:cubicBezTo>
                    <a:pt x="111" y="39"/>
                    <a:pt x="111" y="39"/>
                    <a:pt x="111" y="39"/>
                  </a:cubicBezTo>
                  <a:cubicBezTo>
                    <a:pt x="108" y="17"/>
                    <a:pt x="84" y="0"/>
                    <a:pt x="56" y="0"/>
                  </a:cubicBezTo>
                  <a:cubicBezTo>
                    <a:pt x="25" y="0"/>
                    <a:pt x="0" y="20"/>
                    <a:pt x="0" y="43"/>
                  </a:cubicBezTo>
                  <a:cubicBezTo>
                    <a:pt x="0" y="58"/>
                    <a:pt x="11" y="71"/>
                    <a:pt x="26" y="79"/>
                  </a:cubicBezTo>
                  <a:cubicBezTo>
                    <a:pt x="26" y="80"/>
                    <a:pt x="26" y="82"/>
                    <a:pt x="26" y="83"/>
                  </a:cubicBezTo>
                  <a:cubicBezTo>
                    <a:pt x="26" y="105"/>
                    <a:pt x="48" y="123"/>
                    <a:pt x="75" y="123"/>
                  </a:cubicBezTo>
                  <a:cubicBezTo>
                    <a:pt x="92" y="123"/>
                    <a:pt x="106" y="116"/>
                    <a:pt x="115" y="106"/>
                  </a:cubicBezTo>
                  <a:cubicBezTo>
                    <a:pt x="117" y="107"/>
                    <a:pt x="119" y="107"/>
                    <a:pt x="122" y="107"/>
                  </a:cubicBezTo>
                  <a:cubicBezTo>
                    <a:pt x="127" y="107"/>
                    <a:pt x="132" y="105"/>
                    <a:pt x="136" y="103"/>
                  </a:cubicBezTo>
                  <a:cubicBezTo>
                    <a:pt x="145" y="109"/>
                    <a:pt x="155" y="112"/>
                    <a:pt x="167" y="112"/>
                  </a:cubicBezTo>
                  <a:cubicBezTo>
                    <a:pt x="183" y="112"/>
                    <a:pt x="197" y="106"/>
                    <a:pt x="206" y="96"/>
                  </a:cubicBezTo>
                  <a:cubicBezTo>
                    <a:pt x="210" y="100"/>
                    <a:pt x="217" y="103"/>
                    <a:pt x="224" y="103"/>
                  </a:cubicBezTo>
                  <a:cubicBezTo>
                    <a:pt x="238" y="103"/>
                    <a:pt x="249" y="92"/>
                    <a:pt x="249" y="79"/>
                  </a:cubicBezTo>
                  <a:cubicBezTo>
                    <a:pt x="249" y="66"/>
                    <a:pt x="238" y="55"/>
                    <a:pt x="224"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MH_Other_50"/>
            <p:cNvSpPr/>
            <p:nvPr>
              <p:custDataLst>
                <p:tags r:id="rId30"/>
              </p:custDataLst>
            </p:nvPr>
          </p:nvSpPr>
          <p:spPr bwMode="auto">
            <a:xfrm>
              <a:off x="7479253" y="5553359"/>
              <a:ext cx="825326" cy="408171"/>
            </a:xfrm>
            <a:custGeom>
              <a:avLst/>
              <a:gdLst>
                <a:gd name="T0" fmla="*/ 225 w 251"/>
                <a:gd name="T1" fmla="*/ 54 h 124"/>
                <a:gd name="T2" fmla="*/ 216 w 251"/>
                <a:gd name="T3" fmla="*/ 57 h 124"/>
                <a:gd name="T4" fmla="*/ 168 w 251"/>
                <a:gd name="T5" fmla="*/ 24 h 124"/>
                <a:gd name="T6" fmla="*/ 127 w 251"/>
                <a:gd name="T7" fmla="*/ 44 h 124"/>
                <a:gd name="T8" fmla="*/ 112 w 251"/>
                <a:gd name="T9" fmla="*/ 38 h 124"/>
                <a:gd name="T10" fmla="*/ 112 w 251"/>
                <a:gd name="T11" fmla="*/ 38 h 124"/>
                <a:gd name="T12" fmla="*/ 113 w 251"/>
                <a:gd name="T13" fmla="*/ 39 h 124"/>
                <a:gd name="T14" fmla="*/ 17 w 251"/>
                <a:gd name="T15" fmla="*/ 12 h 124"/>
                <a:gd name="T16" fmla="*/ 27 w 251"/>
                <a:gd name="T17" fmla="*/ 80 h 124"/>
                <a:gd name="T18" fmla="*/ 26 w 251"/>
                <a:gd name="T19" fmla="*/ 79 h 124"/>
                <a:gd name="T20" fmla="*/ 41 w 251"/>
                <a:gd name="T21" fmla="*/ 112 h 124"/>
                <a:gd name="T22" fmla="*/ 117 w 251"/>
                <a:gd name="T23" fmla="*/ 107 h 124"/>
                <a:gd name="T24" fmla="*/ 116 w 251"/>
                <a:gd name="T25" fmla="*/ 107 h 124"/>
                <a:gd name="T26" fmla="*/ 138 w 251"/>
                <a:gd name="T27" fmla="*/ 103 h 124"/>
                <a:gd name="T28" fmla="*/ 137 w 251"/>
                <a:gd name="T29" fmla="*/ 103 h 124"/>
                <a:gd name="T30" fmla="*/ 207 w 251"/>
                <a:gd name="T31" fmla="*/ 96 h 124"/>
                <a:gd name="T32" fmla="*/ 206 w 251"/>
                <a:gd name="T33" fmla="*/ 96 h 124"/>
                <a:gd name="T34" fmla="*/ 243 w 251"/>
                <a:gd name="T35" fmla="*/ 97 h 124"/>
                <a:gd name="T36" fmla="*/ 243 w 251"/>
                <a:gd name="T37" fmla="*/ 62 h 124"/>
                <a:gd name="T38" fmla="*/ 225 w 251"/>
                <a:gd name="T39" fmla="*/ 55 h 124"/>
                <a:gd name="T40" fmla="*/ 242 w 251"/>
                <a:gd name="T41" fmla="*/ 63 h 124"/>
                <a:gd name="T42" fmla="*/ 242 w 251"/>
                <a:gd name="T43" fmla="*/ 95 h 124"/>
                <a:gd name="T44" fmla="*/ 207 w 251"/>
                <a:gd name="T45" fmla="*/ 95 h 124"/>
                <a:gd name="T46" fmla="*/ 206 w 251"/>
                <a:gd name="T47" fmla="*/ 95 h 124"/>
                <a:gd name="T48" fmla="*/ 138 w 251"/>
                <a:gd name="T49" fmla="*/ 102 h 124"/>
                <a:gd name="T50" fmla="*/ 137 w 251"/>
                <a:gd name="T51" fmla="*/ 102 h 124"/>
                <a:gd name="T52" fmla="*/ 116 w 251"/>
                <a:gd name="T53" fmla="*/ 105 h 124"/>
                <a:gd name="T54" fmla="*/ 116 w 251"/>
                <a:gd name="T55" fmla="*/ 106 h 124"/>
                <a:gd name="T56" fmla="*/ 42 w 251"/>
                <a:gd name="T57" fmla="*/ 111 h 124"/>
                <a:gd name="T58" fmla="*/ 28 w 251"/>
                <a:gd name="T59" fmla="*/ 79 h 124"/>
                <a:gd name="T60" fmla="*/ 27 w 251"/>
                <a:gd name="T61" fmla="*/ 78 h 124"/>
                <a:gd name="T62" fmla="*/ 18 w 251"/>
                <a:gd name="T63" fmla="*/ 14 h 124"/>
                <a:gd name="T64" fmla="*/ 111 w 251"/>
                <a:gd name="T65" fmla="*/ 39 h 124"/>
                <a:gd name="T66" fmla="*/ 112 w 251"/>
                <a:gd name="T67" fmla="*/ 40 h 124"/>
                <a:gd name="T68" fmla="*/ 112 w 251"/>
                <a:gd name="T69" fmla="*/ 40 h 124"/>
                <a:gd name="T70" fmla="*/ 127 w 251"/>
                <a:gd name="T71" fmla="*/ 45 h 124"/>
                <a:gd name="T72" fmla="*/ 168 w 251"/>
                <a:gd name="T73" fmla="*/ 25 h 124"/>
                <a:gd name="T74" fmla="*/ 215 w 251"/>
                <a:gd name="T75" fmla="*/ 58 h 124"/>
                <a:gd name="T76" fmla="*/ 225 w 251"/>
                <a:gd name="T77" fmla="*/ 5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1" h="124">
                  <a:moveTo>
                    <a:pt x="225" y="55"/>
                  </a:moveTo>
                  <a:cubicBezTo>
                    <a:pt x="225" y="54"/>
                    <a:pt x="225" y="54"/>
                    <a:pt x="225" y="54"/>
                  </a:cubicBezTo>
                  <a:cubicBezTo>
                    <a:pt x="221" y="54"/>
                    <a:pt x="218" y="55"/>
                    <a:pt x="215" y="56"/>
                  </a:cubicBezTo>
                  <a:cubicBezTo>
                    <a:pt x="216" y="57"/>
                    <a:pt x="216" y="57"/>
                    <a:pt x="216" y="57"/>
                  </a:cubicBezTo>
                  <a:cubicBezTo>
                    <a:pt x="216" y="56"/>
                    <a:pt x="216" y="56"/>
                    <a:pt x="216" y="56"/>
                  </a:cubicBezTo>
                  <a:cubicBezTo>
                    <a:pt x="210" y="37"/>
                    <a:pt x="191" y="24"/>
                    <a:pt x="168" y="24"/>
                  </a:cubicBezTo>
                  <a:cubicBezTo>
                    <a:pt x="151" y="24"/>
                    <a:pt x="135" y="31"/>
                    <a:pt x="126" y="43"/>
                  </a:cubicBezTo>
                  <a:cubicBezTo>
                    <a:pt x="127" y="44"/>
                    <a:pt x="127" y="44"/>
                    <a:pt x="127" y="44"/>
                  </a:cubicBezTo>
                  <a:cubicBezTo>
                    <a:pt x="128" y="43"/>
                    <a:pt x="128" y="43"/>
                    <a:pt x="128" y="43"/>
                  </a:cubicBezTo>
                  <a:cubicBezTo>
                    <a:pt x="123" y="40"/>
                    <a:pt x="118" y="38"/>
                    <a:pt x="112" y="38"/>
                  </a:cubicBezTo>
                  <a:cubicBezTo>
                    <a:pt x="112" y="38"/>
                    <a:pt x="112" y="38"/>
                    <a:pt x="112" y="38"/>
                  </a:cubicBezTo>
                  <a:cubicBezTo>
                    <a:pt x="112" y="38"/>
                    <a:pt x="112" y="38"/>
                    <a:pt x="112" y="38"/>
                  </a:cubicBezTo>
                  <a:cubicBezTo>
                    <a:pt x="112" y="39"/>
                    <a:pt x="112" y="39"/>
                    <a:pt x="112" y="39"/>
                  </a:cubicBezTo>
                  <a:cubicBezTo>
                    <a:pt x="113" y="39"/>
                    <a:pt x="113" y="39"/>
                    <a:pt x="113" y="39"/>
                  </a:cubicBezTo>
                  <a:cubicBezTo>
                    <a:pt x="110" y="17"/>
                    <a:pt x="86" y="0"/>
                    <a:pt x="57" y="0"/>
                  </a:cubicBezTo>
                  <a:cubicBezTo>
                    <a:pt x="41" y="0"/>
                    <a:pt x="27" y="4"/>
                    <a:pt x="17" y="12"/>
                  </a:cubicBezTo>
                  <a:cubicBezTo>
                    <a:pt x="7" y="20"/>
                    <a:pt x="0" y="31"/>
                    <a:pt x="0" y="43"/>
                  </a:cubicBezTo>
                  <a:cubicBezTo>
                    <a:pt x="0" y="59"/>
                    <a:pt x="11" y="72"/>
                    <a:pt x="27" y="80"/>
                  </a:cubicBezTo>
                  <a:cubicBezTo>
                    <a:pt x="27" y="79"/>
                    <a:pt x="27" y="79"/>
                    <a:pt x="27" y="79"/>
                  </a:cubicBezTo>
                  <a:cubicBezTo>
                    <a:pt x="26" y="79"/>
                    <a:pt x="26" y="79"/>
                    <a:pt x="26" y="79"/>
                  </a:cubicBezTo>
                  <a:cubicBezTo>
                    <a:pt x="26" y="80"/>
                    <a:pt x="26" y="82"/>
                    <a:pt x="26" y="83"/>
                  </a:cubicBezTo>
                  <a:cubicBezTo>
                    <a:pt x="26" y="94"/>
                    <a:pt x="31" y="105"/>
                    <a:pt x="41" y="112"/>
                  </a:cubicBezTo>
                  <a:cubicBezTo>
                    <a:pt x="50" y="119"/>
                    <a:pt x="62" y="124"/>
                    <a:pt x="76" y="124"/>
                  </a:cubicBezTo>
                  <a:cubicBezTo>
                    <a:pt x="93" y="124"/>
                    <a:pt x="108" y="117"/>
                    <a:pt x="117" y="107"/>
                  </a:cubicBezTo>
                  <a:cubicBezTo>
                    <a:pt x="116" y="106"/>
                    <a:pt x="116" y="106"/>
                    <a:pt x="116" y="106"/>
                  </a:cubicBezTo>
                  <a:cubicBezTo>
                    <a:pt x="116" y="107"/>
                    <a:pt x="116" y="107"/>
                    <a:pt x="116" y="107"/>
                  </a:cubicBezTo>
                  <a:cubicBezTo>
                    <a:pt x="118" y="108"/>
                    <a:pt x="120" y="108"/>
                    <a:pt x="123" y="108"/>
                  </a:cubicBezTo>
                  <a:cubicBezTo>
                    <a:pt x="128" y="108"/>
                    <a:pt x="133" y="106"/>
                    <a:pt x="138" y="103"/>
                  </a:cubicBezTo>
                  <a:cubicBezTo>
                    <a:pt x="137" y="103"/>
                    <a:pt x="137" y="103"/>
                    <a:pt x="137" y="103"/>
                  </a:cubicBezTo>
                  <a:cubicBezTo>
                    <a:pt x="137" y="103"/>
                    <a:pt x="137" y="103"/>
                    <a:pt x="137" y="103"/>
                  </a:cubicBezTo>
                  <a:cubicBezTo>
                    <a:pt x="145" y="110"/>
                    <a:pt x="156" y="113"/>
                    <a:pt x="168" y="113"/>
                  </a:cubicBezTo>
                  <a:cubicBezTo>
                    <a:pt x="184" y="113"/>
                    <a:pt x="198" y="107"/>
                    <a:pt x="207" y="96"/>
                  </a:cubicBezTo>
                  <a:cubicBezTo>
                    <a:pt x="207" y="96"/>
                    <a:pt x="207" y="96"/>
                    <a:pt x="207" y="96"/>
                  </a:cubicBezTo>
                  <a:cubicBezTo>
                    <a:pt x="206" y="96"/>
                    <a:pt x="206" y="96"/>
                    <a:pt x="206" y="96"/>
                  </a:cubicBezTo>
                  <a:cubicBezTo>
                    <a:pt x="211" y="101"/>
                    <a:pt x="217" y="104"/>
                    <a:pt x="225" y="104"/>
                  </a:cubicBezTo>
                  <a:cubicBezTo>
                    <a:pt x="232" y="104"/>
                    <a:pt x="238" y="101"/>
                    <a:pt x="243" y="97"/>
                  </a:cubicBezTo>
                  <a:cubicBezTo>
                    <a:pt x="248" y="92"/>
                    <a:pt x="251" y="86"/>
                    <a:pt x="251" y="79"/>
                  </a:cubicBezTo>
                  <a:cubicBezTo>
                    <a:pt x="251" y="72"/>
                    <a:pt x="248" y="66"/>
                    <a:pt x="243" y="62"/>
                  </a:cubicBezTo>
                  <a:cubicBezTo>
                    <a:pt x="238" y="57"/>
                    <a:pt x="232" y="54"/>
                    <a:pt x="225" y="54"/>
                  </a:cubicBezTo>
                  <a:cubicBezTo>
                    <a:pt x="225" y="55"/>
                    <a:pt x="225" y="55"/>
                    <a:pt x="225" y="55"/>
                  </a:cubicBezTo>
                  <a:cubicBezTo>
                    <a:pt x="225" y="56"/>
                    <a:pt x="225" y="56"/>
                    <a:pt x="225" y="56"/>
                  </a:cubicBezTo>
                  <a:cubicBezTo>
                    <a:pt x="231" y="56"/>
                    <a:pt x="238" y="59"/>
                    <a:pt x="242" y="63"/>
                  </a:cubicBezTo>
                  <a:cubicBezTo>
                    <a:pt x="246" y="67"/>
                    <a:pt x="249" y="73"/>
                    <a:pt x="249" y="79"/>
                  </a:cubicBezTo>
                  <a:cubicBezTo>
                    <a:pt x="249" y="85"/>
                    <a:pt x="246" y="91"/>
                    <a:pt x="242" y="95"/>
                  </a:cubicBezTo>
                  <a:cubicBezTo>
                    <a:pt x="238" y="100"/>
                    <a:pt x="231" y="102"/>
                    <a:pt x="225" y="102"/>
                  </a:cubicBezTo>
                  <a:cubicBezTo>
                    <a:pt x="218" y="102"/>
                    <a:pt x="212" y="100"/>
                    <a:pt x="207" y="95"/>
                  </a:cubicBezTo>
                  <a:cubicBezTo>
                    <a:pt x="207" y="95"/>
                    <a:pt x="207" y="95"/>
                    <a:pt x="207" y="95"/>
                  </a:cubicBezTo>
                  <a:cubicBezTo>
                    <a:pt x="206" y="95"/>
                    <a:pt x="206" y="95"/>
                    <a:pt x="206" y="95"/>
                  </a:cubicBezTo>
                  <a:cubicBezTo>
                    <a:pt x="197" y="105"/>
                    <a:pt x="183" y="112"/>
                    <a:pt x="168" y="112"/>
                  </a:cubicBezTo>
                  <a:cubicBezTo>
                    <a:pt x="157" y="112"/>
                    <a:pt x="146" y="108"/>
                    <a:pt x="138" y="102"/>
                  </a:cubicBezTo>
                  <a:cubicBezTo>
                    <a:pt x="137" y="102"/>
                    <a:pt x="137" y="102"/>
                    <a:pt x="137" y="102"/>
                  </a:cubicBezTo>
                  <a:cubicBezTo>
                    <a:pt x="137" y="102"/>
                    <a:pt x="137" y="102"/>
                    <a:pt x="137" y="102"/>
                  </a:cubicBezTo>
                  <a:cubicBezTo>
                    <a:pt x="133" y="105"/>
                    <a:pt x="128" y="106"/>
                    <a:pt x="123" y="106"/>
                  </a:cubicBezTo>
                  <a:cubicBezTo>
                    <a:pt x="121" y="106"/>
                    <a:pt x="118" y="106"/>
                    <a:pt x="116" y="105"/>
                  </a:cubicBezTo>
                  <a:cubicBezTo>
                    <a:pt x="116" y="105"/>
                    <a:pt x="116" y="105"/>
                    <a:pt x="116" y="105"/>
                  </a:cubicBezTo>
                  <a:cubicBezTo>
                    <a:pt x="116" y="106"/>
                    <a:pt x="116" y="106"/>
                    <a:pt x="116" y="106"/>
                  </a:cubicBezTo>
                  <a:cubicBezTo>
                    <a:pt x="107" y="116"/>
                    <a:pt x="92" y="122"/>
                    <a:pt x="76" y="122"/>
                  </a:cubicBezTo>
                  <a:cubicBezTo>
                    <a:pt x="63" y="122"/>
                    <a:pt x="50" y="118"/>
                    <a:pt x="42" y="111"/>
                  </a:cubicBezTo>
                  <a:cubicBezTo>
                    <a:pt x="33" y="104"/>
                    <a:pt x="28" y="94"/>
                    <a:pt x="28" y="83"/>
                  </a:cubicBezTo>
                  <a:cubicBezTo>
                    <a:pt x="28" y="82"/>
                    <a:pt x="28" y="80"/>
                    <a:pt x="28" y="79"/>
                  </a:cubicBezTo>
                  <a:cubicBezTo>
                    <a:pt x="28" y="79"/>
                    <a:pt x="28" y="79"/>
                    <a:pt x="28" y="79"/>
                  </a:cubicBezTo>
                  <a:cubicBezTo>
                    <a:pt x="27" y="78"/>
                    <a:pt x="27" y="78"/>
                    <a:pt x="27" y="78"/>
                  </a:cubicBezTo>
                  <a:cubicBezTo>
                    <a:pt x="12" y="71"/>
                    <a:pt x="2" y="58"/>
                    <a:pt x="2" y="43"/>
                  </a:cubicBezTo>
                  <a:cubicBezTo>
                    <a:pt x="2" y="32"/>
                    <a:pt x="8" y="21"/>
                    <a:pt x="18" y="14"/>
                  </a:cubicBezTo>
                  <a:cubicBezTo>
                    <a:pt x="28" y="6"/>
                    <a:pt x="42" y="1"/>
                    <a:pt x="57" y="1"/>
                  </a:cubicBezTo>
                  <a:cubicBezTo>
                    <a:pt x="85" y="1"/>
                    <a:pt x="108" y="18"/>
                    <a:pt x="111" y="39"/>
                  </a:cubicBezTo>
                  <a:cubicBezTo>
                    <a:pt x="111" y="40"/>
                    <a:pt x="111" y="40"/>
                    <a:pt x="111" y="40"/>
                  </a:cubicBezTo>
                  <a:cubicBezTo>
                    <a:pt x="112" y="40"/>
                    <a:pt x="112" y="40"/>
                    <a:pt x="112" y="40"/>
                  </a:cubicBezTo>
                  <a:cubicBezTo>
                    <a:pt x="112" y="39"/>
                    <a:pt x="112" y="39"/>
                    <a:pt x="112" y="39"/>
                  </a:cubicBezTo>
                  <a:cubicBezTo>
                    <a:pt x="112" y="40"/>
                    <a:pt x="112" y="40"/>
                    <a:pt x="112" y="40"/>
                  </a:cubicBezTo>
                  <a:cubicBezTo>
                    <a:pt x="117" y="40"/>
                    <a:pt x="123" y="42"/>
                    <a:pt x="127" y="45"/>
                  </a:cubicBezTo>
                  <a:cubicBezTo>
                    <a:pt x="127" y="45"/>
                    <a:pt x="127" y="45"/>
                    <a:pt x="127" y="45"/>
                  </a:cubicBezTo>
                  <a:cubicBezTo>
                    <a:pt x="128" y="44"/>
                    <a:pt x="128" y="44"/>
                    <a:pt x="128" y="44"/>
                  </a:cubicBezTo>
                  <a:cubicBezTo>
                    <a:pt x="136" y="33"/>
                    <a:pt x="151" y="25"/>
                    <a:pt x="168" y="25"/>
                  </a:cubicBezTo>
                  <a:cubicBezTo>
                    <a:pt x="190" y="25"/>
                    <a:pt x="209" y="39"/>
                    <a:pt x="215" y="57"/>
                  </a:cubicBezTo>
                  <a:cubicBezTo>
                    <a:pt x="215" y="58"/>
                    <a:pt x="215" y="58"/>
                    <a:pt x="215" y="58"/>
                  </a:cubicBezTo>
                  <a:cubicBezTo>
                    <a:pt x="216" y="58"/>
                    <a:pt x="216" y="58"/>
                    <a:pt x="216" y="58"/>
                  </a:cubicBezTo>
                  <a:cubicBezTo>
                    <a:pt x="219" y="57"/>
                    <a:pt x="222" y="56"/>
                    <a:pt x="225" y="56"/>
                  </a:cubicBezTo>
                  <a:lnTo>
                    <a:pt x="225" y="55"/>
                  </a:lnTo>
                  <a:close/>
                </a:path>
              </a:pathLst>
            </a:custGeom>
            <a:solidFill>
              <a:schemeClr val="accent1">
                <a:lumMod val="40000"/>
                <a:lumOff val="60000"/>
              </a:schemeClr>
            </a:solidFill>
            <a:ln>
              <a:noFill/>
            </a:ln>
          </p:spPr>
          <p:txBody>
            <a:bodyPr/>
            <a:lstStyle/>
            <a:p>
              <a:pPr>
                <a:defRPr/>
              </a:pPr>
              <a:endParaRPr lang="zh-CN" altLang="en-US"/>
            </a:p>
          </p:txBody>
        </p:sp>
        <p:sp>
          <p:nvSpPr>
            <p:cNvPr id="53" name="MH_Other_51"/>
            <p:cNvSpPr/>
            <p:nvPr>
              <p:custDataLst>
                <p:tags r:id="rId31"/>
              </p:custDataLst>
            </p:nvPr>
          </p:nvSpPr>
          <p:spPr bwMode="auto">
            <a:xfrm>
              <a:off x="7774470" y="5668878"/>
              <a:ext cx="145042" cy="78297"/>
            </a:xfrm>
            <a:custGeom>
              <a:avLst/>
              <a:gdLst>
                <a:gd name="T0" fmla="*/ 0 w 44"/>
                <a:gd name="T1" fmla="*/ 12 h 24"/>
                <a:gd name="T2" fmla="*/ 28 w 44"/>
                <a:gd name="T3" fmla="*/ 6 h 24"/>
                <a:gd name="T4" fmla="*/ 44 w 44"/>
                <a:gd name="T5" fmla="*/ 24 h 24"/>
                <a:gd name="T6" fmla="*/ 30 w 44"/>
                <a:gd name="T7" fmla="*/ 5 h 24"/>
                <a:gd name="T8" fmla="*/ 0 w 44"/>
                <a:gd name="T9" fmla="*/ 12 h 24"/>
              </a:gdLst>
              <a:ahLst/>
              <a:cxnLst>
                <a:cxn ang="0">
                  <a:pos x="T0" y="T1"/>
                </a:cxn>
                <a:cxn ang="0">
                  <a:pos x="T2" y="T3"/>
                </a:cxn>
                <a:cxn ang="0">
                  <a:pos x="T4" y="T5"/>
                </a:cxn>
                <a:cxn ang="0">
                  <a:pos x="T6" y="T7"/>
                </a:cxn>
                <a:cxn ang="0">
                  <a:pos x="T8" y="T9"/>
                </a:cxn>
              </a:cxnLst>
              <a:rect l="0" t="0" r="r" b="b"/>
              <a:pathLst>
                <a:path w="44" h="24">
                  <a:moveTo>
                    <a:pt x="0" y="12"/>
                  </a:moveTo>
                  <a:cubicBezTo>
                    <a:pt x="0" y="12"/>
                    <a:pt x="12" y="3"/>
                    <a:pt x="28" y="6"/>
                  </a:cubicBezTo>
                  <a:cubicBezTo>
                    <a:pt x="28" y="6"/>
                    <a:pt x="42" y="9"/>
                    <a:pt x="44" y="24"/>
                  </a:cubicBezTo>
                  <a:cubicBezTo>
                    <a:pt x="44" y="24"/>
                    <a:pt x="44" y="9"/>
                    <a:pt x="30" y="5"/>
                  </a:cubicBezTo>
                  <a:cubicBezTo>
                    <a:pt x="30" y="5"/>
                    <a:pt x="16" y="0"/>
                    <a:pt x="0" y="12"/>
                  </a:cubicBezTo>
                  <a:close/>
                </a:path>
              </a:pathLst>
            </a:custGeom>
            <a:solidFill>
              <a:schemeClr val="accent1">
                <a:lumMod val="40000"/>
                <a:lumOff val="60000"/>
              </a:schemeClr>
            </a:solidFill>
            <a:ln>
              <a:noFill/>
            </a:ln>
          </p:spPr>
          <p:txBody>
            <a:bodyPr/>
            <a:lstStyle/>
            <a:p>
              <a:pPr>
                <a:defRPr/>
              </a:pPr>
              <a:endParaRPr lang="zh-CN" altLang="en-US"/>
            </a:p>
          </p:txBody>
        </p:sp>
        <p:sp>
          <p:nvSpPr>
            <p:cNvPr id="54" name="MH_Other_52"/>
            <p:cNvSpPr/>
            <p:nvPr>
              <p:custDataLst>
                <p:tags r:id="rId32"/>
              </p:custDataLst>
            </p:nvPr>
          </p:nvSpPr>
          <p:spPr bwMode="auto">
            <a:xfrm>
              <a:off x="7678204" y="5684281"/>
              <a:ext cx="142474" cy="82148"/>
            </a:xfrm>
            <a:custGeom>
              <a:avLst/>
              <a:gdLst>
                <a:gd name="T0" fmla="*/ 0 w 43"/>
                <a:gd name="T1" fmla="*/ 12 h 25"/>
                <a:gd name="T2" fmla="*/ 28 w 43"/>
                <a:gd name="T3" fmla="*/ 6 h 25"/>
                <a:gd name="T4" fmla="*/ 43 w 43"/>
                <a:gd name="T5" fmla="*/ 25 h 25"/>
                <a:gd name="T6" fmla="*/ 30 w 43"/>
                <a:gd name="T7" fmla="*/ 6 h 25"/>
                <a:gd name="T8" fmla="*/ 0 w 43"/>
                <a:gd name="T9" fmla="*/ 12 h 25"/>
              </a:gdLst>
              <a:ahLst/>
              <a:cxnLst>
                <a:cxn ang="0">
                  <a:pos x="T0" y="T1"/>
                </a:cxn>
                <a:cxn ang="0">
                  <a:pos x="T2" y="T3"/>
                </a:cxn>
                <a:cxn ang="0">
                  <a:pos x="T4" y="T5"/>
                </a:cxn>
                <a:cxn ang="0">
                  <a:pos x="T6" y="T7"/>
                </a:cxn>
                <a:cxn ang="0">
                  <a:pos x="T8" y="T9"/>
                </a:cxn>
              </a:cxnLst>
              <a:rect l="0" t="0" r="r" b="b"/>
              <a:pathLst>
                <a:path w="43" h="25">
                  <a:moveTo>
                    <a:pt x="0" y="12"/>
                  </a:moveTo>
                  <a:cubicBezTo>
                    <a:pt x="0" y="12"/>
                    <a:pt x="11" y="4"/>
                    <a:pt x="28" y="6"/>
                  </a:cubicBezTo>
                  <a:cubicBezTo>
                    <a:pt x="28" y="6"/>
                    <a:pt x="42" y="9"/>
                    <a:pt x="43" y="25"/>
                  </a:cubicBezTo>
                  <a:cubicBezTo>
                    <a:pt x="43" y="25"/>
                    <a:pt x="43" y="9"/>
                    <a:pt x="30" y="6"/>
                  </a:cubicBezTo>
                  <a:cubicBezTo>
                    <a:pt x="30" y="6"/>
                    <a:pt x="16" y="0"/>
                    <a:pt x="0" y="12"/>
                  </a:cubicBezTo>
                  <a:close/>
                </a:path>
              </a:pathLst>
            </a:custGeom>
            <a:solidFill>
              <a:schemeClr val="accent1">
                <a:lumMod val="40000"/>
                <a:lumOff val="60000"/>
              </a:schemeClr>
            </a:solidFill>
            <a:ln>
              <a:noFill/>
            </a:ln>
          </p:spPr>
          <p:txBody>
            <a:bodyPr/>
            <a:lstStyle/>
            <a:p>
              <a:pPr>
                <a:defRPr/>
              </a:pPr>
              <a:endParaRPr lang="zh-CN" altLang="en-US"/>
            </a:p>
          </p:txBody>
        </p:sp>
        <p:sp>
          <p:nvSpPr>
            <p:cNvPr id="55" name="MH_Other_53"/>
            <p:cNvSpPr/>
            <p:nvPr>
              <p:custDataLst>
                <p:tags r:id="rId33"/>
              </p:custDataLst>
            </p:nvPr>
          </p:nvSpPr>
          <p:spPr bwMode="auto">
            <a:xfrm>
              <a:off x="7820678" y="5829323"/>
              <a:ext cx="148892" cy="56476"/>
            </a:xfrm>
            <a:custGeom>
              <a:avLst/>
              <a:gdLst>
                <a:gd name="T0" fmla="*/ 45 w 45"/>
                <a:gd name="T1" fmla="*/ 1 h 17"/>
                <a:gd name="T2" fmla="*/ 19 w 45"/>
                <a:gd name="T3" fmla="*/ 14 h 17"/>
                <a:gd name="T4" fmla="*/ 0 w 45"/>
                <a:gd name="T5" fmla="*/ 0 h 17"/>
                <a:gd name="T6" fmla="*/ 18 w 45"/>
                <a:gd name="T7" fmla="*/ 15 h 17"/>
                <a:gd name="T8" fmla="*/ 45 w 45"/>
                <a:gd name="T9" fmla="*/ 1 h 17"/>
              </a:gdLst>
              <a:ahLst/>
              <a:cxnLst>
                <a:cxn ang="0">
                  <a:pos x="T0" y="T1"/>
                </a:cxn>
                <a:cxn ang="0">
                  <a:pos x="T2" y="T3"/>
                </a:cxn>
                <a:cxn ang="0">
                  <a:pos x="T4" y="T5"/>
                </a:cxn>
                <a:cxn ang="0">
                  <a:pos x="T6" y="T7"/>
                </a:cxn>
                <a:cxn ang="0">
                  <a:pos x="T8" y="T9"/>
                </a:cxn>
              </a:cxnLst>
              <a:rect l="0" t="0" r="r" b="b"/>
              <a:pathLst>
                <a:path w="45" h="17">
                  <a:moveTo>
                    <a:pt x="45" y="1"/>
                  </a:moveTo>
                  <a:cubicBezTo>
                    <a:pt x="45" y="1"/>
                    <a:pt x="36" y="12"/>
                    <a:pt x="19" y="14"/>
                  </a:cubicBezTo>
                  <a:cubicBezTo>
                    <a:pt x="19" y="14"/>
                    <a:pt x="5" y="14"/>
                    <a:pt x="0" y="0"/>
                  </a:cubicBezTo>
                  <a:cubicBezTo>
                    <a:pt x="0" y="0"/>
                    <a:pt x="4" y="15"/>
                    <a:pt x="18" y="15"/>
                  </a:cubicBezTo>
                  <a:cubicBezTo>
                    <a:pt x="18" y="15"/>
                    <a:pt x="33" y="17"/>
                    <a:pt x="45" y="1"/>
                  </a:cubicBezTo>
                  <a:close/>
                </a:path>
              </a:pathLst>
            </a:custGeom>
            <a:solidFill>
              <a:schemeClr val="accent1">
                <a:lumMod val="40000"/>
                <a:lumOff val="60000"/>
              </a:schemeClr>
            </a:solidFill>
            <a:ln>
              <a:noFill/>
            </a:ln>
          </p:spPr>
          <p:txBody>
            <a:bodyPr/>
            <a:lstStyle/>
            <a:p>
              <a:pPr>
                <a:defRPr/>
              </a:pPr>
              <a:endParaRPr lang="zh-CN" altLang="en-US"/>
            </a:p>
          </p:txBody>
        </p:sp>
        <p:sp>
          <p:nvSpPr>
            <p:cNvPr id="56" name="MH_Other_54"/>
            <p:cNvSpPr/>
            <p:nvPr>
              <p:custDataLst>
                <p:tags r:id="rId34"/>
              </p:custDataLst>
            </p:nvPr>
          </p:nvSpPr>
          <p:spPr bwMode="auto">
            <a:xfrm>
              <a:off x="8113329" y="5720221"/>
              <a:ext cx="105252" cy="69312"/>
            </a:xfrm>
            <a:custGeom>
              <a:avLst/>
              <a:gdLst>
                <a:gd name="T0" fmla="*/ 0 w 32"/>
                <a:gd name="T1" fmla="*/ 10 h 21"/>
                <a:gd name="T2" fmla="*/ 21 w 32"/>
                <a:gd name="T3" fmla="*/ 6 h 21"/>
                <a:gd name="T4" fmla="*/ 32 w 32"/>
                <a:gd name="T5" fmla="*/ 21 h 21"/>
                <a:gd name="T6" fmla="*/ 22 w 32"/>
                <a:gd name="T7" fmla="*/ 5 h 21"/>
                <a:gd name="T8" fmla="*/ 0 w 32"/>
                <a:gd name="T9" fmla="*/ 10 h 21"/>
              </a:gdLst>
              <a:ahLst/>
              <a:cxnLst>
                <a:cxn ang="0">
                  <a:pos x="T0" y="T1"/>
                </a:cxn>
                <a:cxn ang="0">
                  <a:pos x="T2" y="T3"/>
                </a:cxn>
                <a:cxn ang="0">
                  <a:pos x="T4" y="T5"/>
                </a:cxn>
                <a:cxn ang="0">
                  <a:pos x="T6" y="T7"/>
                </a:cxn>
                <a:cxn ang="0">
                  <a:pos x="T8" y="T9"/>
                </a:cxn>
              </a:cxnLst>
              <a:rect l="0" t="0" r="r" b="b"/>
              <a:pathLst>
                <a:path w="32" h="21">
                  <a:moveTo>
                    <a:pt x="0" y="10"/>
                  </a:moveTo>
                  <a:cubicBezTo>
                    <a:pt x="0" y="10"/>
                    <a:pt x="9" y="4"/>
                    <a:pt x="21" y="6"/>
                  </a:cubicBezTo>
                  <a:cubicBezTo>
                    <a:pt x="21" y="6"/>
                    <a:pt x="30" y="8"/>
                    <a:pt x="32" y="21"/>
                  </a:cubicBezTo>
                  <a:cubicBezTo>
                    <a:pt x="32" y="21"/>
                    <a:pt x="32" y="8"/>
                    <a:pt x="22" y="5"/>
                  </a:cubicBezTo>
                  <a:cubicBezTo>
                    <a:pt x="22" y="5"/>
                    <a:pt x="12" y="0"/>
                    <a:pt x="0" y="10"/>
                  </a:cubicBezTo>
                  <a:close/>
                </a:path>
              </a:pathLst>
            </a:custGeom>
            <a:solidFill>
              <a:schemeClr val="accent1">
                <a:lumMod val="40000"/>
                <a:lumOff val="60000"/>
              </a:schemeClr>
            </a:solidFill>
            <a:ln>
              <a:noFill/>
            </a:ln>
          </p:spPr>
          <p:txBody>
            <a:bodyPr/>
            <a:lstStyle/>
            <a:p>
              <a:pPr>
                <a:defRPr/>
              </a:pPr>
              <a:endParaRPr lang="zh-CN" altLang="en-US"/>
            </a:p>
          </p:txBody>
        </p:sp>
        <p:sp>
          <p:nvSpPr>
            <p:cNvPr id="82" name="MH_SubTitle_1"/>
            <p:cNvSpPr/>
            <p:nvPr>
              <p:custDataLst>
                <p:tags r:id="rId35"/>
              </p:custDataLst>
            </p:nvPr>
          </p:nvSpPr>
          <p:spPr bwMode="auto">
            <a:xfrm>
              <a:off x="4022639" y="1257300"/>
              <a:ext cx="2760927" cy="2310399"/>
            </a:xfrm>
            <a:custGeom>
              <a:avLst/>
              <a:gdLst>
                <a:gd name="T0" fmla="*/ 2147483646 w 603"/>
                <a:gd name="T1" fmla="*/ 2147483646 h 505"/>
                <a:gd name="T2" fmla="*/ 2147483646 w 603"/>
                <a:gd name="T3" fmla="*/ 2147483646 h 505"/>
                <a:gd name="T4" fmla="*/ 2147483646 w 603"/>
                <a:gd name="T5" fmla="*/ 2147483646 h 505"/>
                <a:gd name="T6" fmla="*/ 2147483646 w 603"/>
                <a:gd name="T7" fmla="*/ 2147483646 h 505"/>
                <a:gd name="T8" fmla="*/ 2147483646 w 603"/>
                <a:gd name="T9" fmla="*/ 2147483646 h 505"/>
                <a:gd name="T10" fmla="*/ 2147483646 w 603"/>
                <a:gd name="T11" fmla="*/ 2147483646 h 505"/>
                <a:gd name="T12" fmla="*/ 0 60000 65536"/>
                <a:gd name="T13" fmla="*/ 0 60000 65536"/>
                <a:gd name="T14" fmla="*/ 0 60000 65536"/>
                <a:gd name="T15" fmla="*/ 0 60000 65536"/>
                <a:gd name="T16" fmla="*/ 0 60000 65536"/>
                <a:gd name="T17" fmla="*/ 0 60000 65536"/>
                <a:gd name="T18" fmla="*/ 0 w 603"/>
                <a:gd name="T19" fmla="*/ 0 h 505"/>
                <a:gd name="T20" fmla="*/ 603 w 603"/>
                <a:gd name="T21" fmla="*/ 505 h 505"/>
              </a:gdLst>
              <a:ahLst/>
              <a:cxnLst>
                <a:cxn ang="T12">
                  <a:pos x="T0" y="T1"/>
                </a:cxn>
                <a:cxn ang="T13">
                  <a:pos x="T2" y="T3"/>
                </a:cxn>
                <a:cxn ang="T14">
                  <a:pos x="T4" y="T5"/>
                </a:cxn>
                <a:cxn ang="T15">
                  <a:pos x="T6" y="T7"/>
                </a:cxn>
                <a:cxn ang="T16">
                  <a:pos x="T8" y="T9"/>
                </a:cxn>
                <a:cxn ang="T17">
                  <a:pos x="T10" y="T11"/>
                </a:cxn>
              </a:cxnLst>
              <a:rect l="T18" t="T19" r="T20" b="T21"/>
              <a:pathLst>
                <a:path w="603" h="505">
                  <a:moveTo>
                    <a:pt x="210" y="153"/>
                  </a:moveTo>
                  <a:cubicBezTo>
                    <a:pt x="210" y="153"/>
                    <a:pt x="363" y="0"/>
                    <a:pt x="432" y="212"/>
                  </a:cubicBezTo>
                  <a:cubicBezTo>
                    <a:pt x="444" y="214"/>
                    <a:pt x="596" y="182"/>
                    <a:pt x="603" y="343"/>
                  </a:cubicBezTo>
                  <a:cubicBezTo>
                    <a:pt x="597" y="370"/>
                    <a:pt x="573" y="505"/>
                    <a:pt x="249" y="485"/>
                  </a:cubicBezTo>
                  <a:cubicBezTo>
                    <a:pt x="188" y="475"/>
                    <a:pt x="0" y="443"/>
                    <a:pt x="41" y="251"/>
                  </a:cubicBezTo>
                  <a:cubicBezTo>
                    <a:pt x="62" y="208"/>
                    <a:pt x="104" y="140"/>
                    <a:pt x="210" y="153"/>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24000" tIns="100800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defRPr/>
              </a:pPr>
              <a:endParaRPr lang="zh-CN" altLang="en-US" sz="3200" dirty="0">
                <a:solidFill>
                  <a:srgbClr val="FFFFFF"/>
                </a:solidFill>
                <a:latin typeface="+mn-lt"/>
                <a:ea typeface="+mn-ea"/>
              </a:endParaRPr>
            </a:p>
          </p:txBody>
        </p:sp>
        <p:sp>
          <p:nvSpPr>
            <p:cNvPr id="84" name="矩形 83"/>
            <p:cNvSpPr/>
            <p:nvPr/>
          </p:nvSpPr>
          <p:spPr>
            <a:xfrm>
              <a:off x="4459047" y="2432273"/>
              <a:ext cx="2031325" cy="461665"/>
            </a:xfrm>
            <a:prstGeom prst="rect">
              <a:avLst/>
            </a:prstGeom>
          </p:spPr>
          <p:txBody>
            <a:bodyPr wrap="none">
              <a:spAutoFit/>
            </a:bodyPr>
            <a:lstStyle/>
            <a:p>
              <a:r>
                <a:rPr lang="zh-CN" altLang="en-US" sz="2400" dirty="0">
                  <a:solidFill>
                    <a:schemeClr val="bg1"/>
                  </a:solidFill>
                  <a:latin typeface="幼圆" panose="02010509060101010101" pitchFamily="49" charset="-122"/>
                  <a:ea typeface="幼圆" panose="02010509060101010101" pitchFamily="49" charset="-122"/>
                </a:rPr>
                <a:t>标题文字添加</a:t>
              </a:r>
              <a:endParaRPr lang="zh-CN" altLang="en-US" sz="2400" dirty="0">
                <a:solidFill>
                  <a:schemeClr val="bg1"/>
                </a:solidFill>
                <a:latin typeface="幼圆" panose="02010509060101010101" pitchFamily="49" charset="-122"/>
                <a:ea typeface="幼圆" panose="02010509060101010101" pitchFamily="49" charset="-122"/>
              </a:endParaRPr>
            </a:p>
          </p:txBody>
        </p:sp>
      </p:grpSp>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5" name="组合 84"/>
          <p:cNvGrpSpPr/>
          <p:nvPr/>
        </p:nvGrpSpPr>
        <p:grpSpPr>
          <a:xfrm>
            <a:off x="1664748" y="2008179"/>
            <a:ext cx="2944475" cy="4149735"/>
            <a:chOff x="1664748" y="2008179"/>
            <a:chExt cx="2944475" cy="4149735"/>
          </a:xfrm>
        </p:grpSpPr>
        <p:sp>
          <p:nvSpPr>
            <p:cNvPr id="19" name="MH_Other_16"/>
            <p:cNvSpPr/>
            <p:nvPr>
              <p:custDataLst>
                <p:tags r:id="rId37"/>
              </p:custDataLst>
            </p:nvPr>
          </p:nvSpPr>
          <p:spPr bwMode="auto">
            <a:xfrm>
              <a:off x="1962533" y="5191397"/>
              <a:ext cx="101401" cy="105252"/>
            </a:xfrm>
            <a:custGeom>
              <a:avLst/>
              <a:gdLst>
                <a:gd name="T0" fmla="*/ 17 w 31"/>
                <a:gd name="T1" fmla="*/ 30 h 32"/>
                <a:gd name="T2" fmla="*/ 17 w 31"/>
                <a:gd name="T3" fmla="*/ 29 h 32"/>
                <a:gd name="T4" fmla="*/ 15 w 31"/>
                <a:gd name="T5" fmla="*/ 30 h 32"/>
                <a:gd name="T6" fmla="*/ 2 w 31"/>
                <a:gd name="T7" fmla="*/ 18 h 32"/>
                <a:gd name="T8" fmla="*/ 2 w 31"/>
                <a:gd name="T9" fmla="*/ 16 h 32"/>
                <a:gd name="T10" fmla="*/ 14 w 31"/>
                <a:gd name="T11" fmla="*/ 2 h 32"/>
                <a:gd name="T12" fmla="*/ 16 w 31"/>
                <a:gd name="T13" fmla="*/ 2 h 32"/>
                <a:gd name="T14" fmla="*/ 29 w 31"/>
                <a:gd name="T15" fmla="*/ 14 h 32"/>
                <a:gd name="T16" fmla="*/ 29 w 31"/>
                <a:gd name="T17" fmla="*/ 16 h 32"/>
                <a:gd name="T18" fmla="*/ 17 w 31"/>
                <a:gd name="T19" fmla="*/ 29 h 32"/>
                <a:gd name="T20" fmla="*/ 17 w 31"/>
                <a:gd name="T21" fmla="*/ 30 h 32"/>
                <a:gd name="T22" fmla="*/ 17 w 31"/>
                <a:gd name="T23" fmla="*/ 31 h 32"/>
                <a:gd name="T24" fmla="*/ 31 w 31"/>
                <a:gd name="T25" fmla="*/ 16 h 32"/>
                <a:gd name="T26" fmla="*/ 31 w 31"/>
                <a:gd name="T27" fmla="*/ 14 h 32"/>
                <a:gd name="T28" fmla="*/ 16 w 31"/>
                <a:gd name="T29" fmla="*/ 0 h 32"/>
                <a:gd name="T30" fmla="*/ 14 w 31"/>
                <a:gd name="T31" fmla="*/ 0 h 32"/>
                <a:gd name="T32" fmla="*/ 0 w 31"/>
                <a:gd name="T33" fmla="*/ 16 h 32"/>
                <a:gd name="T34" fmla="*/ 0 w 31"/>
                <a:gd name="T35" fmla="*/ 18 h 32"/>
                <a:gd name="T36" fmla="*/ 15 w 31"/>
                <a:gd name="T37" fmla="*/ 32 h 32"/>
                <a:gd name="T38" fmla="*/ 17 w 31"/>
                <a:gd name="T39" fmla="*/ 31 h 32"/>
                <a:gd name="T40" fmla="*/ 17 w 31"/>
                <a:gd name="T41"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32">
                  <a:moveTo>
                    <a:pt x="17" y="30"/>
                  </a:moveTo>
                  <a:cubicBezTo>
                    <a:pt x="17" y="29"/>
                    <a:pt x="17" y="29"/>
                    <a:pt x="17" y="29"/>
                  </a:cubicBezTo>
                  <a:cubicBezTo>
                    <a:pt x="17" y="30"/>
                    <a:pt x="16" y="30"/>
                    <a:pt x="15" y="30"/>
                  </a:cubicBezTo>
                  <a:cubicBezTo>
                    <a:pt x="9" y="30"/>
                    <a:pt x="3" y="24"/>
                    <a:pt x="2" y="18"/>
                  </a:cubicBezTo>
                  <a:cubicBezTo>
                    <a:pt x="2" y="17"/>
                    <a:pt x="2" y="16"/>
                    <a:pt x="2" y="16"/>
                  </a:cubicBezTo>
                  <a:cubicBezTo>
                    <a:pt x="2" y="9"/>
                    <a:pt x="7" y="3"/>
                    <a:pt x="14" y="2"/>
                  </a:cubicBezTo>
                  <a:cubicBezTo>
                    <a:pt x="14" y="2"/>
                    <a:pt x="15" y="2"/>
                    <a:pt x="16" y="2"/>
                  </a:cubicBezTo>
                  <a:cubicBezTo>
                    <a:pt x="22" y="2"/>
                    <a:pt x="28" y="7"/>
                    <a:pt x="29" y="14"/>
                  </a:cubicBezTo>
                  <a:cubicBezTo>
                    <a:pt x="29" y="15"/>
                    <a:pt x="29" y="15"/>
                    <a:pt x="29" y="16"/>
                  </a:cubicBezTo>
                  <a:cubicBezTo>
                    <a:pt x="29" y="23"/>
                    <a:pt x="24" y="29"/>
                    <a:pt x="17" y="29"/>
                  </a:cubicBezTo>
                  <a:cubicBezTo>
                    <a:pt x="17" y="30"/>
                    <a:pt x="17" y="30"/>
                    <a:pt x="17" y="30"/>
                  </a:cubicBezTo>
                  <a:cubicBezTo>
                    <a:pt x="17" y="31"/>
                    <a:pt x="17" y="31"/>
                    <a:pt x="17" y="31"/>
                  </a:cubicBezTo>
                  <a:cubicBezTo>
                    <a:pt x="25" y="31"/>
                    <a:pt x="31" y="24"/>
                    <a:pt x="31" y="16"/>
                  </a:cubicBezTo>
                  <a:cubicBezTo>
                    <a:pt x="31" y="15"/>
                    <a:pt x="31" y="15"/>
                    <a:pt x="31" y="14"/>
                  </a:cubicBezTo>
                  <a:cubicBezTo>
                    <a:pt x="30" y="6"/>
                    <a:pt x="23" y="0"/>
                    <a:pt x="16" y="0"/>
                  </a:cubicBezTo>
                  <a:cubicBezTo>
                    <a:pt x="15" y="0"/>
                    <a:pt x="14" y="0"/>
                    <a:pt x="14" y="0"/>
                  </a:cubicBezTo>
                  <a:cubicBezTo>
                    <a:pt x="6" y="1"/>
                    <a:pt x="0" y="8"/>
                    <a:pt x="0" y="16"/>
                  </a:cubicBezTo>
                  <a:cubicBezTo>
                    <a:pt x="0" y="17"/>
                    <a:pt x="0" y="17"/>
                    <a:pt x="0" y="18"/>
                  </a:cubicBezTo>
                  <a:cubicBezTo>
                    <a:pt x="1" y="26"/>
                    <a:pt x="8" y="32"/>
                    <a:pt x="15" y="32"/>
                  </a:cubicBezTo>
                  <a:cubicBezTo>
                    <a:pt x="16" y="32"/>
                    <a:pt x="17" y="32"/>
                    <a:pt x="17" y="31"/>
                  </a:cubicBezTo>
                  <a:lnTo>
                    <a:pt x="17" y="30"/>
                  </a:lnTo>
                  <a:close/>
                </a:path>
              </a:pathLst>
            </a:custGeom>
            <a:solidFill>
              <a:schemeClr val="accent3">
                <a:lumMod val="40000"/>
                <a:lumOff val="60000"/>
              </a:schemeClr>
            </a:solidFill>
            <a:ln>
              <a:noFill/>
            </a:ln>
          </p:spPr>
          <p:txBody>
            <a:bodyPr/>
            <a:lstStyle/>
            <a:p>
              <a:pPr>
                <a:defRPr/>
              </a:pPr>
              <a:endParaRPr lang="zh-CN" altLang="en-US"/>
            </a:p>
          </p:txBody>
        </p:sp>
        <p:sp>
          <p:nvSpPr>
            <p:cNvPr id="21" name="MH_Other_18"/>
            <p:cNvSpPr/>
            <p:nvPr>
              <p:custDataLst>
                <p:tags r:id="rId38"/>
              </p:custDataLst>
            </p:nvPr>
          </p:nvSpPr>
          <p:spPr bwMode="auto">
            <a:xfrm>
              <a:off x="3042004" y="2222533"/>
              <a:ext cx="412021" cy="409454"/>
            </a:xfrm>
            <a:custGeom>
              <a:avLst/>
              <a:gdLst>
                <a:gd name="T0" fmla="*/ 2147483646 w 125"/>
                <a:gd name="T1" fmla="*/ 2147483646 h 124"/>
                <a:gd name="T2" fmla="*/ 2147483646 w 125"/>
                <a:gd name="T3" fmla="*/ 2147483646 h 124"/>
                <a:gd name="T4" fmla="*/ 2147483646 w 125"/>
                <a:gd name="T5" fmla="*/ 2147483646 h 124"/>
                <a:gd name="T6" fmla="*/ 2147483646 w 125"/>
                <a:gd name="T7" fmla="*/ 2147483646 h 124"/>
                <a:gd name="T8" fmla="*/ 2147483646 w 125"/>
                <a:gd name="T9" fmla="*/ 2147483646 h 124"/>
                <a:gd name="T10" fmla="*/ 2147483646 w 125"/>
                <a:gd name="T11" fmla="*/ 2147483646 h 124"/>
                <a:gd name="T12" fmla="*/ 2147483646 w 125"/>
                <a:gd name="T13" fmla="*/ 2147483646 h 124"/>
                <a:gd name="T14" fmla="*/ 2147483646 w 125"/>
                <a:gd name="T15" fmla="*/ 2147483646 h 124"/>
                <a:gd name="T16" fmla="*/ 2147483646 w 125"/>
                <a:gd name="T17" fmla="*/ 2147483646 h 124"/>
                <a:gd name="T18" fmla="*/ 2147483646 w 125"/>
                <a:gd name="T19" fmla="*/ 2147483646 h 124"/>
                <a:gd name="T20" fmla="*/ 2147483646 w 125"/>
                <a:gd name="T21" fmla="*/ 2147483646 h 124"/>
                <a:gd name="T22" fmla="*/ 2147483646 w 125"/>
                <a:gd name="T23" fmla="*/ 2147483646 h 124"/>
                <a:gd name="T24" fmla="*/ 2147483646 w 125"/>
                <a:gd name="T25" fmla="*/ 2147483646 h 124"/>
                <a:gd name="T26" fmla="*/ 2147483646 w 125"/>
                <a:gd name="T27" fmla="*/ 2147483646 h 124"/>
                <a:gd name="T28" fmla="*/ 2147483646 w 125"/>
                <a:gd name="T29" fmla="*/ 0 h 124"/>
                <a:gd name="T30" fmla="*/ 2147483646 w 125"/>
                <a:gd name="T31" fmla="*/ 0 h 124"/>
                <a:gd name="T32" fmla="*/ 0 w 125"/>
                <a:gd name="T33" fmla="*/ 2147483646 h 124"/>
                <a:gd name="T34" fmla="*/ 0 w 125"/>
                <a:gd name="T35" fmla="*/ 2147483646 h 124"/>
                <a:gd name="T36" fmla="*/ 2147483646 w 125"/>
                <a:gd name="T37" fmla="*/ 2147483646 h 124"/>
                <a:gd name="T38" fmla="*/ 2147483646 w 125"/>
                <a:gd name="T39" fmla="*/ 2147483646 h 124"/>
                <a:gd name="T40" fmla="*/ 2147483646 w 125"/>
                <a:gd name="T41" fmla="*/ 2147483646 h 1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5" h="124">
                  <a:moveTo>
                    <a:pt x="69" y="123"/>
                  </a:moveTo>
                  <a:cubicBezTo>
                    <a:pt x="69" y="122"/>
                    <a:pt x="69" y="122"/>
                    <a:pt x="69" y="122"/>
                  </a:cubicBezTo>
                  <a:cubicBezTo>
                    <a:pt x="67" y="122"/>
                    <a:pt x="64" y="122"/>
                    <a:pt x="62" y="122"/>
                  </a:cubicBezTo>
                  <a:cubicBezTo>
                    <a:pt x="32" y="122"/>
                    <a:pt x="6" y="100"/>
                    <a:pt x="2" y="69"/>
                  </a:cubicBezTo>
                  <a:cubicBezTo>
                    <a:pt x="2" y="66"/>
                    <a:pt x="2" y="64"/>
                    <a:pt x="2" y="62"/>
                  </a:cubicBezTo>
                  <a:cubicBezTo>
                    <a:pt x="2" y="32"/>
                    <a:pt x="25" y="6"/>
                    <a:pt x="55" y="2"/>
                  </a:cubicBezTo>
                  <a:cubicBezTo>
                    <a:pt x="58" y="2"/>
                    <a:pt x="60" y="2"/>
                    <a:pt x="62" y="2"/>
                  </a:cubicBezTo>
                  <a:cubicBezTo>
                    <a:pt x="93" y="2"/>
                    <a:pt x="119" y="24"/>
                    <a:pt x="122" y="55"/>
                  </a:cubicBezTo>
                  <a:cubicBezTo>
                    <a:pt x="122" y="57"/>
                    <a:pt x="123" y="60"/>
                    <a:pt x="123" y="62"/>
                  </a:cubicBezTo>
                  <a:cubicBezTo>
                    <a:pt x="123" y="92"/>
                    <a:pt x="100" y="118"/>
                    <a:pt x="69" y="122"/>
                  </a:cubicBezTo>
                  <a:cubicBezTo>
                    <a:pt x="69" y="123"/>
                    <a:pt x="69" y="123"/>
                    <a:pt x="69" y="123"/>
                  </a:cubicBezTo>
                  <a:cubicBezTo>
                    <a:pt x="69" y="124"/>
                    <a:pt x="69" y="124"/>
                    <a:pt x="69" y="124"/>
                  </a:cubicBezTo>
                  <a:cubicBezTo>
                    <a:pt x="101" y="120"/>
                    <a:pt x="125" y="93"/>
                    <a:pt x="125" y="62"/>
                  </a:cubicBezTo>
                  <a:cubicBezTo>
                    <a:pt x="125" y="60"/>
                    <a:pt x="124" y="57"/>
                    <a:pt x="124" y="55"/>
                  </a:cubicBezTo>
                  <a:cubicBezTo>
                    <a:pt x="121" y="23"/>
                    <a:pt x="94" y="0"/>
                    <a:pt x="62" y="0"/>
                  </a:cubicBezTo>
                  <a:cubicBezTo>
                    <a:pt x="60" y="0"/>
                    <a:pt x="58" y="0"/>
                    <a:pt x="55" y="0"/>
                  </a:cubicBezTo>
                  <a:cubicBezTo>
                    <a:pt x="23" y="4"/>
                    <a:pt x="0" y="31"/>
                    <a:pt x="0" y="62"/>
                  </a:cubicBezTo>
                  <a:cubicBezTo>
                    <a:pt x="0" y="64"/>
                    <a:pt x="0" y="67"/>
                    <a:pt x="0" y="69"/>
                  </a:cubicBezTo>
                  <a:cubicBezTo>
                    <a:pt x="4" y="101"/>
                    <a:pt x="31" y="124"/>
                    <a:pt x="62" y="124"/>
                  </a:cubicBezTo>
                  <a:cubicBezTo>
                    <a:pt x="65" y="124"/>
                    <a:pt x="67" y="124"/>
                    <a:pt x="69" y="124"/>
                  </a:cubicBezTo>
                  <a:lnTo>
                    <a:pt x="69" y="123"/>
                  </a:lnTo>
                  <a:close/>
                </a:path>
              </a:pathLst>
            </a:custGeom>
            <a:solidFill>
              <a:srgbClr val="8584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MH_Other_20"/>
            <p:cNvSpPr/>
            <p:nvPr>
              <p:custDataLst>
                <p:tags r:id="rId39"/>
              </p:custDataLst>
            </p:nvPr>
          </p:nvSpPr>
          <p:spPr bwMode="auto">
            <a:xfrm>
              <a:off x="2406643" y="4983461"/>
              <a:ext cx="96267" cy="94983"/>
            </a:xfrm>
            <a:custGeom>
              <a:avLst/>
              <a:gdLst>
                <a:gd name="T0" fmla="*/ 16 w 29"/>
                <a:gd name="T1" fmla="*/ 28 h 29"/>
                <a:gd name="T2" fmla="*/ 16 w 29"/>
                <a:gd name="T3" fmla="*/ 27 h 29"/>
                <a:gd name="T4" fmla="*/ 15 w 29"/>
                <a:gd name="T5" fmla="*/ 27 h 29"/>
                <a:gd name="T6" fmla="*/ 3 w 29"/>
                <a:gd name="T7" fmla="*/ 16 h 29"/>
                <a:gd name="T8" fmla="*/ 2 w 29"/>
                <a:gd name="T9" fmla="*/ 14 h 29"/>
                <a:gd name="T10" fmla="*/ 13 w 29"/>
                <a:gd name="T11" fmla="*/ 2 h 29"/>
                <a:gd name="T12" fmla="*/ 15 w 29"/>
                <a:gd name="T13" fmla="*/ 2 h 29"/>
                <a:gd name="T14" fmla="*/ 27 w 29"/>
                <a:gd name="T15" fmla="*/ 13 h 29"/>
                <a:gd name="T16" fmla="*/ 27 w 29"/>
                <a:gd name="T17" fmla="*/ 14 h 29"/>
                <a:gd name="T18" fmla="*/ 16 w 29"/>
                <a:gd name="T19" fmla="*/ 27 h 29"/>
                <a:gd name="T20" fmla="*/ 16 w 29"/>
                <a:gd name="T21" fmla="*/ 28 h 29"/>
                <a:gd name="T22" fmla="*/ 16 w 29"/>
                <a:gd name="T23" fmla="*/ 29 h 29"/>
                <a:gd name="T24" fmla="*/ 29 w 29"/>
                <a:gd name="T25" fmla="*/ 14 h 29"/>
                <a:gd name="T26" fmla="*/ 29 w 29"/>
                <a:gd name="T27" fmla="*/ 13 h 29"/>
                <a:gd name="T28" fmla="*/ 15 w 29"/>
                <a:gd name="T29" fmla="*/ 0 h 29"/>
                <a:gd name="T30" fmla="*/ 13 w 29"/>
                <a:gd name="T31" fmla="*/ 0 h 29"/>
                <a:gd name="T32" fmla="*/ 0 w 29"/>
                <a:gd name="T33" fmla="*/ 14 h 29"/>
                <a:gd name="T34" fmla="*/ 1 w 29"/>
                <a:gd name="T35" fmla="*/ 16 h 29"/>
                <a:gd name="T36" fmla="*/ 15 w 29"/>
                <a:gd name="T37" fmla="*/ 29 h 29"/>
                <a:gd name="T38" fmla="*/ 16 w 29"/>
                <a:gd name="T39" fmla="*/ 29 h 29"/>
                <a:gd name="T40" fmla="*/ 16 w 29"/>
                <a:gd name="T41"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9">
                  <a:moveTo>
                    <a:pt x="16" y="28"/>
                  </a:moveTo>
                  <a:cubicBezTo>
                    <a:pt x="16" y="27"/>
                    <a:pt x="16" y="27"/>
                    <a:pt x="16" y="27"/>
                  </a:cubicBezTo>
                  <a:cubicBezTo>
                    <a:pt x="16" y="27"/>
                    <a:pt x="15" y="27"/>
                    <a:pt x="15" y="27"/>
                  </a:cubicBezTo>
                  <a:cubicBezTo>
                    <a:pt x="9" y="27"/>
                    <a:pt x="3" y="22"/>
                    <a:pt x="3" y="16"/>
                  </a:cubicBezTo>
                  <a:cubicBezTo>
                    <a:pt x="2" y="15"/>
                    <a:pt x="2" y="15"/>
                    <a:pt x="2" y="14"/>
                  </a:cubicBezTo>
                  <a:cubicBezTo>
                    <a:pt x="2" y="8"/>
                    <a:pt x="7" y="3"/>
                    <a:pt x="13" y="2"/>
                  </a:cubicBezTo>
                  <a:cubicBezTo>
                    <a:pt x="14" y="2"/>
                    <a:pt x="14" y="2"/>
                    <a:pt x="15" y="2"/>
                  </a:cubicBezTo>
                  <a:cubicBezTo>
                    <a:pt x="21" y="2"/>
                    <a:pt x="26" y="7"/>
                    <a:pt x="27" y="13"/>
                  </a:cubicBezTo>
                  <a:cubicBezTo>
                    <a:pt x="27" y="13"/>
                    <a:pt x="27" y="14"/>
                    <a:pt x="27" y="14"/>
                  </a:cubicBezTo>
                  <a:cubicBezTo>
                    <a:pt x="27" y="21"/>
                    <a:pt x="22" y="26"/>
                    <a:pt x="16" y="27"/>
                  </a:cubicBezTo>
                  <a:cubicBezTo>
                    <a:pt x="16" y="28"/>
                    <a:pt x="16" y="28"/>
                    <a:pt x="16" y="28"/>
                  </a:cubicBezTo>
                  <a:cubicBezTo>
                    <a:pt x="16" y="29"/>
                    <a:pt x="16" y="29"/>
                    <a:pt x="16" y="29"/>
                  </a:cubicBezTo>
                  <a:cubicBezTo>
                    <a:pt x="24" y="28"/>
                    <a:pt x="29" y="22"/>
                    <a:pt x="29" y="14"/>
                  </a:cubicBezTo>
                  <a:cubicBezTo>
                    <a:pt x="29" y="14"/>
                    <a:pt x="29" y="13"/>
                    <a:pt x="29" y="13"/>
                  </a:cubicBezTo>
                  <a:cubicBezTo>
                    <a:pt x="28" y="5"/>
                    <a:pt x="22" y="0"/>
                    <a:pt x="15" y="0"/>
                  </a:cubicBezTo>
                  <a:cubicBezTo>
                    <a:pt x="14" y="0"/>
                    <a:pt x="14" y="0"/>
                    <a:pt x="13" y="0"/>
                  </a:cubicBezTo>
                  <a:cubicBezTo>
                    <a:pt x="6" y="1"/>
                    <a:pt x="0" y="7"/>
                    <a:pt x="0" y="14"/>
                  </a:cubicBezTo>
                  <a:cubicBezTo>
                    <a:pt x="0" y="15"/>
                    <a:pt x="0" y="15"/>
                    <a:pt x="1" y="16"/>
                  </a:cubicBezTo>
                  <a:cubicBezTo>
                    <a:pt x="1" y="23"/>
                    <a:pt x="8" y="29"/>
                    <a:pt x="15" y="29"/>
                  </a:cubicBezTo>
                  <a:cubicBezTo>
                    <a:pt x="15" y="29"/>
                    <a:pt x="16" y="29"/>
                    <a:pt x="16" y="29"/>
                  </a:cubicBezTo>
                  <a:lnTo>
                    <a:pt x="16" y="28"/>
                  </a:lnTo>
                  <a:close/>
                </a:path>
              </a:pathLst>
            </a:custGeom>
            <a:solidFill>
              <a:schemeClr val="accent4">
                <a:lumMod val="60000"/>
                <a:lumOff val="40000"/>
              </a:schemeClr>
            </a:solidFill>
            <a:ln>
              <a:noFill/>
            </a:ln>
          </p:spPr>
          <p:txBody>
            <a:bodyPr/>
            <a:lstStyle/>
            <a:p>
              <a:pPr>
                <a:defRPr/>
              </a:pPr>
              <a:endParaRPr lang="zh-CN" altLang="en-US"/>
            </a:p>
          </p:txBody>
        </p:sp>
        <p:sp>
          <p:nvSpPr>
            <p:cNvPr id="24" name="MH_Other_21"/>
            <p:cNvSpPr/>
            <p:nvPr>
              <p:custDataLst>
                <p:tags r:id="rId40"/>
              </p:custDataLst>
            </p:nvPr>
          </p:nvSpPr>
          <p:spPr bwMode="auto">
            <a:xfrm>
              <a:off x="2160201" y="2345755"/>
              <a:ext cx="94983" cy="94983"/>
            </a:xfrm>
            <a:custGeom>
              <a:avLst/>
              <a:gdLst>
                <a:gd name="T0" fmla="*/ 2147483646 w 29"/>
                <a:gd name="T1" fmla="*/ 2147483646 h 29"/>
                <a:gd name="T2" fmla="*/ 2147483646 w 29"/>
                <a:gd name="T3" fmla="*/ 2147483646 h 29"/>
                <a:gd name="T4" fmla="*/ 2147483646 w 29"/>
                <a:gd name="T5" fmla="*/ 2147483646 h 29"/>
                <a:gd name="T6" fmla="*/ 2147483646 w 29"/>
                <a:gd name="T7" fmla="*/ 2147483646 h 29"/>
                <a:gd name="T8" fmla="*/ 2147483646 w 29"/>
                <a:gd name="T9" fmla="*/ 2147483646 h 29"/>
                <a:gd name="T10" fmla="*/ 2147483646 w 29"/>
                <a:gd name="T11" fmla="*/ 2147483646 h 29"/>
                <a:gd name="T12" fmla="*/ 2147483646 w 29"/>
                <a:gd name="T13" fmla="*/ 2147483646 h 29"/>
                <a:gd name="T14" fmla="*/ 2147483646 w 29"/>
                <a:gd name="T15" fmla="*/ 2147483646 h 29"/>
                <a:gd name="T16" fmla="*/ 2147483646 w 29"/>
                <a:gd name="T17" fmla="*/ 2147483646 h 29"/>
                <a:gd name="T18" fmla="*/ 2147483646 w 29"/>
                <a:gd name="T19" fmla="*/ 2147483646 h 29"/>
                <a:gd name="T20" fmla="*/ 2147483646 w 29"/>
                <a:gd name="T21" fmla="*/ 2147483646 h 29"/>
                <a:gd name="T22" fmla="*/ 2147483646 w 29"/>
                <a:gd name="T23" fmla="*/ 2147483646 h 29"/>
                <a:gd name="T24" fmla="*/ 2147483646 w 29"/>
                <a:gd name="T25" fmla="*/ 2147483646 h 29"/>
                <a:gd name="T26" fmla="*/ 2147483646 w 29"/>
                <a:gd name="T27" fmla="*/ 2147483646 h 29"/>
                <a:gd name="T28" fmla="*/ 2147483646 w 29"/>
                <a:gd name="T29" fmla="*/ 0 h 29"/>
                <a:gd name="T30" fmla="*/ 2147483646 w 29"/>
                <a:gd name="T31" fmla="*/ 0 h 29"/>
                <a:gd name="T32" fmla="*/ 0 w 29"/>
                <a:gd name="T33" fmla="*/ 2147483646 h 29"/>
                <a:gd name="T34" fmla="*/ 0 w 29"/>
                <a:gd name="T35" fmla="*/ 2147483646 h 29"/>
                <a:gd name="T36" fmla="*/ 2147483646 w 29"/>
                <a:gd name="T37" fmla="*/ 2147483646 h 29"/>
                <a:gd name="T38" fmla="*/ 2147483646 w 29"/>
                <a:gd name="T39" fmla="*/ 2147483646 h 29"/>
                <a:gd name="T40" fmla="*/ 2147483646 w 29"/>
                <a:gd name="T41" fmla="*/ 2147483646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 h="29">
                  <a:moveTo>
                    <a:pt x="16" y="28"/>
                  </a:moveTo>
                  <a:cubicBezTo>
                    <a:pt x="16" y="27"/>
                    <a:pt x="16" y="27"/>
                    <a:pt x="16" y="27"/>
                  </a:cubicBezTo>
                  <a:cubicBezTo>
                    <a:pt x="15" y="27"/>
                    <a:pt x="15" y="27"/>
                    <a:pt x="14" y="27"/>
                  </a:cubicBezTo>
                  <a:cubicBezTo>
                    <a:pt x="8" y="27"/>
                    <a:pt x="3" y="22"/>
                    <a:pt x="2" y="16"/>
                  </a:cubicBezTo>
                  <a:cubicBezTo>
                    <a:pt x="2" y="16"/>
                    <a:pt x="2" y="15"/>
                    <a:pt x="2" y="15"/>
                  </a:cubicBezTo>
                  <a:cubicBezTo>
                    <a:pt x="2" y="9"/>
                    <a:pt x="7" y="3"/>
                    <a:pt x="13" y="2"/>
                  </a:cubicBezTo>
                  <a:cubicBezTo>
                    <a:pt x="14" y="2"/>
                    <a:pt x="14" y="2"/>
                    <a:pt x="14" y="2"/>
                  </a:cubicBezTo>
                  <a:cubicBezTo>
                    <a:pt x="21" y="2"/>
                    <a:pt x="26" y="7"/>
                    <a:pt x="27" y="13"/>
                  </a:cubicBezTo>
                  <a:cubicBezTo>
                    <a:pt x="27" y="14"/>
                    <a:pt x="27" y="14"/>
                    <a:pt x="27" y="15"/>
                  </a:cubicBezTo>
                  <a:cubicBezTo>
                    <a:pt x="27" y="21"/>
                    <a:pt x="22" y="26"/>
                    <a:pt x="16" y="27"/>
                  </a:cubicBezTo>
                  <a:cubicBezTo>
                    <a:pt x="16" y="28"/>
                    <a:pt x="16" y="28"/>
                    <a:pt x="16" y="28"/>
                  </a:cubicBezTo>
                  <a:cubicBezTo>
                    <a:pt x="16" y="29"/>
                    <a:pt x="16" y="29"/>
                    <a:pt x="16" y="29"/>
                  </a:cubicBezTo>
                  <a:cubicBezTo>
                    <a:pt x="23" y="28"/>
                    <a:pt x="29" y="22"/>
                    <a:pt x="29" y="15"/>
                  </a:cubicBezTo>
                  <a:cubicBezTo>
                    <a:pt x="29" y="14"/>
                    <a:pt x="29" y="14"/>
                    <a:pt x="29" y="13"/>
                  </a:cubicBezTo>
                  <a:cubicBezTo>
                    <a:pt x="28" y="6"/>
                    <a:pt x="22" y="0"/>
                    <a:pt x="14" y="0"/>
                  </a:cubicBezTo>
                  <a:cubicBezTo>
                    <a:pt x="14" y="0"/>
                    <a:pt x="13" y="0"/>
                    <a:pt x="13" y="0"/>
                  </a:cubicBezTo>
                  <a:cubicBezTo>
                    <a:pt x="5" y="1"/>
                    <a:pt x="0" y="7"/>
                    <a:pt x="0" y="15"/>
                  </a:cubicBezTo>
                  <a:cubicBezTo>
                    <a:pt x="0" y="15"/>
                    <a:pt x="0" y="16"/>
                    <a:pt x="0" y="16"/>
                  </a:cubicBezTo>
                  <a:cubicBezTo>
                    <a:pt x="1" y="24"/>
                    <a:pt x="7" y="29"/>
                    <a:pt x="14" y="29"/>
                  </a:cubicBezTo>
                  <a:cubicBezTo>
                    <a:pt x="15" y="29"/>
                    <a:pt x="15" y="29"/>
                    <a:pt x="16" y="29"/>
                  </a:cubicBezTo>
                  <a:lnTo>
                    <a:pt x="16" y="28"/>
                  </a:lnTo>
                  <a:close/>
                </a:path>
              </a:pathLst>
            </a:custGeom>
            <a:solidFill>
              <a:srgbClr val="8BD1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MH_Other_22"/>
            <p:cNvSpPr/>
            <p:nvPr>
              <p:custDataLst>
                <p:tags r:id="rId41"/>
              </p:custDataLst>
            </p:nvPr>
          </p:nvSpPr>
          <p:spPr bwMode="auto">
            <a:xfrm>
              <a:off x="3635006" y="2995234"/>
              <a:ext cx="94983" cy="91132"/>
            </a:xfrm>
            <a:custGeom>
              <a:avLst/>
              <a:gdLst>
                <a:gd name="T0" fmla="*/ 2147483646 w 29"/>
                <a:gd name="T1" fmla="*/ 2147483646 h 28"/>
                <a:gd name="T2" fmla="*/ 2147483646 w 29"/>
                <a:gd name="T3" fmla="*/ 2147483646 h 28"/>
                <a:gd name="T4" fmla="*/ 2147483646 w 29"/>
                <a:gd name="T5" fmla="*/ 2147483646 h 28"/>
                <a:gd name="T6" fmla="*/ 2147483646 w 29"/>
                <a:gd name="T7" fmla="*/ 2147483646 h 28"/>
                <a:gd name="T8" fmla="*/ 2147483646 w 29"/>
                <a:gd name="T9" fmla="*/ 2147483646 h 28"/>
                <a:gd name="T10" fmla="*/ 2147483646 w 29"/>
                <a:gd name="T11" fmla="*/ 2147483646 h 28"/>
                <a:gd name="T12" fmla="*/ 2147483646 w 29"/>
                <a:gd name="T13" fmla="*/ 2147483646 h 28"/>
                <a:gd name="T14" fmla="*/ 2147483646 w 29"/>
                <a:gd name="T15" fmla="*/ 2147483646 h 28"/>
                <a:gd name="T16" fmla="*/ 2147483646 w 29"/>
                <a:gd name="T17" fmla="*/ 2147483646 h 28"/>
                <a:gd name="T18" fmla="*/ 2147483646 w 29"/>
                <a:gd name="T19" fmla="*/ 2147483646 h 28"/>
                <a:gd name="T20" fmla="*/ 2147483646 w 29"/>
                <a:gd name="T21" fmla="*/ 2147483646 h 28"/>
                <a:gd name="T22" fmla="*/ 2147483646 w 29"/>
                <a:gd name="T23" fmla="*/ 2147483646 h 28"/>
                <a:gd name="T24" fmla="*/ 2147483646 w 29"/>
                <a:gd name="T25" fmla="*/ 2147483646 h 28"/>
                <a:gd name="T26" fmla="*/ 2147483646 w 29"/>
                <a:gd name="T27" fmla="*/ 2147483646 h 28"/>
                <a:gd name="T28" fmla="*/ 2147483646 w 29"/>
                <a:gd name="T29" fmla="*/ 0 h 28"/>
                <a:gd name="T30" fmla="*/ 2147483646 w 29"/>
                <a:gd name="T31" fmla="*/ 0 h 28"/>
                <a:gd name="T32" fmla="*/ 0 w 29"/>
                <a:gd name="T33" fmla="*/ 2147483646 h 28"/>
                <a:gd name="T34" fmla="*/ 0 w 29"/>
                <a:gd name="T35" fmla="*/ 2147483646 h 28"/>
                <a:gd name="T36" fmla="*/ 2147483646 w 29"/>
                <a:gd name="T37" fmla="*/ 2147483646 h 28"/>
                <a:gd name="T38" fmla="*/ 2147483646 w 29"/>
                <a:gd name="T39" fmla="*/ 2147483646 h 28"/>
                <a:gd name="T40" fmla="*/ 2147483646 w 29"/>
                <a:gd name="T41" fmla="*/ 2147483646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 h="28">
                  <a:moveTo>
                    <a:pt x="16" y="27"/>
                  </a:moveTo>
                  <a:cubicBezTo>
                    <a:pt x="16" y="26"/>
                    <a:pt x="16" y="26"/>
                    <a:pt x="16" y="26"/>
                  </a:cubicBezTo>
                  <a:cubicBezTo>
                    <a:pt x="15" y="26"/>
                    <a:pt x="15" y="26"/>
                    <a:pt x="14" y="26"/>
                  </a:cubicBezTo>
                  <a:cubicBezTo>
                    <a:pt x="8" y="26"/>
                    <a:pt x="3" y="22"/>
                    <a:pt x="2" y="16"/>
                  </a:cubicBezTo>
                  <a:cubicBezTo>
                    <a:pt x="2" y="15"/>
                    <a:pt x="2" y="15"/>
                    <a:pt x="2" y="14"/>
                  </a:cubicBezTo>
                  <a:cubicBezTo>
                    <a:pt x="2" y="8"/>
                    <a:pt x="7" y="3"/>
                    <a:pt x="13" y="2"/>
                  </a:cubicBezTo>
                  <a:cubicBezTo>
                    <a:pt x="13" y="2"/>
                    <a:pt x="14" y="2"/>
                    <a:pt x="14" y="2"/>
                  </a:cubicBezTo>
                  <a:cubicBezTo>
                    <a:pt x="20" y="2"/>
                    <a:pt x="26" y="6"/>
                    <a:pt x="26" y="13"/>
                  </a:cubicBezTo>
                  <a:cubicBezTo>
                    <a:pt x="27" y="13"/>
                    <a:pt x="27" y="14"/>
                    <a:pt x="27" y="14"/>
                  </a:cubicBezTo>
                  <a:cubicBezTo>
                    <a:pt x="27" y="20"/>
                    <a:pt x="22" y="26"/>
                    <a:pt x="16" y="26"/>
                  </a:cubicBezTo>
                  <a:cubicBezTo>
                    <a:pt x="16" y="27"/>
                    <a:pt x="16" y="27"/>
                    <a:pt x="16" y="27"/>
                  </a:cubicBezTo>
                  <a:cubicBezTo>
                    <a:pt x="16" y="28"/>
                    <a:pt x="16" y="28"/>
                    <a:pt x="16" y="28"/>
                  </a:cubicBezTo>
                  <a:cubicBezTo>
                    <a:pt x="23" y="28"/>
                    <a:pt x="29" y="21"/>
                    <a:pt x="29" y="14"/>
                  </a:cubicBezTo>
                  <a:cubicBezTo>
                    <a:pt x="29" y="14"/>
                    <a:pt x="29" y="13"/>
                    <a:pt x="28" y="12"/>
                  </a:cubicBezTo>
                  <a:cubicBezTo>
                    <a:pt x="28" y="5"/>
                    <a:pt x="21" y="0"/>
                    <a:pt x="14" y="0"/>
                  </a:cubicBezTo>
                  <a:cubicBezTo>
                    <a:pt x="14" y="0"/>
                    <a:pt x="13" y="0"/>
                    <a:pt x="13" y="0"/>
                  </a:cubicBezTo>
                  <a:cubicBezTo>
                    <a:pt x="5" y="1"/>
                    <a:pt x="0" y="7"/>
                    <a:pt x="0" y="14"/>
                  </a:cubicBezTo>
                  <a:cubicBezTo>
                    <a:pt x="0" y="15"/>
                    <a:pt x="0" y="15"/>
                    <a:pt x="0" y="16"/>
                  </a:cubicBezTo>
                  <a:cubicBezTo>
                    <a:pt x="1" y="23"/>
                    <a:pt x="7" y="28"/>
                    <a:pt x="14" y="28"/>
                  </a:cubicBezTo>
                  <a:cubicBezTo>
                    <a:pt x="15" y="28"/>
                    <a:pt x="15" y="28"/>
                    <a:pt x="16" y="28"/>
                  </a:cubicBezTo>
                  <a:lnTo>
                    <a:pt x="16" y="27"/>
                  </a:lnTo>
                  <a:close/>
                </a:path>
              </a:pathLst>
            </a:custGeom>
            <a:solidFill>
              <a:srgbClr val="8584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MH_Other_23"/>
            <p:cNvSpPr/>
            <p:nvPr>
              <p:custDataLst>
                <p:tags r:id="rId42"/>
              </p:custDataLst>
            </p:nvPr>
          </p:nvSpPr>
          <p:spPr bwMode="auto">
            <a:xfrm>
              <a:off x="2379688" y="2820670"/>
              <a:ext cx="96266" cy="91132"/>
            </a:xfrm>
            <a:custGeom>
              <a:avLst/>
              <a:gdLst>
                <a:gd name="T0" fmla="*/ 16 w 29"/>
                <a:gd name="T1" fmla="*/ 27 h 28"/>
                <a:gd name="T2" fmla="*/ 16 w 29"/>
                <a:gd name="T3" fmla="*/ 26 h 28"/>
                <a:gd name="T4" fmla="*/ 15 w 29"/>
                <a:gd name="T5" fmla="*/ 26 h 28"/>
                <a:gd name="T6" fmla="*/ 2 w 29"/>
                <a:gd name="T7" fmla="*/ 15 h 28"/>
                <a:gd name="T8" fmla="*/ 2 w 29"/>
                <a:gd name="T9" fmla="*/ 14 h 28"/>
                <a:gd name="T10" fmla="*/ 13 w 29"/>
                <a:gd name="T11" fmla="*/ 2 h 28"/>
                <a:gd name="T12" fmla="*/ 15 w 29"/>
                <a:gd name="T13" fmla="*/ 2 h 28"/>
                <a:gd name="T14" fmla="*/ 27 w 29"/>
                <a:gd name="T15" fmla="*/ 13 h 28"/>
                <a:gd name="T16" fmla="*/ 27 w 29"/>
                <a:gd name="T17" fmla="*/ 14 h 28"/>
                <a:gd name="T18" fmla="*/ 16 w 29"/>
                <a:gd name="T19" fmla="*/ 26 h 28"/>
                <a:gd name="T20" fmla="*/ 16 w 29"/>
                <a:gd name="T21" fmla="*/ 27 h 28"/>
                <a:gd name="T22" fmla="*/ 16 w 29"/>
                <a:gd name="T23" fmla="*/ 28 h 28"/>
                <a:gd name="T24" fmla="*/ 29 w 29"/>
                <a:gd name="T25" fmla="*/ 14 h 28"/>
                <a:gd name="T26" fmla="*/ 29 w 29"/>
                <a:gd name="T27" fmla="*/ 12 h 28"/>
                <a:gd name="T28" fmla="*/ 15 w 29"/>
                <a:gd name="T29" fmla="*/ 0 h 28"/>
                <a:gd name="T30" fmla="*/ 13 w 29"/>
                <a:gd name="T31" fmla="*/ 0 h 28"/>
                <a:gd name="T32" fmla="*/ 0 w 29"/>
                <a:gd name="T33" fmla="*/ 14 h 28"/>
                <a:gd name="T34" fmla="*/ 0 w 29"/>
                <a:gd name="T35" fmla="*/ 16 h 28"/>
                <a:gd name="T36" fmla="*/ 15 w 29"/>
                <a:gd name="T37" fmla="*/ 28 h 28"/>
                <a:gd name="T38" fmla="*/ 16 w 29"/>
                <a:gd name="T39" fmla="*/ 28 h 28"/>
                <a:gd name="T40" fmla="*/ 16 w 29"/>
                <a:gd name="T41"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8">
                  <a:moveTo>
                    <a:pt x="16" y="27"/>
                  </a:moveTo>
                  <a:cubicBezTo>
                    <a:pt x="16" y="26"/>
                    <a:pt x="16" y="26"/>
                    <a:pt x="16" y="26"/>
                  </a:cubicBezTo>
                  <a:cubicBezTo>
                    <a:pt x="16" y="26"/>
                    <a:pt x="15" y="26"/>
                    <a:pt x="15" y="26"/>
                  </a:cubicBezTo>
                  <a:cubicBezTo>
                    <a:pt x="9" y="26"/>
                    <a:pt x="3" y="22"/>
                    <a:pt x="2" y="15"/>
                  </a:cubicBezTo>
                  <a:cubicBezTo>
                    <a:pt x="2" y="15"/>
                    <a:pt x="2" y="14"/>
                    <a:pt x="2" y="14"/>
                  </a:cubicBezTo>
                  <a:cubicBezTo>
                    <a:pt x="2" y="8"/>
                    <a:pt x="7" y="2"/>
                    <a:pt x="13" y="2"/>
                  </a:cubicBezTo>
                  <a:cubicBezTo>
                    <a:pt x="14" y="2"/>
                    <a:pt x="14" y="2"/>
                    <a:pt x="15" y="2"/>
                  </a:cubicBezTo>
                  <a:cubicBezTo>
                    <a:pt x="21" y="2"/>
                    <a:pt x="26" y="6"/>
                    <a:pt x="27" y="13"/>
                  </a:cubicBezTo>
                  <a:cubicBezTo>
                    <a:pt x="27" y="13"/>
                    <a:pt x="27" y="14"/>
                    <a:pt x="27" y="14"/>
                  </a:cubicBezTo>
                  <a:cubicBezTo>
                    <a:pt x="27" y="20"/>
                    <a:pt x="22" y="25"/>
                    <a:pt x="16" y="26"/>
                  </a:cubicBezTo>
                  <a:cubicBezTo>
                    <a:pt x="16" y="27"/>
                    <a:pt x="16" y="27"/>
                    <a:pt x="16" y="27"/>
                  </a:cubicBezTo>
                  <a:cubicBezTo>
                    <a:pt x="16" y="28"/>
                    <a:pt x="16" y="28"/>
                    <a:pt x="16" y="28"/>
                  </a:cubicBezTo>
                  <a:cubicBezTo>
                    <a:pt x="24" y="27"/>
                    <a:pt x="29" y="21"/>
                    <a:pt x="29" y="14"/>
                  </a:cubicBezTo>
                  <a:cubicBezTo>
                    <a:pt x="29" y="13"/>
                    <a:pt x="29" y="13"/>
                    <a:pt x="29" y="12"/>
                  </a:cubicBezTo>
                  <a:cubicBezTo>
                    <a:pt x="28" y="5"/>
                    <a:pt x="22" y="0"/>
                    <a:pt x="15" y="0"/>
                  </a:cubicBezTo>
                  <a:cubicBezTo>
                    <a:pt x="14" y="0"/>
                    <a:pt x="14" y="0"/>
                    <a:pt x="13" y="0"/>
                  </a:cubicBezTo>
                  <a:cubicBezTo>
                    <a:pt x="6" y="1"/>
                    <a:pt x="0" y="7"/>
                    <a:pt x="0" y="14"/>
                  </a:cubicBezTo>
                  <a:cubicBezTo>
                    <a:pt x="0" y="14"/>
                    <a:pt x="0" y="15"/>
                    <a:pt x="0" y="16"/>
                  </a:cubicBezTo>
                  <a:cubicBezTo>
                    <a:pt x="1" y="23"/>
                    <a:pt x="8" y="28"/>
                    <a:pt x="15" y="28"/>
                  </a:cubicBezTo>
                  <a:cubicBezTo>
                    <a:pt x="15" y="28"/>
                    <a:pt x="16" y="28"/>
                    <a:pt x="16" y="28"/>
                  </a:cubicBezTo>
                  <a:lnTo>
                    <a:pt x="16" y="27"/>
                  </a:lnTo>
                  <a:close/>
                </a:path>
              </a:pathLst>
            </a:custGeom>
            <a:solidFill>
              <a:schemeClr val="accent3">
                <a:lumMod val="40000"/>
                <a:lumOff val="60000"/>
              </a:schemeClr>
            </a:solidFill>
            <a:ln>
              <a:noFill/>
            </a:ln>
          </p:spPr>
          <p:txBody>
            <a:bodyPr/>
            <a:lstStyle/>
            <a:p>
              <a:pPr>
                <a:defRPr/>
              </a:pPr>
              <a:endParaRPr lang="zh-CN" altLang="en-US"/>
            </a:p>
          </p:txBody>
        </p:sp>
        <p:sp>
          <p:nvSpPr>
            <p:cNvPr id="27" name="MH_Other_24"/>
            <p:cNvSpPr/>
            <p:nvPr>
              <p:custDataLst>
                <p:tags r:id="rId43"/>
              </p:custDataLst>
            </p:nvPr>
          </p:nvSpPr>
          <p:spPr bwMode="auto">
            <a:xfrm>
              <a:off x="1789253" y="2743657"/>
              <a:ext cx="96266" cy="96266"/>
            </a:xfrm>
            <a:custGeom>
              <a:avLst/>
              <a:gdLst>
                <a:gd name="T0" fmla="*/ 16 w 29"/>
                <a:gd name="T1" fmla="*/ 28 h 29"/>
                <a:gd name="T2" fmla="*/ 16 w 29"/>
                <a:gd name="T3" fmla="*/ 27 h 29"/>
                <a:gd name="T4" fmla="*/ 15 w 29"/>
                <a:gd name="T5" fmla="*/ 27 h 29"/>
                <a:gd name="T6" fmla="*/ 2 w 29"/>
                <a:gd name="T7" fmla="*/ 16 h 29"/>
                <a:gd name="T8" fmla="*/ 2 w 29"/>
                <a:gd name="T9" fmla="*/ 15 h 29"/>
                <a:gd name="T10" fmla="*/ 13 w 29"/>
                <a:gd name="T11" fmla="*/ 3 h 29"/>
                <a:gd name="T12" fmla="*/ 15 w 29"/>
                <a:gd name="T13" fmla="*/ 2 h 29"/>
                <a:gd name="T14" fmla="*/ 27 w 29"/>
                <a:gd name="T15" fmla="*/ 13 h 29"/>
                <a:gd name="T16" fmla="*/ 27 w 29"/>
                <a:gd name="T17" fmla="*/ 15 h 29"/>
                <a:gd name="T18" fmla="*/ 16 w 29"/>
                <a:gd name="T19" fmla="*/ 27 h 29"/>
                <a:gd name="T20" fmla="*/ 16 w 29"/>
                <a:gd name="T21" fmla="*/ 28 h 29"/>
                <a:gd name="T22" fmla="*/ 16 w 29"/>
                <a:gd name="T23" fmla="*/ 29 h 29"/>
                <a:gd name="T24" fmla="*/ 29 w 29"/>
                <a:gd name="T25" fmla="*/ 15 h 29"/>
                <a:gd name="T26" fmla="*/ 29 w 29"/>
                <a:gd name="T27" fmla="*/ 13 h 29"/>
                <a:gd name="T28" fmla="*/ 15 w 29"/>
                <a:gd name="T29" fmla="*/ 0 h 29"/>
                <a:gd name="T30" fmla="*/ 13 w 29"/>
                <a:gd name="T31" fmla="*/ 1 h 29"/>
                <a:gd name="T32" fmla="*/ 0 w 29"/>
                <a:gd name="T33" fmla="*/ 15 h 29"/>
                <a:gd name="T34" fmla="*/ 0 w 29"/>
                <a:gd name="T35" fmla="*/ 16 h 29"/>
                <a:gd name="T36" fmla="*/ 15 w 29"/>
                <a:gd name="T37" fmla="*/ 29 h 29"/>
                <a:gd name="T38" fmla="*/ 16 w 29"/>
                <a:gd name="T39" fmla="*/ 29 h 29"/>
                <a:gd name="T40" fmla="*/ 16 w 29"/>
                <a:gd name="T41" fmla="*/ 2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29">
                  <a:moveTo>
                    <a:pt x="16" y="28"/>
                  </a:moveTo>
                  <a:cubicBezTo>
                    <a:pt x="16" y="27"/>
                    <a:pt x="16" y="27"/>
                    <a:pt x="16" y="27"/>
                  </a:cubicBezTo>
                  <a:cubicBezTo>
                    <a:pt x="16" y="27"/>
                    <a:pt x="15" y="27"/>
                    <a:pt x="15" y="27"/>
                  </a:cubicBezTo>
                  <a:cubicBezTo>
                    <a:pt x="8" y="27"/>
                    <a:pt x="3" y="23"/>
                    <a:pt x="2" y="16"/>
                  </a:cubicBezTo>
                  <a:cubicBezTo>
                    <a:pt x="2" y="16"/>
                    <a:pt x="2" y="15"/>
                    <a:pt x="2" y="15"/>
                  </a:cubicBezTo>
                  <a:cubicBezTo>
                    <a:pt x="2" y="9"/>
                    <a:pt x="7" y="3"/>
                    <a:pt x="13" y="3"/>
                  </a:cubicBezTo>
                  <a:cubicBezTo>
                    <a:pt x="14" y="3"/>
                    <a:pt x="14" y="2"/>
                    <a:pt x="15" y="2"/>
                  </a:cubicBezTo>
                  <a:cubicBezTo>
                    <a:pt x="21" y="2"/>
                    <a:pt x="26" y="7"/>
                    <a:pt x="27" y="13"/>
                  </a:cubicBezTo>
                  <a:cubicBezTo>
                    <a:pt x="27" y="14"/>
                    <a:pt x="27" y="14"/>
                    <a:pt x="27" y="15"/>
                  </a:cubicBezTo>
                  <a:cubicBezTo>
                    <a:pt x="27" y="21"/>
                    <a:pt x="22" y="26"/>
                    <a:pt x="16" y="27"/>
                  </a:cubicBezTo>
                  <a:cubicBezTo>
                    <a:pt x="16" y="28"/>
                    <a:pt x="16" y="28"/>
                    <a:pt x="16" y="28"/>
                  </a:cubicBezTo>
                  <a:cubicBezTo>
                    <a:pt x="16" y="29"/>
                    <a:pt x="16" y="29"/>
                    <a:pt x="16" y="29"/>
                  </a:cubicBezTo>
                  <a:cubicBezTo>
                    <a:pt x="24" y="28"/>
                    <a:pt x="29" y="22"/>
                    <a:pt x="29" y="15"/>
                  </a:cubicBezTo>
                  <a:cubicBezTo>
                    <a:pt x="29" y="14"/>
                    <a:pt x="29" y="14"/>
                    <a:pt x="29" y="13"/>
                  </a:cubicBezTo>
                  <a:cubicBezTo>
                    <a:pt x="28" y="6"/>
                    <a:pt x="22" y="0"/>
                    <a:pt x="15" y="0"/>
                  </a:cubicBezTo>
                  <a:cubicBezTo>
                    <a:pt x="14" y="0"/>
                    <a:pt x="14" y="1"/>
                    <a:pt x="13" y="1"/>
                  </a:cubicBezTo>
                  <a:cubicBezTo>
                    <a:pt x="6" y="1"/>
                    <a:pt x="0" y="8"/>
                    <a:pt x="0" y="15"/>
                  </a:cubicBezTo>
                  <a:cubicBezTo>
                    <a:pt x="0" y="15"/>
                    <a:pt x="0" y="16"/>
                    <a:pt x="0" y="16"/>
                  </a:cubicBezTo>
                  <a:cubicBezTo>
                    <a:pt x="1" y="24"/>
                    <a:pt x="7" y="29"/>
                    <a:pt x="15" y="29"/>
                  </a:cubicBezTo>
                  <a:cubicBezTo>
                    <a:pt x="15" y="29"/>
                    <a:pt x="16" y="29"/>
                    <a:pt x="16" y="29"/>
                  </a:cubicBezTo>
                  <a:lnTo>
                    <a:pt x="16" y="28"/>
                  </a:lnTo>
                  <a:close/>
                </a:path>
              </a:pathLst>
            </a:custGeom>
            <a:solidFill>
              <a:schemeClr val="accent3">
                <a:lumMod val="40000"/>
                <a:lumOff val="60000"/>
              </a:schemeClr>
            </a:solidFill>
            <a:ln>
              <a:noFill/>
            </a:ln>
          </p:spPr>
          <p:txBody>
            <a:bodyPr/>
            <a:lstStyle/>
            <a:p>
              <a:pPr>
                <a:defRPr/>
              </a:pPr>
              <a:endParaRPr lang="zh-CN" altLang="en-US"/>
            </a:p>
          </p:txBody>
        </p:sp>
        <p:sp>
          <p:nvSpPr>
            <p:cNvPr id="28" name="MH_Other_25"/>
            <p:cNvSpPr/>
            <p:nvPr>
              <p:custDataLst>
                <p:tags r:id="rId44"/>
              </p:custDataLst>
            </p:nvPr>
          </p:nvSpPr>
          <p:spPr bwMode="auto">
            <a:xfrm>
              <a:off x="3170358" y="5576462"/>
              <a:ext cx="138624" cy="138624"/>
            </a:xfrm>
            <a:custGeom>
              <a:avLst/>
              <a:gdLst>
                <a:gd name="T0" fmla="*/ 2147483646 w 42"/>
                <a:gd name="T1" fmla="*/ 2147483646 h 42"/>
                <a:gd name="T2" fmla="*/ 2147483646 w 42"/>
                <a:gd name="T3" fmla="*/ 2147483646 h 42"/>
                <a:gd name="T4" fmla="*/ 2147483646 w 42"/>
                <a:gd name="T5" fmla="*/ 2147483646 h 42"/>
                <a:gd name="T6" fmla="*/ 2147483646 w 42"/>
                <a:gd name="T7" fmla="*/ 2147483646 h 42"/>
                <a:gd name="T8" fmla="*/ 2147483646 w 42"/>
                <a:gd name="T9" fmla="*/ 2147483646 h 42"/>
                <a:gd name="T10" fmla="*/ 2147483646 w 42"/>
                <a:gd name="T11" fmla="*/ 2147483646 h 42"/>
                <a:gd name="T12" fmla="*/ 2147483646 w 42"/>
                <a:gd name="T13" fmla="*/ 2147483646 h 42"/>
                <a:gd name="T14" fmla="*/ 2147483646 w 42"/>
                <a:gd name="T15" fmla="*/ 2147483646 h 42"/>
                <a:gd name="T16" fmla="*/ 2147483646 w 42"/>
                <a:gd name="T17" fmla="*/ 2147483646 h 42"/>
                <a:gd name="T18" fmla="*/ 2147483646 w 42"/>
                <a:gd name="T19" fmla="*/ 2147483646 h 42"/>
                <a:gd name="T20" fmla="*/ 2147483646 w 42"/>
                <a:gd name="T21" fmla="*/ 2147483646 h 42"/>
                <a:gd name="T22" fmla="*/ 2147483646 w 42"/>
                <a:gd name="T23" fmla="*/ 2147483646 h 42"/>
                <a:gd name="T24" fmla="*/ 2147483646 w 42"/>
                <a:gd name="T25" fmla="*/ 2147483646 h 42"/>
                <a:gd name="T26" fmla="*/ 2147483646 w 42"/>
                <a:gd name="T27" fmla="*/ 2147483646 h 42"/>
                <a:gd name="T28" fmla="*/ 2147483646 w 42"/>
                <a:gd name="T29" fmla="*/ 0 h 42"/>
                <a:gd name="T30" fmla="*/ 2147483646 w 42"/>
                <a:gd name="T31" fmla="*/ 0 h 42"/>
                <a:gd name="T32" fmla="*/ 0 w 42"/>
                <a:gd name="T33" fmla="*/ 2147483646 h 42"/>
                <a:gd name="T34" fmla="*/ 0 w 42"/>
                <a:gd name="T35" fmla="*/ 2147483646 h 42"/>
                <a:gd name="T36" fmla="*/ 2147483646 w 42"/>
                <a:gd name="T37" fmla="*/ 2147483646 h 42"/>
                <a:gd name="T38" fmla="*/ 2147483646 w 42"/>
                <a:gd name="T39" fmla="*/ 2147483646 h 42"/>
                <a:gd name="T40" fmla="*/ 2147483646 w 42"/>
                <a:gd name="T41" fmla="*/ 2147483646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2" h="42">
                  <a:moveTo>
                    <a:pt x="23" y="41"/>
                  </a:moveTo>
                  <a:cubicBezTo>
                    <a:pt x="23" y="40"/>
                    <a:pt x="23" y="40"/>
                    <a:pt x="23" y="40"/>
                  </a:cubicBezTo>
                  <a:cubicBezTo>
                    <a:pt x="22" y="40"/>
                    <a:pt x="21" y="40"/>
                    <a:pt x="21" y="40"/>
                  </a:cubicBezTo>
                  <a:cubicBezTo>
                    <a:pt x="11" y="40"/>
                    <a:pt x="3" y="33"/>
                    <a:pt x="2" y="23"/>
                  </a:cubicBezTo>
                  <a:cubicBezTo>
                    <a:pt x="2" y="23"/>
                    <a:pt x="2" y="22"/>
                    <a:pt x="2" y="21"/>
                  </a:cubicBezTo>
                  <a:cubicBezTo>
                    <a:pt x="2" y="12"/>
                    <a:pt x="9" y="4"/>
                    <a:pt x="19" y="2"/>
                  </a:cubicBezTo>
                  <a:cubicBezTo>
                    <a:pt x="19" y="2"/>
                    <a:pt x="20" y="2"/>
                    <a:pt x="21" y="2"/>
                  </a:cubicBezTo>
                  <a:cubicBezTo>
                    <a:pt x="30" y="2"/>
                    <a:pt x="39" y="9"/>
                    <a:pt x="40" y="19"/>
                  </a:cubicBezTo>
                  <a:cubicBezTo>
                    <a:pt x="40" y="20"/>
                    <a:pt x="40" y="21"/>
                    <a:pt x="40" y="21"/>
                  </a:cubicBezTo>
                  <a:cubicBezTo>
                    <a:pt x="40" y="31"/>
                    <a:pt x="33" y="39"/>
                    <a:pt x="23" y="40"/>
                  </a:cubicBezTo>
                  <a:cubicBezTo>
                    <a:pt x="23" y="41"/>
                    <a:pt x="23" y="41"/>
                    <a:pt x="23" y="41"/>
                  </a:cubicBezTo>
                  <a:cubicBezTo>
                    <a:pt x="23" y="42"/>
                    <a:pt x="23" y="42"/>
                    <a:pt x="23" y="42"/>
                  </a:cubicBezTo>
                  <a:cubicBezTo>
                    <a:pt x="34" y="41"/>
                    <a:pt x="42" y="32"/>
                    <a:pt x="42" y="21"/>
                  </a:cubicBezTo>
                  <a:cubicBezTo>
                    <a:pt x="42" y="21"/>
                    <a:pt x="42" y="20"/>
                    <a:pt x="42" y="19"/>
                  </a:cubicBezTo>
                  <a:cubicBezTo>
                    <a:pt x="40" y="8"/>
                    <a:pt x="31" y="0"/>
                    <a:pt x="21" y="0"/>
                  </a:cubicBezTo>
                  <a:cubicBezTo>
                    <a:pt x="20" y="0"/>
                    <a:pt x="19" y="0"/>
                    <a:pt x="18" y="0"/>
                  </a:cubicBezTo>
                  <a:cubicBezTo>
                    <a:pt x="8" y="2"/>
                    <a:pt x="0" y="11"/>
                    <a:pt x="0" y="21"/>
                  </a:cubicBezTo>
                  <a:cubicBezTo>
                    <a:pt x="0" y="22"/>
                    <a:pt x="0" y="23"/>
                    <a:pt x="0" y="24"/>
                  </a:cubicBezTo>
                  <a:cubicBezTo>
                    <a:pt x="1" y="34"/>
                    <a:pt x="10" y="42"/>
                    <a:pt x="21" y="42"/>
                  </a:cubicBezTo>
                  <a:cubicBezTo>
                    <a:pt x="22" y="42"/>
                    <a:pt x="22" y="42"/>
                    <a:pt x="23" y="42"/>
                  </a:cubicBezTo>
                  <a:lnTo>
                    <a:pt x="23" y="41"/>
                  </a:lnTo>
                  <a:close/>
                </a:path>
              </a:pathLst>
            </a:custGeom>
            <a:solidFill>
              <a:srgbClr val="8584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MH_Other_26"/>
            <p:cNvSpPr/>
            <p:nvPr>
              <p:custDataLst>
                <p:tags r:id="rId45"/>
              </p:custDataLst>
            </p:nvPr>
          </p:nvSpPr>
          <p:spPr bwMode="auto">
            <a:xfrm>
              <a:off x="2261601" y="3067113"/>
              <a:ext cx="137340" cy="138624"/>
            </a:xfrm>
            <a:custGeom>
              <a:avLst/>
              <a:gdLst>
                <a:gd name="T0" fmla="*/ 2147483646 w 42"/>
                <a:gd name="T1" fmla="*/ 2147483646 h 42"/>
                <a:gd name="T2" fmla="*/ 2147483646 w 42"/>
                <a:gd name="T3" fmla="*/ 2147483646 h 42"/>
                <a:gd name="T4" fmla="*/ 2147483646 w 42"/>
                <a:gd name="T5" fmla="*/ 2147483646 h 42"/>
                <a:gd name="T6" fmla="*/ 2147483646 w 42"/>
                <a:gd name="T7" fmla="*/ 2147483646 h 42"/>
                <a:gd name="T8" fmla="*/ 2147483646 w 42"/>
                <a:gd name="T9" fmla="*/ 2147483646 h 42"/>
                <a:gd name="T10" fmla="*/ 2147483646 w 42"/>
                <a:gd name="T11" fmla="*/ 2147483646 h 42"/>
                <a:gd name="T12" fmla="*/ 2147483646 w 42"/>
                <a:gd name="T13" fmla="*/ 2147483646 h 42"/>
                <a:gd name="T14" fmla="*/ 2147483646 w 42"/>
                <a:gd name="T15" fmla="*/ 2147483646 h 42"/>
                <a:gd name="T16" fmla="*/ 2147483646 w 42"/>
                <a:gd name="T17" fmla="*/ 2147483646 h 42"/>
                <a:gd name="T18" fmla="*/ 2147483646 w 42"/>
                <a:gd name="T19" fmla="*/ 2147483646 h 42"/>
                <a:gd name="T20" fmla="*/ 2147483646 w 42"/>
                <a:gd name="T21" fmla="*/ 2147483646 h 42"/>
                <a:gd name="T22" fmla="*/ 2147483646 w 42"/>
                <a:gd name="T23" fmla="*/ 2147483646 h 42"/>
                <a:gd name="T24" fmla="*/ 2147483646 w 42"/>
                <a:gd name="T25" fmla="*/ 2147483646 h 42"/>
                <a:gd name="T26" fmla="*/ 2147483646 w 42"/>
                <a:gd name="T27" fmla="*/ 2147483646 h 42"/>
                <a:gd name="T28" fmla="*/ 2147483646 w 42"/>
                <a:gd name="T29" fmla="*/ 0 h 42"/>
                <a:gd name="T30" fmla="*/ 2147483646 w 42"/>
                <a:gd name="T31" fmla="*/ 0 h 42"/>
                <a:gd name="T32" fmla="*/ 0 w 42"/>
                <a:gd name="T33" fmla="*/ 2147483646 h 42"/>
                <a:gd name="T34" fmla="*/ 0 w 42"/>
                <a:gd name="T35" fmla="*/ 2147483646 h 42"/>
                <a:gd name="T36" fmla="*/ 2147483646 w 42"/>
                <a:gd name="T37" fmla="*/ 2147483646 h 42"/>
                <a:gd name="T38" fmla="*/ 2147483646 w 42"/>
                <a:gd name="T39" fmla="*/ 2147483646 h 42"/>
                <a:gd name="T40" fmla="*/ 2147483646 w 42"/>
                <a:gd name="T41" fmla="*/ 2147483646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2" h="42">
                  <a:moveTo>
                    <a:pt x="23" y="41"/>
                  </a:moveTo>
                  <a:cubicBezTo>
                    <a:pt x="23" y="40"/>
                    <a:pt x="23" y="40"/>
                    <a:pt x="23" y="40"/>
                  </a:cubicBezTo>
                  <a:cubicBezTo>
                    <a:pt x="23" y="40"/>
                    <a:pt x="22" y="40"/>
                    <a:pt x="21" y="40"/>
                  </a:cubicBezTo>
                  <a:cubicBezTo>
                    <a:pt x="12" y="40"/>
                    <a:pt x="3" y="33"/>
                    <a:pt x="2" y="23"/>
                  </a:cubicBezTo>
                  <a:cubicBezTo>
                    <a:pt x="2" y="22"/>
                    <a:pt x="2" y="22"/>
                    <a:pt x="2" y="21"/>
                  </a:cubicBezTo>
                  <a:cubicBezTo>
                    <a:pt x="2" y="11"/>
                    <a:pt x="9" y="3"/>
                    <a:pt x="19" y="2"/>
                  </a:cubicBezTo>
                  <a:cubicBezTo>
                    <a:pt x="20" y="2"/>
                    <a:pt x="21" y="2"/>
                    <a:pt x="21" y="2"/>
                  </a:cubicBezTo>
                  <a:cubicBezTo>
                    <a:pt x="31" y="2"/>
                    <a:pt x="39" y="9"/>
                    <a:pt x="40" y="19"/>
                  </a:cubicBezTo>
                  <a:cubicBezTo>
                    <a:pt x="40" y="19"/>
                    <a:pt x="40" y="20"/>
                    <a:pt x="40" y="21"/>
                  </a:cubicBezTo>
                  <a:cubicBezTo>
                    <a:pt x="40" y="30"/>
                    <a:pt x="33" y="39"/>
                    <a:pt x="23" y="40"/>
                  </a:cubicBezTo>
                  <a:cubicBezTo>
                    <a:pt x="23" y="41"/>
                    <a:pt x="23" y="41"/>
                    <a:pt x="23" y="41"/>
                  </a:cubicBezTo>
                  <a:cubicBezTo>
                    <a:pt x="24" y="42"/>
                    <a:pt x="24" y="42"/>
                    <a:pt x="24" y="42"/>
                  </a:cubicBezTo>
                  <a:cubicBezTo>
                    <a:pt x="34" y="41"/>
                    <a:pt x="42" y="31"/>
                    <a:pt x="42" y="21"/>
                  </a:cubicBezTo>
                  <a:cubicBezTo>
                    <a:pt x="42" y="20"/>
                    <a:pt x="42" y="19"/>
                    <a:pt x="42" y="18"/>
                  </a:cubicBezTo>
                  <a:cubicBezTo>
                    <a:pt x="41" y="8"/>
                    <a:pt x="32" y="0"/>
                    <a:pt x="21" y="0"/>
                  </a:cubicBezTo>
                  <a:cubicBezTo>
                    <a:pt x="20" y="0"/>
                    <a:pt x="20" y="0"/>
                    <a:pt x="19" y="0"/>
                  </a:cubicBezTo>
                  <a:cubicBezTo>
                    <a:pt x="8" y="1"/>
                    <a:pt x="0" y="10"/>
                    <a:pt x="0" y="21"/>
                  </a:cubicBezTo>
                  <a:cubicBezTo>
                    <a:pt x="0" y="22"/>
                    <a:pt x="0" y="22"/>
                    <a:pt x="0" y="23"/>
                  </a:cubicBezTo>
                  <a:cubicBezTo>
                    <a:pt x="2" y="34"/>
                    <a:pt x="11" y="42"/>
                    <a:pt x="21" y="42"/>
                  </a:cubicBezTo>
                  <a:cubicBezTo>
                    <a:pt x="22" y="42"/>
                    <a:pt x="23" y="42"/>
                    <a:pt x="24" y="42"/>
                  </a:cubicBezTo>
                  <a:lnTo>
                    <a:pt x="23" y="41"/>
                  </a:lnTo>
                  <a:close/>
                </a:path>
              </a:pathLst>
            </a:custGeom>
            <a:solidFill>
              <a:srgbClr val="8FE2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MH_Other_28"/>
            <p:cNvSpPr/>
            <p:nvPr>
              <p:custDataLst>
                <p:tags r:id="rId46"/>
              </p:custDataLst>
            </p:nvPr>
          </p:nvSpPr>
          <p:spPr bwMode="auto">
            <a:xfrm>
              <a:off x="1684002" y="4647168"/>
              <a:ext cx="396618" cy="391485"/>
            </a:xfrm>
            <a:custGeom>
              <a:avLst/>
              <a:gdLst>
                <a:gd name="T0" fmla="*/ 2147483646 w 120"/>
                <a:gd name="T1" fmla="*/ 2147483646 h 119"/>
                <a:gd name="T2" fmla="*/ 2147483646 w 120"/>
                <a:gd name="T3" fmla="*/ 2147483646 h 119"/>
                <a:gd name="T4" fmla="*/ 2147483646 w 120"/>
                <a:gd name="T5" fmla="*/ 2147483646 h 119"/>
                <a:gd name="T6" fmla="*/ 2147483646 w 120"/>
                <a:gd name="T7" fmla="*/ 2147483646 h 119"/>
                <a:gd name="T8" fmla="*/ 2147483646 w 120"/>
                <a:gd name="T9" fmla="*/ 2147483646 h 119"/>
                <a:gd name="T10" fmla="*/ 2147483646 w 120"/>
                <a:gd name="T11" fmla="*/ 2147483646 h 119"/>
                <a:gd name="T12" fmla="*/ 2147483646 w 120"/>
                <a:gd name="T13" fmla="*/ 2147483646 h 119"/>
                <a:gd name="T14" fmla="*/ 2147483646 w 120"/>
                <a:gd name="T15" fmla="*/ 2147483646 h 119"/>
                <a:gd name="T16" fmla="*/ 2147483646 w 120"/>
                <a:gd name="T17" fmla="*/ 2147483646 h 119"/>
                <a:gd name="T18" fmla="*/ 2147483646 w 120"/>
                <a:gd name="T19" fmla="*/ 2147483646 h 119"/>
                <a:gd name="T20" fmla="*/ 2147483646 w 120"/>
                <a:gd name="T21" fmla="*/ 2147483646 h 119"/>
                <a:gd name="T22" fmla="*/ 2147483646 w 120"/>
                <a:gd name="T23" fmla="*/ 2147483646 h 119"/>
                <a:gd name="T24" fmla="*/ 2147483646 w 120"/>
                <a:gd name="T25" fmla="*/ 2147483646 h 119"/>
                <a:gd name="T26" fmla="*/ 2147483646 w 120"/>
                <a:gd name="T27" fmla="*/ 2147483646 h 119"/>
                <a:gd name="T28" fmla="*/ 2147483646 w 120"/>
                <a:gd name="T29" fmla="*/ 0 h 119"/>
                <a:gd name="T30" fmla="*/ 2147483646 w 120"/>
                <a:gd name="T31" fmla="*/ 0 h 119"/>
                <a:gd name="T32" fmla="*/ 0 w 120"/>
                <a:gd name="T33" fmla="*/ 2147483646 h 119"/>
                <a:gd name="T34" fmla="*/ 2147483646 w 120"/>
                <a:gd name="T35" fmla="*/ 2147483646 h 119"/>
                <a:gd name="T36" fmla="*/ 2147483646 w 120"/>
                <a:gd name="T37" fmla="*/ 2147483646 h 119"/>
                <a:gd name="T38" fmla="*/ 2147483646 w 120"/>
                <a:gd name="T39" fmla="*/ 2147483646 h 119"/>
                <a:gd name="T40" fmla="*/ 2147483646 w 120"/>
                <a:gd name="T41" fmla="*/ 2147483646 h 11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0" h="119">
                  <a:moveTo>
                    <a:pt x="67" y="118"/>
                  </a:moveTo>
                  <a:cubicBezTo>
                    <a:pt x="67" y="117"/>
                    <a:pt x="67" y="117"/>
                    <a:pt x="67" y="117"/>
                  </a:cubicBezTo>
                  <a:cubicBezTo>
                    <a:pt x="64" y="117"/>
                    <a:pt x="62" y="117"/>
                    <a:pt x="60" y="117"/>
                  </a:cubicBezTo>
                  <a:cubicBezTo>
                    <a:pt x="31" y="117"/>
                    <a:pt x="6" y="95"/>
                    <a:pt x="3" y="66"/>
                  </a:cubicBezTo>
                  <a:cubicBezTo>
                    <a:pt x="3" y="64"/>
                    <a:pt x="2" y="61"/>
                    <a:pt x="2" y="59"/>
                  </a:cubicBezTo>
                  <a:cubicBezTo>
                    <a:pt x="2" y="30"/>
                    <a:pt x="24" y="5"/>
                    <a:pt x="54" y="2"/>
                  </a:cubicBezTo>
                  <a:cubicBezTo>
                    <a:pt x="56" y="2"/>
                    <a:pt x="58" y="2"/>
                    <a:pt x="60" y="2"/>
                  </a:cubicBezTo>
                  <a:cubicBezTo>
                    <a:pt x="89" y="2"/>
                    <a:pt x="114" y="23"/>
                    <a:pt x="117" y="53"/>
                  </a:cubicBezTo>
                  <a:cubicBezTo>
                    <a:pt x="118" y="55"/>
                    <a:pt x="118" y="57"/>
                    <a:pt x="118" y="59"/>
                  </a:cubicBezTo>
                  <a:cubicBezTo>
                    <a:pt x="118" y="88"/>
                    <a:pt x="96" y="113"/>
                    <a:pt x="67" y="117"/>
                  </a:cubicBezTo>
                  <a:cubicBezTo>
                    <a:pt x="67" y="118"/>
                    <a:pt x="67" y="118"/>
                    <a:pt x="67" y="118"/>
                  </a:cubicBezTo>
                  <a:cubicBezTo>
                    <a:pt x="67" y="119"/>
                    <a:pt x="67" y="119"/>
                    <a:pt x="67" y="119"/>
                  </a:cubicBezTo>
                  <a:cubicBezTo>
                    <a:pt x="97" y="115"/>
                    <a:pt x="120" y="89"/>
                    <a:pt x="120" y="59"/>
                  </a:cubicBezTo>
                  <a:cubicBezTo>
                    <a:pt x="120" y="57"/>
                    <a:pt x="120" y="55"/>
                    <a:pt x="119" y="53"/>
                  </a:cubicBezTo>
                  <a:cubicBezTo>
                    <a:pt x="116" y="22"/>
                    <a:pt x="90" y="0"/>
                    <a:pt x="60" y="0"/>
                  </a:cubicBezTo>
                  <a:cubicBezTo>
                    <a:pt x="58" y="0"/>
                    <a:pt x="56" y="0"/>
                    <a:pt x="53" y="0"/>
                  </a:cubicBezTo>
                  <a:cubicBezTo>
                    <a:pt x="23" y="4"/>
                    <a:pt x="0" y="29"/>
                    <a:pt x="0" y="59"/>
                  </a:cubicBezTo>
                  <a:cubicBezTo>
                    <a:pt x="0" y="61"/>
                    <a:pt x="1" y="64"/>
                    <a:pt x="1" y="66"/>
                  </a:cubicBezTo>
                  <a:cubicBezTo>
                    <a:pt x="4" y="97"/>
                    <a:pt x="30" y="119"/>
                    <a:pt x="60" y="119"/>
                  </a:cubicBezTo>
                  <a:cubicBezTo>
                    <a:pt x="62" y="119"/>
                    <a:pt x="65" y="119"/>
                    <a:pt x="67" y="119"/>
                  </a:cubicBezTo>
                  <a:lnTo>
                    <a:pt x="67" y="118"/>
                  </a:lnTo>
                  <a:close/>
                </a:path>
              </a:pathLst>
            </a:custGeom>
            <a:solidFill>
              <a:srgbClr val="8FE2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MH_Other_30"/>
            <p:cNvSpPr/>
            <p:nvPr>
              <p:custDataLst>
                <p:tags r:id="rId47"/>
              </p:custDataLst>
            </p:nvPr>
          </p:nvSpPr>
          <p:spPr bwMode="auto">
            <a:xfrm>
              <a:off x="2076769" y="2497215"/>
              <a:ext cx="184832" cy="180981"/>
            </a:xfrm>
            <a:custGeom>
              <a:avLst/>
              <a:gdLst>
                <a:gd name="T0" fmla="*/ 31 w 56"/>
                <a:gd name="T1" fmla="*/ 54 h 55"/>
                <a:gd name="T2" fmla="*/ 31 w 56"/>
                <a:gd name="T3" fmla="*/ 53 h 55"/>
                <a:gd name="T4" fmla="*/ 28 w 56"/>
                <a:gd name="T5" fmla="*/ 53 h 55"/>
                <a:gd name="T6" fmla="*/ 2 w 56"/>
                <a:gd name="T7" fmla="*/ 30 h 55"/>
                <a:gd name="T8" fmla="*/ 2 w 56"/>
                <a:gd name="T9" fmla="*/ 27 h 55"/>
                <a:gd name="T10" fmla="*/ 25 w 56"/>
                <a:gd name="T11" fmla="*/ 2 h 55"/>
                <a:gd name="T12" fmla="*/ 28 w 56"/>
                <a:gd name="T13" fmla="*/ 2 h 55"/>
                <a:gd name="T14" fmla="*/ 53 w 56"/>
                <a:gd name="T15" fmla="*/ 24 h 55"/>
                <a:gd name="T16" fmla="*/ 54 w 56"/>
                <a:gd name="T17" fmla="*/ 27 h 55"/>
                <a:gd name="T18" fmla="*/ 31 w 56"/>
                <a:gd name="T19" fmla="*/ 53 h 55"/>
                <a:gd name="T20" fmla="*/ 31 w 56"/>
                <a:gd name="T21" fmla="*/ 54 h 55"/>
                <a:gd name="T22" fmla="*/ 31 w 56"/>
                <a:gd name="T23" fmla="*/ 55 h 55"/>
                <a:gd name="T24" fmla="*/ 56 w 56"/>
                <a:gd name="T25" fmla="*/ 27 h 55"/>
                <a:gd name="T26" fmla="*/ 55 w 56"/>
                <a:gd name="T27" fmla="*/ 24 h 55"/>
                <a:gd name="T28" fmla="*/ 28 w 56"/>
                <a:gd name="T29" fmla="*/ 0 h 55"/>
                <a:gd name="T30" fmla="*/ 25 w 56"/>
                <a:gd name="T31" fmla="*/ 0 h 55"/>
                <a:gd name="T32" fmla="*/ 0 w 56"/>
                <a:gd name="T33" fmla="*/ 27 h 55"/>
                <a:gd name="T34" fmla="*/ 0 w 56"/>
                <a:gd name="T35" fmla="*/ 31 h 55"/>
                <a:gd name="T36" fmla="*/ 28 w 56"/>
                <a:gd name="T37" fmla="*/ 55 h 55"/>
                <a:gd name="T38" fmla="*/ 31 w 56"/>
                <a:gd name="T39" fmla="*/ 55 h 55"/>
                <a:gd name="T40" fmla="*/ 31 w 56"/>
                <a:gd name="T41"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55">
                  <a:moveTo>
                    <a:pt x="31" y="54"/>
                  </a:moveTo>
                  <a:cubicBezTo>
                    <a:pt x="31" y="53"/>
                    <a:pt x="31" y="53"/>
                    <a:pt x="31" y="53"/>
                  </a:cubicBezTo>
                  <a:cubicBezTo>
                    <a:pt x="30" y="53"/>
                    <a:pt x="29" y="53"/>
                    <a:pt x="28" y="53"/>
                  </a:cubicBezTo>
                  <a:cubicBezTo>
                    <a:pt x="15" y="53"/>
                    <a:pt x="4" y="43"/>
                    <a:pt x="2" y="30"/>
                  </a:cubicBezTo>
                  <a:cubicBezTo>
                    <a:pt x="2" y="29"/>
                    <a:pt x="2" y="28"/>
                    <a:pt x="2" y="27"/>
                  </a:cubicBezTo>
                  <a:cubicBezTo>
                    <a:pt x="2" y="14"/>
                    <a:pt x="12" y="3"/>
                    <a:pt x="25" y="2"/>
                  </a:cubicBezTo>
                  <a:cubicBezTo>
                    <a:pt x="26" y="2"/>
                    <a:pt x="27" y="2"/>
                    <a:pt x="28" y="2"/>
                  </a:cubicBezTo>
                  <a:cubicBezTo>
                    <a:pt x="41" y="2"/>
                    <a:pt x="52" y="11"/>
                    <a:pt x="53" y="24"/>
                  </a:cubicBezTo>
                  <a:cubicBezTo>
                    <a:pt x="54" y="25"/>
                    <a:pt x="54" y="26"/>
                    <a:pt x="54" y="27"/>
                  </a:cubicBezTo>
                  <a:cubicBezTo>
                    <a:pt x="54" y="40"/>
                    <a:pt x="44" y="51"/>
                    <a:pt x="31" y="53"/>
                  </a:cubicBezTo>
                  <a:cubicBezTo>
                    <a:pt x="31" y="54"/>
                    <a:pt x="31" y="54"/>
                    <a:pt x="31" y="54"/>
                  </a:cubicBezTo>
                  <a:cubicBezTo>
                    <a:pt x="31" y="55"/>
                    <a:pt x="31" y="55"/>
                    <a:pt x="31" y="55"/>
                  </a:cubicBezTo>
                  <a:cubicBezTo>
                    <a:pt x="45" y="53"/>
                    <a:pt x="56" y="41"/>
                    <a:pt x="56" y="27"/>
                  </a:cubicBezTo>
                  <a:cubicBezTo>
                    <a:pt x="56" y="26"/>
                    <a:pt x="56" y="25"/>
                    <a:pt x="55" y="24"/>
                  </a:cubicBezTo>
                  <a:cubicBezTo>
                    <a:pt x="54" y="10"/>
                    <a:pt x="42" y="0"/>
                    <a:pt x="28" y="0"/>
                  </a:cubicBezTo>
                  <a:cubicBezTo>
                    <a:pt x="27" y="0"/>
                    <a:pt x="26" y="0"/>
                    <a:pt x="25" y="0"/>
                  </a:cubicBezTo>
                  <a:cubicBezTo>
                    <a:pt x="11" y="1"/>
                    <a:pt x="0" y="13"/>
                    <a:pt x="0" y="27"/>
                  </a:cubicBezTo>
                  <a:cubicBezTo>
                    <a:pt x="0" y="28"/>
                    <a:pt x="0" y="29"/>
                    <a:pt x="0" y="31"/>
                  </a:cubicBezTo>
                  <a:cubicBezTo>
                    <a:pt x="2" y="45"/>
                    <a:pt x="14" y="55"/>
                    <a:pt x="28" y="55"/>
                  </a:cubicBezTo>
                  <a:cubicBezTo>
                    <a:pt x="29" y="55"/>
                    <a:pt x="30" y="55"/>
                    <a:pt x="31" y="55"/>
                  </a:cubicBezTo>
                  <a:lnTo>
                    <a:pt x="31" y="54"/>
                  </a:lnTo>
                  <a:close/>
                </a:path>
              </a:pathLst>
            </a:custGeom>
            <a:solidFill>
              <a:schemeClr val="accent1">
                <a:lumMod val="40000"/>
                <a:lumOff val="60000"/>
              </a:schemeClr>
            </a:solidFill>
            <a:ln>
              <a:noFill/>
            </a:ln>
          </p:spPr>
          <p:txBody>
            <a:bodyPr/>
            <a:lstStyle/>
            <a:p>
              <a:pPr>
                <a:defRPr/>
              </a:pPr>
              <a:endParaRPr lang="zh-CN" altLang="en-US"/>
            </a:p>
          </p:txBody>
        </p:sp>
        <p:sp>
          <p:nvSpPr>
            <p:cNvPr id="34" name="MH_Other_31"/>
            <p:cNvSpPr/>
            <p:nvPr>
              <p:custDataLst>
                <p:tags r:id="rId48"/>
              </p:custDataLst>
            </p:nvPr>
          </p:nvSpPr>
          <p:spPr bwMode="auto">
            <a:xfrm>
              <a:off x="2558102" y="5571328"/>
              <a:ext cx="299069" cy="299069"/>
            </a:xfrm>
            <a:custGeom>
              <a:avLst/>
              <a:gdLst>
                <a:gd name="T0" fmla="*/ 51 w 91"/>
                <a:gd name="T1" fmla="*/ 89 h 91"/>
                <a:gd name="T2" fmla="*/ 51 w 91"/>
                <a:gd name="T3" fmla="*/ 88 h 91"/>
                <a:gd name="T4" fmla="*/ 46 w 91"/>
                <a:gd name="T5" fmla="*/ 89 h 91"/>
                <a:gd name="T6" fmla="*/ 3 w 91"/>
                <a:gd name="T7" fmla="*/ 50 h 91"/>
                <a:gd name="T8" fmla="*/ 2 w 91"/>
                <a:gd name="T9" fmla="*/ 45 h 91"/>
                <a:gd name="T10" fmla="*/ 41 w 91"/>
                <a:gd name="T11" fmla="*/ 2 h 91"/>
                <a:gd name="T12" fmla="*/ 46 w 91"/>
                <a:gd name="T13" fmla="*/ 2 h 91"/>
                <a:gd name="T14" fmla="*/ 89 w 91"/>
                <a:gd name="T15" fmla="*/ 40 h 91"/>
                <a:gd name="T16" fmla="*/ 89 w 91"/>
                <a:gd name="T17" fmla="*/ 45 h 91"/>
                <a:gd name="T18" fmla="*/ 51 w 91"/>
                <a:gd name="T19" fmla="*/ 88 h 91"/>
                <a:gd name="T20" fmla="*/ 51 w 91"/>
                <a:gd name="T21" fmla="*/ 89 h 91"/>
                <a:gd name="T22" fmla="*/ 51 w 91"/>
                <a:gd name="T23" fmla="*/ 90 h 91"/>
                <a:gd name="T24" fmla="*/ 91 w 91"/>
                <a:gd name="T25" fmla="*/ 45 h 91"/>
                <a:gd name="T26" fmla="*/ 91 w 91"/>
                <a:gd name="T27" fmla="*/ 40 h 91"/>
                <a:gd name="T28" fmla="*/ 46 w 91"/>
                <a:gd name="T29" fmla="*/ 0 h 91"/>
                <a:gd name="T30" fmla="*/ 41 w 91"/>
                <a:gd name="T31" fmla="*/ 0 h 91"/>
                <a:gd name="T32" fmla="*/ 0 w 91"/>
                <a:gd name="T33" fmla="*/ 45 h 91"/>
                <a:gd name="T34" fmla="*/ 1 w 91"/>
                <a:gd name="T35" fmla="*/ 50 h 91"/>
                <a:gd name="T36" fmla="*/ 46 w 91"/>
                <a:gd name="T37" fmla="*/ 91 h 91"/>
                <a:gd name="T38" fmla="*/ 51 w 91"/>
                <a:gd name="T39" fmla="*/ 90 h 91"/>
                <a:gd name="T40" fmla="*/ 51 w 91"/>
                <a:gd name="T41" fmla="*/ 8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91">
                  <a:moveTo>
                    <a:pt x="51" y="89"/>
                  </a:moveTo>
                  <a:cubicBezTo>
                    <a:pt x="51" y="88"/>
                    <a:pt x="51" y="88"/>
                    <a:pt x="51" y="88"/>
                  </a:cubicBezTo>
                  <a:cubicBezTo>
                    <a:pt x="49" y="88"/>
                    <a:pt x="47" y="89"/>
                    <a:pt x="46" y="89"/>
                  </a:cubicBezTo>
                  <a:cubicBezTo>
                    <a:pt x="24" y="89"/>
                    <a:pt x="5" y="72"/>
                    <a:pt x="3" y="50"/>
                  </a:cubicBezTo>
                  <a:cubicBezTo>
                    <a:pt x="2" y="48"/>
                    <a:pt x="2" y="47"/>
                    <a:pt x="2" y="45"/>
                  </a:cubicBezTo>
                  <a:cubicBezTo>
                    <a:pt x="2" y="23"/>
                    <a:pt x="19" y="4"/>
                    <a:pt x="41" y="2"/>
                  </a:cubicBezTo>
                  <a:cubicBezTo>
                    <a:pt x="42" y="2"/>
                    <a:pt x="44" y="2"/>
                    <a:pt x="46" y="2"/>
                  </a:cubicBezTo>
                  <a:cubicBezTo>
                    <a:pt x="68" y="2"/>
                    <a:pt x="86" y="18"/>
                    <a:pt x="89" y="40"/>
                  </a:cubicBezTo>
                  <a:cubicBezTo>
                    <a:pt x="89" y="42"/>
                    <a:pt x="89" y="43"/>
                    <a:pt x="89" y="45"/>
                  </a:cubicBezTo>
                  <a:cubicBezTo>
                    <a:pt x="89" y="67"/>
                    <a:pt x="73" y="86"/>
                    <a:pt x="51" y="88"/>
                  </a:cubicBezTo>
                  <a:cubicBezTo>
                    <a:pt x="51" y="89"/>
                    <a:pt x="51" y="89"/>
                    <a:pt x="51" y="89"/>
                  </a:cubicBezTo>
                  <a:cubicBezTo>
                    <a:pt x="51" y="90"/>
                    <a:pt x="51" y="90"/>
                    <a:pt x="51" y="90"/>
                  </a:cubicBezTo>
                  <a:cubicBezTo>
                    <a:pt x="74" y="88"/>
                    <a:pt x="91" y="68"/>
                    <a:pt x="91" y="45"/>
                  </a:cubicBezTo>
                  <a:cubicBezTo>
                    <a:pt x="91" y="43"/>
                    <a:pt x="91" y="42"/>
                    <a:pt x="91" y="40"/>
                  </a:cubicBezTo>
                  <a:cubicBezTo>
                    <a:pt x="88" y="17"/>
                    <a:pt x="69" y="0"/>
                    <a:pt x="46" y="0"/>
                  </a:cubicBezTo>
                  <a:cubicBezTo>
                    <a:pt x="44" y="0"/>
                    <a:pt x="42" y="0"/>
                    <a:pt x="41" y="0"/>
                  </a:cubicBezTo>
                  <a:cubicBezTo>
                    <a:pt x="17" y="3"/>
                    <a:pt x="0" y="22"/>
                    <a:pt x="0" y="45"/>
                  </a:cubicBezTo>
                  <a:cubicBezTo>
                    <a:pt x="0" y="47"/>
                    <a:pt x="0" y="48"/>
                    <a:pt x="1" y="50"/>
                  </a:cubicBezTo>
                  <a:cubicBezTo>
                    <a:pt x="3" y="73"/>
                    <a:pt x="23" y="91"/>
                    <a:pt x="46" y="91"/>
                  </a:cubicBezTo>
                  <a:cubicBezTo>
                    <a:pt x="47" y="91"/>
                    <a:pt x="49" y="90"/>
                    <a:pt x="51" y="90"/>
                  </a:cubicBezTo>
                  <a:lnTo>
                    <a:pt x="51" y="89"/>
                  </a:lnTo>
                  <a:close/>
                </a:path>
              </a:pathLst>
            </a:custGeom>
            <a:solidFill>
              <a:schemeClr val="accent1">
                <a:lumMod val="40000"/>
                <a:lumOff val="60000"/>
              </a:schemeClr>
            </a:solidFill>
            <a:ln>
              <a:noFill/>
            </a:ln>
          </p:spPr>
          <p:txBody>
            <a:bodyPr/>
            <a:lstStyle/>
            <a:p>
              <a:pPr>
                <a:defRPr/>
              </a:pPr>
              <a:endParaRPr lang="zh-CN" altLang="en-US"/>
            </a:p>
          </p:txBody>
        </p:sp>
        <p:sp>
          <p:nvSpPr>
            <p:cNvPr id="35" name="MH_Other_32"/>
            <p:cNvSpPr/>
            <p:nvPr>
              <p:custDataLst>
                <p:tags r:id="rId49"/>
              </p:custDataLst>
            </p:nvPr>
          </p:nvSpPr>
          <p:spPr bwMode="auto">
            <a:xfrm>
              <a:off x="1664748" y="4603528"/>
              <a:ext cx="302919" cy="304203"/>
            </a:xfrm>
            <a:custGeom>
              <a:avLst/>
              <a:gdLst>
                <a:gd name="T0" fmla="*/ 51 w 92"/>
                <a:gd name="T1" fmla="*/ 91 h 92"/>
                <a:gd name="T2" fmla="*/ 51 w 92"/>
                <a:gd name="T3" fmla="*/ 90 h 92"/>
                <a:gd name="T4" fmla="*/ 46 w 92"/>
                <a:gd name="T5" fmla="*/ 90 h 92"/>
                <a:gd name="T6" fmla="*/ 2 w 92"/>
                <a:gd name="T7" fmla="*/ 51 h 92"/>
                <a:gd name="T8" fmla="*/ 2 w 92"/>
                <a:gd name="T9" fmla="*/ 46 h 92"/>
                <a:gd name="T10" fmla="*/ 41 w 92"/>
                <a:gd name="T11" fmla="*/ 2 h 92"/>
                <a:gd name="T12" fmla="*/ 46 w 92"/>
                <a:gd name="T13" fmla="*/ 2 h 92"/>
                <a:gd name="T14" fmla="*/ 90 w 92"/>
                <a:gd name="T15" fmla="*/ 41 h 92"/>
                <a:gd name="T16" fmla="*/ 90 w 92"/>
                <a:gd name="T17" fmla="*/ 46 h 92"/>
                <a:gd name="T18" fmla="*/ 51 w 92"/>
                <a:gd name="T19" fmla="*/ 90 h 92"/>
                <a:gd name="T20" fmla="*/ 51 w 92"/>
                <a:gd name="T21" fmla="*/ 91 h 92"/>
                <a:gd name="T22" fmla="*/ 52 w 92"/>
                <a:gd name="T23" fmla="*/ 92 h 92"/>
                <a:gd name="T24" fmla="*/ 92 w 92"/>
                <a:gd name="T25" fmla="*/ 46 h 92"/>
                <a:gd name="T26" fmla="*/ 92 w 92"/>
                <a:gd name="T27" fmla="*/ 40 h 92"/>
                <a:gd name="T28" fmla="*/ 46 w 92"/>
                <a:gd name="T29" fmla="*/ 0 h 92"/>
                <a:gd name="T30" fmla="*/ 41 w 92"/>
                <a:gd name="T31" fmla="*/ 0 h 92"/>
                <a:gd name="T32" fmla="*/ 0 w 92"/>
                <a:gd name="T33" fmla="*/ 46 h 92"/>
                <a:gd name="T34" fmla="*/ 0 w 92"/>
                <a:gd name="T35" fmla="*/ 51 h 92"/>
                <a:gd name="T36" fmla="*/ 46 w 92"/>
                <a:gd name="T37" fmla="*/ 92 h 92"/>
                <a:gd name="T38" fmla="*/ 52 w 92"/>
                <a:gd name="T39" fmla="*/ 92 h 92"/>
                <a:gd name="T40" fmla="*/ 51 w 92"/>
                <a:gd name="T41" fmla="*/ 9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2">
                  <a:moveTo>
                    <a:pt x="51" y="91"/>
                  </a:moveTo>
                  <a:cubicBezTo>
                    <a:pt x="51" y="90"/>
                    <a:pt x="51" y="90"/>
                    <a:pt x="51" y="90"/>
                  </a:cubicBezTo>
                  <a:cubicBezTo>
                    <a:pt x="50" y="90"/>
                    <a:pt x="48" y="90"/>
                    <a:pt x="46" y="90"/>
                  </a:cubicBezTo>
                  <a:cubicBezTo>
                    <a:pt x="24" y="90"/>
                    <a:pt x="5" y="73"/>
                    <a:pt x="2" y="51"/>
                  </a:cubicBezTo>
                  <a:cubicBezTo>
                    <a:pt x="2" y="49"/>
                    <a:pt x="2" y="47"/>
                    <a:pt x="2" y="46"/>
                  </a:cubicBezTo>
                  <a:cubicBezTo>
                    <a:pt x="2" y="24"/>
                    <a:pt x="19" y="4"/>
                    <a:pt x="41" y="2"/>
                  </a:cubicBezTo>
                  <a:cubicBezTo>
                    <a:pt x="43" y="2"/>
                    <a:pt x="45" y="2"/>
                    <a:pt x="46" y="2"/>
                  </a:cubicBezTo>
                  <a:cubicBezTo>
                    <a:pt x="68" y="2"/>
                    <a:pt x="88" y="18"/>
                    <a:pt x="90" y="41"/>
                  </a:cubicBezTo>
                  <a:cubicBezTo>
                    <a:pt x="90" y="42"/>
                    <a:pt x="90" y="44"/>
                    <a:pt x="90" y="46"/>
                  </a:cubicBezTo>
                  <a:cubicBezTo>
                    <a:pt x="90" y="68"/>
                    <a:pt x="74" y="87"/>
                    <a:pt x="51" y="90"/>
                  </a:cubicBezTo>
                  <a:cubicBezTo>
                    <a:pt x="51" y="91"/>
                    <a:pt x="51" y="91"/>
                    <a:pt x="51" y="91"/>
                  </a:cubicBezTo>
                  <a:cubicBezTo>
                    <a:pt x="52" y="92"/>
                    <a:pt x="52" y="92"/>
                    <a:pt x="52" y="92"/>
                  </a:cubicBezTo>
                  <a:cubicBezTo>
                    <a:pt x="75" y="89"/>
                    <a:pt x="92" y="69"/>
                    <a:pt x="92" y="46"/>
                  </a:cubicBezTo>
                  <a:cubicBezTo>
                    <a:pt x="92" y="44"/>
                    <a:pt x="92" y="42"/>
                    <a:pt x="92" y="40"/>
                  </a:cubicBezTo>
                  <a:cubicBezTo>
                    <a:pt x="89" y="17"/>
                    <a:pt x="70" y="0"/>
                    <a:pt x="46" y="0"/>
                  </a:cubicBezTo>
                  <a:cubicBezTo>
                    <a:pt x="45" y="0"/>
                    <a:pt x="43" y="0"/>
                    <a:pt x="41" y="0"/>
                  </a:cubicBezTo>
                  <a:cubicBezTo>
                    <a:pt x="17" y="3"/>
                    <a:pt x="0" y="22"/>
                    <a:pt x="0" y="46"/>
                  </a:cubicBezTo>
                  <a:cubicBezTo>
                    <a:pt x="0" y="47"/>
                    <a:pt x="0" y="49"/>
                    <a:pt x="0" y="51"/>
                  </a:cubicBezTo>
                  <a:cubicBezTo>
                    <a:pt x="3" y="75"/>
                    <a:pt x="23" y="92"/>
                    <a:pt x="46" y="92"/>
                  </a:cubicBezTo>
                  <a:cubicBezTo>
                    <a:pt x="48" y="92"/>
                    <a:pt x="50" y="92"/>
                    <a:pt x="52" y="92"/>
                  </a:cubicBezTo>
                  <a:lnTo>
                    <a:pt x="51" y="91"/>
                  </a:lnTo>
                  <a:close/>
                </a:path>
              </a:pathLst>
            </a:custGeom>
            <a:solidFill>
              <a:schemeClr val="accent1">
                <a:lumMod val="40000"/>
                <a:lumOff val="60000"/>
              </a:schemeClr>
            </a:solidFill>
            <a:ln>
              <a:noFill/>
            </a:ln>
          </p:spPr>
          <p:txBody>
            <a:bodyPr/>
            <a:lstStyle/>
            <a:p>
              <a:pPr>
                <a:defRPr/>
              </a:pPr>
              <a:endParaRPr lang="zh-CN" altLang="en-US"/>
            </a:p>
          </p:txBody>
        </p:sp>
        <p:sp>
          <p:nvSpPr>
            <p:cNvPr id="36" name="MH_Other_33"/>
            <p:cNvSpPr/>
            <p:nvPr>
              <p:custDataLst>
                <p:tags r:id="rId50"/>
              </p:custDataLst>
            </p:nvPr>
          </p:nvSpPr>
          <p:spPr bwMode="auto">
            <a:xfrm>
              <a:off x="1876535" y="4285206"/>
              <a:ext cx="164295" cy="165579"/>
            </a:xfrm>
            <a:custGeom>
              <a:avLst/>
              <a:gdLst>
                <a:gd name="T0" fmla="*/ 27 w 50"/>
                <a:gd name="T1" fmla="*/ 49 h 50"/>
                <a:gd name="T2" fmla="*/ 27 w 50"/>
                <a:gd name="T3" fmla="*/ 48 h 50"/>
                <a:gd name="T4" fmla="*/ 25 w 50"/>
                <a:gd name="T5" fmla="*/ 48 h 50"/>
                <a:gd name="T6" fmla="*/ 2 w 50"/>
                <a:gd name="T7" fmla="*/ 28 h 50"/>
                <a:gd name="T8" fmla="*/ 2 w 50"/>
                <a:gd name="T9" fmla="*/ 25 h 50"/>
                <a:gd name="T10" fmla="*/ 22 w 50"/>
                <a:gd name="T11" fmla="*/ 3 h 50"/>
                <a:gd name="T12" fmla="*/ 25 w 50"/>
                <a:gd name="T13" fmla="*/ 2 h 50"/>
                <a:gd name="T14" fmla="*/ 47 w 50"/>
                <a:gd name="T15" fmla="*/ 23 h 50"/>
                <a:gd name="T16" fmla="*/ 48 w 50"/>
                <a:gd name="T17" fmla="*/ 25 h 50"/>
                <a:gd name="T18" fmla="*/ 27 w 50"/>
                <a:gd name="T19" fmla="*/ 48 h 50"/>
                <a:gd name="T20" fmla="*/ 27 w 50"/>
                <a:gd name="T21" fmla="*/ 49 h 50"/>
                <a:gd name="T22" fmla="*/ 27 w 50"/>
                <a:gd name="T23" fmla="*/ 50 h 50"/>
                <a:gd name="T24" fmla="*/ 50 w 50"/>
                <a:gd name="T25" fmla="*/ 25 h 50"/>
                <a:gd name="T26" fmla="*/ 49 w 50"/>
                <a:gd name="T27" fmla="*/ 23 h 50"/>
                <a:gd name="T28" fmla="*/ 25 w 50"/>
                <a:gd name="T29" fmla="*/ 0 h 50"/>
                <a:gd name="T30" fmla="*/ 22 w 50"/>
                <a:gd name="T31" fmla="*/ 1 h 50"/>
                <a:gd name="T32" fmla="*/ 0 w 50"/>
                <a:gd name="T33" fmla="*/ 25 h 50"/>
                <a:gd name="T34" fmla="*/ 0 w 50"/>
                <a:gd name="T35" fmla="*/ 28 h 50"/>
                <a:gd name="T36" fmla="*/ 25 w 50"/>
                <a:gd name="T37" fmla="*/ 50 h 50"/>
                <a:gd name="T38" fmla="*/ 27 w 50"/>
                <a:gd name="T39" fmla="*/ 50 h 50"/>
                <a:gd name="T40" fmla="*/ 27 w 50"/>
                <a:gd name="T41"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27" y="49"/>
                  </a:moveTo>
                  <a:cubicBezTo>
                    <a:pt x="27" y="48"/>
                    <a:pt x="27" y="48"/>
                    <a:pt x="27" y="48"/>
                  </a:cubicBezTo>
                  <a:cubicBezTo>
                    <a:pt x="26" y="48"/>
                    <a:pt x="25" y="48"/>
                    <a:pt x="25" y="48"/>
                  </a:cubicBezTo>
                  <a:cubicBezTo>
                    <a:pt x="13" y="48"/>
                    <a:pt x="3" y="40"/>
                    <a:pt x="2" y="28"/>
                  </a:cubicBezTo>
                  <a:cubicBezTo>
                    <a:pt x="2" y="27"/>
                    <a:pt x="2" y="26"/>
                    <a:pt x="2" y="25"/>
                  </a:cubicBezTo>
                  <a:cubicBezTo>
                    <a:pt x="2" y="14"/>
                    <a:pt x="10" y="4"/>
                    <a:pt x="22" y="3"/>
                  </a:cubicBezTo>
                  <a:cubicBezTo>
                    <a:pt x="23" y="3"/>
                    <a:pt x="24" y="2"/>
                    <a:pt x="25" y="2"/>
                  </a:cubicBezTo>
                  <a:cubicBezTo>
                    <a:pt x="36" y="2"/>
                    <a:pt x="46" y="11"/>
                    <a:pt x="47" y="23"/>
                  </a:cubicBezTo>
                  <a:cubicBezTo>
                    <a:pt x="48" y="24"/>
                    <a:pt x="48" y="25"/>
                    <a:pt x="48" y="25"/>
                  </a:cubicBezTo>
                  <a:cubicBezTo>
                    <a:pt x="48" y="37"/>
                    <a:pt x="39" y="47"/>
                    <a:pt x="27" y="48"/>
                  </a:cubicBezTo>
                  <a:cubicBezTo>
                    <a:pt x="27" y="49"/>
                    <a:pt x="27" y="49"/>
                    <a:pt x="27" y="49"/>
                  </a:cubicBezTo>
                  <a:cubicBezTo>
                    <a:pt x="27" y="50"/>
                    <a:pt x="27" y="50"/>
                    <a:pt x="27" y="50"/>
                  </a:cubicBezTo>
                  <a:cubicBezTo>
                    <a:pt x="40" y="49"/>
                    <a:pt x="50" y="38"/>
                    <a:pt x="50" y="25"/>
                  </a:cubicBezTo>
                  <a:cubicBezTo>
                    <a:pt x="50" y="25"/>
                    <a:pt x="50" y="24"/>
                    <a:pt x="49" y="23"/>
                  </a:cubicBezTo>
                  <a:cubicBezTo>
                    <a:pt x="48" y="10"/>
                    <a:pt x="37" y="0"/>
                    <a:pt x="25" y="0"/>
                  </a:cubicBezTo>
                  <a:cubicBezTo>
                    <a:pt x="24" y="0"/>
                    <a:pt x="23" y="1"/>
                    <a:pt x="22" y="1"/>
                  </a:cubicBezTo>
                  <a:cubicBezTo>
                    <a:pt x="9" y="2"/>
                    <a:pt x="0" y="13"/>
                    <a:pt x="0" y="25"/>
                  </a:cubicBezTo>
                  <a:cubicBezTo>
                    <a:pt x="0" y="26"/>
                    <a:pt x="0" y="27"/>
                    <a:pt x="0" y="28"/>
                  </a:cubicBezTo>
                  <a:cubicBezTo>
                    <a:pt x="1" y="41"/>
                    <a:pt x="12" y="50"/>
                    <a:pt x="25" y="50"/>
                  </a:cubicBezTo>
                  <a:cubicBezTo>
                    <a:pt x="26" y="50"/>
                    <a:pt x="27" y="50"/>
                    <a:pt x="27" y="50"/>
                  </a:cubicBezTo>
                  <a:lnTo>
                    <a:pt x="27" y="49"/>
                  </a:lnTo>
                  <a:close/>
                </a:path>
              </a:pathLst>
            </a:custGeom>
            <a:solidFill>
              <a:schemeClr val="accent2">
                <a:lumMod val="40000"/>
                <a:lumOff val="60000"/>
              </a:schemeClr>
            </a:solidFill>
            <a:ln>
              <a:noFill/>
            </a:ln>
          </p:spPr>
          <p:txBody>
            <a:bodyPr/>
            <a:lstStyle/>
            <a:p>
              <a:pPr>
                <a:defRPr/>
              </a:pPr>
              <a:endParaRPr lang="zh-CN" altLang="en-US"/>
            </a:p>
          </p:txBody>
        </p:sp>
        <p:sp>
          <p:nvSpPr>
            <p:cNvPr id="37" name="MH_Other_34"/>
            <p:cNvSpPr/>
            <p:nvPr>
              <p:custDataLst>
                <p:tags r:id="rId51"/>
              </p:custDataLst>
            </p:nvPr>
          </p:nvSpPr>
          <p:spPr bwMode="auto">
            <a:xfrm>
              <a:off x="3533604" y="2463843"/>
              <a:ext cx="215637" cy="216920"/>
            </a:xfrm>
            <a:custGeom>
              <a:avLst/>
              <a:gdLst>
                <a:gd name="T0" fmla="*/ 37 w 66"/>
                <a:gd name="T1" fmla="*/ 65 h 66"/>
                <a:gd name="T2" fmla="*/ 37 w 66"/>
                <a:gd name="T3" fmla="*/ 64 h 66"/>
                <a:gd name="T4" fmla="*/ 33 w 66"/>
                <a:gd name="T5" fmla="*/ 64 h 66"/>
                <a:gd name="T6" fmla="*/ 2 w 66"/>
                <a:gd name="T7" fmla="*/ 36 h 66"/>
                <a:gd name="T8" fmla="*/ 2 w 66"/>
                <a:gd name="T9" fmla="*/ 33 h 66"/>
                <a:gd name="T10" fmla="*/ 30 w 66"/>
                <a:gd name="T11" fmla="*/ 2 h 66"/>
                <a:gd name="T12" fmla="*/ 33 w 66"/>
                <a:gd name="T13" fmla="*/ 2 h 66"/>
                <a:gd name="T14" fmla="*/ 64 w 66"/>
                <a:gd name="T15" fmla="*/ 29 h 66"/>
                <a:gd name="T16" fmla="*/ 64 w 66"/>
                <a:gd name="T17" fmla="*/ 33 h 66"/>
                <a:gd name="T18" fmla="*/ 37 w 66"/>
                <a:gd name="T19" fmla="*/ 64 h 66"/>
                <a:gd name="T20" fmla="*/ 37 w 66"/>
                <a:gd name="T21" fmla="*/ 65 h 66"/>
                <a:gd name="T22" fmla="*/ 37 w 66"/>
                <a:gd name="T23" fmla="*/ 66 h 66"/>
                <a:gd name="T24" fmla="*/ 66 w 66"/>
                <a:gd name="T25" fmla="*/ 33 h 66"/>
                <a:gd name="T26" fmla="*/ 66 w 66"/>
                <a:gd name="T27" fmla="*/ 29 h 66"/>
                <a:gd name="T28" fmla="*/ 33 w 66"/>
                <a:gd name="T29" fmla="*/ 0 h 66"/>
                <a:gd name="T30" fmla="*/ 30 w 66"/>
                <a:gd name="T31" fmla="*/ 0 h 66"/>
                <a:gd name="T32" fmla="*/ 0 w 66"/>
                <a:gd name="T33" fmla="*/ 33 h 66"/>
                <a:gd name="T34" fmla="*/ 0 w 66"/>
                <a:gd name="T35" fmla="*/ 37 h 66"/>
                <a:gd name="T36" fmla="*/ 33 w 66"/>
                <a:gd name="T37" fmla="*/ 66 h 66"/>
                <a:gd name="T38" fmla="*/ 37 w 66"/>
                <a:gd name="T39" fmla="*/ 66 h 66"/>
                <a:gd name="T40" fmla="*/ 37 w 66"/>
                <a:gd name="T41" fmla="*/ 6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66">
                  <a:moveTo>
                    <a:pt x="37" y="65"/>
                  </a:moveTo>
                  <a:cubicBezTo>
                    <a:pt x="37" y="64"/>
                    <a:pt x="37" y="64"/>
                    <a:pt x="37" y="64"/>
                  </a:cubicBezTo>
                  <a:cubicBezTo>
                    <a:pt x="36" y="64"/>
                    <a:pt x="34" y="64"/>
                    <a:pt x="33" y="64"/>
                  </a:cubicBezTo>
                  <a:cubicBezTo>
                    <a:pt x="18" y="64"/>
                    <a:pt x="4" y="52"/>
                    <a:pt x="2" y="36"/>
                  </a:cubicBezTo>
                  <a:cubicBezTo>
                    <a:pt x="2" y="35"/>
                    <a:pt x="2" y="34"/>
                    <a:pt x="2" y="33"/>
                  </a:cubicBezTo>
                  <a:cubicBezTo>
                    <a:pt x="2" y="17"/>
                    <a:pt x="14" y="4"/>
                    <a:pt x="30" y="2"/>
                  </a:cubicBezTo>
                  <a:cubicBezTo>
                    <a:pt x="31" y="2"/>
                    <a:pt x="32" y="2"/>
                    <a:pt x="33" y="2"/>
                  </a:cubicBezTo>
                  <a:cubicBezTo>
                    <a:pt x="49" y="2"/>
                    <a:pt x="62" y="14"/>
                    <a:pt x="64" y="29"/>
                  </a:cubicBezTo>
                  <a:cubicBezTo>
                    <a:pt x="64" y="31"/>
                    <a:pt x="64" y="32"/>
                    <a:pt x="64" y="33"/>
                  </a:cubicBezTo>
                  <a:cubicBezTo>
                    <a:pt x="64" y="49"/>
                    <a:pt x="53" y="62"/>
                    <a:pt x="37" y="64"/>
                  </a:cubicBezTo>
                  <a:cubicBezTo>
                    <a:pt x="37" y="65"/>
                    <a:pt x="37" y="65"/>
                    <a:pt x="37" y="65"/>
                  </a:cubicBezTo>
                  <a:cubicBezTo>
                    <a:pt x="37" y="66"/>
                    <a:pt x="37" y="66"/>
                    <a:pt x="37" y="66"/>
                  </a:cubicBezTo>
                  <a:cubicBezTo>
                    <a:pt x="54" y="64"/>
                    <a:pt x="66" y="50"/>
                    <a:pt x="66" y="33"/>
                  </a:cubicBezTo>
                  <a:cubicBezTo>
                    <a:pt x="66" y="32"/>
                    <a:pt x="66" y="30"/>
                    <a:pt x="66" y="29"/>
                  </a:cubicBezTo>
                  <a:cubicBezTo>
                    <a:pt x="64" y="12"/>
                    <a:pt x="50" y="0"/>
                    <a:pt x="33" y="0"/>
                  </a:cubicBezTo>
                  <a:cubicBezTo>
                    <a:pt x="32" y="0"/>
                    <a:pt x="31" y="0"/>
                    <a:pt x="30" y="0"/>
                  </a:cubicBezTo>
                  <a:cubicBezTo>
                    <a:pt x="13" y="2"/>
                    <a:pt x="0" y="16"/>
                    <a:pt x="0" y="33"/>
                  </a:cubicBezTo>
                  <a:cubicBezTo>
                    <a:pt x="0" y="34"/>
                    <a:pt x="0" y="35"/>
                    <a:pt x="0" y="37"/>
                  </a:cubicBezTo>
                  <a:cubicBezTo>
                    <a:pt x="2" y="54"/>
                    <a:pt x="17" y="66"/>
                    <a:pt x="33" y="66"/>
                  </a:cubicBezTo>
                  <a:cubicBezTo>
                    <a:pt x="34" y="66"/>
                    <a:pt x="36" y="66"/>
                    <a:pt x="37" y="66"/>
                  </a:cubicBezTo>
                  <a:lnTo>
                    <a:pt x="37" y="65"/>
                  </a:lnTo>
                  <a:close/>
                </a:path>
              </a:pathLst>
            </a:custGeom>
            <a:solidFill>
              <a:schemeClr val="accent3">
                <a:lumMod val="40000"/>
                <a:lumOff val="60000"/>
              </a:schemeClr>
            </a:solidFill>
            <a:ln>
              <a:noFill/>
            </a:ln>
          </p:spPr>
          <p:txBody>
            <a:bodyPr/>
            <a:lstStyle/>
            <a:p>
              <a:pPr>
                <a:defRPr/>
              </a:pPr>
              <a:endParaRPr lang="zh-CN" altLang="en-US"/>
            </a:p>
          </p:txBody>
        </p:sp>
        <p:sp>
          <p:nvSpPr>
            <p:cNvPr id="47" name="MH_Other_45"/>
            <p:cNvSpPr/>
            <p:nvPr>
              <p:custDataLst>
                <p:tags r:id="rId52"/>
              </p:custDataLst>
            </p:nvPr>
          </p:nvSpPr>
          <p:spPr bwMode="auto">
            <a:xfrm>
              <a:off x="4077832" y="5100265"/>
              <a:ext cx="171996" cy="93699"/>
            </a:xfrm>
            <a:custGeom>
              <a:avLst/>
              <a:gdLst>
                <a:gd name="T0" fmla="*/ 0 w 52"/>
                <a:gd name="T1" fmla="*/ 14 h 29"/>
                <a:gd name="T2" fmla="*/ 34 w 52"/>
                <a:gd name="T3" fmla="*/ 7 h 29"/>
                <a:gd name="T4" fmla="*/ 52 w 52"/>
                <a:gd name="T5" fmla="*/ 29 h 29"/>
                <a:gd name="T6" fmla="*/ 36 w 52"/>
                <a:gd name="T7" fmla="*/ 7 h 29"/>
                <a:gd name="T8" fmla="*/ 0 w 52"/>
                <a:gd name="T9" fmla="*/ 14 h 29"/>
              </a:gdLst>
              <a:ahLst/>
              <a:cxnLst>
                <a:cxn ang="0">
                  <a:pos x="T0" y="T1"/>
                </a:cxn>
                <a:cxn ang="0">
                  <a:pos x="T2" y="T3"/>
                </a:cxn>
                <a:cxn ang="0">
                  <a:pos x="T4" y="T5"/>
                </a:cxn>
                <a:cxn ang="0">
                  <a:pos x="T6" y="T7"/>
                </a:cxn>
                <a:cxn ang="0">
                  <a:pos x="T8" y="T9"/>
                </a:cxn>
              </a:cxnLst>
              <a:rect l="0" t="0" r="r" b="b"/>
              <a:pathLst>
                <a:path w="52" h="29">
                  <a:moveTo>
                    <a:pt x="0" y="14"/>
                  </a:moveTo>
                  <a:cubicBezTo>
                    <a:pt x="0" y="14"/>
                    <a:pt x="14" y="4"/>
                    <a:pt x="34" y="7"/>
                  </a:cubicBezTo>
                  <a:cubicBezTo>
                    <a:pt x="34" y="7"/>
                    <a:pt x="50" y="11"/>
                    <a:pt x="52" y="29"/>
                  </a:cubicBezTo>
                  <a:cubicBezTo>
                    <a:pt x="52" y="29"/>
                    <a:pt x="52" y="11"/>
                    <a:pt x="36" y="7"/>
                  </a:cubicBezTo>
                  <a:cubicBezTo>
                    <a:pt x="36" y="7"/>
                    <a:pt x="19" y="0"/>
                    <a:pt x="0" y="14"/>
                  </a:cubicBezTo>
                  <a:close/>
                </a:path>
              </a:pathLst>
            </a:custGeom>
            <a:solidFill>
              <a:schemeClr val="accent1">
                <a:lumMod val="40000"/>
                <a:lumOff val="60000"/>
              </a:schemeClr>
            </a:solidFill>
            <a:ln>
              <a:noFill/>
            </a:ln>
          </p:spPr>
          <p:txBody>
            <a:bodyPr/>
            <a:lstStyle/>
            <a:p>
              <a:pPr>
                <a:defRPr/>
              </a:pPr>
              <a:endParaRPr lang="zh-CN" altLang="en-US"/>
            </a:p>
          </p:txBody>
        </p:sp>
        <p:sp>
          <p:nvSpPr>
            <p:cNvPr id="48" name="MH_Other_46"/>
            <p:cNvSpPr/>
            <p:nvPr>
              <p:custDataLst>
                <p:tags r:id="rId53"/>
              </p:custDataLst>
            </p:nvPr>
          </p:nvSpPr>
          <p:spPr bwMode="auto">
            <a:xfrm>
              <a:off x="3963596" y="5119518"/>
              <a:ext cx="171996" cy="94983"/>
            </a:xfrm>
            <a:custGeom>
              <a:avLst/>
              <a:gdLst>
                <a:gd name="T0" fmla="*/ 0 w 52"/>
                <a:gd name="T1" fmla="*/ 14 h 29"/>
                <a:gd name="T2" fmla="*/ 34 w 52"/>
                <a:gd name="T3" fmla="*/ 8 h 29"/>
                <a:gd name="T4" fmla="*/ 52 w 52"/>
                <a:gd name="T5" fmla="*/ 29 h 29"/>
                <a:gd name="T6" fmla="*/ 35 w 52"/>
                <a:gd name="T7" fmla="*/ 7 h 29"/>
                <a:gd name="T8" fmla="*/ 0 w 52"/>
                <a:gd name="T9" fmla="*/ 14 h 29"/>
              </a:gdLst>
              <a:ahLst/>
              <a:cxnLst>
                <a:cxn ang="0">
                  <a:pos x="T0" y="T1"/>
                </a:cxn>
                <a:cxn ang="0">
                  <a:pos x="T2" y="T3"/>
                </a:cxn>
                <a:cxn ang="0">
                  <a:pos x="T4" y="T5"/>
                </a:cxn>
                <a:cxn ang="0">
                  <a:pos x="T6" y="T7"/>
                </a:cxn>
                <a:cxn ang="0">
                  <a:pos x="T8" y="T9"/>
                </a:cxn>
              </a:cxnLst>
              <a:rect l="0" t="0" r="r" b="b"/>
              <a:pathLst>
                <a:path w="52" h="29">
                  <a:moveTo>
                    <a:pt x="0" y="14"/>
                  </a:moveTo>
                  <a:cubicBezTo>
                    <a:pt x="0" y="14"/>
                    <a:pt x="14" y="4"/>
                    <a:pt x="34" y="8"/>
                  </a:cubicBezTo>
                  <a:cubicBezTo>
                    <a:pt x="34" y="8"/>
                    <a:pt x="50" y="11"/>
                    <a:pt x="52" y="29"/>
                  </a:cubicBezTo>
                  <a:cubicBezTo>
                    <a:pt x="52" y="29"/>
                    <a:pt x="52" y="11"/>
                    <a:pt x="35" y="7"/>
                  </a:cubicBezTo>
                  <a:cubicBezTo>
                    <a:pt x="35" y="7"/>
                    <a:pt x="19" y="0"/>
                    <a:pt x="0" y="14"/>
                  </a:cubicBezTo>
                  <a:close/>
                </a:path>
              </a:pathLst>
            </a:custGeom>
            <a:solidFill>
              <a:schemeClr val="accent1">
                <a:lumMod val="40000"/>
                <a:lumOff val="60000"/>
              </a:schemeClr>
            </a:solidFill>
            <a:ln>
              <a:noFill/>
            </a:ln>
          </p:spPr>
          <p:txBody>
            <a:bodyPr/>
            <a:lstStyle/>
            <a:p>
              <a:pPr>
                <a:defRPr/>
              </a:pPr>
              <a:endParaRPr lang="zh-CN" altLang="en-US"/>
            </a:p>
          </p:txBody>
        </p:sp>
        <p:sp>
          <p:nvSpPr>
            <p:cNvPr id="49" name="MH_Other_47"/>
            <p:cNvSpPr/>
            <p:nvPr>
              <p:custDataLst>
                <p:tags r:id="rId54"/>
              </p:custDataLst>
            </p:nvPr>
          </p:nvSpPr>
          <p:spPr bwMode="auto">
            <a:xfrm>
              <a:off x="4131741" y="5292797"/>
              <a:ext cx="179698" cy="65461"/>
            </a:xfrm>
            <a:custGeom>
              <a:avLst/>
              <a:gdLst>
                <a:gd name="T0" fmla="*/ 55 w 55"/>
                <a:gd name="T1" fmla="*/ 1 h 20"/>
                <a:gd name="T2" fmla="*/ 23 w 55"/>
                <a:gd name="T3" fmla="*/ 16 h 20"/>
                <a:gd name="T4" fmla="*/ 0 w 55"/>
                <a:gd name="T5" fmla="*/ 0 h 20"/>
                <a:gd name="T6" fmla="*/ 22 w 55"/>
                <a:gd name="T7" fmla="*/ 17 h 20"/>
                <a:gd name="T8" fmla="*/ 55 w 55"/>
                <a:gd name="T9" fmla="*/ 1 h 20"/>
              </a:gdLst>
              <a:ahLst/>
              <a:cxnLst>
                <a:cxn ang="0">
                  <a:pos x="T0" y="T1"/>
                </a:cxn>
                <a:cxn ang="0">
                  <a:pos x="T2" y="T3"/>
                </a:cxn>
                <a:cxn ang="0">
                  <a:pos x="T4" y="T5"/>
                </a:cxn>
                <a:cxn ang="0">
                  <a:pos x="T6" y="T7"/>
                </a:cxn>
                <a:cxn ang="0">
                  <a:pos x="T8" y="T9"/>
                </a:cxn>
              </a:cxnLst>
              <a:rect l="0" t="0" r="r" b="b"/>
              <a:pathLst>
                <a:path w="55" h="20">
                  <a:moveTo>
                    <a:pt x="55" y="1"/>
                  </a:moveTo>
                  <a:cubicBezTo>
                    <a:pt x="55" y="1"/>
                    <a:pt x="43" y="14"/>
                    <a:pt x="23" y="16"/>
                  </a:cubicBezTo>
                  <a:cubicBezTo>
                    <a:pt x="23" y="16"/>
                    <a:pt x="6" y="17"/>
                    <a:pt x="0" y="0"/>
                  </a:cubicBezTo>
                  <a:cubicBezTo>
                    <a:pt x="0" y="0"/>
                    <a:pt x="5" y="17"/>
                    <a:pt x="22" y="17"/>
                  </a:cubicBezTo>
                  <a:cubicBezTo>
                    <a:pt x="22" y="17"/>
                    <a:pt x="40" y="20"/>
                    <a:pt x="55" y="1"/>
                  </a:cubicBezTo>
                  <a:close/>
                </a:path>
              </a:pathLst>
            </a:custGeom>
            <a:solidFill>
              <a:schemeClr val="accent1">
                <a:lumMod val="40000"/>
                <a:lumOff val="60000"/>
              </a:schemeClr>
            </a:solidFill>
            <a:ln>
              <a:noFill/>
            </a:ln>
          </p:spPr>
          <p:txBody>
            <a:bodyPr/>
            <a:lstStyle/>
            <a:p>
              <a:pPr>
                <a:defRPr/>
              </a:pPr>
              <a:endParaRPr lang="zh-CN" altLang="en-US"/>
            </a:p>
          </p:txBody>
        </p:sp>
        <p:sp>
          <p:nvSpPr>
            <p:cNvPr id="50" name="MH_Other_48"/>
            <p:cNvSpPr/>
            <p:nvPr>
              <p:custDataLst>
                <p:tags r:id="rId55"/>
              </p:custDataLst>
            </p:nvPr>
          </p:nvSpPr>
          <p:spPr bwMode="auto">
            <a:xfrm>
              <a:off x="4484719" y="5164442"/>
              <a:ext cx="124504" cy="83431"/>
            </a:xfrm>
            <a:custGeom>
              <a:avLst/>
              <a:gdLst>
                <a:gd name="T0" fmla="*/ 0 w 38"/>
                <a:gd name="T1" fmla="*/ 12 h 25"/>
                <a:gd name="T2" fmla="*/ 24 w 38"/>
                <a:gd name="T3" fmla="*/ 6 h 25"/>
                <a:gd name="T4" fmla="*/ 38 w 38"/>
                <a:gd name="T5" fmla="*/ 25 h 25"/>
                <a:gd name="T6" fmla="*/ 26 w 38"/>
                <a:gd name="T7" fmla="*/ 5 h 25"/>
                <a:gd name="T8" fmla="*/ 0 w 38"/>
                <a:gd name="T9" fmla="*/ 12 h 25"/>
              </a:gdLst>
              <a:ahLst/>
              <a:cxnLst>
                <a:cxn ang="0">
                  <a:pos x="T0" y="T1"/>
                </a:cxn>
                <a:cxn ang="0">
                  <a:pos x="T2" y="T3"/>
                </a:cxn>
                <a:cxn ang="0">
                  <a:pos x="T4" y="T5"/>
                </a:cxn>
                <a:cxn ang="0">
                  <a:pos x="T6" y="T7"/>
                </a:cxn>
                <a:cxn ang="0">
                  <a:pos x="T8" y="T9"/>
                </a:cxn>
              </a:cxnLst>
              <a:rect l="0" t="0" r="r" b="b"/>
              <a:pathLst>
                <a:path w="38" h="25">
                  <a:moveTo>
                    <a:pt x="0" y="12"/>
                  </a:moveTo>
                  <a:cubicBezTo>
                    <a:pt x="0" y="12"/>
                    <a:pt x="10" y="3"/>
                    <a:pt x="24" y="6"/>
                  </a:cubicBezTo>
                  <a:cubicBezTo>
                    <a:pt x="24" y="6"/>
                    <a:pt x="36" y="9"/>
                    <a:pt x="38" y="25"/>
                  </a:cubicBezTo>
                  <a:cubicBezTo>
                    <a:pt x="38" y="25"/>
                    <a:pt x="38" y="9"/>
                    <a:pt x="26" y="5"/>
                  </a:cubicBezTo>
                  <a:cubicBezTo>
                    <a:pt x="26" y="5"/>
                    <a:pt x="14" y="0"/>
                    <a:pt x="0" y="12"/>
                  </a:cubicBezTo>
                  <a:close/>
                </a:path>
              </a:pathLst>
            </a:custGeom>
            <a:solidFill>
              <a:schemeClr val="accent1">
                <a:lumMod val="40000"/>
                <a:lumOff val="60000"/>
              </a:schemeClr>
            </a:solidFill>
            <a:ln>
              <a:noFill/>
            </a:ln>
          </p:spPr>
          <p:txBody>
            <a:bodyPr/>
            <a:lstStyle/>
            <a:p>
              <a:pPr>
                <a:defRPr/>
              </a:pPr>
              <a:endParaRPr lang="zh-CN" altLang="en-US"/>
            </a:p>
          </p:txBody>
        </p:sp>
        <p:sp>
          <p:nvSpPr>
            <p:cNvPr id="57" name="MH_Other_55"/>
            <p:cNvSpPr/>
            <p:nvPr>
              <p:custDataLst>
                <p:tags r:id="rId56"/>
              </p:custDataLst>
            </p:nvPr>
          </p:nvSpPr>
          <p:spPr bwMode="auto">
            <a:xfrm>
              <a:off x="3124151" y="5539240"/>
              <a:ext cx="649479" cy="618674"/>
            </a:xfrm>
            <a:custGeom>
              <a:avLst/>
              <a:gdLst>
                <a:gd name="T0" fmla="*/ 2147483646 w 506"/>
                <a:gd name="T1" fmla="*/ 0 h 482"/>
                <a:gd name="T2" fmla="*/ 0 w 506"/>
                <a:gd name="T3" fmla="*/ 2147483646 h 482"/>
                <a:gd name="T4" fmla="*/ 2147483646 w 506"/>
                <a:gd name="T5" fmla="*/ 2147483646 h 482"/>
                <a:gd name="T6" fmla="*/ 2147483646 w 506"/>
                <a:gd name="T7" fmla="*/ 2147483646 h 482"/>
                <a:gd name="T8" fmla="*/ 2147483646 w 50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6" h="482">
                  <a:moveTo>
                    <a:pt x="21" y="0"/>
                  </a:moveTo>
                  <a:lnTo>
                    <a:pt x="0" y="378"/>
                  </a:lnTo>
                  <a:lnTo>
                    <a:pt x="327" y="482"/>
                  </a:lnTo>
                  <a:lnTo>
                    <a:pt x="506" y="110"/>
                  </a:lnTo>
                  <a:lnTo>
                    <a:pt x="2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MH_Other_56"/>
            <p:cNvSpPr/>
            <p:nvPr>
              <p:custDataLst>
                <p:tags r:id="rId57"/>
              </p:custDataLst>
            </p:nvPr>
          </p:nvSpPr>
          <p:spPr bwMode="auto">
            <a:xfrm>
              <a:off x="3147254" y="5539240"/>
              <a:ext cx="626375" cy="301635"/>
            </a:xfrm>
            <a:custGeom>
              <a:avLst/>
              <a:gdLst>
                <a:gd name="T0" fmla="*/ 0 w 488"/>
                <a:gd name="T1" fmla="*/ 131 h 235"/>
                <a:gd name="T2" fmla="*/ 3 w 488"/>
                <a:gd name="T3" fmla="*/ 0 h 235"/>
                <a:gd name="T4" fmla="*/ 488 w 488"/>
                <a:gd name="T5" fmla="*/ 110 h 235"/>
                <a:gd name="T6" fmla="*/ 431 w 488"/>
                <a:gd name="T7" fmla="*/ 235 h 235"/>
                <a:gd name="T8" fmla="*/ 0 w 488"/>
                <a:gd name="T9" fmla="*/ 131 h 235"/>
              </a:gdLst>
              <a:ahLst/>
              <a:cxnLst>
                <a:cxn ang="0">
                  <a:pos x="T0" y="T1"/>
                </a:cxn>
                <a:cxn ang="0">
                  <a:pos x="T2" y="T3"/>
                </a:cxn>
                <a:cxn ang="0">
                  <a:pos x="T4" y="T5"/>
                </a:cxn>
                <a:cxn ang="0">
                  <a:pos x="T6" y="T7"/>
                </a:cxn>
                <a:cxn ang="0">
                  <a:pos x="T8" y="T9"/>
                </a:cxn>
              </a:cxnLst>
              <a:rect l="0" t="0" r="r" b="b"/>
              <a:pathLst>
                <a:path w="488" h="235">
                  <a:moveTo>
                    <a:pt x="0" y="131"/>
                  </a:moveTo>
                  <a:lnTo>
                    <a:pt x="3" y="0"/>
                  </a:lnTo>
                  <a:lnTo>
                    <a:pt x="488" y="110"/>
                  </a:lnTo>
                  <a:lnTo>
                    <a:pt x="431" y="235"/>
                  </a:lnTo>
                  <a:lnTo>
                    <a:pt x="0" y="131"/>
                  </a:lnTo>
                  <a:close/>
                </a:path>
              </a:pathLst>
            </a:custGeom>
            <a:solidFill>
              <a:schemeClr val="accent1">
                <a:lumMod val="60000"/>
                <a:lumOff val="40000"/>
              </a:schemeClr>
            </a:solidFill>
            <a:ln>
              <a:noFill/>
            </a:ln>
          </p:spPr>
          <p:txBody>
            <a:bodyPr/>
            <a:lstStyle/>
            <a:p>
              <a:pPr>
                <a:defRPr/>
              </a:pPr>
              <a:endParaRPr lang="zh-CN" altLang="en-US"/>
            </a:p>
          </p:txBody>
        </p:sp>
        <p:sp>
          <p:nvSpPr>
            <p:cNvPr id="59" name="MH_Other_57"/>
            <p:cNvSpPr/>
            <p:nvPr>
              <p:custDataLst>
                <p:tags r:id="rId58"/>
              </p:custDataLst>
            </p:nvPr>
          </p:nvSpPr>
          <p:spPr bwMode="auto">
            <a:xfrm>
              <a:off x="2944453" y="2974697"/>
              <a:ext cx="504437" cy="3099785"/>
            </a:xfrm>
            <a:custGeom>
              <a:avLst/>
              <a:gdLst>
                <a:gd name="T0" fmla="*/ 2147483646 w 132"/>
                <a:gd name="T1" fmla="*/ 2147483646 h 812"/>
                <a:gd name="T2" fmla="*/ 2147483646 w 132"/>
                <a:gd name="T3" fmla="*/ 2147483646 h 812"/>
                <a:gd name="T4" fmla="*/ 2147483646 w 132"/>
                <a:gd name="T5" fmla="*/ 2147483646 h 812"/>
                <a:gd name="T6" fmla="*/ 2147483646 w 132"/>
                <a:gd name="T7" fmla="*/ 2147483646 h 812"/>
                <a:gd name="T8" fmla="*/ 2147483646 w 132"/>
                <a:gd name="T9" fmla="*/ 2147483646 h 812"/>
                <a:gd name="T10" fmla="*/ 2147483646 w 132"/>
                <a:gd name="T11" fmla="*/ 0 h 812"/>
                <a:gd name="T12" fmla="*/ 2147483646 w 132"/>
                <a:gd name="T13" fmla="*/ 2147483646 h 812"/>
                <a:gd name="T14" fmla="*/ 0 w 132"/>
                <a:gd name="T15" fmla="*/ 2147483646 h 8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812">
                  <a:moveTo>
                    <a:pt x="104" y="812"/>
                  </a:moveTo>
                  <a:cubicBezTo>
                    <a:pt x="104" y="812"/>
                    <a:pt x="132" y="643"/>
                    <a:pt x="129" y="611"/>
                  </a:cubicBezTo>
                  <a:cubicBezTo>
                    <a:pt x="125" y="578"/>
                    <a:pt x="111" y="510"/>
                    <a:pt x="96" y="485"/>
                  </a:cubicBezTo>
                  <a:cubicBezTo>
                    <a:pt x="91" y="436"/>
                    <a:pt x="102" y="342"/>
                    <a:pt x="94" y="304"/>
                  </a:cubicBezTo>
                  <a:cubicBezTo>
                    <a:pt x="86" y="267"/>
                    <a:pt x="53" y="190"/>
                    <a:pt x="66" y="108"/>
                  </a:cubicBezTo>
                  <a:cubicBezTo>
                    <a:pt x="74" y="32"/>
                    <a:pt x="81" y="0"/>
                    <a:pt x="81" y="0"/>
                  </a:cubicBezTo>
                  <a:cubicBezTo>
                    <a:pt x="81" y="0"/>
                    <a:pt x="53" y="16"/>
                    <a:pt x="46" y="31"/>
                  </a:cubicBezTo>
                  <a:cubicBezTo>
                    <a:pt x="40" y="46"/>
                    <a:pt x="36" y="87"/>
                    <a:pt x="0" y="78"/>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0" name="MH_Other_58"/>
            <p:cNvSpPr/>
            <p:nvPr>
              <p:custDataLst>
                <p:tags r:id="rId59"/>
              </p:custDataLst>
            </p:nvPr>
          </p:nvSpPr>
          <p:spPr bwMode="auto">
            <a:xfrm>
              <a:off x="2803261" y="2977265"/>
              <a:ext cx="374798" cy="283665"/>
            </a:xfrm>
            <a:custGeom>
              <a:avLst/>
              <a:gdLst>
                <a:gd name="T0" fmla="*/ 2147483646 w 98"/>
                <a:gd name="T1" fmla="*/ 2147483646 h 74"/>
                <a:gd name="T2" fmla="*/ 2147483646 w 98"/>
                <a:gd name="T3" fmla="*/ 2147483646 h 74"/>
                <a:gd name="T4" fmla="*/ 2147483646 w 98"/>
                <a:gd name="T5" fmla="*/ 0 h 74"/>
                <a:gd name="T6" fmla="*/ 0 60000 65536"/>
                <a:gd name="T7" fmla="*/ 0 60000 65536"/>
                <a:gd name="T8" fmla="*/ 0 60000 65536"/>
              </a:gdLst>
              <a:ahLst/>
              <a:cxnLst>
                <a:cxn ang="T6">
                  <a:pos x="T0" y="T1"/>
                </a:cxn>
                <a:cxn ang="T7">
                  <a:pos x="T2" y="T3"/>
                </a:cxn>
                <a:cxn ang="T8">
                  <a:pos x="T4" y="T5"/>
                </a:cxn>
              </a:cxnLst>
              <a:rect l="0" t="0" r="r" b="b"/>
              <a:pathLst>
                <a:path w="98" h="74">
                  <a:moveTo>
                    <a:pt x="27" y="30"/>
                  </a:moveTo>
                  <a:cubicBezTo>
                    <a:pt x="27" y="30"/>
                    <a:pt x="0" y="21"/>
                    <a:pt x="2" y="35"/>
                  </a:cubicBezTo>
                  <a:cubicBezTo>
                    <a:pt x="4" y="50"/>
                    <a:pt x="27" y="74"/>
                    <a:pt x="98" y="0"/>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1" name="MH_Other_59"/>
            <p:cNvSpPr/>
            <p:nvPr>
              <p:custDataLst>
                <p:tags r:id="rId60"/>
              </p:custDataLst>
            </p:nvPr>
          </p:nvSpPr>
          <p:spPr bwMode="auto">
            <a:xfrm>
              <a:off x="3368027" y="3707607"/>
              <a:ext cx="519839" cy="1831633"/>
            </a:xfrm>
            <a:custGeom>
              <a:avLst/>
              <a:gdLst>
                <a:gd name="T0" fmla="*/ 2147483646 w 136"/>
                <a:gd name="T1" fmla="*/ 2147483646 h 480"/>
                <a:gd name="T2" fmla="*/ 2147483646 w 136"/>
                <a:gd name="T3" fmla="*/ 2147483646 h 480"/>
                <a:gd name="T4" fmla="*/ 2147483646 w 136"/>
                <a:gd name="T5" fmla="*/ 2147483646 h 480"/>
                <a:gd name="T6" fmla="*/ 2147483646 w 136"/>
                <a:gd name="T7" fmla="*/ 2147483646 h 480"/>
                <a:gd name="T8" fmla="*/ 2147483646 w 136"/>
                <a:gd name="T9" fmla="*/ 2147483646 h 480"/>
                <a:gd name="T10" fmla="*/ 2147483646 w 136"/>
                <a:gd name="T11" fmla="*/ 2147483646 h 480"/>
                <a:gd name="T12" fmla="*/ 2147483646 w 136"/>
                <a:gd name="T13" fmla="*/ 2147483646 h 4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480">
                  <a:moveTo>
                    <a:pt x="18" y="480"/>
                  </a:moveTo>
                  <a:cubicBezTo>
                    <a:pt x="18" y="480"/>
                    <a:pt x="41" y="414"/>
                    <a:pt x="11" y="343"/>
                  </a:cubicBezTo>
                  <a:cubicBezTo>
                    <a:pt x="0" y="272"/>
                    <a:pt x="6" y="239"/>
                    <a:pt x="21" y="193"/>
                  </a:cubicBezTo>
                  <a:cubicBezTo>
                    <a:pt x="36" y="146"/>
                    <a:pt x="88" y="39"/>
                    <a:pt x="77" y="2"/>
                  </a:cubicBezTo>
                  <a:cubicBezTo>
                    <a:pt x="80" y="0"/>
                    <a:pt x="98" y="17"/>
                    <a:pt x="102" y="39"/>
                  </a:cubicBezTo>
                  <a:cubicBezTo>
                    <a:pt x="107" y="60"/>
                    <a:pt x="118" y="72"/>
                    <a:pt x="133" y="59"/>
                  </a:cubicBezTo>
                  <a:cubicBezTo>
                    <a:pt x="136" y="48"/>
                    <a:pt x="125" y="38"/>
                    <a:pt x="115" y="39"/>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2" name="MH_Other_60"/>
            <p:cNvSpPr/>
            <p:nvPr>
              <p:custDataLst>
                <p:tags r:id="rId61"/>
              </p:custDataLst>
            </p:nvPr>
          </p:nvSpPr>
          <p:spPr bwMode="auto">
            <a:xfrm>
              <a:off x="3758226" y="3707607"/>
              <a:ext cx="286232" cy="178415"/>
            </a:xfrm>
            <a:custGeom>
              <a:avLst/>
              <a:gdLst>
                <a:gd name="T0" fmla="*/ 0 w 75"/>
                <a:gd name="T1" fmla="*/ 0 h 47"/>
                <a:gd name="T2" fmla="*/ 2147483646 w 75"/>
                <a:gd name="T3" fmla="*/ 2147483646 h 47"/>
                <a:gd name="T4" fmla="*/ 2147483646 w 75"/>
                <a:gd name="T5" fmla="*/ 2147483646 h 47"/>
                <a:gd name="T6" fmla="*/ 0 60000 65536"/>
                <a:gd name="T7" fmla="*/ 0 60000 65536"/>
                <a:gd name="T8" fmla="*/ 0 60000 65536"/>
              </a:gdLst>
              <a:ahLst/>
              <a:cxnLst>
                <a:cxn ang="T6">
                  <a:pos x="T0" y="T1"/>
                </a:cxn>
                <a:cxn ang="T7">
                  <a:pos x="T2" y="T3"/>
                </a:cxn>
                <a:cxn ang="T8">
                  <a:pos x="T4" y="T5"/>
                </a:cxn>
              </a:cxnLst>
              <a:rect l="0" t="0" r="r" b="b"/>
              <a:pathLst>
                <a:path w="75" h="47">
                  <a:moveTo>
                    <a:pt x="0" y="0"/>
                  </a:moveTo>
                  <a:cubicBezTo>
                    <a:pt x="0" y="0"/>
                    <a:pt x="20" y="32"/>
                    <a:pt x="37" y="33"/>
                  </a:cubicBezTo>
                  <a:cubicBezTo>
                    <a:pt x="54" y="34"/>
                    <a:pt x="75" y="37"/>
                    <a:pt x="75" y="47"/>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3" name="MH_Other_61"/>
            <p:cNvSpPr/>
            <p:nvPr>
              <p:custDataLst>
                <p:tags r:id="rId62"/>
              </p:custDataLst>
            </p:nvPr>
          </p:nvSpPr>
          <p:spPr bwMode="auto">
            <a:xfrm>
              <a:off x="2837917" y="4336548"/>
              <a:ext cx="591719" cy="1221944"/>
            </a:xfrm>
            <a:custGeom>
              <a:avLst/>
              <a:gdLst>
                <a:gd name="T0" fmla="*/ 2147483646 w 155"/>
                <a:gd name="T1" fmla="*/ 2147483646 h 320"/>
                <a:gd name="T2" fmla="*/ 2147483646 w 155"/>
                <a:gd name="T3" fmla="*/ 2147483646 h 320"/>
                <a:gd name="T4" fmla="*/ 2147483646 w 155"/>
                <a:gd name="T5" fmla="*/ 2147483646 h 320"/>
                <a:gd name="T6" fmla="*/ 2147483646 w 155"/>
                <a:gd name="T7" fmla="*/ 2147483646 h 3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5" h="320">
                  <a:moveTo>
                    <a:pt x="13" y="47"/>
                  </a:moveTo>
                  <a:cubicBezTo>
                    <a:pt x="13" y="47"/>
                    <a:pt x="0" y="0"/>
                    <a:pt x="35" y="2"/>
                  </a:cubicBezTo>
                  <a:cubicBezTo>
                    <a:pt x="53" y="6"/>
                    <a:pt x="88" y="38"/>
                    <a:pt x="140" y="210"/>
                  </a:cubicBezTo>
                  <a:cubicBezTo>
                    <a:pt x="152" y="275"/>
                    <a:pt x="155" y="296"/>
                    <a:pt x="152" y="320"/>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4" name="MH_Other_62"/>
            <p:cNvSpPr/>
            <p:nvPr>
              <p:custDataLst>
                <p:tags r:id="rId63"/>
              </p:custDataLst>
            </p:nvPr>
          </p:nvSpPr>
          <p:spPr bwMode="auto">
            <a:xfrm>
              <a:off x="2703145" y="4260819"/>
              <a:ext cx="233607" cy="137340"/>
            </a:xfrm>
            <a:custGeom>
              <a:avLst/>
              <a:gdLst>
                <a:gd name="T0" fmla="*/ 0 w 61"/>
                <a:gd name="T1" fmla="*/ 2147483646 h 36"/>
                <a:gd name="T2" fmla="*/ 2147483646 w 61"/>
                <a:gd name="T3" fmla="*/ 0 h 36"/>
                <a:gd name="T4" fmla="*/ 0 60000 65536"/>
                <a:gd name="T5" fmla="*/ 0 60000 65536"/>
              </a:gdLst>
              <a:ahLst/>
              <a:cxnLst>
                <a:cxn ang="T4">
                  <a:pos x="T0" y="T1"/>
                </a:cxn>
                <a:cxn ang="T5">
                  <a:pos x="T2" y="T3"/>
                </a:cxn>
              </a:cxnLst>
              <a:rect l="0" t="0" r="r" b="b"/>
              <a:pathLst>
                <a:path w="61" h="36">
                  <a:moveTo>
                    <a:pt x="0" y="31"/>
                  </a:moveTo>
                  <a:cubicBezTo>
                    <a:pt x="0" y="31"/>
                    <a:pt x="42" y="36"/>
                    <a:pt x="61" y="0"/>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5" name="MH_Other_63"/>
            <p:cNvSpPr/>
            <p:nvPr>
              <p:custDataLst>
                <p:tags r:id="rId64"/>
              </p:custDataLst>
            </p:nvPr>
          </p:nvSpPr>
          <p:spPr bwMode="auto">
            <a:xfrm>
              <a:off x="2696727" y="2008179"/>
              <a:ext cx="916458" cy="1171886"/>
            </a:xfrm>
            <a:custGeom>
              <a:avLst/>
              <a:gdLst>
                <a:gd name="T0" fmla="*/ 147 w 240"/>
                <a:gd name="T1" fmla="*/ 267 h 307"/>
                <a:gd name="T2" fmla="*/ 154 w 240"/>
                <a:gd name="T3" fmla="*/ 291 h 307"/>
                <a:gd name="T4" fmla="*/ 126 w 240"/>
                <a:gd name="T5" fmla="*/ 273 h 307"/>
                <a:gd name="T6" fmla="*/ 15 w 240"/>
                <a:gd name="T7" fmla="*/ 93 h 307"/>
                <a:gd name="T8" fmla="*/ 117 w 240"/>
                <a:gd name="T9" fmla="*/ 0 h 307"/>
                <a:gd name="T10" fmla="*/ 236 w 240"/>
                <a:gd name="T11" fmla="*/ 133 h 307"/>
                <a:gd name="T12" fmla="*/ 147 w 240"/>
                <a:gd name="T13" fmla="*/ 267 h 307"/>
              </a:gdLst>
              <a:ahLst/>
              <a:cxnLst>
                <a:cxn ang="0">
                  <a:pos x="T0" y="T1"/>
                </a:cxn>
                <a:cxn ang="0">
                  <a:pos x="T2" y="T3"/>
                </a:cxn>
                <a:cxn ang="0">
                  <a:pos x="T4" y="T5"/>
                </a:cxn>
                <a:cxn ang="0">
                  <a:pos x="T6" y="T7"/>
                </a:cxn>
                <a:cxn ang="0">
                  <a:pos x="T8" y="T9"/>
                </a:cxn>
                <a:cxn ang="0">
                  <a:pos x="T10" y="T11"/>
                </a:cxn>
                <a:cxn ang="0">
                  <a:pos x="T12" y="T13"/>
                </a:cxn>
              </a:cxnLst>
              <a:rect l="0" t="0" r="r" b="b"/>
              <a:pathLst>
                <a:path w="240" h="307">
                  <a:moveTo>
                    <a:pt x="147" y="267"/>
                  </a:moveTo>
                  <a:cubicBezTo>
                    <a:pt x="147" y="267"/>
                    <a:pt x="163" y="285"/>
                    <a:pt x="154" y="291"/>
                  </a:cubicBezTo>
                  <a:cubicBezTo>
                    <a:pt x="144" y="296"/>
                    <a:pt x="122" y="307"/>
                    <a:pt x="126" y="273"/>
                  </a:cubicBezTo>
                  <a:cubicBezTo>
                    <a:pt x="123" y="271"/>
                    <a:pt x="0" y="252"/>
                    <a:pt x="15" y="93"/>
                  </a:cubicBezTo>
                  <a:cubicBezTo>
                    <a:pt x="26" y="45"/>
                    <a:pt x="54" y="1"/>
                    <a:pt x="117" y="0"/>
                  </a:cubicBezTo>
                  <a:cubicBezTo>
                    <a:pt x="147" y="0"/>
                    <a:pt x="240" y="39"/>
                    <a:pt x="236" y="133"/>
                  </a:cubicBezTo>
                  <a:cubicBezTo>
                    <a:pt x="229" y="195"/>
                    <a:pt x="226" y="226"/>
                    <a:pt x="147" y="267"/>
                  </a:cubicBezTo>
                  <a:close/>
                </a:path>
              </a:pathLst>
            </a:custGeom>
            <a:solidFill>
              <a:schemeClr val="accent4"/>
            </a:solidFill>
            <a:ln>
              <a:solidFill>
                <a:schemeClr val="accent4"/>
              </a:solidFill>
            </a:ln>
          </p:spPr>
          <p:txBody>
            <a:bodyPr/>
            <a:lstStyle/>
            <a:p>
              <a:pPr>
                <a:defRPr/>
              </a:pPr>
              <a:endParaRPr lang="zh-CN" altLang="en-US"/>
            </a:p>
          </p:txBody>
        </p:sp>
        <p:sp>
          <p:nvSpPr>
            <p:cNvPr id="66" name="MH_Other_64"/>
            <p:cNvSpPr/>
            <p:nvPr>
              <p:custDataLst>
                <p:tags r:id="rId65"/>
              </p:custDataLst>
            </p:nvPr>
          </p:nvSpPr>
          <p:spPr bwMode="auto">
            <a:xfrm>
              <a:off x="3162657" y="3031174"/>
              <a:ext cx="121937" cy="98833"/>
            </a:xfrm>
            <a:custGeom>
              <a:avLst/>
              <a:gdLst>
                <a:gd name="T0" fmla="*/ 16 w 32"/>
                <a:gd name="T1" fmla="*/ 25 h 26"/>
                <a:gd name="T2" fmla="*/ 12 w 32"/>
                <a:gd name="T3" fmla="*/ 4 h 26"/>
                <a:gd name="T4" fmla="*/ 31 w 32"/>
                <a:gd name="T5" fmla="*/ 15 h 26"/>
                <a:gd name="T6" fmla="*/ 16 w 32"/>
                <a:gd name="T7" fmla="*/ 25 h 26"/>
              </a:gdLst>
              <a:ahLst/>
              <a:cxnLst>
                <a:cxn ang="0">
                  <a:pos x="T0" y="T1"/>
                </a:cxn>
                <a:cxn ang="0">
                  <a:pos x="T2" y="T3"/>
                </a:cxn>
                <a:cxn ang="0">
                  <a:pos x="T4" y="T5"/>
                </a:cxn>
                <a:cxn ang="0">
                  <a:pos x="T6" y="T7"/>
                </a:cxn>
              </a:cxnLst>
              <a:rect l="0" t="0" r="r" b="b"/>
              <a:pathLst>
                <a:path w="32" h="26">
                  <a:moveTo>
                    <a:pt x="16" y="25"/>
                  </a:moveTo>
                  <a:cubicBezTo>
                    <a:pt x="16" y="25"/>
                    <a:pt x="0" y="17"/>
                    <a:pt x="12" y="4"/>
                  </a:cubicBezTo>
                  <a:cubicBezTo>
                    <a:pt x="18" y="0"/>
                    <a:pt x="30" y="8"/>
                    <a:pt x="31" y="15"/>
                  </a:cubicBezTo>
                  <a:cubicBezTo>
                    <a:pt x="32" y="23"/>
                    <a:pt x="19" y="26"/>
                    <a:pt x="16" y="25"/>
                  </a:cubicBezTo>
                  <a:close/>
                </a:path>
              </a:pathLst>
            </a:custGeom>
            <a:solidFill>
              <a:schemeClr val="accent4">
                <a:lumMod val="40000"/>
                <a:lumOff val="60000"/>
              </a:schemeClr>
            </a:solidFill>
            <a:ln>
              <a:noFill/>
            </a:ln>
          </p:spPr>
          <p:txBody>
            <a:bodyPr/>
            <a:lstStyle/>
            <a:p>
              <a:pPr>
                <a:defRPr/>
              </a:pPr>
              <a:endParaRPr lang="zh-CN" altLang="en-US"/>
            </a:p>
          </p:txBody>
        </p:sp>
        <p:sp>
          <p:nvSpPr>
            <p:cNvPr id="67" name="MH_Other_65"/>
            <p:cNvSpPr/>
            <p:nvPr>
              <p:custDataLst>
                <p:tags r:id="rId66"/>
              </p:custDataLst>
            </p:nvPr>
          </p:nvSpPr>
          <p:spPr bwMode="auto">
            <a:xfrm>
              <a:off x="2760904" y="2035135"/>
              <a:ext cx="985770" cy="988337"/>
            </a:xfrm>
            <a:custGeom>
              <a:avLst/>
              <a:gdLst>
                <a:gd name="T0" fmla="*/ 105 w 258"/>
                <a:gd name="T1" fmla="*/ 259 h 259"/>
                <a:gd name="T2" fmla="*/ 0 w 258"/>
                <a:gd name="T3" fmla="*/ 120 h 259"/>
                <a:gd name="T4" fmla="*/ 97 w 258"/>
                <a:gd name="T5" fmla="*/ 0 h 259"/>
                <a:gd name="T6" fmla="*/ 201 w 258"/>
                <a:gd name="T7" fmla="*/ 193 h 259"/>
                <a:gd name="T8" fmla="*/ 105 w 258"/>
                <a:gd name="T9" fmla="*/ 259 h 259"/>
              </a:gdLst>
              <a:ahLst/>
              <a:cxnLst>
                <a:cxn ang="0">
                  <a:pos x="T0" y="T1"/>
                </a:cxn>
                <a:cxn ang="0">
                  <a:pos x="T2" y="T3"/>
                </a:cxn>
                <a:cxn ang="0">
                  <a:pos x="T4" y="T5"/>
                </a:cxn>
                <a:cxn ang="0">
                  <a:pos x="T6" y="T7"/>
                </a:cxn>
                <a:cxn ang="0">
                  <a:pos x="T8" y="T9"/>
                </a:cxn>
              </a:cxnLst>
              <a:rect l="0" t="0" r="r" b="b"/>
              <a:pathLst>
                <a:path w="258" h="259">
                  <a:moveTo>
                    <a:pt x="105" y="259"/>
                  </a:moveTo>
                  <a:cubicBezTo>
                    <a:pt x="105" y="259"/>
                    <a:pt x="3" y="241"/>
                    <a:pt x="0" y="120"/>
                  </a:cubicBezTo>
                  <a:cubicBezTo>
                    <a:pt x="0" y="87"/>
                    <a:pt x="12" y="0"/>
                    <a:pt x="97" y="0"/>
                  </a:cubicBezTo>
                  <a:cubicBezTo>
                    <a:pt x="118" y="2"/>
                    <a:pt x="258" y="33"/>
                    <a:pt x="201" y="193"/>
                  </a:cubicBezTo>
                  <a:cubicBezTo>
                    <a:pt x="183" y="219"/>
                    <a:pt x="155" y="256"/>
                    <a:pt x="105" y="259"/>
                  </a:cubicBezTo>
                  <a:close/>
                </a:path>
              </a:pathLst>
            </a:custGeom>
            <a:solidFill>
              <a:schemeClr val="accent4">
                <a:lumMod val="40000"/>
                <a:lumOff val="60000"/>
              </a:schemeClr>
            </a:solidFill>
            <a:ln>
              <a:noFill/>
            </a:ln>
          </p:spPr>
          <p:txBody>
            <a:bodyPr/>
            <a:lstStyle/>
            <a:p>
              <a:pPr>
                <a:defRPr/>
              </a:pPr>
              <a:endParaRPr lang="zh-CN" altLang="en-US"/>
            </a:p>
          </p:txBody>
        </p:sp>
        <p:sp>
          <p:nvSpPr>
            <p:cNvPr id="68" name="MH_Other_66"/>
            <p:cNvSpPr/>
            <p:nvPr>
              <p:custDataLst>
                <p:tags r:id="rId67"/>
              </p:custDataLst>
            </p:nvPr>
          </p:nvSpPr>
          <p:spPr bwMode="auto">
            <a:xfrm>
              <a:off x="3062540" y="2118565"/>
              <a:ext cx="596853" cy="904907"/>
            </a:xfrm>
            <a:custGeom>
              <a:avLst/>
              <a:gdLst>
                <a:gd name="T0" fmla="*/ 122 w 156"/>
                <a:gd name="T1" fmla="*/ 171 h 237"/>
                <a:gd name="T2" fmla="*/ 79 w 156"/>
                <a:gd name="T3" fmla="*/ 0 h 237"/>
                <a:gd name="T4" fmla="*/ 0 w 156"/>
                <a:gd name="T5" fmla="*/ 228 h 237"/>
                <a:gd name="T6" fmla="*/ 26 w 156"/>
                <a:gd name="T7" fmla="*/ 237 h 237"/>
                <a:gd name="T8" fmla="*/ 122 w 156"/>
                <a:gd name="T9" fmla="*/ 171 h 237"/>
              </a:gdLst>
              <a:ahLst/>
              <a:cxnLst>
                <a:cxn ang="0">
                  <a:pos x="T0" y="T1"/>
                </a:cxn>
                <a:cxn ang="0">
                  <a:pos x="T2" y="T3"/>
                </a:cxn>
                <a:cxn ang="0">
                  <a:pos x="T4" y="T5"/>
                </a:cxn>
                <a:cxn ang="0">
                  <a:pos x="T6" y="T7"/>
                </a:cxn>
                <a:cxn ang="0">
                  <a:pos x="T8" y="T9"/>
                </a:cxn>
              </a:cxnLst>
              <a:rect l="0" t="0" r="r" b="b"/>
              <a:pathLst>
                <a:path w="156" h="237">
                  <a:moveTo>
                    <a:pt x="122" y="171"/>
                  </a:moveTo>
                  <a:cubicBezTo>
                    <a:pt x="156" y="74"/>
                    <a:pt x="119" y="24"/>
                    <a:pt x="79" y="0"/>
                  </a:cubicBezTo>
                  <a:cubicBezTo>
                    <a:pt x="150" y="162"/>
                    <a:pt x="46" y="214"/>
                    <a:pt x="0" y="228"/>
                  </a:cubicBezTo>
                  <a:cubicBezTo>
                    <a:pt x="15" y="235"/>
                    <a:pt x="26" y="237"/>
                    <a:pt x="26" y="237"/>
                  </a:cubicBezTo>
                  <a:cubicBezTo>
                    <a:pt x="76" y="234"/>
                    <a:pt x="104" y="197"/>
                    <a:pt x="122" y="171"/>
                  </a:cubicBezTo>
                  <a:close/>
                </a:path>
              </a:pathLst>
            </a:custGeom>
            <a:solidFill>
              <a:schemeClr val="accent4">
                <a:lumMod val="60000"/>
                <a:lumOff val="40000"/>
              </a:schemeClr>
            </a:solidFill>
            <a:ln>
              <a:noFill/>
            </a:ln>
          </p:spPr>
          <p:txBody>
            <a:bodyPr/>
            <a:lstStyle/>
            <a:p>
              <a:pPr>
                <a:defRPr/>
              </a:pPr>
              <a:endParaRPr lang="zh-CN" altLang="en-US"/>
            </a:p>
          </p:txBody>
        </p:sp>
        <p:sp>
          <p:nvSpPr>
            <p:cNvPr id="69" name="MH_Other_67"/>
            <p:cNvSpPr/>
            <p:nvPr>
              <p:custDataLst>
                <p:tags r:id="rId68"/>
              </p:custDataLst>
            </p:nvPr>
          </p:nvSpPr>
          <p:spPr bwMode="auto">
            <a:xfrm>
              <a:off x="2810963" y="2184027"/>
              <a:ext cx="148892" cy="224622"/>
            </a:xfrm>
            <a:custGeom>
              <a:avLst/>
              <a:gdLst>
                <a:gd name="T0" fmla="*/ 2147483646 w 39"/>
                <a:gd name="T1" fmla="*/ 2147483646 h 59"/>
                <a:gd name="T2" fmla="*/ 2147483646 w 39"/>
                <a:gd name="T3" fmla="*/ 2147483646 h 59"/>
                <a:gd name="T4" fmla="*/ 2147483646 w 39"/>
                <a:gd name="T5" fmla="*/ 2147483646 h 59"/>
                <a:gd name="T6" fmla="*/ 2147483646 w 39"/>
                <a:gd name="T7" fmla="*/ 2147483646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59">
                  <a:moveTo>
                    <a:pt x="16" y="59"/>
                  </a:moveTo>
                  <a:cubicBezTo>
                    <a:pt x="16" y="59"/>
                    <a:pt x="39" y="41"/>
                    <a:pt x="38" y="10"/>
                  </a:cubicBezTo>
                  <a:cubicBezTo>
                    <a:pt x="35" y="0"/>
                    <a:pt x="16" y="4"/>
                    <a:pt x="12" y="15"/>
                  </a:cubicBezTo>
                  <a:cubicBezTo>
                    <a:pt x="8" y="27"/>
                    <a:pt x="0" y="54"/>
                    <a:pt x="16" y="59"/>
                  </a:cubicBezTo>
                  <a:close/>
                </a:path>
              </a:pathLst>
            </a:custGeom>
            <a:solidFill>
              <a:srgbClr val="F9FDF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MH_Other_68"/>
            <p:cNvSpPr/>
            <p:nvPr>
              <p:custDataLst>
                <p:tags r:id="rId69"/>
              </p:custDataLst>
            </p:nvPr>
          </p:nvSpPr>
          <p:spPr bwMode="auto">
            <a:xfrm>
              <a:off x="2451567" y="3340509"/>
              <a:ext cx="809923" cy="1115410"/>
            </a:xfrm>
            <a:custGeom>
              <a:avLst/>
              <a:gdLst>
                <a:gd name="T0" fmla="*/ 139 w 212"/>
                <a:gd name="T1" fmla="*/ 252 h 292"/>
                <a:gd name="T2" fmla="*/ 148 w 212"/>
                <a:gd name="T3" fmla="*/ 274 h 292"/>
                <a:gd name="T4" fmla="*/ 121 w 212"/>
                <a:gd name="T5" fmla="*/ 259 h 292"/>
                <a:gd name="T6" fmla="*/ 0 w 212"/>
                <a:gd name="T7" fmla="*/ 99 h 292"/>
                <a:gd name="T8" fmla="*/ 88 w 212"/>
                <a:gd name="T9" fmla="*/ 2 h 292"/>
                <a:gd name="T10" fmla="*/ 212 w 212"/>
                <a:gd name="T11" fmla="*/ 117 h 292"/>
                <a:gd name="T12" fmla="*/ 139 w 212"/>
                <a:gd name="T13" fmla="*/ 252 h 292"/>
              </a:gdLst>
              <a:ahLst/>
              <a:cxnLst>
                <a:cxn ang="0">
                  <a:pos x="T0" y="T1"/>
                </a:cxn>
                <a:cxn ang="0">
                  <a:pos x="T2" y="T3"/>
                </a:cxn>
                <a:cxn ang="0">
                  <a:pos x="T4" y="T5"/>
                </a:cxn>
                <a:cxn ang="0">
                  <a:pos x="T6" y="T7"/>
                </a:cxn>
                <a:cxn ang="0">
                  <a:pos x="T8" y="T9"/>
                </a:cxn>
                <a:cxn ang="0">
                  <a:pos x="T10" y="T11"/>
                </a:cxn>
                <a:cxn ang="0">
                  <a:pos x="T12" y="T13"/>
                </a:cxn>
              </a:cxnLst>
              <a:rect l="0" t="0" r="r" b="b"/>
              <a:pathLst>
                <a:path w="212" h="292">
                  <a:moveTo>
                    <a:pt x="139" y="252"/>
                  </a:moveTo>
                  <a:cubicBezTo>
                    <a:pt x="139" y="252"/>
                    <a:pt x="157" y="267"/>
                    <a:pt x="148" y="274"/>
                  </a:cubicBezTo>
                  <a:cubicBezTo>
                    <a:pt x="140" y="280"/>
                    <a:pt x="120" y="292"/>
                    <a:pt x="121" y="259"/>
                  </a:cubicBezTo>
                  <a:cubicBezTo>
                    <a:pt x="117" y="258"/>
                    <a:pt x="0" y="251"/>
                    <a:pt x="0" y="99"/>
                  </a:cubicBezTo>
                  <a:cubicBezTo>
                    <a:pt x="6" y="53"/>
                    <a:pt x="28" y="9"/>
                    <a:pt x="88" y="2"/>
                  </a:cubicBezTo>
                  <a:cubicBezTo>
                    <a:pt x="117" y="0"/>
                    <a:pt x="208" y="29"/>
                    <a:pt x="212" y="117"/>
                  </a:cubicBezTo>
                  <a:cubicBezTo>
                    <a:pt x="211" y="177"/>
                    <a:pt x="211" y="206"/>
                    <a:pt x="139" y="252"/>
                  </a:cubicBezTo>
                  <a:close/>
                </a:path>
              </a:pathLst>
            </a:custGeom>
            <a:solidFill>
              <a:schemeClr val="accent3"/>
            </a:solidFill>
            <a:ln w="9525">
              <a:solidFill>
                <a:schemeClr val="accent3"/>
              </a:solidFill>
              <a:round/>
            </a:ln>
          </p:spPr>
          <p:txBody>
            <a:bodyPr/>
            <a:lstStyle/>
            <a:p>
              <a:pPr>
                <a:defRPr/>
              </a:pPr>
              <a:endParaRPr lang="zh-CN" altLang="en-US"/>
            </a:p>
          </p:txBody>
        </p:sp>
        <p:sp>
          <p:nvSpPr>
            <p:cNvPr id="71" name="MH_Other_69"/>
            <p:cNvSpPr/>
            <p:nvPr>
              <p:custDataLst>
                <p:tags r:id="rId70"/>
              </p:custDataLst>
            </p:nvPr>
          </p:nvSpPr>
          <p:spPr bwMode="auto">
            <a:xfrm>
              <a:off x="2902096" y="4310878"/>
              <a:ext cx="115520" cy="91133"/>
            </a:xfrm>
            <a:custGeom>
              <a:avLst/>
              <a:gdLst>
                <a:gd name="T0" fmla="*/ 16 w 30"/>
                <a:gd name="T1" fmla="*/ 23 h 24"/>
                <a:gd name="T2" fmla="*/ 10 w 30"/>
                <a:gd name="T3" fmla="*/ 4 h 24"/>
                <a:gd name="T4" fmla="*/ 29 w 30"/>
                <a:gd name="T5" fmla="*/ 13 h 24"/>
                <a:gd name="T6" fmla="*/ 16 w 30"/>
                <a:gd name="T7" fmla="*/ 23 h 24"/>
              </a:gdLst>
              <a:ahLst/>
              <a:cxnLst>
                <a:cxn ang="0">
                  <a:pos x="T0" y="T1"/>
                </a:cxn>
                <a:cxn ang="0">
                  <a:pos x="T2" y="T3"/>
                </a:cxn>
                <a:cxn ang="0">
                  <a:pos x="T4" y="T5"/>
                </a:cxn>
                <a:cxn ang="0">
                  <a:pos x="T6" y="T7"/>
                </a:cxn>
              </a:cxnLst>
              <a:rect l="0" t="0" r="r" b="b"/>
              <a:pathLst>
                <a:path w="30" h="24">
                  <a:moveTo>
                    <a:pt x="16" y="23"/>
                  </a:moveTo>
                  <a:cubicBezTo>
                    <a:pt x="16" y="23"/>
                    <a:pt x="0" y="17"/>
                    <a:pt x="10" y="4"/>
                  </a:cubicBezTo>
                  <a:cubicBezTo>
                    <a:pt x="16" y="0"/>
                    <a:pt x="28" y="5"/>
                    <a:pt x="29" y="13"/>
                  </a:cubicBezTo>
                  <a:cubicBezTo>
                    <a:pt x="30" y="20"/>
                    <a:pt x="19" y="24"/>
                    <a:pt x="16" y="23"/>
                  </a:cubicBezTo>
                  <a:close/>
                </a:path>
              </a:pathLst>
            </a:custGeom>
            <a:solidFill>
              <a:schemeClr val="accent3">
                <a:lumMod val="40000"/>
                <a:lumOff val="60000"/>
              </a:schemeClr>
            </a:solidFill>
            <a:ln>
              <a:noFill/>
            </a:ln>
          </p:spPr>
          <p:txBody>
            <a:bodyPr/>
            <a:lstStyle/>
            <a:p>
              <a:pPr>
                <a:defRPr/>
              </a:pPr>
              <a:endParaRPr lang="zh-CN" altLang="en-US"/>
            </a:p>
          </p:txBody>
        </p:sp>
        <p:sp>
          <p:nvSpPr>
            <p:cNvPr id="72" name="MH_Other_70"/>
            <p:cNvSpPr/>
            <p:nvPr>
              <p:custDataLst>
                <p:tags r:id="rId71"/>
              </p:custDataLst>
            </p:nvPr>
          </p:nvSpPr>
          <p:spPr bwMode="auto">
            <a:xfrm>
              <a:off x="2459269" y="3375167"/>
              <a:ext cx="912607" cy="931861"/>
            </a:xfrm>
            <a:custGeom>
              <a:avLst/>
              <a:gdLst>
                <a:gd name="T0" fmla="*/ 114 w 239"/>
                <a:gd name="T1" fmla="*/ 244 h 244"/>
                <a:gd name="T2" fmla="*/ 3 w 239"/>
                <a:gd name="T3" fmla="*/ 122 h 244"/>
                <a:gd name="T4" fmla="*/ 84 w 239"/>
                <a:gd name="T5" fmla="*/ 1 h 244"/>
                <a:gd name="T6" fmla="*/ 199 w 239"/>
                <a:gd name="T7" fmla="*/ 174 h 244"/>
                <a:gd name="T8" fmla="*/ 114 w 239"/>
                <a:gd name="T9" fmla="*/ 244 h 244"/>
              </a:gdLst>
              <a:ahLst/>
              <a:cxnLst>
                <a:cxn ang="0">
                  <a:pos x="T0" y="T1"/>
                </a:cxn>
                <a:cxn ang="0">
                  <a:pos x="T2" y="T3"/>
                </a:cxn>
                <a:cxn ang="0">
                  <a:pos x="T4" y="T5"/>
                </a:cxn>
                <a:cxn ang="0">
                  <a:pos x="T6" y="T7"/>
                </a:cxn>
                <a:cxn ang="0">
                  <a:pos x="T8" y="T9"/>
                </a:cxn>
              </a:cxnLst>
              <a:rect l="0" t="0" r="r" b="b"/>
              <a:pathLst>
                <a:path w="239" h="244">
                  <a:moveTo>
                    <a:pt x="114" y="244"/>
                  </a:moveTo>
                  <a:cubicBezTo>
                    <a:pt x="114" y="244"/>
                    <a:pt x="16" y="236"/>
                    <a:pt x="3" y="122"/>
                  </a:cubicBezTo>
                  <a:cubicBezTo>
                    <a:pt x="0" y="90"/>
                    <a:pt x="4" y="7"/>
                    <a:pt x="84" y="1"/>
                  </a:cubicBezTo>
                  <a:cubicBezTo>
                    <a:pt x="104" y="0"/>
                    <a:pt x="239" y="17"/>
                    <a:pt x="199" y="174"/>
                  </a:cubicBezTo>
                  <a:cubicBezTo>
                    <a:pt x="184" y="200"/>
                    <a:pt x="161" y="237"/>
                    <a:pt x="114" y="244"/>
                  </a:cubicBezTo>
                  <a:close/>
                </a:path>
              </a:pathLst>
            </a:custGeom>
            <a:solidFill>
              <a:schemeClr val="accent3">
                <a:lumMod val="40000"/>
                <a:lumOff val="60000"/>
              </a:schemeClr>
            </a:solidFill>
            <a:ln>
              <a:noFill/>
            </a:ln>
          </p:spPr>
          <p:txBody>
            <a:bodyPr/>
            <a:lstStyle/>
            <a:p>
              <a:pPr>
                <a:defRPr/>
              </a:pPr>
              <a:endParaRPr lang="zh-CN" altLang="en-US"/>
            </a:p>
          </p:txBody>
        </p:sp>
        <p:sp>
          <p:nvSpPr>
            <p:cNvPr id="73" name="MH_Other_71"/>
            <p:cNvSpPr/>
            <p:nvPr>
              <p:custDataLst>
                <p:tags r:id="rId72"/>
              </p:custDataLst>
            </p:nvPr>
          </p:nvSpPr>
          <p:spPr bwMode="auto">
            <a:xfrm>
              <a:off x="2799410" y="3435493"/>
              <a:ext cx="519840" cy="871534"/>
            </a:xfrm>
            <a:custGeom>
              <a:avLst/>
              <a:gdLst>
                <a:gd name="T0" fmla="*/ 110 w 136"/>
                <a:gd name="T1" fmla="*/ 158 h 228"/>
                <a:gd name="T2" fmla="*/ 54 w 136"/>
                <a:gd name="T3" fmla="*/ 0 h 228"/>
                <a:gd name="T4" fmla="*/ 0 w 136"/>
                <a:gd name="T5" fmla="*/ 222 h 228"/>
                <a:gd name="T6" fmla="*/ 25 w 136"/>
                <a:gd name="T7" fmla="*/ 228 h 228"/>
                <a:gd name="T8" fmla="*/ 110 w 136"/>
                <a:gd name="T9" fmla="*/ 158 h 228"/>
              </a:gdLst>
              <a:ahLst/>
              <a:cxnLst>
                <a:cxn ang="0">
                  <a:pos x="T0" y="T1"/>
                </a:cxn>
                <a:cxn ang="0">
                  <a:pos x="T2" y="T3"/>
                </a:cxn>
                <a:cxn ang="0">
                  <a:pos x="T4" y="T5"/>
                </a:cxn>
                <a:cxn ang="0">
                  <a:pos x="T6" y="T7"/>
                </a:cxn>
                <a:cxn ang="0">
                  <a:pos x="T8" y="T9"/>
                </a:cxn>
              </a:cxnLst>
              <a:rect l="0" t="0" r="r" b="b"/>
              <a:pathLst>
                <a:path w="136" h="228">
                  <a:moveTo>
                    <a:pt x="110" y="158"/>
                  </a:moveTo>
                  <a:cubicBezTo>
                    <a:pt x="134" y="63"/>
                    <a:pt x="94" y="19"/>
                    <a:pt x="54" y="0"/>
                  </a:cubicBezTo>
                  <a:cubicBezTo>
                    <a:pt x="136" y="146"/>
                    <a:pt x="42" y="204"/>
                    <a:pt x="0" y="222"/>
                  </a:cubicBezTo>
                  <a:cubicBezTo>
                    <a:pt x="15" y="227"/>
                    <a:pt x="25" y="228"/>
                    <a:pt x="25" y="228"/>
                  </a:cubicBezTo>
                  <a:cubicBezTo>
                    <a:pt x="72" y="221"/>
                    <a:pt x="95" y="184"/>
                    <a:pt x="110" y="158"/>
                  </a:cubicBezTo>
                  <a:close/>
                </a:path>
              </a:pathLst>
            </a:custGeom>
            <a:solidFill>
              <a:schemeClr val="accent3">
                <a:lumMod val="60000"/>
                <a:lumOff val="40000"/>
              </a:schemeClr>
            </a:solidFill>
            <a:ln>
              <a:noFill/>
            </a:ln>
          </p:spPr>
          <p:txBody>
            <a:bodyPr/>
            <a:lstStyle/>
            <a:p>
              <a:pPr>
                <a:defRPr/>
              </a:pPr>
              <a:endParaRPr lang="zh-CN" altLang="en-US"/>
            </a:p>
          </p:txBody>
        </p:sp>
        <p:sp>
          <p:nvSpPr>
            <p:cNvPr id="74" name="MH_Other_72"/>
            <p:cNvSpPr/>
            <p:nvPr>
              <p:custDataLst>
                <p:tags r:id="rId73"/>
              </p:custDataLst>
            </p:nvPr>
          </p:nvSpPr>
          <p:spPr bwMode="auto">
            <a:xfrm>
              <a:off x="2505477" y="3531760"/>
              <a:ext cx="137340" cy="220771"/>
            </a:xfrm>
            <a:custGeom>
              <a:avLst/>
              <a:gdLst>
                <a:gd name="T0" fmla="*/ 2147483646 w 36"/>
                <a:gd name="T1" fmla="*/ 2147483646 h 58"/>
                <a:gd name="T2" fmla="*/ 2147483646 w 36"/>
                <a:gd name="T3" fmla="*/ 2147483646 h 58"/>
                <a:gd name="T4" fmla="*/ 2147483646 w 36"/>
                <a:gd name="T5" fmla="*/ 2147483646 h 58"/>
                <a:gd name="T6" fmla="*/ 2147483646 w 36"/>
                <a:gd name="T7" fmla="*/ 2147483646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 h="58">
                  <a:moveTo>
                    <a:pt x="16" y="58"/>
                  </a:moveTo>
                  <a:cubicBezTo>
                    <a:pt x="16" y="58"/>
                    <a:pt x="36" y="39"/>
                    <a:pt x="33" y="10"/>
                  </a:cubicBezTo>
                  <a:cubicBezTo>
                    <a:pt x="29" y="0"/>
                    <a:pt x="11" y="5"/>
                    <a:pt x="9" y="17"/>
                  </a:cubicBezTo>
                  <a:cubicBezTo>
                    <a:pt x="6" y="28"/>
                    <a:pt x="0" y="54"/>
                    <a:pt x="16" y="58"/>
                  </a:cubicBezTo>
                  <a:close/>
                </a:path>
              </a:pathLst>
            </a:custGeom>
            <a:solidFill>
              <a:srgbClr val="F9FDF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MH_Other_73"/>
            <p:cNvSpPr/>
            <p:nvPr>
              <p:custDataLst>
                <p:tags r:id="rId74"/>
              </p:custDataLst>
            </p:nvPr>
          </p:nvSpPr>
          <p:spPr bwMode="auto">
            <a:xfrm>
              <a:off x="3154956" y="2733388"/>
              <a:ext cx="1198840" cy="1119260"/>
            </a:xfrm>
            <a:custGeom>
              <a:avLst/>
              <a:gdLst>
                <a:gd name="T0" fmla="*/ 2147483646 w 314"/>
                <a:gd name="T1" fmla="*/ 2147483646 h 293"/>
                <a:gd name="T2" fmla="*/ 2147483646 w 314"/>
                <a:gd name="T3" fmla="*/ 2147483646 h 293"/>
                <a:gd name="T4" fmla="*/ 2147483646 w 314"/>
                <a:gd name="T5" fmla="*/ 2147483646 h 293"/>
                <a:gd name="T6" fmla="*/ 2147483646 w 314"/>
                <a:gd name="T7" fmla="*/ 2147483646 h 293"/>
                <a:gd name="T8" fmla="*/ 2147483646 w 314"/>
                <a:gd name="T9" fmla="*/ 2147483646 h 293"/>
                <a:gd name="T10" fmla="*/ 2147483646 w 314"/>
                <a:gd name="T11" fmla="*/ 2147483646 h 293"/>
                <a:gd name="T12" fmla="*/ 2147483646 w 314"/>
                <a:gd name="T13" fmla="*/ 2147483646 h 2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4" h="293">
                  <a:moveTo>
                    <a:pt x="130" y="269"/>
                  </a:moveTo>
                  <a:cubicBezTo>
                    <a:pt x="130" y="269"/>
                    <a:pt x="138" y="292"/>
                    <a:pt x="127" y="292"/>
                  </a:cubicBezTo>
                  <a:cubicBezTo>
                    <a:pt x="116" y="293"/>
                    <a:pt x="90" y="292"/>
                    <a:pt x="109" y="264"/>
                  </a:cubicBezTo>
                  <a:cubicBezTo>
                    <a:pt x="106" y="261"/>
                    <a:pt x="0" y="188"/>
                    <a:pt x="83" y="60"/>
                  </a:cubicBezTo>
                  <a:cubicBezTo>
                    <a:pt x="113" y="24"/>
                    <a:pt x="157" y="0"/>
                    <a:pt x="216" y="29"/>
                  </a:cubicBezTo>
                  <a:cubicBezTo>
                    <a:pt x="244" y="43"/>
                    <a:pt x="314" y="119"/>
                    <a:pt x="270" y="197"/>
                  </a:cubicBezTo>
                  <a:cubicBezTo>
                    <a:pt x="238" y="246"/>
                    <a:pt x="221" y="271"/>
                    <a:pt x="130" y="269"/>
                  </a:cubicBezTo>
                  <a:close/>
                </a:path>
              </a:pathLst>
            </a:custGeom>
            <a:solidFill>
              <a:schemeClr val="accent2"/>
            </a:solidFill>
            <a:ln w="9525">
              <a:solidFill>
                <a:schemeClr val="accent2"/>
              </a:solidFill>
              <a:round/>
            </a:ln>
          </p:spPr>
          <p:txBody>
            <a:bodyPr/>
            <a:lstStyle/>
            <a:p>
              <a:endParaRPr lang="zh-CN" altLang="en-US"/>
            </a:p>
          </p:txBody>
        </p:sp>
        <p:sp>
          <p:nvSpPr>
            <p:cNvPr id="76" name="MH_Other_74"/>
            <p:cNvSpPr/>
            <p:nvPr>
              <p:custDataLst>
                <p:tags r:id="rId75"/>
              </p:custDataLst>
            </p:nvPr>
          </p:nvSpPr>
          <p:spPr bwMode="auto">
            <a:xfrm>
              <a:off x="3536171" y="3752531"/>
              <a:ext cx="123221" cy="96266"/>
            </a:xfrm>
            <a:custGeom>
              <a:avLst/>
              <a:gdLst>
                <a:gd name="T0" fmla="*/ 11 w 32"/>
                <a:gd name="T1" fmla="*/ 20 h 25"/>
                <a:gd name="T2" fmla="*/ 16 w 32"/>
                <a:gd name="T3" fmla="*/ 0 h 25"/>
                <a:gd name="T4" fmla="*/ 29 w 32"/>
                <a:gd name="T5" fmla="*/ 19 h 25"/>
                <a:gd name="T6" fmla="*/ 11 w 32"/>
                <a:gd name="T7" fmla="*/ 20 h 25"/>
              </a:gdLst>
              <a:ahLst/>
              <a:cxnLst>
                <a:cxn ang="0">
                  <a:pos x="T0" y="T1"/>
                </a:cxn>
                <a:cxn ang="0">
                  <a:pos x="T2" y="T3"/>
                </a:cxn>
                <a:cxn ang="0">
                  <a:pos x="T4" y="T5"/>
                </a:cxn>
                <a:cxn ang="0">
                  <a:pos x="T6" y="T7"/>
                </a:cxn>
              </a:cxnLst>
              <a:rect l="0" t="0" r="r" b="b"/>
              <a:pathLst>
                <a:path w="32" h="25">
                  <a:moveTo>
                    <a:pt x="11" y="20"/>
                  </a:moveTo>
                  <a:cubicBezTo>
                    <a:pt x="11" y="20"/>
                    <a:pt x="0" y="6"/>
                    <a:pt x="16" y="0"/>
                  </a:cubicBezTo>
                  <a:cubicBezTo>
                    <a:pt x="24" y="0"/>
                    <a:pt x="32" y="12"/>
                    <a:pt x="29" y="19"/>
                  </a:cubicBezTo>
                  <a:cubicBezTo>
                    <a:pt x="27" y="25"/>
                    <a:pt x="14" y="22"/>
                    <a:pt x="11" y="20"/>
                  </a:cubicBezTo>
                  <a:close/>
                </a:path>
              </a:pathLst>
            </a:custGeom>
            <a:solidFill>
              <a:schemeClr val="accent2">
                <a:lumMod val="40000"/>
                <a:lumOff val="60000"/>
              </a:schemeClr>
            </a:solidFill>
            <a:ln>
              <a:noFill/>
            </a:ln>
          </p:spPr>
          <p:txBody>
            <a:bodyPr/>
            <a:lstStyle/>
            <a:p>
              <a:pPr>
                <a:defRPr/>
              </a:pPr>
              <a:endParaRPr lang="zh-CN" altLang="en-US"/>
            </a:p>
          </p:txBody>
        </p:sp>
        <p:sp>
          <p:nvSpPr>
            <p:cNvPr id="77" name="MH_Other_75"/>
            <p:cNvSpPr/>
            <p:nvPr>
              <p:custDataLst>
                <p:tags r:id="rId76"/>
              </p:custDataLst>
            </p:nvPr>
          </p:nvSpPr>
          <p:spPr bwMode="auto">
            <a:xfrm>
              <a:off x="3234536" y="2706433"/>
              <a:ext cx="1242481" cy="1088455"/>
            </a:xfrm>
            <a:custGeom>
              <a:avLst/>
              <a:gdLst>
                <a:gd name="T0" fmla="*/ 87 w 325"/>
                <a:gd name="T1" fmla="*/ 264 h 285"/>
                <a:gd name="T2" fmla="*/ 49 w 325"/>
                <a:gd name="T3" fmla="*/ 97 h 285"/>
                <a:gd name="T4" fmla="*/ 189 w 325"/>
                <a:gd name="T5" fmla="*/ 40 h 285"/>
                <a:gd name="T6" fmla="*/ 203 w 325"/>
                <a:gd name="T7" fmla="*/ 252 h 285"/>
                <a:gd name="T8" fmla="*/ 87 w 325"/>
                <a:gd name="T9" fmla="*/ 264 h 285"/>
              </a:gdLst>
              <a:ahLst/>
              <a:cxnLst>
                <a:cxn ang="0">
                  <a:pos x="T0" y="T1"/>
                </a:cxn>
                <a:cxn ang="0">
                  <a:pos x="T2" y="T3"/>
                </a:cxn>
                <a:cxn ang="0">
                  <a:pos x="T4" y="T5"/>
                </a:cxn>
                <a:cxn ang="0">
                  <a:pos x="T6" y="T7"/>
                </a:cxn>
                <a:cxn ang="0">
                  <a:pos x="T8" y="T9"/>
                </a:cxn>
              </a:cxnLst>
              <a:rect l="0" t="0" r="r" b="b"/>
              <a:pathLst>
                <a:path w="325" h="285">
                  <a:moveTo>
                    <a:pt x="87" y="264"/>
                  </a:moveTo>
                  <a:cubicBezTo>
                    <a:pt x="87" y="264"/>
                    <a:pt x="0" y="200"/>
                    <a:pt x="49" y="97"/>
                  </a:cubicBezTo>
                  <a:cubicBezTo>
                    <a:pt x="63" y="69"/>
                    <a:pt x="111" y="0"/>
                    <a:pt x="189" y="40"/>
                  </a:cubicBezTo>
                  <a:cubicBezTo>
                    <a:pt x="208" y="52"/>
                    <a:pt x="325" y="143"/>
                    <a:pt x="203" y="252"/>
                  </a:cubicBezTo>
                  <a:cubicBezTo>
                    <a:pt x="176" y="266"/>
                    <a:pt x="135" y="285"/>
                    <a:pt x="87" y="264"/>
                  </a:cubicBezTo>
                  <a:close/>
                </a:path>
              </a:pathLst>
            </a:custGeom>
            <a:solidFill>
              <a:schemeClr val="accent2">
                <a:lumMod val="40000"/>
                <a:lumOff val="60000"/>
              </a:schemeClr>
            </a:solidFill>
            <a:ln>
              <a:noFill/>
            </a:ln>
          </p:spPr>
          <p:txBody>
            <a:bodyPr/>
            <a:lstStyle/>
            <a:p>
              <a:pPr>
                <a:defRPr/>
              </a:pPr>
              <a:endParaRPr lang="zh-CN" altLang="en-US"/>
            </a:p>
          </p:txBody>
        </p:sp>
        <p:sp>
          <p:nvSpPr>
            <p:cNvPr id="78" name="MH_Other_76"/>
            <p:cNvSpPr/>
            <p:nvPr>
              <p:custDataLst>
                <p:tags r:id="rId77"/>
              </p:custDataLst>
            </p:nvPr>
          </p:nvSpPr>
          <p:spPr bwMode="auto">
            <a:xfrm>
              <a:off x="3491248" y="3038875"/>
              <a:ext cx="802222" cy="756014"/>
            </a:xfrm>
            <a:custGeom>
              <a:avLst/>
              <a:gdLst>
                <a:gd name="T0" fmla="*/ 136 w 210"/>
                <a:gd name="T1" fmla="*/ 165 h 198"/>
                <a:gd name="T2" fmla="*/ 170 w 210"/>
                <a:gd name="T3" fmla="*/ 0 h 198"/>
                <a:gd name="T4" fmla="*/ 0 w 210"/>
                <a:gd name="T5" fmla="*/ 157 h 198"/>
                <a:gd name="T6" fmla="*/ 20 w 210"/>
                <a:gd name="T7" fmla="*/ 177 h 198"/>
                <a:gd name="T8" fmla="*/ 136 w 210"/>
                <a:gd name="T9" fmla="*/ 165 h 198"/>
              </a:gdLst>
              <a:ahLst/>
              <a:cxnLst>
                <a:cxn ang="0">
                  <a:pos x="T0" y="T1"/>
                </a:cxn>
                <a:cxn ang="0">
                  <a:pos x="T2" y="T3"/>
                </a:cxn>
                <a:cxn ang="0">
                  <a:pos x="T4" y="T5"/>
                </a:cxn>
                <a:cxn ang="0">
                  <a:pos x="T6" y="T7"/>
                </a:cxn>
                <a:cxn ang="0">
                  <a:pos x="T8" y="T9"/>
                </a:cxn>
              </a:cxnLst>
              <a:rect l="0" t="0" r="r" b="b"/>
              <a:pathLst>
                <a:path w="210" h="198">
                  <a:moveTo>
                    <a:pt x="136" y="165"/>
                  </a:moveTo>
                  <a:cubicBezTo>
                    <a:pt x="210" y="99"/>
                    <a:pt x="196" y="39"/>
                    <a:pt x="170" y="0"/>
                  </a:cubicBezTo>
                  <a:cubicBezTo>
                    <a:pt x="167" y="171"/>
                    <a:pt x="48" y="166"/>
                    <a:pt x="0" y="157"/>
                  </a:cubicBezTo>
                  <a:cubicBezTo>
                    <a:pt x="11" y="170"/>
                    <a:pt x="20" y="177"/>
                    <a:pt x="20" y="177"/>
                  </a:cubicBezTo>
                  <a:cubicBezTo>
                    <a:pt x="68" y="198"/>
                    <a:pt x="109" y="179"/>
                    <a:pt x="136" y="165"/>
                  </a:cubicBezTo>
                  <a:close/>
                </a:path>
              </a:pathLst>
            </a:custGeom>
            <a:solidFill>
              <a:schemeClr val="accent2">
                <a:lumMod val="60000"/>
                <a:lumOff val="40000"/>
              </a:schemeClr>
            </a:solidFill>
            <a:ln>
              <a:noFill/>
            </a:ln>
          </p:spPr>
          <p:txBody>
            <a:bodyPr/>
            <a:lstStyle/>
            <a:p>
              <a:pPr>
                <a:defRPr/>
              </a:pPr>
              <a:endParaRPr lang="zh-CN" altLang="en-US"/>
            </a:p>
          </p:txBody>
        </p:sp>
        <p:sp>
          <p:nvSpPr>
            <p:cNvPr id="79" name="MH_Other_77"/>
            <p:cNvSpPr/>
            <p:nvPr>
              <p:custDataLst>
                <p:tags r:id="rId78"/>
              </p:custDataLst>
            </p:nvPr>
          </p:nvSpPr>
          <p:spPr bwMode="auto">
            <a:xfrm>
              <a:off x="3510501" y="2878430"/>
              <a:ext cx="213070" cy="179698"/>
            </a:xfrm>
            <a:custGeom>
              <a:avLst/>
              <a:gdLst>
                <a:gd name="T0" fmla="*/ 2147483646 w 56"/>
                <a:gd name="T1" fmla="*/ 2147483646 h 47"/>
                <a:gd name="T2" fmla="*/ 2147483646 w 56"/>
                <a:gd name="T3" fmla="*/ 2147483646 h 47"/>
                <a:gd name="T4" fmla="*/ 2147483646 w 56"/>
                <a:gd name="T5" fmla="*/ 2147483646 h 47"/>
                <a:gd name="T6" fmla="*/ 2147483646 w 56"/>
                <a:gd name="T7" fmla="*/ 2147483646 h 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 h="47">
                  <a:moveTo>
                    <a:pt x="13" y="47"/>
                  </a:moveTo>
                  <a:cubicBezTo>
                    <a:pt x="13" y="47"/>
                    <a:pt x="42" y="42"/>
                    <a:pt x="54" y="16"/>
                  </a:cubicBezTo>
                  <a:cubicBezTo>
                    <a:pt x="56" y="5"/>
                    <a:pt x="36" y="0"/>
                    <a:pt x="28" y="8"/>
                  </a:cubicBezTo>
                  <a:cubicBezTo>
                    <a:pt x="19" y="16"/>
                    <a:pt x="0" y="34"/>
                    <a:pt x="13"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MH_Other_78"/>
            <p:cNvSpPr/>
            <p:nvPr>
              <p:custDataLst>
                <p:tags r:id="rId79"/>
              </p:custDataLst>
            </p:nvPr>
          </p:nvSpPr>
          <p:spPr bwMode="auto">
            <a:xfrm>
              <a:off x="3170358" y="5378796"/>
              <a:ext cx="492885" cy="336291"/>
            </a:xfrm>
            <a:custGeom>
              <a:avLst/>
              <a:gdLst>
                <a:gd name="T0" fmla="*/ 2147483646 w 129"/>
                <a:gd name="T1" fmla="*/ 2147483646 h 88"/>
                <a:gd name="T2" fmla="*/ 2147483646 w 129"/>
                <a:gd name="T3" fmla="*/ 2147483646 h 88"/>
                <a:gd name="T4" fmla="*/ 2147483646 w 129"/>
                <a:gd name="T5" fmla="*/ 2147483646 h 88"/>
                <a:gd name="T6" fmla="*/ 2147483646 w 129"/>
                <a:gd name="T7" fmla="*/ 2147483646 h 88"/>
                <a:gd name="T8" fmla="*/ 2147483646 w 129"/>
                <a:gd name="T9" fmla="*/ 2147483646 h 88"/>
                <a:gd name="T10" fmla="*/ 2147483646 w 129"/>
                <a:gd name="T11" fmla="*/ 2147483646 h 88"/>
                <a:gd name="T12" fmla="*/ 2147483646 w 129"/>
                <a:gd name="T13" fmla="*/ 2147483646 h 88"/>
                <a:gd name="T14" fmla="*/ 2147483646 w 129"/>
                <a:gd name="T15" fmla="*/ 2147483646 h 88"/>
                <a:gd name="T16" fmla="*/ 2147483646 w 129"/>
                <a:gd name="T17" fmla="*/ 2147483646 h 88"/>
                <a:gd name="T18" fmla="*/ 2147483646 w 129"/>
                <a:gd name="T19" fmla="*/ 2147483646 h 88"/>
                <a:gd name="T20" fmla="*/ 2147483646 w 129"/>
                <a:gd name="T21" fmla="*/ 2147483646 h 88"/>
                <a:gd name="T22" fmla="*/ 2147483646 w 129"/>
                <a:gd name="T23" fmla="*/ 2147483646 h 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9" h="88">
                  <a:moveTo>
                    <a:pt x="14" y="69"/>
                  </a:moveTo>
                  <a:cubicBezTo>
                    <a:pt x="14" y="69"/>
                    <a:pt x="0" y="47"/>
                    <a:pt x="27" y="62"/>
                  </a:cubicBezTo>
                  <a:cubicBezTo>
                    <a:pt x="31" y="66"/>
                    <a:pt x="19" y="83"/>
                    <a:pt x="41" y="67"/>
                  </a:cubicBezTo>
                  <a:cubicBezTo>
                    <a:pt x="47" y="57"/>
                    <a:pt x="51" y="52"/>
                    <a:pt x="30" y="37"/>
                  </a:cubicBezTo>
                  <a:cubicBezTo>
                    <a:pt x="21" y="19"/>
                    <a:pt x="20" y="2"/>
                    <a:pt x="35" y="2"/>
                  </a:cubicBezTo>
                  <a:cubicBezTo>
                    <a:pt x="50" y="2"/>
                    <a:pt x="56" y="9"/>
                    <a:pt x="66" y="22"/>
                  </a:cubicBezTo>
                  <a:cubicBezTo>
                    <a:pt x="69" y="32"/>
                    <a:pt x="77" y="32"/>
                    <a:pt x="88" y="23"/>
                  </a:cubicBezTo>
                  <a:cubicBezTo>
                    <a:pt x="100" y="14"/>
                    <a:pt x="128" y="0"/>
                    <a:pt x="124" y="36"/>
                  </a:cubicBezTo>
                  <a:cubicBezTo>
                    <a:pt x="120" y="40"/>
                    <a:pt x="95" y="55"/>
                    <a:pt x="68" y="60"/>
                  </a:cubicBezTo>
                  <a:cubicBezTo>
                    <a:pt x="66" y="60"/>
                    <a:pt x="77" y="85"/>
                    <a:pt x="93" y="87"/>
                  </a:cubicBezTo>
                  <a:cubicBezTo>
                    <a:pt x="106" y="88"/>
                    <a:pt x="111" y="70"/>
                    <a:pt x="115" y="63"/>
                  </a:cubicBezTo>
                  <a:cubicBezTo>
                    <a:pt x="119" y="57"/>
                    <a:pt x="129" y="56"/>
                    <a:pt x="129" y="56"/>
                  </a:cubicBezTo>
                </a:path>
              </a:pathLst>
            </a:custGeom>
            <a:noFill/>
            <a:ln w="9525" cap="flat">
              <a:solidFill>
                <a:srgbClr val="B2B2B2"/>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81" name="MH_Text_1"/>
          <p:cNvSpPr/>
          <p:nvPr>
            <p:custDataLst>
              <p:tags r:id="rId80"/>
            </p:custDataLst>
          </p:nvPr>
        </p:nvSpPr>
        <p:spPr>
          <a:xfrm>
            <a:off x="4396154" y="3588236"/>
            <a:ext cx="6373446" cy="1473521"/>
          </a:xfrm>
          <a:prstGeom prst="rect">
            <a:avLst/>
          </a:prstGeom>
          <a:noFill/>
          <a:ln w="101600">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ormAutofit/>
          </a:bodyPr>
          <a:lstStyle/>
          <a:p>
            <a:pPr algn="just">
              <a:lnSpc>
                <a:spcPct val="140000"/>
              </a:lnSpc>
              <a:defRPr/>
            </a:pPr>
            <a:r>
              <a:rPr lang="zh-CN" altLang="en-US" sz="1400" dirty="0">
                <a:solidFill>
                  <a:schemeClr val="tx1"/>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400" dirty="0">
                <a:solidFill>
                  <a:schemeClr val="tx1"/>
                </a:solidFill>
                <a:latin typeface="幼圆" panose="02010509060101010101" pitchFamily="49" charset="-122"/>
                <a:ea typeface="幼圆" panose="02010509060101010101" pitchFamily="49" charset="-122"/>
              </a:rPr>
              <a:t>Microsoft Office PowerPoint</a:t>
            </a:r>
            <a:r>
              <a:rPr lang="zh-CN" altLang="en-US" sz="1400" dirty="0">
                <a:solidFill>
                  <a:schemeClr val="tx1"/>
                </a:solidFill>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endParaRPr lang="zh-CN" altLang="en-US" sz="1400" dirty="0">
              <a:solidFill>
                <a:schemeClr val="tx1"/>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1000"/>
                                        <p:tgtEl>
                                          <p:spTgt spid="85"/>
                                        </p:tgtEl>
                                      </p:cBhvr>
                                    </p:animEffect>
                                    <p:anim calcmode="lin" valueType="num">
                                      <p:cBhvr>
                                        <p:cTn id="8" dur="1000" fill="hold"/>
                                        <p:tgtEl>
                                          <p:spTgt spid="85"/>
                                        </p:tgtEl>
                                        <p:attrNameLst>
                                          <p:attrName>ppt_x</p:attrName>
                                        </p:attrNameLst>
                                      </p:cBhvr>
                                      <p:tavLst>
                                        <p:tav tm="0">
                                          <p:val>
                                            <p:strVal val="#ppt_x"/>
                                          </p:val>
                                        </p:tav>
                                        <p:tav tm="100000">
                                          <p:val>
                                            <p:strVal val="#ppt_x"/>
                                          </p:val>
                                        </p:tav>
                                      </p:tavLst>
                                    </p:anim>
                                    <p:anim calcmode="lin" valueType="num">
                                      <p:cBhvr>
                                        <p:cTn id="9" dur="1000" fill="hold"/>
                                        <p:tgtEl>
                                          <p:spTgt spid="8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left)">
                                      <p:cBhvr>
                                        <p:cTn id="13" dur="500"/>
                                        <p:tgtEl>
                                          <p:spTgt spid="86"/>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1+#ppt_w/2"/>
                                          </p:val>
                                        </p:tav>
                                        <p:tav tm="100000">
                                          <p:val>
                                            <p:strVal val="#ppt_x"/>
                                          </p:val>
                                        </p:tav>
                                      </p:tavLst>
                                    </p:anim>
                                    <p:anim calcmode="lin" valueType="num">
                                      <p:cBhvr additive="base">
                                        <p:cTn id="18"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H_SubTitle_1"/>
          <p:cNvSpPr/>
          <p:nvPr>
            <p:custDataLst>
              <p:tags r:id="rId2"/>
            </p:custDataLst>
          </p:nvPr>
        </p:nvSpPr>
        <p:spPr bwMode="auto">
          <a:xfrm>
            <a:off x="2433495" y="225893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F76CB7"/>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algn="ctr">
              <a:defRPr/>
            </a:pPr>
            <a:r>
              <a:rPr lang="en-US" altLang="zh-CN" sz="1600" b="1" dirty="0">
                <a:solidFill>
                  <a:srgbClr val="FFFFFF"/>
                </a:solidFill>
                <a:latin typeface="华文新魏" panose="02010800040101010101" pitchFamily="2" charset="-122"/>
                <a:ea typeface="华文新魏" panose="02010800040101010101" pitchFamily="2" charset="-122"/>
              </a:rPr>
              <a:t>Lorem</a:t>
            </a:r>
            <a:endParaRPr lang="zh-CN" altLang="en-US" sz="1600" b="1" dirty="0">
              <a:solidFill>
                <a:srgbClr val="FFFFFF"/>
              </a:solidFill>
              <a:latin typeface="华文新魏" panose="02010800040101010101" pitchFamily="2" charset="-122"/>
              <a:ea typeface="华文新魏" panose="02010800040101010101" pitchFamily="2" charset="-122"/>
            </a:endParaRPr>
          </a:p>
        </p:txBody>
      </p:sp>
      <p:sp>
        <p:nvSpPr>
          <p:cNvPr id="5" name="MH_SubTitle_2"/>
          <p:cNvSpPr/>
          <p:nvPr>
            <p:custDataLst>
              <p:tags r:id="rId3"/>
            </p:custDataLst>
          </p:nvPr>
        </p:nvSpPr>
        <p:spPr bwMode="auto">
          <a:xfrm>
            <a:off x="4466243" y="225893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A7CA28"/>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algn="ctr">
              <a:defRPr/>
            </a:pPr>
            <a:r>
              <a:rPr lang="en-US" altLang="zh-CN" sz="1600" b="1" dirty="0">
                <a:solidFill>
                  <a:srgbClr val="FFFFFF"/>
                </a:solidFill>
                <a:latin typeface="华文新魏" panose="02010800040101010101" pitchFamily="2" charset="-122"/>
                <a:ea typeface="华文新魏" panose="02010800040101010101" pitchFamily="2" charset="-122"/>
              </a:rPr>
              <a:t>Lorem</a:t>
            </a:r>
            <a:endParaRPr lang="zh-CN" altLang="en-US" sz="1600" b="1" dirty="0">
              <a:solidFill>
                <a:srgbClr val="FFFFFF"/>
              </a:solidFill>
              <a:latin typeface="华文新魏" panose="02010800040101010101" pitchFamily="2" charset="-122"/>
              <a:ea typeface="华文新魏" panose="02010800040101010101" pitchFamily="2" charset="-122"/>
            </a:endParaRPr>
          </a:p>
        </p:txBody>
      </p:sp>
      <p:sp>
        <p:nvSpPr>
          <p:cNvPr id="6" name="MH_SubTitle_3"/>
          <p:cNvSpPr/>
          <p:nvPr>
            <p:custDataLst>
              <p:tags r:id="rId4"/>
            </p:custDataLst>
          </p:nvPr>
        </p:nvSpPr>
        <p:spPr bwMode="auto">
          <a:xfrm>
            <a:off x="6498991" y="225893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F39B43"/>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algn="ctr">
              <a:defRPr/>
            </a:pPr>
            <a:r>
              <a:rPr lang="en-US" altLang="zh-CN" sz="1600" b="1">
                <a:solidFill>
                  <a:srgbClr val="FFFFFF"/>
                </a:solidFill>
                <a:latin typeface="华文新魏" panose="02010800040101010101" pitchFamily="2" charset="-122"/>
                <a:ea typeface="华文新魏" panose="02010800040101010101" pitchFamily="2" charset="-122"/>
              </a:rPr>
              <a:t>Lorem</a:t>
            </a:r>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7" name="MH_SubTitle_4"/>
          <p:cNvSpPr/>
          <p:nvPr>
            <p:custDataLst>
              <p:tags r:id="rId5"/>
            </p:custDataLst>
          </p:nvPr>
        </p:nvSpPr>
        <p:spPr bwMode="auto">
          <a:xfrm>
            <a:off x="8531741" y="2258932"/>
            <a:ext cx="1238766" cy="1189215"/>
          </a:xfrm>
          <a:custGeom>
            <a:avLst/>
            <a:gdLst>
              <a:gd name="T0" fmla="*/ 1859239 w 5162"/>
              <a:gd name="T1" fmla="*/ 620001 h 4955"/>
              <a:gd name="T2" fmla="*/ 1781002 w 5162"/>
              <a:gd name="T3" fmla="*/ 565046 h 4955"/>
              <a:gd name="T4" fmla="*/ 1678777 w 5162"/>
              <a:gd name="T5" fmla="*/ 539227 h 4955"/>
              <a:gd name="T6" fmla="*/ 1565480 w 5162"/>
              <a:gd name="T7" fmla="*/ 535170 h 4955"/>
              <a:gd name="T8" fmla="*/ 1354388 w 5162"/>
              <a:gd name="T9" fmla="*/ 562464 h 4955"/>
              <a:gd name="T10" fmla="*/ 1243675 w 5162"/>
              <a:gd name="T11" fmla="*/ 583487 h 4955"/>
              <a:gd name="T12" fmla="*/ 1226330 w 5162"/>
              <a:gd name="T13" fmla="*/ 403130 h 4955"/>
              <a:gd name="T14" fmla="*/ 1184259 w 5162"/>
              <a:gd name="T15" fmla="*/ 226461 h 4955"/>
              <a:gd name="T16" fmla="*/ 1138867 w 5162"/>
              <a:gd name="T17" fmla="*/ 125402 h 4955"/>
              <a:gd name="T18" fmla="*/ 1075760 w 5162"/>
              <a:gd name="T19" fmla="*/ 46104 h 4955"/>
              <a:gd name="T20" fmla="*/ 990511 w 5162"/>
              <a:gd name="T21" fmla="*/ 4057 h 4955"/>
              <a:gd name="T22" fmla="*/ 902679 w 5162"/>
              <a:gd name="T23" fmla="*/ 6639 h 4955"/>
              <a:gd name="T24" fmla="*/ 820383 w 5162"/>
              <a:gd name="T25" fmla="*/ 54218 h 4955"/>
              <a:gd name="T26" fmla="*/ 759491 w 5162"/>
              <a:gd name="T27" fmla="*/ 136835 h 4955"/>
              <a:gd name="T28" fmla="*/ 716312 w 5162"/>
              <a:gd name="T29" fmla="*/ 240107 h 4955"/>
              <a:gd name="T30" fmla="*/ 674611 w 5162"/>
              <a:gd name="T31" fmla="*/ 428948 h 4955"/>
              <a:gd name="T32" fmla="*/ 660956 w 5162"/>
              <a:gd name="T33" fmla="*/ 590126 h 4955"/>
              <a:gd name="T34" fmla="*/ 527362 w 5162"/>
              <a:gd name="T35" fmla="*/ 558038 h 4955"/>
              <a:gd name="T36" fmla="*/ 325127 w 5162"/>
              <a:gd name="T37" fmla="*/ 534433 h 4955"/>
              <a:gd name="T38" fmla="*/ 212938 w 5162"/>
              <a:gd name="T39" fmla="*/ 541072 h 4955"/>
              <a:gd name="T40" fmla="*/ 112927 w 5162"/>
              <a:gd name="T41" fmla="*/ 570209 h 4955"/>
              <a:gd name="T42" fmla="*/ 38011 w 5162"/>
              <a:gd name="T43" fmla="*/ 629222 h 4955"/>
              <a:gd name="T44" fmla="*/ 2952 w 5162"/>
              <a:gd name="T45" fmla="*/ 709258 h 4955"/>
              <a:gd name="T46" fmla="*/ 11071 w 5162"/>
              <a:gd name="T47" fmla="*/ 804784 h 4955"/>
              <a:gd name="T48" fmla="*/ 61999 w 5162"/>
              <a:gd name="T49" fmla="*/ 890352 h 4955"/>
              <a:gd name="T50" fmla="*/ 141713 w 5162"/>
              <a:gd name="T51" fmla="*/ 965962 h 4955"/>
              <a:gd name="T52" fmla="*/ 284901 w 5162"/>
              <a:gd name="T53" fmla="*/ 1057063 h 4955"/>
              <a:gd name="T54" fmla="*/ 457244 w 5162"/>
              <a:gd name="T55" fmla="*/ 1135623 h 4955"/>
              <a:gd name="T56" fmla="*/ 439161 w 5162"/>
              <a:gd name="T57" fmla="*/ 1204594 h 4955"/>
              <a:gd name="T58" fmla="*/ 348746 w 5162"/>
              <a:gd name="T59" fmla="*/ 1379788 h 4955"/>
              <a:gd name="T60" fmla="*/ 302984 w 5162"/>
              <a:gd name="T61" fmla="*/ 1514410 h 4955"/>
              <a:gd name="T62" fmla="*/ 289699 w 5162"/>
              <a:gd name="T63" fmla="*/ 1621740 h 4955"/>
              <a:gd name="T64" fmla="*/ 308151 w 5162"/>
              <a:gd name="T65" fmla="*/ 1717266 h 4955"/>
              <a:gd name="T66" fmla="*/ 369412 w 5162"/>
              <a:gd name="T67" fmla="*/ 1792507 h 4955"/>
              <a:gd name="T68" fmla="*/ 448756 w 5162"/>
              <a:gd name="T69" fmla="*/ 1825333 h 4955"/>
              <a:gd name="T70" fmla="*/ 545446 w 5162"/>
              <a:gd name="T71" fmla="*/ 1817588 h 4955"/>
              <a:gd name="T72" fmla="*/ 642504 w 5162"/>
              <a:gd name="T73" fmla="*/ 1774804 h 4955"/>
              <a:gd name="T74" fmla="*/ 746574 w 5162"/>
              <a:gd name="T75" fmla="*/ 1700300 h 4955"/>
              <a:gd name="T76" fmla="*/ 892346 w 5162"/>
              <a:gd name="T77" fmla="*/ 1555350 h 4955"/>
              <a:gd name="T78" fmla="*/ 958036 w 5162"/>
              <a:gd name="T79" fmla="*/ 1488961 h 4955"/>
              <a:gd name="T80" fmla="*/ 1077237 w 5162"/>
              <a:gd name="T81" fmla="*/ 1625059 h 4955"/>
              <a:gd name="T82" fmla="*/ 1214890 w 5162"/>
              <a:gd name="T83" fmla="*/ 1744191 h 4955"/>
              <a:gd name="T84" fmla="*/ 1310841 w 5162"/>
              <a:gd name="T85" fmla="*/ 1799884 h 4955"/>
              <a:gd name="T86" fmla="*/ 1408268 w 5162"/>
              <a:gd name="T87" fmla="*/ 1827177 h 4955"/>
              <a:gd name="T88" fmla="*/ 1502374 w 5162"/>
              <a:gd name="T89" fmla="*/ 1812055 h 4955"/>
              <a:gd name="T90" fmla="*/ 1572123 w 5162"/>
              <a:gd name="T91" fmla="*/ 1758206 h 4955"/>
              <a:gd name="T92" fmla="*/ 1610504 w 5162"/>
              <a:gd name="T93" fmla="*/ 1671163 h 4955"/>
              <a:gd name="T94" fmla="*/ 1611980 w 5162"/>
              <a:gd name="T95" fmla="*/ 1568997 h 4955"/>
              <a:gd name="T96" fmla="*/ 1586516 w 5162"/>
              <a:gd name="T97" fmla="*/ 1459824 h 4955"/>
              <a:gd name="T98" fmla="*/ 1510124 w 5162"/>
              <a:gd name="T99" fmla="*/ 1282417 h 4955"/>
              <a:gd name="T100" fmla="*/ 1426720 w 5162"/>
              <a:gd name="T101" fmla="*/ 1143738 h 4955"/>
              <a:gd name="T102" fmla="*/ 1530052 w 5162"/>
              <a:gd name="T103" fmla="*/ 1101322 h 4955"/>
              <a:gd name="T104" fmla="*/ 1716788 w 5162"/>
              <a:gd name="T105" fmla="*/ 999894 h 4955"/>
              <a:gd name="T106" fmla="*/ 1805727 w 5162"/>
              <a:gd name="T107" fmla="*/ 929448 h 4955"/>
              <a:gd name="T108" fmla="*/ 1872893 w 5162"/>
              <a:gd name="T109" fmla="*/ 849044 h 4955"/>
              <a:gd name="T110" fmla="*/ 1904262 w 5162"/>
              <a:gd name="T111" fmla="*/ 758312 h 495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162" h="4955">
                <a:moveTo>
                  <a:pt x="5137" y="1856"/>
                </a:moveTo>
                <a:lnTo>
                  <a:pt x="5137" y="1856"/>
                </a:lnTo>
                <a:lnTo>
                  <a:pt x="5125" y="1823"/>
                </a:lnTo>
                <a:lnTo>
                  <a:pt x="5111" y="1791"/>
                </a:lnTo>
                <a:lnTo>
                  <a:pt x="5096" y="1762"/>
                </a:lnTo>
                <a:lnTo>
                  <a:pt x="5078" y="1733"/>
                </a:lnTo>
                <a:lnTo>
                  <a:pt x="5059" y="1706"/>
                </a:lnTo>
                <a:lnTo>
                  <a:pt x="5038" y="1681"/>
                </a:lnTo>
                <a:lnTo>
                  <a:pt x="5016" y="1658"/>
                </a:lnTo>
                <a:lnTo>
                  <a:pt x="4993" y="1635"/>
                </a:lnTo>
                <a:lnTo>
                  <a:pt x="4968" y="1614"/>
                </a:lnTo>
                <a:lnTo>
                  <a:pt x="4941" y="1596"/>
                </a:lnTo>
                <a:lnTo>
                  <a:pt x="4914" y="1578"/>
                </a:lnTo>
                <a:lnTo>
                  <a:pt x="4886" y="1562"/>
                </a:lnTo>
                <a:lnTo>
                  <a:pt x="4856" y="1546"/>
                </a:lnTo>
                <a:lnTo>
                  <a:pt x="4826" y="1532"/>
                </a:lnTo>
                <a:lnTo>
                  <a:pt x="4793" y="1520"/>
                </a:lnTo>
                <a:lnTo>
                  <a:pt x="4760" y="1508"/>
                </a:lnTo>
                <a:lnTo>
                  <a:pt x="4727" y="1498"/>
                </a:lnTo>
                <a:lnTo>
                  <a:pt x="4693" y="1488"/>
                </a:lnTo>
                <a:lnTo>
                  <a:pt x="4657" y="1480"/>
                </a:lnTo>
                <a:lnTo>
                  <a:pt x="4622" y="1474"/>
                </a:lnTo>
                <a:lnTo>
                  <a:pt x="4586" y="1467"/>
                </a:lnTo>
                <a:lnTo>
                  <a:pt x="4549" y="1462"/>
                </a:lnTo>
                <a:lnTo>
                  <a:pt x="4511" y="1458"/>
                </a:lnTo>
                <a:lnTo>
                  <a:pt x="4473" y="1455"/>
                </a:lnTo>
                <a:lnTo>
                  <a:pt x="4436" y="1452"/>
                </a:lnTo>
                <a:lnTo>
                  <a:pt x="4397" y="1451"/>
                </a:lnTo>
                <a:lnTo>
                  <a:pt x="4359" y="1449"/>
                </a:lnTo>
                <a:lnTo>
                  <a:pt x="4320" y="1448"/>
                </a:lnTo>
                <a:lnTo>
                  <a:pt x="4281" y="1449"/>
                </a:lnTo>
                <a:lnTo>
                  <a:pt x="4242" y="1451"/>
                </a:lnTo>
                <a:lnTo>
                  <a:pt x="4164" y="1455"/>
                </a:lnTo>
                <a:lnTo>
                  <a:pt x="4088" y="1460"/>
                </a:lnTo>
                <a:lnTo>
                  <a:pt x="4012" y="1468"/>
                </a:lnTo>
                <a:lnTo>
                  <a:pt x="3938" y="1478"/>
                </a:lnTo>
                <a:lnTo>
                  <a:pt x="3867" y="1488"/>
                </a:lnTo>
                <a:lnTo>
                  <a:pt x="3798" y="1500"/>
                </a:lnTo>
                <a:lnTo>
                  <a:pt x="3732" y="1513"/>
                </a:lnTo>
                <a:lnTo>
                  <a:pt x="3670" y="1525"/>
                </a:lnTo>
                <a:lnTo>
                  <a:pt x="3614" y="1538"/>
                </a:lnTo>
                <a:lnTo>
                  <a:pt x="3560" y="1549"/>
                </a:lnTo>
                <a:lnTo>
                  <a:pt x="3514" y="1561"/>
                </a:lnTo>
                <a:lnTo>
                  <a:pt x="3437" y="1581"/>
                </a:lnTo>
                <a:lnTo>
                  <a:pt x="3388" y="1595"/>
                </a:lnTo>
                <a:lnTo>
                  <a:pt x="3371" y="1600"/>
                </a:lnTo>
                <a:lnTo>
                  <a:pt x="3370" y="1582"/>
                </a:lnTo>
                <a:lnTo>
                  <a:pt x="3368" y="1531"/>
                </a:lnTo>
                <a:lnTo>
                  <a:pt x="3363" y="1453"/>
                </a:lnTo>
                <a:lnTo>
                  <a:pt x="3360" y="1403"/>
                </a:lnTo>
                <a:lnTo>
                  <a:pt x="3355" y="1350"/>
                </a:lnTo>
                <a:lnTo>
                  <a:pt x="3350" y="1292"/>
                </a:lnTo>
                <a:lnTo>
                  <a:pt x="3342" y="1229"/>
                </a:lnTo>
                <a:lnTo>
                  <a:pt x="3333" y="1163"/>
                </a:lnTo>
                <a:lnTo>
                  <a:pt x="3323" y="1093"/>
                </a:lnTo>
                <a:lnTo>
                  <a:pt x="3311" y="1023"/>
                </a:lnTo>
                <a:lnTo>
                  <a:pt x="3297" y="949"/>
                </a:lnTo>
                <a:lnTo>
                  <a:pt x="3281" y="875"/>
                </a:lnTo>
                <a:lnTo>
                  <a:pt x="3264" y="800"/>
                </a:lnTo>
                <a:lnTo>
                  <a:pt x="3244" y="725"/>
                </a:lnTo>
                <a:lnTo>
                  <a:pt x="3232" y="687"/>
                </a:lnTo>
                <a:lnTo>
                  <a:pt x="3220" y="651"/>
                </a:lnTo>
                <a:lnTo>
                  <a:pt x="3209" y="614"/>
                </a:lnTo>
                <a:lnTo>
                  <a:pt x="3196" y="577"/>
                </a:lnTo>
                <a:lnTo>
                  <a:pt x="3183" y="541"/>
                </a:lnTo>
                <a:lnTo>
                  <a:pt x="3168" y="507"/>
                </a:lnTo>
                <a:lnTo>
                  <a:pt x="3153" y="471"/>
                </a:lnTo>
                <a:lnTo>
                  <a:pt x="3137" y="437"/>
                </a:lnTo>
                <a:lnTo>
                  <a:pt x="3122" y="404"/>
                </a:lnTo>
                <a:lnTo>
                  <a:pt x="3104" y="371"/>
                </a:lnTo>
                <a:lnTo>
                  <a:pt x="3086" y="340"/>
                </a:lnTo>
                <a:lnTo>
                  <a:pt x="3068" y="308"/>
                </a:lnTo>
                <a:lnTo>
                  <a:pt x="3048" y="279"/>
                </a:lnTo>
                <a:lnTo>
                  <a:pt x="3028" y="250"/>
                </a:lnTo>
                <a:lnTo>
                  <a:pt x="3007" y="223"/>
                </a:lnTo>
                <a:lnTo>
                  <a:pt x="2985" y="197"/>
                </a:lnTo>
                <a:lnTo>
                  <a:pt x="2962" y="171"/>
                </a:lnTo>
                <a:lnTo>
                  <a:pt x="2939" y="147"/>
                </a:lnTo>
                <a:lnTo>
                  <a:pt x="2915" y="125"/>
                </a:lnTo>
                <a:lnTo>
                  <a:pt x="2888" y="105"/>
                </a:lnTo>
                <a:lnTo>
                  <a:pt x="2862" y="86"/>
                </a:lnTo>
                <a:lnTo>
                  <a:pt x="2835" y="68"/>
                </a:lnTo>
                <a:lnTo>
                  <a:pt x="2807" y="54"/>
                </a:lnTo>
                <a:lnTo>
                  <a:pt x="2778" y="40"/>
                </a:lnTo>
                <a:lnTo>
                  <a:pt x="2747" y="27"/>
                </a:lnTo>
                <a:lnTo>
                  <a:pt x="2716" y="18"/>
                </a:lnTo>
                <a:lnTo>
                  <a:pt x="2684" y="11"/>
                </a:lnTo>
                <a:lnTo>
                  <a:pt x="2651" y="4"/>
                </a:lnTo>
                <a:lnTo>
                  <a:pt x="2616" y="1"/>
                </a:lnTo>
                <a:lnTo>
                  <a:pt x="2580" y="0"/>
                </a:lnTo>
                <a:lnTo>
                  <a:pt x="2546" y="1"/>
                </a:lnTo>
                <a:lnTo>
                  <a:pt x="2511" y="4"/>
                </a:lnTo>
                <a:lnTo>
                  <a:pt x="2477" y="11"/>
                </a:lnTo>
                <a:lnTo>
                  <a:pt x="2446" y="18"/>
                </a:lnTo>
                <a:lnTo>
                  <a:pt x="2414" y="27"/>
                </a:lnTo>
                <a:lnTo>
                  <a:pt x="2384" y="40"/>
                </a:lnTo>
                <a:lnTo>
                  <a:pt x="2354" y="54"/>
                </a:lnTo>
                <a:lnTo>
                  <a:pt x="2326" y="68"/>
                </a:lnTo>
                <a:lnTo>
                  <a:pt x="2299" y="86"/>
                </a:lnTo>
                <a:lnTo>
                  <a:pt x="2272" y="105"/>
                </a:lnTo>
                <a:lnTo>
                  <a:pt x="2247" y="125"/>
                </a:lnTo>
                <a:lnTo>
                  <a:pt x="2223" y="147"/>
                </a:lnTo>
                <a:lnTo>
                  <a:pt x="2199" y="171"/>
                </a:lnTo>
                <a:lnTo>
                  <a:pt x="2177" y="197"/>
                </a:lnTo>
                <a:lnTo>
                  <a:pt x="2155" y="223"/>
                </a:lnTo>
                <a:lnTo>
                  <a:pt x="2134" y="250"/>
                </a:lnTo>
                <a:lnTo>
                  <a:pt x="2114" y="279"/>
                </a:lnTo>
                <a:lnTo>
                  <a:pt x="2094" y="308"/>
                </a:lnTo>
                <a:lnTo>
                  <a:pt x="2075" y="340"/>
                </a:lnTo>
                <a:lnTo>
                  <a:pt x="2058" y="371"/>
                </a:lnTo>
                <a:lnTo>
                  <a:pt x="2040" y="404"/>
                </a:lnTo>
                <a:lnTo>
                  <a:pt x="2024" y="437"/>
                </a:lnTo>
                <a:lnTo>
                  <a:pt x="2008" y="471"/>
                </a:lnTo>
                <a:lnTo>
                  <a:pt x="1994" y="507"/>
                </a:lnTo>
                <a:lnTo>
                  <a:pt x="1979" y="541"/>
                </a:lnTo>
                <a:lnTo>
                  <a:pt x="1965" y="577"/>
                </a:lnTo>
                <a:lnTo>
                  <a:pt x="1953" y="614"/>
                </a:lnTo>
                <a:lnTo>
                  <a:pt x="1941" y="651"/>
                </a:lnTo>
                <a:lnTo>
                  <a:pt x="1929" y="687"/>
                </a:lnTo>
                <a:lnTo>
                  <a:pt x="1918" y="725"/>
                </a:lnTo>
                <a:lnTo>
                  <a:pt x="1898" y="800"/>
                </a:lnTo>
                <a:lnTo>
                  <a:pt x="1880" y="875"/>
                </a:lnTo>
                <a:lnTo>
                  <a:pt x="1864" y="949"/>
                </a:lnTo>
                <a:lnTo>
                  <a:pt x="1851" y="1023"/>
                </a:lnTo>
                <a:lnTo>
                  <a:pt x="1838" y="1093"/>
                </a:lnTo>
                <a:lnTo>
                  <a:pt x="1828" y="1163"/>
                </a:lnTo>
                <a:lnTo>
                  <a:pt x="1819" y="1229"/>
                </a:lnTo>
                <a:lnTo>
                  <a:pt x="1812" y="1292"/>
                </a:lnTo>
                <a:lnTo>
                  <a:pt x="1807" y="1350"/>
                </a:lnTo>
                <a:lnTo>
                  <a:pt x="1801" y="1403"/>
                </a:lnTo>
                <a:lnTo>
                  <a:pt x="1798" y="1453"/>
                </a:lnTo>
                <a:lnTo>
                  <a:pt x="1793" y="1531"/>
                </a:lnTo>
                <a:lnTo>
                  <a:pt x="1791" y="1582"/>
                </a:lnTo>
                <a:lnTo>
                  <a:pt x="1791" y="1600"/>
                </a:lnTo>
                <a:lnTo>
                  <a:pt x="1774" y="1595"/>
                </a:lnTo>
                <a:lnTo>
                  <a:pt x="1725" y="1581"/>
                </a:lnTo>
                <a:lnTo>
                  <a:pt x="1648" y="1561"/>
                </a:lnTo>
                <a:lnTo>
                  <a:pt x="1601" y="1549"/>
                </a:lnTo>
                <a:lnTo>
                  <a:pt x="1548" y="1538"/>
                </a:lnTo>
                <a:lnTo>
                  <a:pt x="1491" y="1525"/>
                </a:lnTo>
                <a:lnTo>
                  <a:pt x="1429" y="1513"/>
                </a:lnTo>
                <a:lnTo>
                  <a:pt x="1364" y="1500"/>
                </a:lnTo>
                <a:lnTo>
                  <a:pt x="1295" y="1488"/>
                </a:lnTo>
                <a:lnTo>
                  <a:pt x="1223" y="1478"/>
                </a:lnTo>
                <a:lnTo>
                  <a:pt x="1150" y="1468"/>
                </a:lnTo>
                <a:lnTo>
                  <a:pt x="1074" y="1460"/>
                </a:lnTo>
                <a:lnTo>
                  <a:pt x="997" y="1455"/>
                </a:lnTo>
                <a:lnTo>
                  <a:pt x="919" y="1451"/>
                </a:lnTo>
                <a:lnTo>
                  <a:pt x="881" y="1449"/>
                </a:lnTo>
                <a:lnTo>
                  <a:pt x="842" y="1448"/>
                </a:lnTo>
                <a:lnTo>
                  <a:pt x="804" y="1449"/>
                </a:lnTo>
                <a:lnTo>
                  <a:pt x="765" y="1451"/>
                </a:lnTo>
                <a:lnTo>
                  <a:pt x="726" y="1452"/>
                </a:lnTo>
                <a:lnTo>
                  <a:pt x="688" y="1455"/>
                </a:lnTo>
                <a:lnTo>
                  <a:pt x="650" y="1458"/>
                </a:lnTo>
                <a:lnTo>
                  <a:pt x="614" y="1462"/>
                </a:lnTo>
                <a:lnTo>
                  <a:pt x="577" y="1467"/>
                </a:lnTo>
                <a:lnTo>
                  <a:pt x="540" y="1474"/>
                </a:lnTo>
                <a:lnTo>
                  <a:pt x="504" y="1480"/>
                </a:lnTo>
                <a:lnTo>
                  <a:pt x="470" y="1488"/>
                </a:lnTo>
                <a:lnTo>
                  <a:pt x="435" y="1498"/>
                </a:lnTo>
                <a:lnTo>
                  <a:pt x="401" y="1508"/>
                </a:lnTo>
                <a:lnTo>
                  <a:pt x="369" y="1520"/>
                </a:lnTo>
                <a:lnTo>
                  <a:pt x="337" y="1532"/>
                </a:lnTo>
                <a:lnTo>
                  <a:pt x="306" y="1546"/>
                </a:lnTo>
                <a:lnTo>
                  <a:pt x="276" y="1562"/>
                </a:lnTo>
                <a:lnTo>
                  <a:pt x="248" y="1578"/>
                </a:lnTo>
                <a:lnTo>
                  <a:pt x="220" y="1596"/>
                </a:lnTo>
                <a:lnTo>
                  <a:pt x="194" y="1614"/>
                </a:lnTo>
                <a:lnTo>
                  <a:pt x="169" y="1635"/>
                </a:lnTo>
                <a:lnTo>
                  <a:pt x="146" y="1658"/>
                </a:lnTo>
                <a:lnTo>
                  <a:pt x="124" y="1681"/>
                </a:lnTo>
                <a:lnTo>
                  <a:pt x="103" y="1706"/>
                </a:lnTo>
                <a:lnTo>
                  <a:pt x="84" y="1733"/>
                </a:lnTo>
                <a:lnTo>
                  <a:pt x="67" y="1762"/>
                </a:lnTo>
                <a:lnTo>
                  <a:pt x="51" y="1791"/>
                </a:lnTo>
                <a:lnTo>
                  <a:pt x="37" y="1823"/>
                </a:lnTo>
                <a:lnTo>
                  <a:pt x="25" y="1856"/>
                </a:lnTo>
                <a:lnTo>
                  <a:pt x="15" y="1890"/>
                </a:lnTo>
                <a:lnTo>
                  <a:pt x="8" y="1923"/>
                </a:lnTo>
                <a:lnTo>
                  <a:pt x="3" y="1957"/>
                </a:lnTo>
                <a:lnTo>
                  <a:pt x="1" y="1991"/>
                </a:lnTo>
                <a:lnTo>
                  <a:pt x="0" y="2023"/>
                </a:lnTo>
                <a:lnTo>
                  <a:pt x="2" y="2056"/>
                </a:lnTo>
                <a:lnTo>
                  <a:pt x="6" y="2087"/>
                </a:lnTo>
                <a:lnTo>
                  <a:pt x="12" y="2119"/>
                </a:lnTo>
                <a:lnTo>
                  <a:pt x="20" y="2151"/>
                </a:lnTo>
                <a:lnTo>
                  <a:pt x="30" y="2182"/>
                </a:lnTo>
                <a:lnTo>
                  <a:pt x="42" y="2213"/>
                </a:lnTo>
                <a:lnTo>
                  <a:pt x="55" y="2242"/>
                </a:lnTo>
                <a:lnTo>
                  <a:pt x="70" y="2272"/>
                </a:lnTo>
                <a:lnTo>
                  <a:pt x="87" y="2302"/>
                </a:lnTo>
                <a:lnTo>
                  <a:pt x="105" y="2330"/>
                </a:lnTo>
                <a:lnTo>
                  <a:pt x="125" y="2359"/>
                </a:lnTo>
                <a:lnTo>
                  <a:pt x="146" y="2387"/>
                </a:lnTo>
                <a:lnTo>
                  <a:pt x="168" y="2414"/>
                </a:lnTo>
                <a:lnTo>
                  <a:pt x="192" y="2442"/>
                </a:lnTo>
                <a:lnTo>
                  <a:pt x="216" y="2469"/>
                </a:lnTo>
                <a:lnTo>
                  <a:pt x="242" y="2495"/>
                </a:lnTo>
                <a:lnTo>
                  <a:pt x="269" y="2520"/>
                </a:lnTo>
                <a:lnTo>
                  <a:pt x="296" y="2547"/>
                </a:lnTo>
                <a:lnTo>
                  <a:pt x="325" y="2571"/>
                </a:lnTo>
                <a:lnTo>
                  <a:pt x="355" y="2596"/>
                </a:lnTo>
                <a:lnTo>
                  <a:pt x="384" y="2619"/>
                </a:lnTo>
                <a:lnTo>
                  <a:pt x="415" y="2643"/>
                </a:lnTo>
                <a:lnTo>
                  <a:pt x="446" y="2667"/>
                </a:lnTo>
                <a:lnTo>
                  <a:pt x="478" y="2689"/>
                </a:lnTo>
                <a:lnTo>
                  <a:pt x="511" y="2711"/>
                </a:lnTo>
                <a:lnTo>
                  <a:pt x="575" y="2753"/>
                </a:lnTo>
                <a:lnTo>
                  <a:pt x="641" y="2793"/>
                </a:lnTo>
                <a:lnTo>
                  <a:pt x="707" y="2831"/>
                </a:lnTo>
                <a:lnTo>
                  <a:pt x="772" y="2866"/>
                </a:lnTo>
                <a:lnTo>
                  <a:pt x="836" y="2900"/>
                </a:lnTo>
                <a:lnTo>
                  <a:pt x="898" y="2931"/>
                </a:lnTo>
                <a:lnTo>
                  <a:pt x="959" y="2960"/>
                </a:lnTo>
                <a:lnTo>
                  <a:pt x="1016" y="2986"/>
                </a:lnTo>
                <a:lnTo>
                  <a:pt x="1070" y="3010"/>
                </a:lnTo>
                <a:lnTo>
                  <a:pt x="1120" y="3031"/>
                </a:lnTo>
                <a:lnTo>
                  <a:pt x="1165" y="3049"/>
                </a:lnTo>
                <a:lnTo>
                  <a:pt x="1239" y="3079"/>
                </a:lnTo>
                <a:lnTo>
                  <a:pt x="1286" y="3095"/>
                </a:lnTo>
                <a:lnTo>
                  <a:pt x="1303" y="3102"/>
                </a:lnTo>
                <a:lnTo>
                  <a:pt x="1296" y="3101"/>
                </a:lnTo>
                <a:lnTo>
                  <a:pt x="1285" y="3115"/>
                </a:lnTo>
                <a:lnTo>
                  <a:pt x="1258" y="3157"/>
                </a:lnTo>
                <a:lnTo>
                  <a:pt x="1215" y="3225"/>
                </a:lnTo>
                <a:lnTo>
                  <a:pt x="1190" y="3266"/>
                </a:lnTo>
                <a:lnTo>
                  <a:pt x="1162" y="3313"/>
                </a:lnTo>
                <a:lnTo>
                  <a:pt x="1133" y="3363"/>
                </a:lnTo>
                <a:lnTo>
                  <a:pt x="1102" y="3418"/>
                </a:lnTo>
                <a:lnTo>
                  <a:pt x="1071" y="3477"/>
                </a:lnTo>
                <a:lnTo>
                  <a:pt x="1038" y="3539"/>
                </a:lnTo>
                <a:lnTo>
                  <a:pt x="1007" y="3604"/>
                </a:lnTo>
                <a:lnTo>
                  <a:pt x="975" y="3671"/>
                </a:lnTo>
                <a:lnTo>
                  <a:pt x="945" y="3741"/>
                </a:lnTo>
                <a:lnTo>
                  <a:pt x="915" y="3812"/>
                </a:lnTo>
                <a:lnTo>
                  <a:pt x="888" y="3885"/>
                </a:lnTo>
                <a:lnTo>
                  <a:pt x="874" y="3922"/>
                </a:lnTo>
                <a:lnTo>
                  <a:pt x="863" y="3958"/>
                </a:lnTo>
                <a:lnTo>
                  <a:pt x="851" y="3995"/>
                </a:lnTo>
                <a:lnTo>
                  <a:pt x="840" y="4033"/>
                </a:lnTo>
                <a:lnTo>
                  <a:pt x="830" y="4070"/>
                </a:lnTo>
                <a:lnTo>
                  <a:pt x="821" y="4106"/>
                </a:lnTo>
                <a:lnTo>
                  <a:pt x="812" y="4143"/>
                </a:lnTo>
                <a:lnTo>
                  <a:pt x="805" y="4180"/>
                </a:lnTo>
                <a:lnTo>
                  <a:pt x="799" y="4217"/>
                </a:lnTo>
                <a:lnTo>
                  <a:pt x="793" y="4254"/>
                </a:lnTo>
                <a:lnTo>
                  <a:pt x="789" y="4289"/>
                </a:lnTo>
                <a:lnTo>
                  <a:pt x="786" y="4326"/>
                </a:lnTo>
                <a:lnTo>
                  <a:pt x="785" y="4361"/>
                </a:lnTo>
                <a:lnTo>
                  <a:pt x="785" y="4397"/>
                </a:lnTo>
                <a:lnTo>
                  <a:pt x="785" y="4431"/>
                </a:lnTo>
                <a:lnTo>
                  <a:pt x="788" y="4465"/>
                </a:lnTo>
                <a:lnTo>
                  <a:pt x="791" y="4499"/>
                </a:lnTo>
                <a:lnTo>
                  <a:pt x="797" y="4531"/>
                </a:lnTo>
                <a:lnTo>
                  <a:pt x="804" y="4564"/>
                </a:lnTo>
                <a:lnTo>
                  <a:pt x="812" y="4595"/>
                </a:lnTo>
                <a:lnTo>
                  <a:pt x="823" y="4626"/>
                </a:lnTo>
                <a:lnTo>
                  <a:pt x="835" y="4656"/>
                </a:lnTo>
                <a:lnTo>
                  <a:pt x="849" y="4686"/>
                </a:lnTo>
                <a:lnTo>
                  <a:pt x="865" y="4713"/>
                </a:lnTo>
                <a:lnTo>
                  <a:pt x="883" y="4740"/>
                </a:lnTo>
                <a:lnTo>
                  <a:pt x="902" y="4767"/>
                </a:lnTo>
                <a:lnTo>
                  <a:pt x="924" y="4792"/>
                </a:lnTo>
                <a:lnTo>
                  <a:pt x="947" y="4816"/>
                </a:lnTo>
                <a:lnTo>
                  <a:pt x="973" y="4839"/>
                </a:lnTo>
                <a:lnTo>
                  <a:pt x="1001" y="4860"/>
                </a:lnTo>
                <a:lnTo>
                  <a:pt x="1031" y="4880"/>
                </a:lnTo>
                <a:lnTo>
                  <a:pt x="1060" y="4898"/>
                </a:lnTo>
                <a:lnTo>
                  <a:pt x="1091" y="4913"/>
                </a:lnTo>
                <a:lnTo>
                  <a:pt x="1121" y="4925"/>
                </a:lnTo>
                <a:lnTo>
                  <a:pt x="1153" y="4936"/>
                </a:lnTo>
                <a:lnTo>
                  <a:pt x="1184" y="4943"/>
                </a:lnTo>
                <a:lnTo>
                  <a:pt x="1216" y="4949"/>
                </a:lnTo>
                <a:lnTo>
                  <a:pt x="1247" y="4954"/>
                </a:lnTo>
                <a:lnTo>
                  <a:pt x="1280" y="4955"/>
                </a:lnTo>
                <a:lnTo>
                  <a:pt x="1313" y="4955"/>
                </a:lnTo>
                <a:lnTo>
                  <a:pt x="1345" y="4954"/>
                </a:lnTo>
                <a:lnTo>
                  <a:pt x="1378" y="4949"/>
                </a:lnTo>
                <a:lnTo>
                  <a:pt x="1411" y="4944"/>
                </a:lnTo>
                <a:lnTo>
                  <a:pt x="1444" y="4937"/>
                </a:lnTo>
                <a:lnTo>
                  <a:pt x="1478" y="4928"/>
                </a:lnTo>
                <a:lnTo>
                  <a:pt x="1510" y="4919"/>
                </a:lnTo>
                <a:lnTo>
                  <a:pt x="1544" y="4907"/>
                </a:lnTo>
                <a:lnTo>
                  <a:pt x="1576" y="4895"/>
                </a:lnTo>
                <a:lnTo>
                  <a:pt x="1610" y="4880"/>
                </a:lnTo>
                <a:lnTo>
                  <a:pt x="1643" y="4865"/>
                </a:lnTo>
                <a:lnTo>
                  <a:pt x="1676" y="4849"/>
                </a:lnTo>
                <a:lnTo>
                  <a:pt x="1709" y="4831"/>
                </a:lnTo>
                <a:lnTo>
                  <a:pt x="1741" y="4812"/>
                </a:lnTo>
                <a:lnTo>
                  <a:pt x="1774" y="4793"/>
                </a:lnTo>
                <a:lnTo>
                  <a:pt x="1806" y="4772"/>
                </a:lnTo>
                <a:lnTo>
                  <a:pt x="1838" y="4751"/>
                </a:lnTo>
                <a:lnTo>
                  <a:pt x="1870" y="4729"/>
                </a:lnTo>
                <a:lnTo>
                  <a:pt x="1901" y="4706"/>
                </a:lnTo>
                <a:lnTo>
                  <a:pt x="1932" y="4682"/>
                </a:lnTo>
                <a:lnTo>
                  <a:pt x="1963" y="4659"/>
                </a:lnTo>
                <a:lnTo>
                  <a:pt x="2023" y="4610"/>
                </a:lnTo>
                <a:lnTo>
                  <a:pt x="2081" y="4559"/>
                </a:lnTo>
                <a:lnTo>
                  <a:pt x="2138" y="4509"/>
                </a:lnTo>
                <a:lnTo>
                  <a:pt x="2191" y="4458"/>
                </a:lnTo>
                <a:lnTo>
                  <a:pt x="2243" y="4406"/>
                </a:lnTo>
                <a:lnTo>
                  <a:pt x="2291" y="4357"/>
                </a:lnTo>
                <a:lnTo>
                  <a:pt x="2337" y="4307"/>
                </a:lnTo>
                <a:lnTo>
                  <a:pt x="2380" y="4261"/>
                </a:lnTo>
                <a:lnTo>
                  <a:pt x="2418" y="4217"/>
                </a:lnTo>
                <a:lnTo>
                  <a:pt x="2454" y="4176"/>
                </a:lnTo>
                <a:lnTo>
                  <a:pt x="2486" y="4139"/>
                </a:lnTo>
                <a:lnTo>
                  <a:pt x="2535" y="4078"/>
                </a:lnTo>
                <a:lnTo>
                  <a:pt x="2567" y="4037"/>
                </a:lnTo>
                <a:lnTo>
                  <a:pt x="2577" y="4023"/>
                </a:lnTo>
                <a:lnTo>
                  <a:pt x="2584" y="4023"/>
                </a:lnTo>
                <a:lnTo>
                  <a:pt x="2596" y="4037"/>
                </a:lnTo>
                <a:lnTo>
                  <a:pt x="2627" y="4078"/>
                </a:lnTo>
                <a:lnTo>
                  <a:pt x="2677" y="4139"/>
                </a:lnTo>
                <a:lnTo>
                  <a:pt x="2709" y="4176"/>
                </a:lnTo>
                <a:lnTo>
                  <a:pt x="2743" y="4217"/>
                </a:lnTo>
                <a:lnTo>
                  <a:pt x="2782" y="4261"/>
                </a:lnTo>
                <a:lnTo>
                  <a:pt x="2824" y="4307"/>
                </a:lnTo>
                <a:lnTo>
                  <a:pt x="2870" y="4357"/>
                </a:lnTo>
                <a:lnTo>
                  <a:pt x="2919" y="4406"/>
                </a:lnTo>
                <a:lnTo>
                  <a:pt x="2970" y="4458"/>
                </a:lnTo>
                <a:lnTo>
                  <a:pt x="3024" y="4509"/>
                </a:lnTo>
                <a:lnTo>
                  <a:pt x="3081" y="4559"/>
                </a:lnTo>
                <a:lnTo>
                  <a:pt x="3138" y="4610"/>
                </a:lnTo>
                <a:lnTo>
                  <a:pt x="3199" y="4659"/>
                </a:lnTo>
                <a:lnTo>
                  <a:pt x="3230" y="4682"/>
                </a:lnTo>
                <a:lnTo>
                  <a:pt x="3260" y="4706"/>
                </a:lnTo>
                <a:lnTo>
                  <a:pt x="3292" y="4729"/>
                </a:lnTo>
                <a:lnTo>
                  <a:pt x="3323" y="4751"/>
                </a:lnTo>
                <a:lnTo>
                  <a:pt x="3356" y="4772"/>
                </a:lnTo>
                <a:lnTo>
                  <a:pt x="3388" y="4793"/>
                </a:lnTo>
                <a:lnTo>
                  <a:pt x="3420" y="4812"/>
                </a:lnTo>
                <a:lnTo>
                  <a:pt x="3453" y="4831"/>
                </a:lnTo>
                <a:lnTo>
                  <a:pt x="3486" y="4849"/>
                </a:lnTo>
                <a:lnTo>
                  <a:pt x="3519" y="4865"/>
                </a:lnTo>
                <a:lnTo>
                  <a:pt x="3552" y="4880"/>
                </a:lnTo>
                <a:lnTo>
                  <a:pt x="3585" y="4895"/>
                </a:lnTo>
                <a:lnTo>
                  <a:pt x="3618" y="4907"/>
                </a:lnTo>
                <a:lnTo>
                  <a:pt x="3651" y="4919"/>
                </a:lnTo>
                <a:lnTo>
                  <a:pt x="3684" y="4928"/>
                </a:lnTo>
                <a:lnTo>
                  <a:pt x="3718" y="4937"/>
                </a:lnTo>
                <a:lnTo>
                  <a:pt x="3750" y="4944"/>
                </a:lnTo>
                <a:lnTo>
                  <a:pt x="3784" y="4949"/>
                </a:lnTo>
                <a:lnTo>
                  <a:pt x="3816" y="4954"/>
                </a:lnTo>
                <a:lnTo>
                  <a:pt x="3849" y="4955"/>
                </a:lnTo>
                <a:lnTo>
                  <a:pt x="3882" y="4955"/>
                </a:lnTo>
                <a:lnTo>
                  <a:pt x="3914" y="4954"/>
                </a:lnTo>
                <a:lnTo>
                  <a:pt x="3946" y="4949"/>
                </a:lnTo>
                <a:lnTo>
                  <a:pt x="3977" y="4943"/>
                </a:lnTo>
                <a:lnTo>
                  <a:pt x="4009" y="4936"/>
                </a:lnTo>
                <a:lnTo>
                  <a:pt x="4040" y="4925"/>
                </a:lnTo>
                <a:lnTo>
                  <a:pt x="4071" y="4913"/>
                </a:lnTo>
                <a:lnTo>
                  <a:pt x="4101" y="4898"/>
                </a:lnTo>
                <a:lnTo>
                  <a:pt x="4131" y="4880"/>
                </a:lnTo>
                <a:lnTo>
                  <a:pt x="4160" y="4860"/>
                </a:lnTo>
                <a:lnTo>
                  <a:pt x="4189" y="4839"/>
                </a:lnTo>
                <a:lnTo>
                  <a:pt x="4214" y="4816"/>
                </a:lnTo>
                <a:lnTo>
                  <a:pt x="4238" y="4792"/>
                </a:lnTo>
                <a:lnTo>
                  <a:pt x="4260" y="4767"/>
                </a:lnTo>
                <a:lnTo>
                  <a:pt x="4279" y="4740"/>
                </a:lnTo>
                <a:lnTo>
                  <a:pt x="4297" y="4713"/>
                </a:lnTo>
                <a:lnTo>
                  <a:pt x="4313" y="4686"/>
                </a:lnTo>
                <a:lnTo>
                  <a:pt x="4326" y="4656"/>
                </a:lnTo>
                <a:lnTo>
                  <a:pt x="4339" y="4626"/>
                </a:lnTo>
                <a:lnTo>
                  <a:pt x="4349" y="4595"/>
                </a:lnTo>
                <a:lnTo>
                  <a:pt x="4358" y="4564"/>
                </a:lnTo>
                <a:lnTo>
                  <a:pt x="4364" y="4531"/>
                </a:lnTo>
                <a:lnTo>
                  <a:pt x="4370" y="4499"/>
                </a:lnTo>
                <a:lnTo>
                  <a:pt x="4374" y="4465"/>
                </a:lnTo>
                <a:lnTo>
                  <a:pt x="4376" y="4431"/>
                </a:lnTo>
                <a:lnTo>
                  <a:pt x="4377" y="4397"/>
                </a:lnTo>
                <a:lnTo>
                  <a:pt x="4377" y="4361"/>
                </a:lnTo>
                <a:lnTo>
                  <a:pt x="4375" y="4326"/>
                </a:lnTo>
                <a:lnTo>
                  <a:pt x="4373" y="4289"/>
                </a:lnTo>
                <a:lnTo>
                  <a:pt x="4368" y="4254"/>
                </a:lnTo>
                <a:lnTo>
                  <a:pt x="4363" y="4217"/>
                </a:lnTo>
                <a:lnTo>
                  <a:pt x="4357" y="4180"/>
                </a:lnTo>
                <a:lnTo>
                  <a:pt x="4349" y="4143"/>
                </a:lnTo>
                <a:lnTo>
                  <a:pt x="4341" y="4106"/>
                </a:lnTo>
                <a:lnTo>
                  <a:pt x="4332" y="4070"/>
                </a:lnTo>
                <a:lnTo>
                  <a:pt x="4322" y="4033"/>
                </a:lnTo>
                <a:lnTo>
                  <a:pt x="4311" y="3995"/>
                </a:lnTo>
                <a:lnTo>
                  <a:pt x="4299" y="3958"/>
                </a:lnTo>
                <a:lnTo>
                  <a:pt x="4287" y="3922"/>
                </a:lnTo>
                <a:lnTo>
                  <a:pt x="4275" y="3885"/>
                </a:lnTo>
                <a:lnTo>
                  <a:pt x="4246" y="3812"/>
                </a:lnTo>
                <a:lnTo>
                  <a:pt x="4218" y="3741"/>
                </a:lnTo>
                <a:lnTo>
                  <a:pt x="4188" y="3671"/>
                </a:lnTo>
                <a:lnTo>
                  <a:pt x="4156" y="3604"/>
                </a:lnTo>
                <a:lnTo>
                  <a:pt x="4123" y="3539"/>
                </a:lnTo>
                <a:lnTo>
                  <a:pt x="4092" y="3477"/>
                </a:lnTo>
                <a:lnTo>
                  <a:pt x="4060" y="3418"/>
                </a:lnTo>
                <a:lnTo>
                  <a:pt x="4029" y="3363"/>
                </a:lnTo>
                <a:lnTo>
                  <a:pt x="3999" y="3313"/>
                </a:lnTo>
                <a:lnTo>
                  <a:pt x="3972" y="3266"/>
                </a:lnTo>
                <a:lnTo>
                  <a:pt x="3947" y="3225"/>
                </a:lnTo>
                <a:lnTo>
                  <a:pt x="3905" y="3157"/>
                </a:lnTo>
                <a:lnTo>
                  <a:pt x="3876" y="3115"/>
                </a:lnTo>
                <a:lnTo>
                  <a:pt x="3866" y="3101"/>
                </a:lnTo>
                <a:lnTo>
                  <a:pt x="3859" y="3102"/>
                </a:lnTo>
                <a:lnTo>
                  <a:pt x="3875" y="3095"/>
                </a:lnTo>
                <a:lnTo>
                  <a:pt x="3924" y="3079"/>
                </a:lnTo>
                <a:lnTo>
                  <a:pt x="3997" y="3049"/>
                </a:lnTo>
                <a:lnTo>
                  <a:pt x="4042" y="3031"/>
                </a:lnTo>
                <a:lnTo>
                  <a:pt x="4092" y="3010"/>
                </a:lnTo>
                <a:lnTo>
                  <a:pt x="4146" y="2986"/>
                </a:lnTo>
                <a:lnTo>
                  <a:pt x="4203" y="2960"/>
                </a:lnTo>
                <a:lnTo>
                  <a:pt x="4263" y="2931"/>
                </a:lnTo>
                <a:lnTo>
                  <a:pt x="4325" y="2900"/>
                </a:lnTo>
                <a:lnTo>
                  <a:pt x="4390" y="2866"/>
                </a:lnTo>
                <a:lnTo>
                  <a:pt x="4456" y="2831"/>
                </a:lnTo>
                <a:lnTo>
                  <a:pt x="4521" y="2793"/>
                </a:lnTo>
                <a:lnTo>
                  <a:pt x="4587" y="2753"/>
                </a:lnTo>
                <a:lnTo>
                  <a:pt x="4652" y="2711"/>
                </a:lnTo>
                <a:lnTo>
                  <a:pt x="4684" y="2689"/>
                </a:lnTo>
                <a:lnTo>
                  <a:pt x="4715" y="2667"/>
                </a:lnTo>
                <a:lnTo>
                  <a:pt x="4747" y="2643"/>
                </a:lnTo>
                <a:lnTo>
                  <a:pt x="4777" y="2619"/>
                </a:lnTo>
                <a:lnTo>
                  <a:pt x="4808" y="2596"/>
                </a:lnTo>
                <a:lnTo>
                  <a:pt x="4837" y="2571"/>
                </a:lnTo>
                <a:lnTo>
                  <a:pt x="4866" y="2547"/>
                </a:lnTo>
                <a:lnTo>
                  <a:pt x="4893" y="2520"/>
                </a:lnTo>
                <a:lnTo>
                  <a:pt x="4920" y="2495"/>
                </a:lnTo>
                <a:lnTo>
                  <a:pt x="4945" y="2469"/>
                </a:lnTo>
                <a:lnTo>
                  <a:pt x="4971" y="2442"/>
                </a:lnTo>
                <a:lnTo>
                  <a:pt x="4994" y="2414"/>
                </a:lnTo>
                <a:lnTo>
                  <a:pt x="5016" y="2387"/>
                </a:lnTo>
                <a:lnTo>
                  <a:pt x="5037" y="2359"/>
                </a:lnTo>
                <a:lnTo>
                  <a:pt x="5057" y="2330"/>
                </a:lnTo>
                <a:lnTo>
                  <a:pt x="5075" y="2302"/>
                </a:lnTo>
                <a:lnTo>
                  <a:pt x="5092" y="2272"/>
                </a:lnTo>
                <a:lnTo>
                  <a:pt x="5107" y="2242"/>
                </a:lnTo>
                <a:lnTo>
                  <a:pt x="5120" y="2213"/>
                </a:lnTo>
                <a:lnTo>
                  <a:pt x="5133" y="2182"/>
                </a:lnTo>
                <a:lnTo>
                  <a:pt x="5142" y="2151"/>
                </a:lnTo>
                <a:lnTo>
                  <a:pt x="5150" y="2119"/>
                </a:lnTo>
                <a:lnTo>
                  <a:pt x="5156" y="2087"/>
                </a:lnTo>
                <a:lnTo>
                  <a:pt x="5160" y="2056"/>
                </a:lnTo>
                <a:lnTo>
                  <a:pt x="5162" y="2023"/>
                </a:lnTo>
                <a:lnTo>
                  <a:pt x="5162" y="1991"/>
                </a:lnTo>
                <a:lnTo>
                  <a:pt x="5159" y="1957"/>
                </a:lnTo>
                <a:lnTo>
                  <a:pt x="5155" y="1923"/>
                </a:lnTo>
                <a:lnTo>
                  <a:pt x="5147" y="1890"/>
                </a:lnTo>
                <a:lnTo>
                  <a:pt x="5137" y="1856"/>
                </a:lnTo>
                <a:close/>
              </a:path>
            </a:pathLst>
          </a:custGeom>
          <a:solidFill>
            <a:srgbClr val="6BC0EF"/>
          </a:solidFill>
          <a:ln w="38100">
            <a:solidFill>
              <a:srgbClr val="FFFFFF"/>
            </a:solidFill>
          </a:ln>
          <a:effectLst>
            <a:outerShdw blurRad="76200" dist="38100" dir="2700000" algn="tl" rotWithShape="0">
              <a:prstClr val="black">
                <a:alpha val="25000"/>
              </a:prstClr>
            </a:outerShdw>
          </a:effectLst>
        </p:spPr>
        <p:txBody>
          <a:bodyPr wrap="square" anchor="ctr">
            <a:normAutofit/>
            <a:scene3d>
              <a:camera prst="orthographicFront"/>
              <a:lightRig rig="threePt" dir="t"/>
            </a:scene3d>
            <a:sp3d contourW="12700">
              <a:contourClr>
                <a:srgbClr val="FFFFFF"/>
              </a:contourClr>
            </a:sp3d>
          </a:bodyPr>
          <a:lstStyle/>
          <a:p>
            <a:pPr algn="ctr">
              <a:defRPr/>
            </a:pPr>
            <a:r>
              <a:rPr lang="en-US" altLang="zh-CN" sz="1600" b="1">
                <a:solidFill>
                  <a:srgbClr val="FFFFFF"/>
                </a:solidFill>
                <a:latin typeface="华文新魏" panose="02010800040101010101" pitchFamily="2" charset="-122"/>
                <a:ea typeface="华文新魏" panose="02010800040101010101" pitchFamily="2" charset="-122"/>
              </a:rPr>
              <a:t>Lorem</a:t>
            </a:r>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8" name="MH_Other_1"/>
          <p:cNvSpPr/>
          <p:nvPr>
            <p:custDataLst>
              <p:tags r:id="rId6"/>
            </p:custDataLst>
          </p:nvPr>
        </p:nvSpPr>
        <p:spPr bwMode="auto">
          <a:xfrm>
            <a:off x="3860800" y="2716696"/>
            <a:ext cx="503238" cy="303213"/>
          </a:xfrm>
          <a:custGeom>
            <a:avLst/>
            <a:gdLst/>
            <a:ahLst/>
            <a:cxnLst/>
            <a:rect l="0" t="0" r="r" b="b"/>
            <a:pathLst>
              <a:path w="1446505" h="871962">
                <a:moveTo>
                  <a:pt x="14948" y="672743"/>
                </a:moveTo>
                <a:lnTo>
                  <a:pt x="14959" y="673023"/>
                </a:lnTo>
                <a:lnTo>
                  <a:pt x="14639" y="672880"/>
                </a:lnTo>
                <a:lnTo>
                  <a:pt x="14948" y="672743"/>
                </a:lnTo>
                <a:close/>
                <a:moveTo>
                  <a:pt x="834624" y="209741"/>
                </a:moveTo>
                <a:lnTo>
                  <a:pt x="840060" y="210194"/>
                </a:lnTo>
                <a:lnTo>
                  <a:pt x="840054" y="210017"/>
                </a:lnTo>
                <a:lnTo>
                  <a:pt x="834624" y="209741"/>
                </a:lnTo>
                <a:close/>
                <a:moveTo>
                  <a:pt x="677265" y="202293"/>
                </a:moveTo>
                <a:lnTo>
                  <a:pt x="674619" y="203138"/>
                </a:lnTo>
                <a:lnTo>
                  <a:pt x="682685" y="203138"/>
                </a:lnTo>
                <a:lnTo>
                  <a:pt x="692289" y="205065"/>
                </a:lnTo>
                <a:lnTo>
                  <a:pt x="713098" y="205969"/>
                </a:lnTo>
                <a:lnTo>
                  <a:pt x="737912" y="205969"/>
                </a:lnTo>
                <a:lnTo>
                  <a:pt x="724090" y="205255"/>
                </a:lnTo>
                <a:cubicBezTo>
                  <a:pt x="709457" y="205255"/>
                  <a:pt x="691897" y="205255"/>
                  <a:pt x="677265" y="202293"/>
                </a:cubicBezTo>
                <a:close/>
                <a:moveTo>
                  <a:pt x="155136" y="196074"/>
                </a:moveTo>
                <a:lnTo>
                  <a:pt x="138026" y="196393"/>
                </a:lnTo>
                <a:lnTo>
                  <a:pt x="133567" y="197091"/>
                </a:lnTo>
                <a:lnTo>
                  <a:pt x="135335" y="197174"/>
                </a:lnTo>
                <a:lnTo>
                  <a:pt x="155136" y="196074"/>
                </a:lnTo>
                <a:close/>
                <a:moveTo>
                  <a:pt x="848501" y="103952"/>
                </a:moveTo>
                <a:lnTo>
                  <a:pt x="846184" y="115586"/>
                </a:lnTo>
                <a:lnTo>
                  <a:pt x="845949" y="120471"/>
                </a:lnTo>
                <a:lnTo>
                  <a:pt x="848501" y="103952"/>
                </a:lnTo>
                <a:close/>
                <a:moveTo>
                  <a:pt x="917138" y="24840"/>
                </a:moveTo>
                <a:lnTo>
                  <a:pt x="902356" y="31086"/>
                </a:lnTo>
                <a:cubicBezTo>
                  <a:pt x="887676" y="42894"/>
                  <a:pt x="884740" y="45846"/>
                  <a:pt x="870061" y="54702"/>
                </a:cubicBezTo>
                <a:lnTo>
                  <a:pt x="854428" y="70133"/>
                </a:lnTo>
                <a:lnTo>
                  <a:pt x="854869" y="70510"/>
                </a:lnTo>
                <a:lnTo>
                  <a:pt x="899912" y="39042"/>
                </a:lnTo>
                <a:lnTo>
                  <a:pt x="917138" y="24840"/>
                </a:lnTo>
                <a:close/>
                <a:moveTo>
                  <a:pt x="947266" y="0"/>
                </a:moveTo>
                <a:cubicBezTo>
                  <a:pt x="970760" y="20626"/>
                  <a:pt x="994253" y="35359"/>
                  <a:pt x="1020683" y="53038"/>
                </a:cubicBezTo>
                <a:cubicBezTo>
                  <a:pt x="1052987" y="76611"/>
                  <a:pt x="1076481" y="103130"/>
                  <a:pt x="1108785" y="126702"/>
                </a:cubicBezTo>
                <a:cubicBezTo>
                  <a:pt x="1144025" y="153221"/>
                  <a:pt x="1179266" y="182686"/>
                  <a:pt x="1211569" y="212152"/>
                </a:cubicBezTo>
                <a:cubicBezTo>
                  <a:pt x="1243873" y="238671"/>
                  <a:pt x="1264430" y="256350"/>
                  <a:pt x="1296733" y="282870"/>
                </a:cubicBezTo>
                <a:cubicBezTo>
                  <a:pt x="1326100" y="303495"/>
                  <a:pt x="1349594" y="327068"/>
                  <a:pt x="1376024" y="347694"/>
                </a:cubicBezTo>
                <a:cubicBezTo>
                  <a:pt x="1387771" y="356534"/>
                  <a:pt x="1402455" y="374213"/>
                  <a:pt x="1414201" y="380106"/>
                </a:cubicBezTo>
                <a:cubicBezTo>
                  <a:pt x="1425948" y="388946"/>
                  <a:pt x="1434759" y="397785"/>
                  <a:pt x="1446505" y="403678"/>
                </a:cubicBezTo>
                <a:cubicBezTo>
                  <a:pt x="1440631" y="400731"/>
                  <a:pt x="1387771" y="450823"/>
                  <a:pt x="1381898" y="456716"/>
                </a:cubicBezTo>
                <a:cubicBezTo>
                  <a:pt x="1373088" y="465556"/>
                  <a:pt x="1361341" y="474395"/>
                  <a:pt x="1349594" y="483235"/>
                </a:cubicBezTo>
                <a:cubicBezTo>
                  <a:pt x="1348125" y="484708"/>
                  <a:pt x="1345189" y="489128"/>
                  <a:pt x="1341518" y="493180"/>
                </a:cubicBezTo>
                <a:lnTo>
                  <a:pt x="1340916" y="493553"/>
                </a:lnTo>
                <a:lnTo>
                  <a:pt x="1340916" y="494445"/>
                </a:lnTo>
                <a:lnTo>
                  <a:pt x="1288471" y="541789"/>
                </a:lnTo>
                <a:lnTo>
                  <a:pt x="1287387" y="542820"/>
                </a:lnTo>
                <a:lnTo>
                  <a:pt x="1286898" y="543210"/>
                </a:lnTo>
                <a:lnTo>
                  <a:pt x="1228712" y="595737"/>
                </a:lnTo>
                <a:cubicBezTo>
                  <a:pt x="1188927" y="626981"/>
                  <a:pt x="1147309" y="656291"/>
                  <a:pt x="1105508" y="685415"/>
                </a:cubicBezTo>
                <a:lnTo>
                  <a:pt x="996086" y="763384"/>
                </a:lnTo>
                <a:lnTo>
                  <a:pt x="982350" y="773340"/>
                </a:lnTo>
                <a:lnTo>
                  <a:pt x="979268" y="775631"/>
                </a:lnTo>
                <a:lnTo>
                  <a:pt x="865700" y="871962"/>
                </a:lnTo>
                <a:cubicBezTo>
                  <a:pt x="865700" y="871962"/>
                  <a:pt x="862767" y="871962"/>
                  <a:pt x="862767" y="869013"/>
                </a:cubicBezTo>
                <a:cubicBezTo>
                  <a:pt x="862400" y="864958"/>
                  <a:pt x="862079" y="858414"/>
                  <a:pt x="861730" y="850061"/>
                </a:cubicBezTo>
                <a:lnTo>
                  <a:pt x="860696" y="824566"/>
                </a:lnTo>
                <a:lnTo>
                  <a:pt x="860171" y="819545"/>
                </a:lnTo>
                <a:cubicBezTo>
                  <a:pt x="856321" y="782968"/>
                  <a:pt x="852105" y="741047"/>
                  <a:pt x="849722" y="700784"/>
                </a:cubicBezTo>
                <a:lnTo>
                  <a:pt x="849611" y="697427"/>
                </a:lnTo>
                <a:lnTo>
                  <a:pt x="845029" y="674079"/>
                </a:lnTo>
                <a:cubicBezTo>
                  <a:pt x="842531" y="664632"/>
                  <a:pt x="839632" y="656775"/>
                  <a:pt x="836257" y="651187"/>
                </a:cubicBezTo>
                <a:lnTo>
                  <a:pt x="824758" y="642013"/>
                </a:lnTo>
                <a:lnTo>
                  <a:pt x="671921" y="638721"/>
                </a:lnTo>
                <a:lnTo>
                  <a:pt x="528356" y="641913"/>
                </a:lnTo>
                <a:cubicBezTo>
                  <a:pt x="478488" y="643387"/>
                  <a:pt x="427886" y="646337"/>
                  <a:pt x="376918" y="649655"/>
                </a:cubicBezTo>
                <a:lnTo>
                  <a:pt x="238451" y="658625"/>
                </a:lnTo>
                <a:lnTo>
                  <a:pt x="223059" y="660199"/>
                </a:lnTo>
                <a:lnTo>
                  <a:pt x="172700" y="665923"/>
                </a:lnTo>
                <a:lnTo>
                  <a:pt x="146449" y="669200"/>
                </a:lnTo>
                <a:lnTo>
                  <a:pt x="130090" y="670766"/>
                </a:lnTo>
                <a:lnTo>
                  <a:pt x="119303" y="671992"/>
                </a:lnTo>
                <a:lnTo>
                  <a:pt x="86998" y="674891"/>
                </a:lnTo>
                <a:lnTo>
                  <a:pt x="69000" y="676614"/>
                </a:lnTo>
                <a:lnTo>
                  <a:pt x="68195" y="676578"/>
                </a:lnTo>
                <a:lnTo>
                  <a:pt x="65912" y="676783"/>
                </a:lnTo>
                <a:lnTo>
                  <a:pt x="19176" y="674995"/>
                </a:lnTo>
                <a:lnTo>
                  <a:pt x="17940" y="675462"/>
                </a:lnTo>
                <a:cubicBezTo>
                  <a:pt x="16473" y="675093"/>
                  <a:pt x="15006" y="674355"/>
                  <a:pt x="15006" y="674355"/>
                </a:cubicBezTo>
                <a:lnTo>
                  <a:pt x="14959" y="673023"/>
                </a:lnTo>
                <a:lnTo>
                  <a:pt x="17708" y="674252"/>
                </a:lnTo>
                <a:lnTo>
                  <a:pt x="17560" y="671576"/>
                </a:lnTo>
                <a:lnTo>
                  <a:pt x="14948" y="672743"/>
                </a:lnTo>
                <a:lnTo>
                  <a:pt x="6206" y="429559"/>
                </a:lnTo>
                <a:cubicBezTo>
                  <a:pt x="6206" y="391218"/>
                  <a:pt x="-5528" y="341079"/>
                  <a:pt x="3272" y="305686"/>
                </a:cubicBezTo>
                <a:cubicBezTo>
                  <a:pt x="3272" y="305686"/>
                  <a:pt x="6206" y="305686"/>
                  <a:pt x="6206" y="302737"/>
                </a:cubicBezTo>
                <a:lnTo>
                  <a:pt x="11451" y="302684"/>
                </a:lnTo>
                <a:lnTo>
                  <a:pt x="12668" y="299679"/>
                </a:lnTo>
                <a:cubicBezTo>
                  <a:pt x="30262" y="262607"/>
                  <a:pt x="74247" y="195655"/>
                  <a:pt x="85243" y="193442"/>
                </a:cubicBezTo>
                <a:cubicBezTo>
                  <a:pt x="126296" y="187540"/>
                  <a:pt x="168082" y="186802"/>
                  <a:pt x="209868" y="187171"/>
                </a:cubicBezTo>
                <a:cubicBezTo>
                  <a:pt x="251654" y="187540"/>
                  <a:pt x="293439" y="189016"/>
                  <a:pt x="334492" y="187540"/>
                </a:cubicBezTo>
                <a:cubicBezTo>
                  <a:pt x="378477" y="186065"/>
                  <a:pt x="422463" y="188278"/>
                  <a:pt x="466448" y="191229"/>
                </a:cubicBezTo>
                <a:lnTo>
                  <a:pt x="551013" y="196430"/>
                </a:lnTo>
                <a:lnTo>
                  <a:pt x="480232" y="195599"/>
                </a:lnTo>
                <a:lnTo>
                  <a:pt x="481623" y="195882"/>
                </a:lnTo>
                <a:lnTo>
                  <a:pt x="578188" y="200106"/>
                </a:lnTo>
                <a:cubicBezTo>
                  <a:pt x="600184" y="200106"/>
                  <a:pt x="622914" y="201572"/>
                  <a:pt x="645643" y="203037"/>
                </a:cubicBezTo>
                <a:lnTo>
                  <a:pt x="655856" y="203481"/>
                </a:lnTo>
                <a:lnTo>
                  <a:pt x="660021" y="200930"/>
                </a:lnTo>
                <a:lnTo>
                  <a:pt x="598403" y="199344"/>
                </a:lnTo>
                <a:lnTo>
                  <a:pt x="551013" y="196430"/>
                </a:lnTo>
                <a:lnTo>
                  <a:pt x="579343" y="196762"/>
                </a:lnTo>
                <a:lnTo>
                  <a:pt x="660120" y="200869"/>
                </a:lnTo>
                <a:lnTo>
                  <a:pt x="662632" y="199330"/>
                </a:lnTo>
                <a:lnTo>
                  <a:pt x="748123" y="203552"/>
                </a:lnTo>
                <a:lnTo>
                  <a:pt x="839975" y="207491"/>
                </a:lnTo>
                <a:lnTo>
                  <a:pt x="838933" y="174440"/>
                </a:lnTo>
                <a:lnTo>
                  <a:pt x="848356" y="92902"/>
                </a:lnTo>
                <a:lnTo>
                  <a:pt x="834829" y="81269"/>
                </a:lnTo>
                <a:cubicBezTo>
                  <a:pt x="834829" y="81269"/>
                  <a:pt x="834829" y="78317"/>
                  <a:pt x="834829" y="78317"/>
                </a:cubicBezTo>
                <a:cubicBezTo>
                  <a:pt x="867125" y="54702"/>
                  <a:pt x="902356" y="34038"/>
                  <a:pt x="931716" y="4518"/>
                </a:cubicBezTo>
                <a:cubicBezTo>
                  <a:pt x="931716" y="4518"/>
                  <a:pt x="932450" y="3780"/>
                  <a:pt x="933184" y="3411"/>
                </a:cubicBezTo>
                <a:cubicBezTo>
                  <a:pt x="933918" y="3042"/>
                  <a:pt x="934652" y="3042"/>
                  <a:pt x="934652" y="4518"/>
                </a:cubicBezTo>
                <a:lnTo>
                  <a:pt x="938382" y="7325"/>
                </a:lnTo>
                <a:lnTo>
                  <a:pt x="947266"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9" name="MH_Other_2"/>
          <p:cNvSpPr/>
          <p:nvPr>
            <p:custDataLst>
              <p:tags r:id="rId7"/>
            </p:custDataLst>
          </p:nvPr>
        </p:nvSpPr>
        <p:spPr bwMode="auto">
          <a:xfrm>
            <a:off x="5894389" y="2716696"/>
            <a:ext cx="503237" cy="303213"/>
          </a:xfrm>
          <a:custGeom>
            <a:avLst/>
            <a:gdLst/>
            <a:ahLst/>
            <a:cxnLst/>
            <a:rect l="0" t="0" r="r" b="b"/>
            <a:pathLst>
              <a:path w="1446505" h="871962">
                <a:moveTo>
                  <a:pt x="14948" y="672743"/>
                </a:moveTo>
                <a:lnTo>
                  <a:pt x="14959" y="673023"/>
                </a:lnTo>
                <a:lnTo>
                  <a:pt x="14639" y="672880"/>
                </a:lnTo>
                <a:lnTo>
                  <a:pt x="14948" y="672743"/>
                </a:lnTo>
                <a:close/>
                <a:moveTo>
                  <a:pt x="834624" y="209741"/>
                </a:moveTo>
                <a:lnTo>
                  <a:pt x="840060" y="210194"/>
                </a:lnTo>
                <a:lnTo>
                  <a:pt x="840054" y="210017"/>
                </a:lnTo>
                <a:lnTo>
                  <a:pt x="834624" y="209741"/>
                </a:lnTo>
                <a:close/>
                <a:moveTo>
                  <a:pt x="677265" y="202293"/>
                </a:moveTo>
                <a:lnTo>
                  <a:pt x="674619" y="203138"/>
                </a:lnTo>
                <a:lnTo>
                  <a:pt x="682685" y="203138"/>
                </a:lnTo>
                <a:lnTo>
                  <a:pt x="692289" y="205065"/>
                </a:lnTo>
                <a:lnTo>
                  <a:pt x="713098" y="205969"/>
                </a:lnTo>
                <a:lnTo>
                  <a:pt x="737912" y="205969"/>
                </a:lnTo>
                <a:lnTo>
                  <a:pt x="724090" y="205255"/>
                </a:lnTo>
                <a:cubicBezTo>
                  <a:pt x="709457" y="205255"/>
                  <a:pt x="691897" y="205255"/>
                  <a:pt x="677265" y="202293"/>
                </a:cubicBezTo>
                <a:close/>
                <a:moveTo>
                  <a:pt x="155136" y="196074"/>
                </a:moveTo>
                <a:lnTo>
                  <a:pt x="138026" y="196393"/>
                </a:lnTo>
                <a:lnTo>
                  <a:pt x="133567" y="197091"/>
                </a:lnTo>
                <a:lnTo>
                  <a:pt x="135335" y="197174"/>
                </a:lnTo>
                <a:lnTo>
                  <a:pt x="155136" y="196074"/>
                </a:lnTo>
                <a:close/>
                <a:moveTo>
                  <a:pt x="848501" y="103952"/>
                </a:moveTo>
                <a:lnTo>
                  <a:pt x="846184" y="115586"/>
                </a:lnTo>
                <a:lnTo>
                  <a:pt x="845949" y="120471"/>
                </a:lnTo>
                <a:lnTo>
                  <a:pt x="848501" y="103952"/>
                </a:lnTo>
                <a:close/>
                <a:moveTo>
                  <a:pt x="917138" y="24840"/>
                </a:moveTo>
                <a:lnTo>
                  <a:pt x="902356" y="31086"/>
                </a:lnTo>
                <a:cubicBezTo>
                  <a:pt x="887676" y="42894"/>
                  <a:pt x="884740" y="45846"/>
                  <a:pt x="870061" y="54702"/>
                </a:cubicBezTo>
                <a:lnTo>
                  <a:pt x="854428" y="70133"/>
                </a:lnTo>
                <a:lnTo>
                  <a:pt x="854869" y="70510"/>
                </a:lnTo>
                <a:lnTo>
                  <a:pt x="899912" y="39042"/>
                </a:lnTo>
                <a:lnTo>
                  <a:pt x="917138" y="24840"/>
                </a:lnTo>
                <a:close/>
                <a:moveTo>
                  <a:pt x="947266" y="0"/>
                </a:moveTo>
                <a:cubicBezTo>
                  <a:pt x="970760" y="20626"/>
                  <a:pt x="994253" y="35359"/>
                  <a:pt x="1020683" y="53038"/>
                </a:cubicBezTo>
                <a:cubicBezTo>
                  <a:pt x="1052987" y="76611"/>
                  <a:pt x="1076481" y="103130"/>
                  <a:pt x="1108785" y="126702"/>
                </a:cubicBezTo>
                <a:cubicBezTo>
                  <a:pt x="1144025" y="153221"/>
                  <a:pt x="1179266" y="182686"/>
                  <a:pt x="1211569" y="212152"/>
                </a:cubicBezTo>
                <a:cubicBezTo>
                  <a:pt x="1243873" y="238671"/>
                  <a:pt x="1264430" y="256350"/>
                  <a:pt x="1296733" y="282870"/>
                </a:cubicBezTo>
                <a:cubicBezTo>
                  <a:pt x="1326100" y="303495"/>
                  <a:pt x="1349594" y="327068"/>
                  <a:pt x="1376024" y="347694"/>
                </a:cubicBezTo>
                <a:cubicBezTo>
                  <a:pt x="1387771" y="356534"/>
                  <a:pt x="1402455" y="374213"/>
                  <a:pt x="1414201" y="380106"/>
                </a:cubicBezTo>
                <a:cubicBezTo>
                  <a:pt x="1425948" y="388946"/>
                  <a:pt x="1434759" y="397785"/>
                  <a:pt x="1446505" y="403678"/>
                </a:cubicBezTo>
                <a:cubicBezTo>
                  <a:pt x="1440631" y="400731"/>
                  <a:pt x="1387771" y="450823"/>
                  <a:pt x="1381898" y="456716"/>
                </a:cubicBezTo>
                <a:cubicBezTo>
                  <a:pt x="1373088" y="465556"/>
                  <a:pt x="1361341" y="474395"/>
                  <a:pt x="1349594" y="483235"/>
                </a:cubicBezTo>
                <a:cubicBezTo>
                  <a:pt x="1348125" y="484708"/>
                  <a:pt x="1345189" y="489128"/>
                  <a:pt x="1341518" y="493180"/>
                </a:cubicBezTo>
                <a:lnTo>
                  <a:pt x="1340916" y="493553"/>
                </a:lnTo>
                <a:lnTo>
                  <a:pt x="1340916" y="494445"/>
                </a:lnTo>
                <a:lnTo>
                  <a:pt x="1288471" y="541789"/>
                </a:lnTo>
                <a:lnTo>
                  <a:pt x="1287387" y="542820"/>
                </a:lnTo>
                <a:lnTo>
                  <a:pt x="1286898" y="543210"/>
                </a:lnTo>
                <a:lnTo>
                  <a:pt x="1228712" y="595737"/>
                </a:lnTo>
                <a:cubicBezTo>
                  <a:pt x="1188927" y="626981"/>
                  <a:pt x="1147309" y="656291"/>
                  <a:pt x="1105508" y="685415"/>
                </a:cubicBezTo>
                <a:lnTo>
                  <a:pt x="996086" y="763384"/>
                </a:lnTo>
                <a:lnTo>
                  <a:pt x="982350" y="773340"/>
                </a:lnTo>
                <a:lnTo>
                  <a:pt x="979268" y="775631"/>
                </a:lnTo>
                <a:lnTo>
                  <a:pt x="865700" y="871962"/>
                </a:lnTo>
                <a:cubicBezTo>
                  <a:pt x="865700" y="871962"/>
                  <a:pt x="862767" y="871962"/>
                  <a:pt x="862767" y="869013"/>
                </a:cubicBezTo>
                <a:cubicBezTo>
                  <a:pt x="862400" y="864958"/>
                  <a:pt x="862079" y="858414"/>
                  <a:pt x="861730" y="850061"/>
                </a:cubicBezTo>
                <a:lnTo>
                  <a:pt x="860696" y="824566"/>
                </a:lnTo>
                <a:lnTo>
                  <a:pt x="860171" y="819545"/>
                </a:lnTo>
                <a:cubicBezTo>
                  <a:pt x="856321" y="782968"/>
                  <a:pt x="852105" y="741047"/>
                  <a:pt x="849722" y="700784"/>
                </a:cubicBezTo>
                <a:lnTo>
                  <a:pt x="849611" y="697427"/>
                </a:lnTo>
                <a:lnTo>
                  <a:pt x="845029" y="674079"/>
                </a:lnTo>
                <a:cubicBezTo>
                  <a:pt x="842531" y="664632"/>
                  <a:pt x="839632" y="656775"/>
                  <a:pt x="836257" y="651187"/>
                </a:cubicBezTo>
                <a:lnTo>
                  <a:pt x="824758" y="642013"/>
                </a:lnTo>
                <a:lnTo>
                  <a:pt x="671921" y="638721"/>
                </a:lnTo>
                <a:lnTo>
                  <a:pt x="528356" y="641913"/>
                </a:lnTo>
                <a:cubicBezTo>
                  <a:pt x="478488" y="643387"/>
                  <a:pt x="427886" y="646337"/>
                  <a:pt x="376918" y="649655"/>
                </a:cubicBezTo>
                <a:lnTo>
                  <a:pt x="238451" y="658625"/>
                </a:lnTo>
                <a:lnTo>
                  <a:pt x="223059" y="660199"/>
                </a:lnTo>
                <a:lnTo>
                  <a:pt x="172700" y="665923"/>
                </a:lnTo>
                <a:lnTo>
                  <a:pt x="146449" y="669200"/>
                </a:lnTo>
                <a:lnTo>
                  <a:pt x="130090" y="670766"/>
                </a:lnTo>
                <a:lnTo>
                  <a:pt x="119303" y="671992"/>
                </a:lnTo>
                <a:lnTo>
                  <a:pt x="86998" y="674891"/>
                </a:lnTo>
                <a:lnTo>
                  <a:pt x="69000" y="676614"/>
                </a:lnTo>
                <a:lnTo>
                  <a:pt x="68195" y="676578"/>
                </a:lnTo>
                <a:lnTo>
                  <a:pt x="65912" y="676783"/>
                </a:lnTo>
                <a:lnTo>
                  <a:pt x="19176" y="674995"/>
                </a:lnTo>
                <a:lnTo>
                  <a:pt x="17940" y="675462"/>
                </a:lnTo>
                <a:cubicBezTo>
                  <a:pt x="16473" y="675093"/>
                  <a:pt x="15006" y="674355"/>
                  <a:pt x="15006" y="674355"/>
                </a:cubicBezTo>
                <a:lnTo>
                  <a:pt x="14959" y="673023"/>
                </a:lnTo>
                <a:lnTo>
                  <a:pt x="17708" y="674252"/>
                </a:lnTo>
                <a:lnTo>
                  <a:pt x="17560" y="671576"/>
                </a:lnTo>
                <a:lnTo>
                  <a:pt x="14948" y="672743"/>
                </a:lnTo>
                <a:lnTo>
                  <a:pt x="6206" y="429559"/>
                </a:lnTo>
                <a:cubicBezTo>
                  <a:pt x="6206" y="391218"/>
                  <a:pt x="-5528" y="341079"/>
                  <a:pt x="3272" y="305686"/>
                </a:cubicBezTo>
                <a:cubicBezTo>
                  <a:pt x="3272" y="305686"/>
                  <a:pt x="6206" y="305686"/>
                  <a:pt x="6206" y="302737"/>
                </a:cubicBezTo>
                <a:lnTo>
                  <a:pt x="11451" y="302684"/>
                </a:lnTo>
                <a:lnTo>
                  <a:pt x="12668" y="299679"/>
                </a:lnTo>
                <a:cubicBezTo>
                  <a:pt x="30262" y="262607"/>
                  <a:pt x="74247" y="195655"/>
                  <a:pt x="85243" y="193442"/>
                </a:cubicBezTo>
                <a:cubicBezTo>
                  <a:pt x="126296" y="187540"/>
                  <a:pt x="168082" y="186802"/>
                  <a:pt x="209868" y="187171"/>
                </a:cubicBezTo>
                <a:cubicBezTo>
                  <a:pt x="251654" y="187540"/>
                  <a:pt x="293439" y="189016"/>
                  <a:pt x="334492" y="187540"/>
                </a:cubicBezTo>
                <a:cubicBezTo>
                  <a:pt x="378477" y="186065"/>
                  <a:pt x="422463" y="188278"/>
                  <a:pt x="466448" y="191229"/>
                </a:cubicBezTo>
                <a:lnTo>
                  <a:pt x="551013" y="196430"/>
                </a:lnTo>
                <a:lnTo>
                  <a:pt x="480232" y="195599"/>
                </a:lnTo>
                <a:lnTo>
                  <a:pt x="481623" y="195882"/>
                </a:lnTo>
                <a:lnTo>
                  <a:pt x="578188" y="200106"/>
                </a:lnTo>
                <a:cubicBezTo>
                  <a:pt x="600184" y="200106"/>
                  <a:pt x="622914" y="201572"/>
                  <a:pt x="645643" y="203037"/>
                </a:cubicBezTo>
                <a:lnTo>
                  <a:pt x="655856" y="203481"/>
                </a:lnTo>
                <a:lnTo>
                  <a:pt x="660021" y="200930"/>
                </a:lnTo>
                <a:lnTo>
                  <a:pt x="598403" y="199344"/>
                </a:lnTo>
                <a:lnTo>
                  <a:pt x="551013" y="196430"/>
                </a:lnTo>
                <a:lnTo>
                  <a:pt x="579343" y="196762"/>
                </a:lnTo>
                <a:lnTo>
                  <a:pt x="660120" y="200869"/>
                </a:lnTo>
                <a:lnTo>
                  <a:pt x="662632" y="199330"/>
                </a:lnTo>
                <a:lnTo>
                  <a:pt x="748123" y="203552"/>
                </a:lnTo>
                <a:lnTo>
                  <a:pt x="839975" y="207491"/>
                </a:lnTo>
                <a:lnTo>
                  <a:pt x="838933" y="174440"/>
                </a:lnTo>
                <a:lnTo>
                  <a:pt x="848356" y="92902"/>
                </a:lnTo>
                <a:lnTo>
                  <a:pt x="834829" y="81269"/>
                </a:lnTo>
                <a:cubicBezTo>
                  <a:pt x="834829" y="81269"/>
                  <a:pt x="834829" y="78317"/>
                  <a:pt x="834829" y="78317"/>
                </a:cubicBezTo>
                <a:cubicBezTo>
                  <a:pt x="867125" y="54702"/>
                  <a:pt x="902356" y="34038"/>
                  <a:pt x="931716" y="4518"/>
                </a:cubicBezTo>
                <a:cubicBezTo>
                  <a:pt x="931716" y="4518"/>
                  <a:pt x="932450" y="3780"/>
                  <a:pt x="933184" y="3411"/>
                </a:cubicBezTo>
                <a:cubicBezTo>
                  <a:pt x="933918" y="3042"/>
                  <a:pt x="934652" y="3042"/>
                  <a:pt x="934652" y="4518"/>
                </a:cubicBezTo>
                <a:lnTo>
                  <a:pt x="938382" y="7325"/>
                </a:lnTo>
                <a:lnTo>
                  <a:pt x="947266"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10" name="MH_Other_3"/>
          <p:cNvSpPr/>
          <p:nvPr>
            <p:custDataLst>
              <p:tags r:id="rId8"/>
            </p:custDataLst>
          </p:nvPr>
        </p:nvSpPr>
        <p:spPr bwMode="auto">
          <a:xfrm>
            <a:off x="7926389" y="2716696"/>
            <a:ext cx="503237" cy="303213"/>
          </a:xfrm>
          <a:custGeom>
            <a:avLst/>
            <a:gdLst/>
            <a:ahLst/>
            <a:cxnLst/>
            <a:rect l="0" t="0" r="r" b="b"/>
            <a:pathLst>
              <a:path w="1446505" h="871962">
                <a:moveTo>
                  <a:pt x="14948" y="672743"/>
                </a:moveTo>
                <a:lnTo>
                  <a:pt x="14959" y="673023"/>
                </a:lnTo>
                <a:lnTo>
                  <a:pt x="14639" y="672880"/>
                </a:lnTo>
                <a:lnTo>
                  <a:pt x="14948" y="672743"/>
                </a:lnTo>
                <a:close/>
                <a:moveTo>
                  <a:pt x="834624" y="209741"/>
                </a:moveTo>
                <a:lnTo>
                  <a:pt x="840060" y="210194"/>
                </a:lnTo>
                <a:lnTo>
                  <a:pt x="840054" y="210017"/>
                </a:lnTo>
                <a:lnTo>
                  <a:pt x="834624" y="209741"/>
                </a:lnTo>
                <a:close/>
                <a:moveTo>
                  <a:pt x="677265" y="202293"/>
                </a:moveTo>
                <a:lnTo>
                  <a:pt x="674619" y="203138"/>
                </a:lnTo>
                <a:lnTo>
                  <a:pt x="682685" y="203138"/>
                </a:lnTo>
                <a:lnTo>
                  <a:pt x="692289" y="205065"/>
                </a:lnTo>
                <a:lnTo>
                  <a:pt x="713098" y="205969"/>
                </a:lnTo>
                <a:lnTo>
                  <a:pt x="737912" y="205969"/>
                </a:lnTo>
                <a:lnTo>
                  <a:pt x="724090" y="205255"/>
                </a:lnTo>
                <a:cubicBezTo>
                  <a:pt x="709457" y="205255"/>
                  <a:pt x="691897" y="205255"/>
                  <a:pt x="677265" y="202293"/>
                </a:cubicBezTo>
                <a:close/>
                <a:moveTo>
                  <a:pt x="155136" y="196074"/>
                </a:moveTo>
                <a:lnTo>
                  <a:pt x="138026" y="196393"/>
                </a:lnTo>
                <a:lnTo>
                  <a:pt x="133567" y="197091"/>
                </a:lnTo>
                <a:lnTo>
                  <a:pt x="135335" y="197174"/>
                </a:lnTo>
                <a:lnTo>
                  <a:pt x="155136" y="196074"/>
                </a:lnTo>
                <a:close/>
                <a:moveTo>
                  <a:pt x="848501" y="103952"/>
                </a:moveTo>
                <a:lnTo>
                  <a:pt x="846184" y="115586"/>
                </a:lnTo>
                <a:lnTo>
                  <a:pt x="845949" y="120471"/>
                </a:lnTo>
                <a:lnTo>
                  <a:pt x="848501" y="103952"/>
                </a:lnTo>
                <a:close/>
                <a:moveTo>
                  <a:pt x="917138" y="24840"/>
                </a:moveTo>
                <a:lnTo>
                  <a:pt x="902356" y="31086"/>
                </a:lnTo>
                <a:cubicBezTo>
                  <a:pt x="887676" y="42894"/>
                  <a:pt x="884740" y="45846"/>
                  <a:pt x="870061" y="54702"/>
                </a:cubicBezTo>
                <a:lnTo>
                  <a:pt x="854428" y="70133"/>
                </a:lnTo>
                <a:lnTo>
                  <a:pt x="854869" y="70510"/>
                </a:lnTo>
                <a:lnTo>
                  <a:pt x="899912" y="39042"/>
                </a:lnTo>
                <a:lnTo>
                  <a:pt x="917138" y="24840"/>
                </a:lnTo>
                <a:close/>
                <a:moveTo>
                  <a:pt x="947266" y="0"/>
                </a:moveTo>
                <a:cubicBezTo>
                  <a:pt x="970760" y="20626"/>
                  <a:pt x="994253" y="35359"/>
                  <a:pt x="1020683" y="53038"/>
                </a:cubicBezTo>
                <a:cubicBezTo>
                  <a:pt x="1052987" y="76611"/>
                  <a:pt x="1076481" y="103130"/>
                  <a:pt x="1108785" y="126702"/>
                </a:cubicBezTo>
                <a:cubicBezTo>
                  <a:pt x="1144025" y="153221"/>
                  <a:pt x="1179266" y="182686"/>
                  <a:pt x="1211569" y="212152"/>
                </a:cubicBezTo>
                <a:cubicBezTo>
                  <a:pt x="1243873" y="238671"/>
                  <a:pt x="1264430" y="256350"/>
                  <a:pt x="1296733" y="282870"/>
                </a:cubicBezTo>
                <a:cubicBezTo>
                  <a:pt x="1326100" y="303495"/>
                  <a:pt x="1349594" y="327068"/>
                  <a:pt x="1376024" y="347694"/>
                </a:cubicBezTo>
                <a:cubicBezTo>
                  <a:pt x="1387771" y="356534"/>
                  <a:pt x="1402455" y="374213"/>
                  <a:pt x="1414201" y="380106"/>
                </a:cubicBezTo>
                <a:cubicBezTo>
                  <a:pt x="1425948" y="388946"/>
                  <a:pt x="1434759" y="397785"/>
                  <a:pt x="1446505" y="403678"/>
                </a:cubicBezTo>
                <a:cubicBezTo>
                  <a:pt x="1440631" y="400731"/>
                  <a:pt x="1387771" y="450823"/>
                  <a:pt x="1381898" y="456716"/>
                </a:cubicBezTo>
                <a:cubicBezTo>
                  <a:pt x="1373088" y="465556"/>
                  <a:pt x="1361341" y="474395"/>
                  <a:pt x="1349594" y="483235"/>
                </a:cubicBezTo>
                <a:cubicBezTo>
                  <a:pt x="1348125" y="484708"/>
                  <a:pt x="1345189" y="489128"/>
                  <a:pt x="1341518" y="493180"/>
                </a:cubicBezTo>
                <a:lnTo>
                  <a:pt x="1340916" y="493553"/>
                </a:lnTo>
                <a:lnTo>
                  <a:pt x="1340916" y="494445"/>
                </a:lnTo>
                <a:lnTo>
                  <a:pt x="1288471" y="541789"/>
                </a:lnTo>
                <a:lnTo>
                  <a:pt x="1287387" y="542820"/>
                </a:lnTo>
                <a:lnTo>
                  <a:pt x="1286898" y="543210"/>
                </a:lnTo>
                <a:lnTo>
                  <a:pt x="1228712" y="595737"/>
                </a:lnTo>
                <a:cubicBezTo>
                  <a:pt x="1188927" y="626981"/>
                  <a:pt x="1147309" y="656291"/>
                  <a:pt x="1105508" y="685415"/>
                </a:cubicBezTo>
                <a:lnTo>
                  <a:pt x="996086" y="763384"/>
                </a:lnTo>
                <a:lnTo>
                  <a:pt x="982350" y="773340"/>
                </a:lnTo>
                <a:lnTo>
                  <a:pt x="979268" y="775631"/>
                </a:lnTo>
                <a:lnTo>
                  <a:pt x="865700" y="871962"/>
                </a:lnTo>
                <a:cubicBezTo>
                  <a:pt x="865700" y="871962"/>
                  <a:pt x="862767" y="871962"/>
                  <a:pt x="862767" y="869013"/>
                </a:cubicBezTo>
                <a:cubicBezTo>
                  <a:pt x="862400" y="864958"/>
                  <a:pt x="862079" y="858414"/>
                  <a:pt x="861730" y="850061"/>
                </a:cubicBezTo>
                <a:lnTo>
                  <a:pt x="860696" y="824566"/>
                </a:lnTo>
                <a:lnTo>
                  <a:pt x="860171" y="819545"/>
                </a:lnTo>
                <a:cubicBezTo>
                  <a:pt x="856321" y="782968"/>
                  <a:pt x="852105" y="741047"/>
                  <a:pt x="849722" y="700784"/>
                </a:cubicBezTo>
                <a:lnTo>
                  <a:pt x="849611" y="697427"/>
                </a:lnTo>
                <a:lnTo>
                  <a:pt x="845029" y="674079"/>
                </a:lnTo>
                <a:cubicBezTo>
                  <a:pt x="842531" y="664632"/>
                  <a:pt x="839632" y="656775"/>
                  <a:pt x="836257" y="651187"/>
                </a:cubicBezTo>
                <a:lnTo>
                  <a:pt x="824758" y="642013"/>
                </a:lnTo>
                <a:lnTo>
                  <a:pt x="671921" y="638721"/>
                </a:lnTo>
                <a:lnTo>
                  <a:pt x="528356" y="641913"/>
                </a:lnTo>
                <a:cubicBezTo>
                  <a:pt x="478488" y="643387"/>
                  <a:pt x="427886" y="646337"/>
                  <a:pt x="376918" y="649655"/>
                </a:cubicBezTo>
                <a:lnTo>
                  <a:pt x="238451" y="658625"/>
                </a:lnTo>
                <a:lnTo>
                  <a:pt x="223059" y="660199"/>
                </a:lnTo>
                <a:lnTo>
                  <a:pt x="172700" y="665923"/>
                </a:lnTo>
                <a:lnTo>
                  <a:pt x="146449" y="669200"/>
                </a:lnTo>
                <a:lnTo>
                  <a:pt x="130090" y="670766"/>
                </a:lnTo>
                <a:lnTo>
                  <a:pt x="119303" y="671992"/>
                </a:lnTo>
                <a:lnTo>
                  <a:pt x="86998" y="674891"/>
                </a:lnTo>
                <a:lnTo>
                  <a:pt x="69000" y="676614"/>
                </a:lnTo>
                <a:lnTo>
                  <a:pt x="68195" y="676578"/>
                </a:lnTo>
                <a:lnTo>
                  <a:pt x="65912" y="676783"/>
                </a:lnTo>
                <a:lnTo>
                  <a:pt x="19176" y="674995"/>
                </a:lnTo>
                <a:lnTo>
                  <a:pt x="17940" y="675462"/>
                </a:lnTo>
                <a:cubicBezTo>
                  <a:pt x="16473" y="675093"/>
                  <a:pt x="15006" y="674355"/>
                  <a:pt x="15006" y="674355"/>
                </a:cubicBezTo>
                <a:lnTo>
                  <a:pt x="14959" y="673023"/>
                </a:lnTo>
                <a:lnTo>
                  <a:pt x="17708" y="674252"/>
                </a:lnTo>
                <a:lnTo>
                  <a:pt x="17560" y="671576"/>
                </a:lnTo>
                <a:lnTo>
                  <a:pt x="14948" y="672743"/>
                </a:lnTo>
                <a:lnTo>
                  <a:pt x="6206" y="429559"/>
                </a:lnTo>
                <a:cubicBezTo>
                  <a:pt x="6206" y="391218"/>
                  <a:pt x="-5528" y="341079"/>
                  <a:pt x="3272" y="305686"/>
                </a:cubicBezTo>
                <a:cubicBezTo>
                  <a:pt x="3272" y="305686"/>
                  <a:pt x="6206" y="305686"/>
                  <a:pt x="6206" y="302737"/>
                </a:cubicBezTo>
                <a:lnTo>
                  <a:pt x="11451" y="302684"/>
                </a:lnTo>
                <a:lnTo>
                  <a:pt x="12668" y="299679"/>
                </a:lnTo>
                <a:cubicBezTo>
                  <a:pt x="30262" y="262607"/>
                  <a:pt x="74247" y="195655"/>
                  <a:pt x="85243" y="193442"/>
                </a:cubicBezTo>
                <a:cubicBezTo>
                  <a:pt x="126296" y="187540"/>
                  <a:pt x="168082" y="186802"/>
                  <a:pt x="209868" y="187171"/>
                </a:cubicBezTo>
                <a:cubicBezTo>
                  <a:pt x="251654" y="187540"/>
                  <a:pt x="293439" y="189016"/>
                  <a:pt x="334492" y="187540"/>
                </a:cubicBezTo>
                <a:cubicBezTo>
                  <a:pt x="378477" y="186065"/>
                  <a:pt x="422463" y="188278"/>
                  <a:pt x="466448" y="191229"/>
                </a:cubicBezTo>
                <a:lnTo>
                  <a:pt x="551013" y="196430"/>
                </a:lnTo>
                <a:lnTo>
                  <a:pt x="480232" y="195599"/>
                </a:lnTo>
                <a:lnTo>
                  <a:pt x="481623" y="195882"/>
                </a:lnTo>
                <a:lnTo>
                  <a:pt x="578188" y="200106"/>
                </a:lnTo>
                <a:cubicBezTo>
                  <a:pt x="600184" y="200106"/>
                  <a:pt x="622914" y="201572"/>
                  <a:pt x="645643" y="203037"/>
                </a:cubicBezTo>
                <a:lnTo>
                  <a:pt x="655856" y="203481"/>
                </a:lnTo>
                <a:lnTo>
                  <a:pt x="660021" y="200930"/>
                </a:lnTo>
                <a:lnTo>
                  <a:pt x="598403" y="199344"/>
                </a:lnTo>
                <a:lnTo>
                  <a:pt x="551013" y="196430"/>
                </a:lnTo>
                <a:lnTo>
                  <a:pt x="579343" y="196762"/>
                </a:lnTo>
                <a:lnTo>
                  <a:pt x="660120" y="200869"/>
                </a:lnTo>
                <a:lnTo>
                  <a:pt x="662632" y="199330"/>
                </a:lnTo>
                <a:lnTo>
                  <a:pt x="748123" y="203552"/>
                </a:lnTo>
                <a:lnTo>
                  <a:pt x="839975" y="207491"/>
                </a:lnTo>
                <a:lnTo>
                  <a:pt x="838933" y="174440"/>
                </a:lnTo>
                <a:lnTo>
                  <a:pt x="848356" y="92902"/>
                </a:lnTo>
                <a:lnTo>
                  <a:pt x="834829" y="81269"/>
                </a:lnTo>
                <a:cubicBezTo>
                  <a:pt x="834829" y="81269"/>
                  <a:pt x="834829" y="78317"/>
                  <a:pt x="834829" y="78317"/>
                </a:cubicBezTo>
                <a:cubicBezTo>
                  <a:pt x="867125" y="54702"/>
                  <a:pt x="902356" y="34038"/>
                  <a:pt x="931716" y="4518"/>
                </a:cubicBezTo>
                <a:cubicBezTo>
                  <a:pt x="931716" y="4518"/>
                  <a:pt x="932450" y="3780"/>
                  <a:pt x="933184" y="3411"/>
                </a:cubicBezTo>
                <a:cubicBezTo>
                  <a:pt x="933918" y="3042"/>
                  <a:pt x="934652" y="3042"/>
                  <a:pt x="934652" y="4518"/>
                </a:cubicBezTo>
                <a:lnTo>
                  <a:pt x="938382" y="7325"/>
                </a:lnTo>
                <a:lnTo>
                  <a:pt x="947266"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b="1">
              <a:solidFill>
                <a:srgbClr val="FFFFFF"/>
              </a:solidFill>
              <a:latin typeface="华文新魏" panose="02010800040101010101" pitchFamily="2" charset="-122"/>
              <a:ea typeface="华文新魏" panose="02010800040101010101" pitchFamily="2" charset="-122"/>
            </a:endParaRPr>
          </a:p>
        </p:txBody>
      </p:sp>
      <p:sp>
        <p:nvSpPr>
          <p:cNvPr id="11" name="MH_Text_1"/>
          <p:cNvSpPr txBox="1">
            <a:spLocks noChangeArrowheads="1"/>
          </p:cNvSpPr>
          <p:nvPr>
            <p:custDataLst>
              <p:tags r:id="rId9"/>
            </p:custDataLst>
          </p:nvPr>
        </p:nvSpPr>
        <p:spPr bwMode="auto">
          <a:xfrm>
            <a:off x="2176464" y="3824771"/>
            <a:ext cx="177323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defPPr>
              <a:defRPr lang="zh-CN"/>
            </a:defPPr>
            <a:lvl1pPr marL="0" indent="0" algn="ctr" eaLnBrk="1" hangingPunct="1">
              <a:lnSpc>
                <a:spcPct val="120000"/>
              </a:lnSpc>
              <a:buSzPct val="80000"/>
              <a:defRPr>
                <a:solidFill>
                  <a:srgbClr val="A7CA28"/>
                </a:solidFill>
                <a:latin typeface="华康少女文字W5(P)" panose="040F0500000000000000" pitchFamily="82" charset="-122"/>
                <a:ea typeface="华康少女文字W5(P)" panose="040F0500000000000000" pitchFamily="82" charset="-122"/>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40000"/>
              </a:lnSpc>
            </a:pPr>
            <a:r>
              <a:rPr lang="zh-CN" altLang="en-US" sz="1600" dirty="0">
                <a:solidFill>
                  <a:schemeClr val="tx1"/>
                </a:solidFill>
                <a:latin typeface="幼圆" panose="02010509060101010101" pitchFamily="49" charset="-122"/>
                <a:ea typeface="幼圆" panose="02010509060101010101" pitchFamily="49" charset="-122"/>
              </a:rPr>
              <a:t>用户可以在投影仪或者计算机上进行演示也可以将演示文稿打印</a:t>
            </a:r>
            <a:endParaRPr lang="zh-CN" altLang="en-US" sz="1600" dirty="0">
              <a:solidFill>
                <a:schemeClr val="tx1"/>
              </a:solidFill>
              <a:latin typeface="幼圆" panose="02010509060101010101" pitchFamily="49" charset="-122"/>
              <a:ea typeface="幼圆" panose="02010509060101010101" pitchFamily="49" charset="-122"/>
            </a:endParaRPr>
          </a:p>
        </p:txBody>
      </p:sp>
      <p:sp>
        <p:nvSpPr>
          <p:cNvPr id="12" name="MH_Text_2"/>
          <p:cNvSpPr txBox="1">
            <a:spLocks noChangeArrowheads="1"/>
          </p:cNvSpPr>
          <p:nvPr>
            <p:custDataLst>
              <p:tags r:id="rId10"/>
            </p:custDataLst>
          </p:nvPr>
        </p:nvSpPr>
        <p:spPr bwMode="auto">
          <a:xfrm>
            <a:off x="4195763" y="3824771"/>
            <a:ext cx="1771459"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marL="285750" indent="-28575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lnSpc>
                <a:spcPct val="140000"/>
              </a:lnSpc>
              <a:buSzPct val="80000"/>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a:t>
            </a:r>
            <a:endParaRPr lang="zh-CN" altLang="en-US" sz="1600" dirty="0">
              <a:latin typeface="幼圆" panose="02010509060101010101" pitchFamily="49" charset="-122"/>
              <a:ea typeface="幼圆" panose="02010509060101010101" pitchFamily="49" charset="-122"/>
            </a:endParaRPr>
          </a:p>
        </p:txBody>
      </p:sp>
      <p:sp>
        <p:nvSpPr>
          <p:cNvPr id="13" name="MH_Text_3"/>
          <p:cNvSpPr txBox="1">
            <a:spLocks noChangeArrowheads="1"/>
          </p:cNvSpPr>
          <p:nvPr>
            <p:custDataLst>
              <p:tags r:id="rId11"/>
            </p:custDataLst>
          </p:nvPr>
        </p:nvSpPr>
        <p:spPr bwMode="auto">
          <a:xfrm>
            <a:off x="6213475" y="3824771"/>
            <a:ext cx="1773238"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marL="285750" indent="-28575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lnSpc>
                <a:spcPct val="140000"/>
              </a:lnSpc>
              <a:buSzPct val="80000"/>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a:t>
            </a:r>
            <a:endParaRPr lang="zh-CN" altLang="en-US" sz="1600" dirty="0">
              <a:latin typeface="幼圆" panose="02010509060101010101" pitchFamily="49" charset="-122"/>
              <a:ea typeface="幼圆" panose="02010509060101010101" pitchFamily="49" charset="-122"/>
            </a:endParaRPr>
          </a:p>
        </p:txBody>
      </p:sp>
      <p:sp>
        <p:nvSpPr>
          <p:cNvPr id="14" name="MH_Text_4"/>
          <p:cNvSpPr txBox="1">
            <a:spLocks noChangeArrowheads="1"/>
          </p:cNvSpPr>
          <p:nvPr>
            <p:custDataLst>
              <p:tags r:id="rId12"/>
            </p:custDataLst>
          </p:nvPr>
        </p:nvSpPr>
        <p:spPr bwMode="auto">
          <a:xfrm>
            <a:off x="8231189" y="3824771"/>
            <a:ext cx="177323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marL="285750" indent="-28575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indent="0" algn="ctr">
              <a:lnSpc>
                <a:spcPct val="140000"/>
              </a:lnSpc>
              <a:buSzPct val="80000"/>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a:t>
            </a:r>
            <a:endParaRPr lang="zh-CN" altLang="en-US" sz="1600"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style.rotation</p:attrName>
                                        </p:attrNameLst>
                                      </p:cBhvr>
                                      <p:tavLst>
                                        <p:tav tm="0">
                                          <p:val>
                                            <p:fltVal val="90"/>
                                          </p:val>
                                        </p:tav>
                                        <p:tav tm="100000">
                                          <p:val>
                                            <p:fltVal val="0"/>
                                          </p:val>
                                        </p:tav>
                                      </p:tavLst>
                                    </p:anim>
                                    <p:animEffect transition="in" filter="fade">
                                      <p:cBhvr>
                                        <p:cTn id="28" dur="1000"/>
                                        <p:tgtEl>
                                          <p:spTgt spid="7"/>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childTnLst>
                          </p:cTn>
                        </p:par>
                        <p:par>
                          <p:cTn id="47" fill="hold">
                            <p:stCondLst>
                              <p:cond delay="1000"/>
                            </p:stCondLst>
                            <p:childTnLst>
                              <p:par>
                                <p:cTn id="48" presetID="2" presetClass="entr" presetSubtype="4"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2" presetClass="entr" presetSubtype="4"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par>
                          <p:cTn id="57" fill="hold">
                            <p:stCondLst>
                              <p:cond delay="2000"/>
                            </p:stCondLst>
                            <p:childTnLst>
                              <p:par>
                                <p:cTn id="58" presetID="2" presetClass="entr" presetSubtype="4"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ppt_x"/>
                                          </p:val>
                                        </p:tav>
                                        <p:tav tm="100000">
                                          <p:val>
                                            <p:strVal val="#ppt_x"/>
                                          </p:val>
                                        </p:tav>
                                      </p:tavLst>
                                    </p:anim>
                                    <p:anim calcmode="lin" valueType="num">
                                      <p:cBhvr additive="base">
                                        <p:cTn id="61" dur="500" fill="hold"/>
                                        <p:tgtEl>
                                          <p:spTgt spid="13"/>
                                        </p:tgtEl>
                                        <p:attrNameLst>
                                          <p:attrName>ppt_y</p:attrName>
                                        </p:attrNameLst>
                                      </p:cBhvr>
                                      <p:tavLst>
                                        <p:tav tm="0">
                                          <p:val>
                                            <p:strVal val="1+#ppt_h/2"/>
                                          </p:val>
                                        </p:tav>
                                        <p:tav tm="100000">
                                          <p:val>
                                            <p:strVal val="#ppt_y"/>
                                          </p:val>
                                        </p:tav>
                                      </p:tavLst>
                                    </p:anim>
                                  </p:childTnLst>
                                </p:cTn>
                              </p:par>
                            </p:childTnLst>
                          </p:cTn>
                        </p:par>
                        <p:par>
                          <p:cTn id="62" fill="hold">
                            <p:stCondLst>
                              <p:cond delay="2500"/>
                            </p:stCondLst>
                            <p:childTnLst>
                              <p:par>
                                <p:cTn id="63" presetID="2" presetClass="entr" presetSubtype="4"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组合 27"/>
          <p:cNvGrpSpPr/>
          <p:nvPr/>
        </p:nvGrpSpPr>
        <p:grpSpPr>
          <a:xfrm>
            <a:off x="7610475" y="2460625"/>
            <a:ext cx="2311400" cy="2605088"/>
            <a:chOff x="7610475" y="2460625"/>
            <a:chExt cx="2311400" cy="2605088"/>
          </a:xfrm>
        </p:grpSpPr>
        <p:sp>
          <p:nvSpPr>
            <p:cNvPr id="6" name="MH_Other_3"/>
            <p:cNvSpPr/>
            <p:nvPr>
              <p:custDataLst>
                <p:tags r:id="rId2"/>
              </p:custDataLst>
            </p:nvPr>
          </p:nvSpPr>
          <p:spPr bwMode="auto">
            <a:xfrm>
              <a:off x="8434388" y="3278189"/>
              <a:ext cx="449262" cy="352425"/>
            </a:xfrm>
            <a:custGeom>
              <a:avLst/>
              <a:gdLst>
                <a:gd name="T0" fmla="*/ 0 w 223"/>
                <a:gd name="T1" fmla="*/ 2147483646 h 174"/>
                <a:gd name="T2" fmla="*/ 2147483646 w 223"/>
                <a:gd name="T3" fmla="*/ 2147483646 h 174"/>
                <a:gd name="T4" fmla="*/ 2147483646 w 223"/>
                <a:gd name="T5" fmla="*/ 2147483646 h 174"/>
                <a:gd name="T6" fmla="*/ 2147483646 w 223"/>
                <a:gd name="T7" fmla="*/ 2147483646 h 174"/>
                <a:gd name="T8" fmla="*/ 2147483646 w 223"/>
                <a:gd name="T9" fmla="*/ 2147483646 h 174"/>
                <a:gd name="T10" fmla="*/ 0 w 223"/>
                <a:gd name="T11" fmla="*/ 2147483646 h 17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3" h="174">
                  <a:moveTo>
                    <a:pt x="0" y="174"/>
                  </a:moveTo>
                  <a:cubicBezTo>
                    <a:pt x="12" y="127"/>
                    <a:pt x="16" y="82"/>
                    <a:pt x="16" y="34"/>
                  </a:cubicBezTo>
                  <a:cubicBezTo>
                    <a:pt x="16" y="19"/>
                    <a:pt x="84" y="31"/>
                    <a:pt x="102" y="16"/>
                  </a:cubicBezTo>
                  <a:cubicBezTo>
                    <a:pt x="120" y="0"/>
                    <a:pt x="157" y="0"/>
                    <a:pt x="162" y="12"/>
                  </a:cubicBezTo>
                  <a:cubicBezTo>
                    <a:pt x="162" y="12"/>
                    <a:pt x="172" y="78"/>
                    <a:pt x="223" y="174"/>
                  </a:cubicBezTo>
                  <a:lnTo>
                    <a:pt x="0" y="174"/>
                  </a:lnTo>
                  <a:close/>
                </a:path>
              </a:pathLst>
            </a:custGeom>
            <a:solidFill>
              <a:srgbClr val="97D5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MH_Other_4"/>
            <p:cNvSpPr>
              <a:spLocks noEditPoints="1"/>
            </p:cNvSpPr>
            <p:nvPr>
              <p:custDataLst>
                <p:tags r:id="rId3"/>
              </p:custDataLst>
            </p:nvPr>
          </p:nvSpPr>
          <p:spPr bwMode="auto">
            <a:xfrm>
              <a:off x="8420101" y="3270250"/>
              <a:ext cx="485775" cy="361950"/>
            </a:xfrm>
            <a:custGeom>
              <a:avLst/>
              <a:gdLst>
                <a:gd name="T0" fmla="*/ 2147483646 w 241"/>
                <a:gd name="T1" fmla="*/ 2147483646 h 179"/>
                <a:gd name="T2" fmla="*/ 2147483646 w 241"/>
                <a:gd name="T3" fmla="*/ 2147483646 h 179"/>
                <a:gd name="T4" fmla="*/ 2147483646 w 241"/>
                <a:gd name="T5" fmla="*/ 2147483646 h 179"/>
                <a:gd name="T6" fmla="*/ 2147483646 w 241"/>
                <a:gd name="T7" fmla="*/ 2147483646 h 179"/>
                <a:gd name="T8" fmla="*/ 2147483646 w 241"/>
                <a:gd name="T9" fmla="*/ 2147483646 h 179"/>
                <a:gd name="T10" fmla="*/ 2147483646 w 241"/>
                <a:gd name="T11" fmla="*/ 0 h 179"/>
                <a:gd name="T12" fmla="*/ 2147483646 w 241"/>
                <a:gd name="T13" fmla="*/ 0 h 179"/>
                <a:gd name="T14" fmla="*/ 2147483646 w 241"/>
                <a:gd name="T15" fmla="*/ 2147483646 h 179"/>
                <a:gd name="T16" fmla="*/ 2147483646 w 241"/>
                <a:gd name="T17" fmla="*/ 2147483646 h 179"/>
                <a:gd name="T18" fmla="*/ 2147483646 w 241"/>
                <a:gd name="T19" fmla="*/ 2147483646 h 179"/>
                <a:gd name="T20" fmla="*/ 2147483646 w 241"/>
                <a:gd name="T21" fmla="*/ 2147483646 h 179"/>
                <a:gd name="T22" fmla="*/ 2147483646 w 241"/>
                <a:gd name="T23" fmla="*/ 2147483646 h 179"/>
                <a:gd name="T24" fmla="*/ 2147483646 w 241"/>
                <a:gd name="T25" fmla="*/ 2147483646 h 179"/>
                <a:gd name="T26" fmla="*/ 2147483646 w 241"/>
                <a:gd name="T27" fmla="*/ 2147483646 h 179"/>
                <a:gd name="T28" fmla="*/ 2147483646 w 241"/>
                <a:gd name="T29" fmla="*/ 2147483646 h 179"/>
                <a:gd name="T30" fmla="*/ 2147483646 w 241"/>
                <a:gd name="T31" fmla="*/ 2147483646 h 179"/>
                <a:gd name="T32" fmla="*/ 2147483646 w 241"/>
                <a:gd name="T33" fmla="*/ 2147483646 h 179"/>
                <a:gd name="T34" fmla="*/ 2147483646 w 241"/>
                <a:gd name="T35" fmla="*/ 2147483646 h 179"/>
                <a:gd name="T36" fmla="*/ 2147483646 w 241"/>
                <a:gd name="T37" fmla="*/ 2147483646 h 179"/>
                <a:gd name="T38" fmla="*/ 2147483646 w 241"/>
                <a:gd name="T39" fmla="*/ 2147483646 h 179"/>
                <a:gd name="T40" fmla="*/ 0 w 241"/>
                <a:gd name="T41" fmla="*/ 2147483646 h 179"/>
                <a:gd name="T42" fmla="*/ 0 w 241"/>
                <a:gd name="T43" fmla="*/ 2147483646 h 179"/>
                <a:gd name="T44" fmla="*/ 2147483646 w 241"/>
                <a:gd name="T45" fmla="*/ 2147483646 h 179"/>
                <a:gd name="T46" fmla="*/ 2147483646 w 241"/>
                <a:gd name="T47" fmla="*/ 2147483646 h 179"/>
                <a:gd name="T48" fmla="*/ 2147483646 w 241"/>
                <a:gd name="T49" fmla="*/ 2147483646 h 179"/>
                <a:gd name="T50" fmla="*/ 2147483646 w 241"/>
                <a:gd name="T51" fmla="*/ 2147483646 h 179"/>
                <a:gd name="T52" fmla="*/ 2147483646 w 241"/>
                <a:gd name="T53" fmla="*/ 2147483646 h 17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41" h="179">
                  <a:moveTo>
                    <a:pt x="240" y="177"/>
                  </a:moveTo>
                  <a:cubicBezTo>
                    <a:pt x="236" y="172"/>
                    <a:pt x="233" y="166"/>
                    <a:pt x="230" y="160"/>
                  </a:cubicBezTo>
                  <a:cubicBezTo>
                    <a:pt x="221" y="143"/>
                    <a:pt x="213" y="126"/>
                    <a:pt x="205" y="109"/>
                  </a:cubicBezTo>
                  <a:cubicBezTo>
                    <a:pt x="196" y="89"/>
                    <a:pt x="189" y="72"/>
                    <a:pt x="184" y="56"/>
                  </a:cubicBezTo>
                  <a:cubicBezTo>
                    <a:pt x="178" y="39"/>
                    <a:pt x="172" y="20"/>
                    <a:pt x="168" y="1"/>
                  </a:cubicBezTo>
                  <a:cubicBezTo>
                    <a:pt x="168" y="0"/>
                    <a:pt x="168" y="0"/>
                    <a:pt x="168" y="0"/>
                  </a:cubicBezTo>
                  <a:cubicBezTo>
                    <a:pt x="165" y="0"/>
                    <a:pt x="165" y="0"/>
                    <a:pt x="165" y="0"/>
                  </a:cubicBezTo>
                  <a:cubicBezTo>
                    <a:pt x="165" y="2"/>
                    <a:pt x="165" y="2"/>
                    <a:pt x="165" y="2"/>
                  </a:cubicBezTo>
                  <a:cubicBezTo>
                    <a:pt x="166" y="10"/>
                    <a:pt x="168" y="19"/>
                    <a:pt x="171" y="30"/>
                  </a:cubicBezTo>
                  <a:cubicBezTo>
                    <a:pt x="173" y="39"/>
                    <a:pt x="176" y="49"/>
                    <a:pt x="179" y="58"/>
                  </a:cubicBezTo>
                  <a:cubicBezTo>
                    <a:pt x="185" y="76"/>
                    <a:pt x="191" y="94"/>
                    <a:pt x="199" y="112"/>
                  </a:cubicBezTo>
                  <a:cubicBezTo>
                    <a:pt x="206" y="129"/>
                    <a:pt x="214" y="146"/>
                    <a:pt x="223" y="164"/>
                  </a:cubicBezTo>
                  <a:cubicBezTo>
                    <a:pt x="226" y="169"/>
                    <a:pt x="228" y="174"/>
                    <a:pt x="231" y="178"/>
                  </a:cubicBezTo>
                  <a:cubicBezTo>
                    <a:pt x="231" y="179"/>
                    <a:pt x="231" y="179"/>
                    <a:pt x="231" y="179"/>
                  </a:cubicBezTo>
                  <a:cubicBezTo>
                    <a:pt x="241" y="179"/>
                    <a:pt x="241" y="179"/>
                    <a:pt x="241" y="179"/>
                  </a:cubicBezTo>
                  <a:lnTo>
                    <a:pt x="240" y="177"/>
                  </a:lnTo>
                  <a:close/>
                  <a:moveTo>
                    <a:pt x="23" y="30"/>
                  </a:moveTo>
                  <a:cubicBezTo>
                    <a:pt x="20" y="30"/>
                    <a:pt x="20" y="30"/>
                    <a:pt x="20" y="30"/>
                  </a:cubicBezTo>
                  <a:cubicBezTo>
                    <a:pt x="20" y="31"/>
                    <a:pt x="20" y="31"/>
                    <a:pt x="20" y="31"/>
                  </a:cubicBezTo>
                  <a:cubicBezTo>
                    <a:pt x="19" y="73"/>
                    <a:pt x="15" y="110"/>
                    <a:pt x="8" y="145"/>
                  </a:cubicBezTo>
                  <a:cubicBezTo>
                    <a:pt x="6" y="155"/>
                    <a:pt x="3" y="166"/>
                    <a:pt x="0" y="178"/>
                  </a:cubicBezTo>
                  <a:cubicBezTo>
                    <a:pt x="0" y="179"/>
                    <a:pt x="0" y="179"/>
                    <a:pt x="0" y="179"/>
                  </a:cubicBezTo>
                  <a:cubicBezTo>
                    <a:pt x="7" y="179"/>
                    <a:pt x="7" y="179"/>
                    <a:pt x="7" y="179"/>
                  </a:cubicBezTo>
                  <a:cubicBezTo>
                    <a:pt x="7" y="178"/>
                    <a:pt x="7" y="178"/>
                    <a:pt x="7" y="178"/>
                  </a:cubicBezTo>
                  <a:cubicBezTo>
                    <a:pt x="10" y="167"/>
                    <a:pt x="12" y="156"/>
                    <a:pt x="14" y="146"/>
                  </a:cubicBezTo>
                  <a:cubicBezTo>
                    <a:pt x="21" y="110"/>
                    <a:pt x="24" y="71"/>
                    <a:pt x="23" y="31"/>
                  </a:cubicBezTo>
                  <a:lnTo>
                    <a:pt x="23" y="30"/>
                  </a:lnTo>
                  <a:close/>
                </a:path>
              </a:pathLst>
            </a:custGeom>
            <a:solidFill>
              <a:srgbClr val="520E0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MH_Other_5"/>
            <p:cNvSpPr/>
            <p:nvPr>
              <p:custDataLst>
                <p:tags r:id="rId4"/>
              </p:custDataLst>
            </p:nvPr>
          </p:nvSpPr>
          <p:spPr bwMode="auto">
            <a:xfrm>
              <a:off x="8528051" y="3303589"/>
              <a:ext cx="169863" cy="173037"/>
            </a:xfrm>
            <a:custGeom>
              <a:avLst/>
              <a:gdLst>
                <a:gd name="T0" fmla="*/ 0 w 84"/>
                <a:gd name="T1" fmla="*/ 2147483646 h 86"/>
                <a:gd name="T2" fmla="*/ 2147483646 w 84"/>
                <a:gd name="T3" fmla="*/ 2147483646 h 86"/>
                <a:gd name="T4" fmla="*/ 2147483646 w 84"/>
                <a:gd name="T5" fmla="*/ 2147483646 h 86"/>
                <a:gd name="T6" fmla="*/ 0 w 84"/>
                <a:gd name="T7" fmla="*/ 2147483646 h 8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6">
                  <a:moveTo>
                    <a:pt x="0" y="16"/>
                  </a:moveTo>
                  <a:cubicBezTo>
                    <a:pt x="51" y="86"/>
                    <a:pt x="83" y="4"/>
                    <a:pt x="83" y="4"/>
                  </a:cubicBezTo>
                  <a:cubicBezTo>
                    <a:pt x="84" y="0"/>
                    <a:pt x="43" y="15"/>
                    <a:pt x="25" y="15"/>
                  </a:cubicBezTo>
                  <a:cubicBezTo>
                    <a:pt x="7" y="16"/>
                    <a:pt x="0" y="16"/>
                    <a:pt x="0" y="16"/>
                  </a:cubicBezTo>
                  <a:close/>
                </a:path>
              </a:pathLst>
            </a:custGeom>
            <a:solidFill>
              <a:srgbClr val="FDE4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MH_Other_6"/>
            <p:cNvSpPr/>
            <p:nvPr>
              <p:custDataLst>
                <p:tags r:id="rId5"/>
              </p:custDataLst>
            </p:nvPr>
          </p:nvSpPr>
          <p:spPr bwMode="auto">
            <a:xfrm>
              <a:off x="8505826" y="3321051"/>
              <a:ext cx="111125" cy="131763"/>
            </a:xfrm>
            <a:custGeom>
              <a:avLst/>
              <a:gdLst>
                <a:gd name="T0" fmla="*/ 2147483646 w 55"/>
                <a:gd name="T1" fmla="*/ 2147483646 h 65"/>
                <a:gd name="T2" fmla="*/ 2147483646 w 55"/>
                <a:gd name="T3" fmla="*/ 2147483646 h 65"/>
                <a:gd name="T4" fmla="*/ 2147483646 w 55"/>
                <a:gd name="T5" fmla="*/ 2147483646 h 65"/>
                <a:gd name="T6" fmla="*/ 0 w 55"/>
                <a:gd name="T7" fmla="*/ 0 h 65"/>
                <a:gd name="T8" fmla="*/ 2147483646 w 55"/>
                <a:gd name="T9" fmla="*/ 2147483646 h 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 h="65">
                  <a:moveTo>
                    <a:pt x="9" y="5"/>
                  </a:moveTo>
                  <a:cubicBezTo>
                    <a:pt x="9" y="5"/>
                    <a:pt x="48" y="28"/>
                    <a:pt x="51" y="34"/>
                  </a:cubicBezTo>
                  <a:cubicBezTo>
                    <a:pt x="55" y="40"/>
                    <a:pt x="27" y="44"/>
                    <a:pt x="30" y="65"/>
                  </a:cubicBezTo>
                  <a:cubicBezTo>
                    <a:pt x="30" y="65"/>
                    <a:pt x="3" y="30"/>
                    <a:pt x="0" y="0"/>
                  </a:cubicBezTo>
                  <a:lnTo>
                    <a:pt x="9" y="5"/>
                  </a:lnTo>
                  <a:close/>
                </a:path>
              </a:pathLst>
            </a:custGeom>
            <a:solidFill>
              <a:srgbClr val="97D5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MH_Other_7"/>
            <p:cNvSpPr/>
            <p:nvPr>
              <p:custDataLst>
                <p:tags r:id="rId6"/>
              </p:custDataLst>
            </p:nvPr>
          </p:nvSpPr>
          <p:spPr bwMode="auto">
            <a:xfrm>
              <a:off x="8616950" y="3294064"/>
              <a:ext cx="103188" cy="147637"/>
            </a:xfrm>
            <a:custGeom>
              <a:avLst/>
              <a:gdLst>
                <a:gd name="T0" fmla="*/ 2147483646 w 51"/>
                <a:gd name="T1" fmla="*/ 2147483646 h 73"/>
                <a:gd name="T2" fmla="*/ 2147483646 w 51"/>
                <a:gd name="T3" fmla="*/ 2147483646 h 73"/>
                <a:gd name="T4" fmla="*/ 2147483646 w 51"/>
                <a:gd name="T5" fmla="*/ 2147483646 h 73"/>
                <a:gd name="T6" fmla="*/ 2147483646 w 51"/>
                <a:gd name="T7" fmla="*/ 0 h 73"/>
                <a:gd name="T8" fmla="*/ 2147483646 w 51"/>
                <a:gd name="T9" fmla="*/ 2147483646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73">
                  <a:moveTo>
                    <a:pt x="41" y="7"/>
                  </a:moveTo>
                  <a:cubicBezTo>
                    <a:pt x="41" y="7"/>
                    <a:pt x="5" y="38"/>
                    <a:pt x="2" y="44"/>
                  </a:cubicBezTo>
                  <a:cubicBezTo>
                    <a:pt x="0" y="51"/>
                    <a:pt x="25" y="51"/>
                    <a:pt x="26" y="73"/>
                  </a:cubicBezTo>
                  <a:cubicBezTo>
                    <a:pt x="26" y="73"/>
                    <a:pt x="51" y="30"/>
                    <a:pt x="49" y="0"/>
                  </a:cubicBezTo>
                  <a:lnTo>
                    <a:pt x="41" y="7"/>
                  </a:lnTo>
                  <a:close/>
                </a:path>
              </a:pathLst>
            </a:custGeom>
            <a:solidFill>
              <a:srgbClr val="97D5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MH_Other_8"/>
            <p:cNvSpPr>
              <a:spLocks noEditPoints="1"/>
            </p:cNvSpPr>
            <p:nvPr>
              <p:custDataLst>
                <p:tags r:id="rId7"/>
              </p:custDataLst>
            </p:nvPr>
          </p:nvSpPr>
          <p:spPr bwMode="auto">
            <a:xfrm>
              <a:off x="8499475" y="3286126"/>
              <a:ext cx="222250" cy="188913"/>
            </a:xfrm>
            <a:custGeom>
              <a:avLst/>
              <a:gdLst>
                <a:gd name="T0" fmla="*/ 2147483646 w 110"/>
                <a:gd name="T1" fmla="*/ 2147483646 h 93"/>
                <a:gd name="T2" fmla="*/ 2147483646 w 110"/>
                <a:gd name="T3" fmla="*/ 2147483646 h 93"/>
                <a:gd name="T4" fmla="*/ 2147483646 w 110"/>
                <a:gd name="T5" fmla="*/ 2147483646 h 93"/>
                <a:gd name="T6" fmla="*/ 2147483646 w 110"/>
                <a:gd name="T7" fmla="*/ 2147483646 h 93"/>
                <a:gd name="T8" fmla="*/ 2147483646 w 110"/>
                <a:gd name="T9" fmla="*/ 2147483646 h 93"/>
                <a:gd name="T10" fmla="*/ 2147483646 w 110"/>
                <a:gd name="T11" fmla="*/ 2147483646 h 93"/>
                <a:gd name="T12" fmla="*/ 2147483646 w 110"/>
                <a:gd name="T13" fmla="*/ 2147483646 h 93"/>
                <a:gd name="T14" fmla="*/ 0 w 110"/>
                <a:gd name="T15" fmla="*/ 2147483646 h 93"/>
                <a:gd name="T16" fmla="*/ 2147483646 w 110"/>
                <a:gd name="T17" fmla="*/ 2147483646 h 93"/>
                <a:gd name="T18" fmla="*/ 2147483646 w 110"/>
                <a:gd name="T19" fmla="*/ 2147483646 h 93"/>
                <a:gd name="T20" fmla="*/ 2147483646 w 110"/>
                <a:gd name="T21" fmla="*/ 2147483646 h 93"/>
                <a:gd name="T22" fmla="*/ 2147483646 w 110"/>
                <a:gd name="T23" fmla="*/ 2147483646 h 93"/>
                <a:gd name="T24" fmla="*/ 2147483646 w 110"/>
                <a:gd name="T25" fmla="*/ 2147483646 h 93"/>
                <a:gd name="T26" fmla="*/ 2147483646 w 110"/>
                <a:gd name="T27" fmla="*/ 2147483646 h 93"/>
                <a:gd name="T28" fmla="*/ 2147483646 w 110"/>
                <a:gd name="T29" fmla="*/ 2147483646 h 93"/>
                <a:gd name="T30" fmla="*/ 2147483646 w 110"/>
                <a:gd name="T31" fmla="*/ 2147483646 h 93"/>
                <a:gd name="T32" fmla="*/ 2147483646 w 110"/>
                <a:gd name="T33" fmla="*/ 2147483646 h 93"/>
                <a:gd name="T34" fmla="*/ 2147483646 w 110"/>
                <a:gd name="T35" fmla="*/ 2147483646 h 93"/>
                <a:gd name="T36" fmla="*/ 2147483646 w 110"/>
                <a:gd name="T37" fmla="*/ 2147483646 h 93"/>
                <a:gd name="T38" fmla="*/ 2147483646 w 110"/>
                <a:gd name="T39" fmla="*/ 2147483646 h 93"/>
                <a:gd name="T40" fmla="*/ 2147483646 w 110"/>
                <a:gd name="T41" fmla="*/ 2147483646 h 93"/>
                <a:gd name="T42" fmla="*/ 2147483646 w 110"/>
                <a:gd name="T43" fmla="*/ 2147483646 h 93"/>
                <a:gd name="T44" fmla="*/ 2147483646 w 110"/>
                <a:gd name="T45" fmla="*/ 2147483646 h 93"/>
                <a:gd name="T46" fmla="*/ 2147483646 w 110"/>
                <a:gd name="T47" fmla="*/ 2147483646 h 93"/>
                <a:gd name="T48" fmla="*/ 2147483646 w 110"/>
                <a:gd name="T49" fmla="*/ 0 h 93"/>
                <a:gd name="T50" fmla="*/ 2147483646 w 110"/>
                <a:gd name="T51" fmla="*/ 2147483646 h 93"/>
                <a:gd name="T52" fmla="*/ 2147483646 w 110"/>
                <a:gd name="T53" fmla="*/ 2147483646 h 93"/>
                <a:gd name="T54" fmla="*/ 2147483646 w 110"/>
                <a:gd name="T55" fmla="*/ 2147483646 h 93"/>
                <a:gd name="T56" fmla="*/ 2147483646 w 110"/>
                <a:gd name="T57" fmla="*/ 2147483646 h 93"/>
                <a:gd name="T58" fmla="*/ 2147483646 w 110"/>
                <a:gd name="T59" fmla="*/ 2147483646 h 93"/>
                <a:gd name="T60" fmla="*/ 2147483646 w 110"/>
                <a:gd name="T61" fmla="*/ 2147483646 h 93"/>
                <a:gd name="T62" fmla="*/ 2147483646 w 110"/>
                <a:gd name="T63" fmla="*/ 2147483646 h 93"/>
                <a:gd name="T64" fmla="*/ 2147483646 w 110"/>
                <a:gd name="T65" fmla="*/ 2147483646 h 93"/>
                <a:gd name="T66" fmla="*/ 2147483646 w 110"/>
                <a:gd name="T67" fmla="*/ 2147483646 h 93"/>
                <a:gd name="T68" fmla="*/ 2147483646 w 110"/>
                <a:gd name="T69" fmla="*/ 2147483646 h 93"/>
                <a:gd name="T70" fmla="*/ 2147483646 w 110"/>
                <a:gd name="T71" fmla="*/ 2147483646 h 93"/>
                <a:gd name="T72" fmla="*/ 2147483646 w 110"/>
                <a:gd name="T73" fmla="*/ 2147483646 h 93"/>
                <a:gd name="T74" fmla="*/ 2147483646 w 110"/>
                <a:gd name="T75" fmla="*/ 2147483646 h 93"/>
                <a:gd name="T76" fmla="*/ 2147483646 w 110"/>
                <a:gd name="T77" fmla="*/ 2147483646 h 93"/>
                <a:gd name="T78" fmla="*/ 2147483646 w 110"/>
                <a:gd name="T79" fmla="*/ 2147483646 h 93"/>
                <a:gd name="T80" fmla="*/ 2147483646 w 110"/>
                <a:gd name="T81" fmla="*/ 2147483646 h 93"/>
                <a:gd name="T82" fmla="*/ 2147483646 w 110"/>
                <a:gd name="T83" fmla="*/ 2147483646 h 93"/>
                <a:gd name="T84" fmla="*/ 2147483646 w 110"/>
                <a:gd name="T85" fmla="*/ 2147483646 h 93"/>
                <a:gd name="T86" fmla="*/ 2147483646 w 110"/>
                <a:gd name="T87" fmla="*/ 2147483646 h 93"/>
                <a:gd name="T88" fmla="*/ 2147483646 w 110"/>
                <a:gd name="T89" fmla="*/ 2147483646 h 93"/>
                <a:gd name="T90" fmla="*/ 2147483646 w 110"/>
                <a:gd name="T91" fmla="*/ 2147483646 h 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0" h="93">
                  <a:moveTo>
                    <a:pt x="57" y="51"/>
                  </a:moveTo>
                  <a:cubicBezTo>
                    <a:pt x="57" y="50"/>
                    <a:pt x="57" y="50"/>
                    <a:pt x="57" y="50"/>
                  </a:cubicBezTo>
                  <a:cubicBezTo>
                    <a:pt x="57" y="50"/>
                    <a:pt x="57" y="50"/>
                    <a:pt x="57" y="50"/>
                  </a:cubicBezTo>
                  <a:cubicBezTo>
                    <a:pt x="56" y="48"/>
                    <a:pt x="54" y="47"/>
                    <a:pt x="53" y="46"/>
                  </a:cubicBezTo>
                  <a:cubicBezTo>
                    <a:pt x="52" y="45"/>
                    <a:pt x="52" y="45"/>
                    <a:pt x="52" y="45"/>
                  </a:cubicBezTo>
                  <a:cubicBezTo>
                    <a:pt x="47" y="40"/>
                    <a:pt x="41" y="36"/>
                    <a:pt x="33" y="31"/>
                  </a:cubicBezTo>
                  <a:cubicBezTo>
                    <a:pt x="31" y="30"/>
                    <a:pt x="30" y="29"/>
                    <a:pt x="28" y="29"/>
                  </a:cubicBezTo>
                  <a:cubicBezTo>
                    <a:pt x="23" y="26"/>
                    <a:pt x="18" y="24"/>
                    <a:pt x="13" y="21"/>
                  </a:cubicBezTo>
                  <a:cubicBezTo>
                    <a:pt x="13" y="20"/>
                    <a:pt x="13" y="20"/>
                    <a:pt x="13" y="20"/>
                  </a:cubicBezTo>
                  <a:cubicBezTo>
                    <a:pt x="10" y="19"/>
                    <a:pt x="7" y="17"/>
                    <a:pt x="5" y="16"/>
                  </a:cubicBezTo>
                  <a:cubicBezTo>
                    <a:pt x="5" y="15"/>
                    <a:pt x="5" y="15"/>
                    <a:pt x="5" y="15"/>
                  </a:cubicBezTo>
                  <a:cubicBezTo>
                    <a:pt x="4" y="15"/>
                    <a:pt x="4" y="15"/>
                    <a:pt x="4" y="15"/>
                  </a:cubicBezTo>
                  <a:cubicBezTo>
                    <a:pt x="1" y="13"/>
                    <a:pt x="1" y="13"/>
                    <a:pt x="1" y="13"/>
                  </a:cubicBezTo>
                  <a:cubicBezTo>
                    <a:pt x="1" y="17"/>
                    <a:pt x="1" y="17"/>
                    <a:pt x="1" y="17"/>
                  </a:cubicBezTo>
                  <a:cubicBezTo>
                    <a:pt x="1" y="17"/>
                    <a:pt x="1" y="17"/>
                    <a:pt x="1" y="17"/>
                  </a:cubicBezTo>
                  <a:cubicBezTo>
                    <a:pt x="0" y="18"/>
                    <a:pt x="0" y="18"/>
                    <a:pt x="0" y="18"/>
                  </a:cubicBezTo>
                  <a:cubicBezTo>
                    <a:pt x="1" y="18"/>
                    <a:pt x="1" y="18"/>
                    <a:pt x="1" y="18"/>
                  </a:cubicBezTo>
                  <a:cubicBezTo>
                    <a:pt x="1" y="24"/>
                    <a:pt x="2" y="30"/>
                    <a:pt x="4" y="36"/>
                  </a:cubicBezTo>
                  <a:cubicBezTo>
                    <a:pt x="5" y="41"/>
                    <a:pt x="7" y="47"/>
                    <a:pt x="10" y="53"/>
                  </a:cubicBezTo>
                  <a:cubicBezTo>
                    <a:pt x="13" y="58"/>
                    <a:pt x="16" y="63"/>
                    <a:pt x="20" y="69"/>
                  </a:cubicBezTo>
                  <a:cubicBezTo>
                    <a:pt x="23" y="75"/>
                    <a:pt x="27" y="80"/>
                    <a:pt x="31" y="84"/>
                  </a:cubicBezTo>
                  <a:cubicBezTo>
                    <a:pt x="39" y="93"/>
                    <a:pt x="39" y="93"/>
                    <a:pt x="39" y="93"/>
                  </a:cubicBezTo>
                  <a:cubicBezTo>
                    <a:pt x="36" y="82"/>
                    <a:pt x="36" y="82"/>
                    <a:pt x="36" y="82"/>
                  </a:cubicBezTo>
                  <a:cubicBezTo>
                    <a:pt x="35" y="78"/>
                    <a:pt x="36" y="75"/>
                    <a:pt x="37" y="72"/>
                  </a:cubicBezTo>
                  <a:cubicBezTo>
                    <a:pt x="38" y="69"/>
                    <a:pt x="40" y="66"/>
                    <a:pt x="44" y="64"/>
                  </a:cubicBezTo>
                  <a:cubicBezTo>
                    <a:pt x="46" y="62"/>
                    <a:pt x="48" y="61"/>
                    <a:pt x="51" y="60"/>
                  </a:cubicBezTo>
                  <a:cubicBezTo>
                    <a:pt x="51" y="59"/>
                    <a:pt x="52" y="59"/>
                    <a:pt x="53" y="58"/>
                  </a:cubicBezTo>
                  <a:cubicBezTo>
                    <a:pt x="54" y="57"/>
                    <a:pt x="55" y="57"/>
                    <a:pt x="56" y="56"/>
                  </a:cubicBezTo>
                  <a:cubicBezTo>
                    <a:pt x="57" y="55"/>
                    <a:pt x="57" y="54"/>
                    <a:pt x="57" y="53"/>
                  </a:cubicBezTo>
                  <a:cubicBezTo>
                    <a:pt x="58" y="53"/>
                    <a:pt x="57" y="52"/>
                    <a:pt x="57" y="51"/>
                  </a:cubicBezTo>
                  <a:close/>
                  <a:moveTo>
                    <a:pt x="50" y="54"/>
                  </a:moveTo>
                  <a:cubicBezTo>
                    <a:pt x="49" y="55"/>
                    <a:pt x="47" y="56"/>
                    <a:pt x="45" y="57"/>
                  </a:cubicBezTo>
                  <a:cubicBezTo>
                    <a:pt x="44" y="58"/>
                    <a:pt x="42" y="60"/>
                    <a:pt x="41" y="61"/>
                  </a:cubicBezTo>
                  <a:cubicBezTo>
                    <a:pt x="37" y="64"/>
                    <a:pt x="35" y="67"/>
                    <a:pt x="33" y="70"/>
                  </a:cubicBezTo>
                  <a:cubicBezTo>
                    <a:pt x="32" y="71"/>
                    <a:pt x="32" y="72"/>
                    <a:pt x="31" y="74"/>
                  </a:cubicBezTo>
                  <a:cubicBezTo>
                    <a:pt x="30" y="71"/>
                    <a:pt x="28" y="68"/>
                    <a:pt x="26" y="65"/>
                  </a:cubicBezTo>
                  <a:cubicBezTo>
                    <a:pt x="23" y="60"/>
                    <a:pt x="20" y="54"/>
                    <a:pt x="18" y="49"/>
                  </a:cubicBezTo>
                  <a:cubicBezTo>
                    <a:pt x="15" y="44"/>
                    <a:pt x="12" y="38"/>
                    <a:pt x="10" y="33"/>
                  </a:cubicBezTo>
                  <a:cubicBezTo>
                    <a:pt x="9" y="29"/>
                    <a:pt x="7" y="25"/>
                    <a:pt x="6" y="20"/>
                  </a:cubicBezTo>
                  <a:cubicBezTo>
                    <a:pt x="8" y="21"/>
                    <a:pt x="9" y="22"/>
                    <a:pt x="11" y="23"/>
                  </a:cubicBezTo>
                  <a:cubicBezTo>
                    <a:pt x="17" y="27"/>
                    <a:pt x="23" y="31"/>
                    <a:pt x="29" y="36"/>
                  </a:cubicBezTo>
                  <a:cubicBezTo>
                    <a:pt x="30" y="36"/>
                    <a:pt x="30" y="36"/>
                    <a:pt x="30" y="36"/>
                  </a:cubicBezTo>
                  <a:cubicBezTo>
                    <a:pt x="35" y="41"/>
                    <a:pt x="40" y="45"/>
                    <a:pt x="46" y="48"/>
                  </a:cubicBezTo>
                  <a:cubicBezTo>
                    <a:pt x="48" y="50"/>
                    <a:pt x="48" y="50"/>
                    <a:pt x="48" y="50"/>
                  </a:cubicBezTo>
                  <a:cubicBezTo>
                    <a:pt x="49" y="51"/>
                    <a:pt x="51" y="52"/>
                    <a:pt x="52" y="53"/>
                  </a:cubicBezTo>
                  <a:cubicBezTo>
                    <a:pt x="51" y="53"/>
                    <a:pt x="51" y="53"/>
                    <a:pt x="50" y="54"/>
                  </a:cubicBezTo>
                  <a:close/>
                  <a:moveTo>
                    <a:pt x="110" y="5"/>
                  </a:moveTo>
                  <a:cubicBezTo>
                    <a:pt x="108" y="4"/>
                    <a:pt x="108" y="4"/>
                    <a:pt x="108" y="4"/>
                  </a:cubicBezTo>
                  <a:cubicBezTo>
                    <a:pt x="108" y="4"/>
                    <a:pt x="108" y="4"/>
                    <a:pt x="108" y="4"/>
                  </a:cubicBezTo>
                  <a:cubicBezTo>
                    <a:pt x="108" y="0"/>
                    <a:pt x="108" y="0"/>
                    <a:pt x="108" y="0"/>
                  </a:cubicBezTo>
                  <a:cubicBezTo>
                    <a:pt x="105" y="3"/>
                    <a:pt x="105" y="3"/>
                    <a:pt x="105" y="3"/>
                  </a:cubicBezTo>
                  <a:cubicBezTo>
                    <a:pt x="105" y="3"/>
                    <a:pt x="105" y="3"/>
                    <a:pt x="105" y="3"/>
                  </a:cubicBezTo>
                  <a:cubicBezTo>
                    <a:pt x="105" y="3"/>
                    <a:pt x="105" y="3"/>
                    <a:pt x="105" y="3"/>
                  </a:cubicBezTo>
                  <a:cubicBezTo>
                    <a:pt x="103" y="5"/>
                    <a:pt x="100" y="7"/>
                    <a:pt x="98" y="9"/>
                  </a:cubicBezTo>
                  <a:cubicBezTo>
                    <a:pt x="94" y="13"/>
                    <a:pt x="89" y="16"/>
                    <a:pt x="85" y="19"/>
                  </a:cubicBezTo>
                  <a:cubicBezTo>
                    <a:pt x="83" y="21"/>
                    <a:pt x="81" y="22"/>
                    <a:pt x="79" y="24"/>
                  </a:cubicBezTo>
                  <a:cubicBezTo>
                    <a:pt x="72" y="29"/>
                    <a:pt x="67" y="35"/>
                    <a:pt x="62" y="40"/>
                  </a:cubicBezTo>
                  <a:cubicBezTo>
                    <a:pt x="61" y="42"/>
                    <a:pt x="60" y="44"/>
                    <a:pt x="58" y="46"/>
                  </a:cubicBezTo>
                  <a:cubicBezTo>
                    <a:pt x="58" y="46"/>
                    <a:pt x="58" y="47"/>
                    <a:pt x="58" y="48"/>
                  </a:cubicBezTo>
                  <a:cubicBezTo>
                    <a:pt x="57" y="49"/>
                    <a:pt x="57" y="50"/>
                    <a:pt x="58" y="51"/>
                  </a:cubicBezTo>
                  <a:cubicBezTo>
                    <a:pt x="59" y="53"/>
                    <a:pt x="60" y="53"/>
                    <a:pt x="61" y="54"/>
                  </a:cubicBezTo>
                  <a:cubicBezTo>
                    <a:pt x="61" y="54"/>
                    <a:pt x="61" y="54"/>
                    <a:pt x="61" y="54"/>
                  </a:cubicBezTo>
                  <a:cubicBezTo>
                    <a:pt x="63" y="55"/>
                    <a:pt x="64" y="56"/>
                    <a:pt x="65" y="56"/>
                  </a:cubicBezTo>
                  <a:cubicBezTo>
                    <a:pt x="68" y="57"/>
                    <a:pt x="70" y="58"/>
                    <a:pt x="71" y="60"/>
                  </a:cubicBezTo>
                  <a:cubicBezTo>
                    <a:pt x="75" y="62"/>
                    <a:pt x="77" y="64"/>
                    <a:pt x="79" y="67"/>
                  </a:cubicBezTo>
                  <a:cubicBezTo>
                    <a:pt x="81" y="70"/>
                    <a:pt x="81" y="73"/>
                    <a:pt x="81" y="77"/>
                  </a:cubicBezTo>
                  <a:cubicBezTo>
                    <a:pt x="81" y="87"/>
                    <a:pt x="81" y="87"/>
                    <a:pt x="81" y="87"/>
                  </a:cubicBezTo>
                  <a:cubicBezTo>
                    <a:pt x="87" y="78"/>
                    <a:pt x="87" y="78"/>
                    <a:pt x="87" y="78"/>
                  </a:cubicBezTo>
                  <a:cubicBezTo>
                    <a:pt x="90" y="73"/>
                    <a:pt x="93" y="68"/>
                    <a:pt x="96" y="61"/>
                  </a:cubicBezTo>
                  <a:cubicBezTo>
                    <a:pt x="99" y="55"/>
                    <a:pt x="102" y="50"/>
                    <a:pt x="104" y="43"/>
                  </a:cubicBezTo>
                  <a:cubicBezTo>
                    <a:pt x="106" y="36"/>
                    <a:pt x="108" y="30"/>
                    <a:pt x="109" y="24"/>
                  </a:cubicBezTo>
                  <a:cubicBezTo>
                    <a:pt x="110" y="18"/>
                    <a:pt x="109" y="12"/>
                    <a:pt x="109" y="5"/>
                  </a:cubicBezTo>
                  <a:lnTo>
                    <a:pt x="110" y="5"/>
                  </a:lnTo>
                  <a:close/>
                  <a:moveTo>
                    <a:pt x="102" y="23"/>
                  </a:moveTo>
                  <a:cubicBezTo>
                    <a:pt x="100" y="28"/>
                    <a:pt x="98" y="34"/>
                    <a:pt x="96" y="41"/>
                  </a:cubicBezTo>
                  <a:cubicBezTo>
                    <a:pt x="94" y="46"/>
                    <a:pt x="92" y="52"/>
                    <a:pt x="89" y="58"/>
                  </a:cubicBezTo>
                  <a:cubicBezTo>
                    <a:pt x="88" y="62"/>
                    <a:pt x="88" y="62"/>
                    <a:pt x="88" y="62"/>
                  </a:cubicBezTo>
                  <a:cubicBezTo>
                    <a:pt x="87" y="64"/>
                    <a:pt x="86" y="66"/>
                    <a:pt x="85" y="68"/>
                  </a:cubicBezTo>
                  <a:cubicBezTo>
                    <a:pt x="84" y="67"/>
                    <a:pt x="84" y="66"/>
                    <a:pt x="83" y="65"/>
                  </a:cubicBezTo>
                  <a:cubicBezTo>
                    <a:pt x="81" y="62"/>
                    <a:pt x="78" y="59"/>
                    <a:pt x="74" y="56"/>
                  </a:cubicBezTo>
                  <a:cubicBezTo>
                    <a:pt x="72" y="55"/>
                    <a:pt x="71" y="54"/>
                    <a:pt x="69" y="53"/>
                  </a:cubicBezTo>
                  <a:cubicBezTo>
                    <a:pt x="67" y="52"/>
                    <a:pt x="66" y="51"/>
                    <a:pt x="64" y="50"/>
                  </a:cubicBezTo>
                  <a:cubicBezTo>
                    <a:pt x="64" y="50"/>
                    <a:pt x="63" y="49"/>
                    <a:pt x="63" y="49"/>
                  </a:cubicBezTo>
                  <a:cubicBezTo>
                    <a:pt x="63" y="49"/>
                    <a:pt x="63" y="49"/>
                    <a:pt x="63" y="49"/>
                  </a:cubicBezTo>
                  <a:cubicBezTo>
                    <a:pt x="63" y="49"/>
                    <a:pt x="63" y="49"/>
                    <a:pt x="63" y="49"/>
                  </a:cubicBezTo>
                  <a:cubicBezTo>
                    <a:pt x="64" y="48"/>
                    <a:pt x="65" y="46"/>
                    <a:pt x="67" y="45"/>
                  </a:cubicBezTo>
                  <a:cubicBezTo>
                    <a:pt x="67" y="45"/>
                    <a:pt x="67" y="45"/>
                    <a:pt x="67" y="45"/>
                  </a:cubicBezTo>
                  <a:cubicBezTo>
                    <a:pt x="73" y="39"/>
                    <a:pt x="78" y="34"/>
                    <a:pt x="83" y="28"/>
                  </a:cubicBezTo>
                  <a:cubicBezTo>
                    <a:pt x="85" y="26"/>
                    <a:pt x="85" y="26"/>
                    <a:pt x="85" y="26"/>
                  </a:cubicBezTo>
                  <a:cubicBezTo>
                    <a:pt x="90" y="21"/>
                    <a:pt x="94" y="16"/>
                    <a:pt x="100" y="12"/>
                  </a:cubicBezTo>
                  <a:cubicBezTo>
                    <a:pt x="101" y="10"/>
                    <a:pt x="103" y="9"/>
                    <a:pt x="105" y="8"/>
                  </a:cubicBezTo>
                  <a:cubicBezTo>
                    <a:pt x="104" y="13"/>
                    <a:pt x="103" y="18"/>
                    <a:pt x="102" y="23"/>
                  </a:cubicBezTo>
                  <a:close/>
                </a:path>
              </a:pathLst>
            </a:custGeom>
            <a:solidFill>
              <a:srgbClr val="520E0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MH_Other_9"/>
            <p:cNvSpPr/>
            <p:nvPr>
              <p:custDataLst>
                <p:tags r:id="rId8"/>
              </p:custDataLst>
            </p:nvPr>
          </p:nvSpPr>
          <p:spPr bwMode="auto">
            <a:xfrm>
              <a:off x="7610475" y="3330575"/>
              <a:ext cx="2311400" cy="1735138"/>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97D5E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MH_SubTitle_3"/>
            <p:cNvSpPr/>
            <p:nvPr>
              <p:custDataLst>
                <p:tags r:id="rId9"/>
              </p:custDataLst>
            </p:nvPr>
          </p:nvSpPr>
          <p:spPr bwMode="auto">
            <a:xfrm>
              <a:off x="7716839" y="3451225"/>
              <a:ext cx="2097087" cy="1493838"/>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09"/>
                <a:gd name="T40" fmla="*/ 0 h 1853"/>
                <a:gd name="T41" fmla="*/ 2809 w 2809"/>
                <a:gd name="T42" fmla="*/ 1853 h 18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rIns="10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用户可以在投影仪或者计算机上</a:t>
              </a:r>
              <a:endParaRPr lang="en-US" altLang="zh-CN" dirty="0">
                <a:solidFill>
                  <a:srgbClr val="333333"/>
                </a:solidFill>
                <a:latin typeface="华文细黑" panose="02010600040101010101" pitchFamily="2" charset="-122"/>
                <a:ea typeface="华文细黑" panose="02010600040101010101" pitchFamily="2" charset="-122"/>
              </a:endParaRPr>
            </a:p>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进行演示</a:t>
              </a:r>
              <a:endParaRPr lang="zh-CN" altLang="en-US" dirty="0">
                <a:solidFill>
                  <a:srgbClr val="333333"/>
                </a:solidFill>
                <a:latin typeface="华文细黑" panose="02010600040101010101" pitchFamily="2" charset="-122"/>
                <a:ea typeface="华文细黑" panose="02010600040101010101" pitchFamily="2" charset="-122"/>
              </a:endParaRPr>
            </a:p>
          </p:txBody>
        </p:sp>
        <p:pic>
          <p:nvPicPr>
            <p:cNvPr id="23" name="MH_Other_17"/>
            <p:cNvPicPr>
              <a:picLocks noChangeAspect="1"/>
            </p:cNvPicPr>
            <p:nvPr>
              <p:custDataLst>
                <p:tags r:id="rId10"/>
              </p:custDataLst>
            </p:nvPr>
          </p:nvPicPr>
          <p:blipFill>
            <a:blip r:embed="rId11">
              <a:extLst>
                <a:ext uri="{28A0092B-C50C-407E-A947-70E740481C1C}">
                  <a14:useLocalDpi xmlns:a14="http://schemas.microsoft.com/office/drawing/2010/main" val="0"/>
                </a:ext>
              </a:extLst>
            </a:blip>
            <a:srcRect/>
            <a:stretch>
              <a:fillRect/>
            </a:stretch>
          </p:blipFill>
          <p:spPr bwMode="auto">
            <a:xfrm>
              <a:off x="8085139" y="2460625"/>
              <a:ext cx="133032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p:cNvGrpSpPr/>
          <p:nvPr/>
        </p:nvGrpSpPr>
        <p:grpSpPr>
          <a:xfrm>
            <a:off x="5010151" y="2503489"/>
            <a:ext cx="2309813" cy="2562224"/>
            <a:chOff x="5010151" y="2503489"/>
            <a:chExt cx="2309813" cy="2562224"/>
          </a:xfrm>
        </p:grpSpPr>
        <p:sp>
          <p:nvSpPr>
            <p:cNvPr id="4" name="MH_Other_1"/>
            <p:cNvSpPr/>
            <p:nvPr>
              <p:custDataLst>
                <p:tags r:id="rId12"/>
              </p:custDataLst>
            </p:nvPr>
          </p:nvSpPr>
          <p:spPr bwMode="auto">
            <a:xfrm>
              <a:off x="5024439" y="3446463"/>
              <a:ext cx="2281237" cy="1428750"/>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MH_Other_2"/>
            <p:cNvSpPr/>
            <p:nvPr>
              <p:custDataLst>
                <p:tags r:id="rId13"/>
              </p:custDataLst>
            </p:nvPr>
          </p:nvSpPr>
          <p:spPr bwMode="auto">
            <a:xfrm>
              <a:off x="5010151" y="3332163"/>
              <a:ext cx="2309813" cy="1733550"/>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F9D2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MH_SubTitle_2"/>
            <p:cNvSpPr/>
            <p:nvPr>
              <p:custDataLst>
                <p:tags r:id="rId14"/>
              </p:custDataLst>
            </p:nvPr>
          </p:nvSpPr>
          <p:spPr bwMode="auto">
            <a:xfrm>
              <a:off x="5116514" y="3451225"/>
              <a:ext cx="2097087" cy="1493838"/>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09"/>
                <a:gd name="T40" fmla="*/ 0 h 1853"/>
                <a:gd name="T41" fmla="*/ 2809 w 2809"/>
                <a:gd name="T42" fmla="*/ 1853 h 18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rIns="10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用户可以在投影仪或者计算机上</a:t>
              </a:r>
              <a:endParaRPr lang="en-US" altLang="zh-CN" dirty="0">
                <a:solidFill>
                  <a:srgbClr val="333333"/>
                </a:solidFill>
                <a:latin typeface="华文细黑" panose="02010600040101010101" pitchFamily="2" charset="-122"/>
                <a:ea typeface="华文细黑" panose="02010600040101010101" pitchFamily="2" charset="-122"/>
              </a:endParaRPr>
            </a:p>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进行演示</a:t>
              </a:r>
              <a:endParaRPr lang="zh-CN" altLang="en-US" dirty="0">
                <a:solidFill>
                  <a:srgbClr val="333333"/>
                </a:solidFill>
                <a:latin typeface="华文细黑" panose="02010600040101010101" pitchFamily="2" charset="-122"/>
                <a:ea typeface="华文细黑" panose="02010600040101010101" pitchFamily="2" charset="-122"/>
              </a:endParaRPr>
            </a:p>
          </p:txBody>
        </p:sp>
        <p:pic>
          <p:nvPicPr>
            <p:cNvPr id="24" name="MH_Other_18"/>
            <p:cNvPicPr>
              <a:picLocks noChangeAspect="1"/>
            </p:cNvPicPr>
            <p:nvPr>
              <p:custDataLst>
                <p:tags r:id="rId15"/>
              </p:custDataLst>
            </p:nvPr>
          </p:nvPicPr>
          <p:blipFill>
            <a:blip r:embed="rId16">
              <a:extLst>
                <a:ext uri="{28A0092B-C50C-407E-A947-70E740481C1C}">
                  <a14:useLocalDpi xmlns:a14="http://schemas.microsoft.com/office/drawing/2010/main" val="0"/>
                </a:ext>
              </a:extLst>
            </a:blip>
            <a:srcRect/>
            <a:stretch>
              <a:fillRect/>
            </a:stretch>
          </p:blipFill>
          <p:spPr bwMode="auto">
            <a:xfrm>
              <a:off x="5400676" y="2503489"/>
              <a:ext cx="1427163"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组合 25"/>
          <p:cNvGrpSpPr/>
          <p:nvPr/>
        </p:nvGrpSpPr>
        <p:grpSpPr>
          <a:xfrm>
            <a:off x="2409826" y="2427288"/>
            <a:ext cx="2309813" cy="2638425"/>
            <a:chOff x="2409826" y="2427288"/>
            <a:chExt cx="2309813" cy="2638425"/>
          </a:xfrm>
        </p:grpSpPr>
        <p:sp>
          <p:nvSpPr>
            <p:cNvPr id="13" name="MH_Other_10"/>
            <p:cNvSpPr/>
            <p:nvPr>
              <p:custDataLst>
                <p:tags r:id="rId17"/>
              </p:custDataLst>
            </p:nvPr>
          </p:nvSpPr>
          <p:spPr bwMode="auto">
            <a:xfrm>
              <a:off x="3252789" y="3268664"/>
              <a:ext cx="473075" cy="371475"/>
            </a:xfrm>
            <a:custGeom>
              <a:avLst/>
              <a:gdLst>
                <a:gd name="T0" fmla="*/ 2147483646 w 235"/>
                <a:gd name="T1" fmla="*/ 2147483646 h 184"/>
                <a:gd name="T2" fmla="*/ 2147483646 w 235"/>
                <a:gd name="T3" fmla="*/ 2147483646 h 184"/>
                <a:gd name="T4" fmla="*/ 2147483646 w 235"/>
                <a:gd name="T5" fmla="*/ 2147483646 h 184"/>
                <a:gd name="T6" fmla="*/ 2147483646 w 235"/>
                <a:gd name="T7" fmla="*/ 2147483646 h 184"/>
                <a:gd name="T8" fmla="*/ 0 w 235"/>
                <a:gd name="T9" fmla="*/ 2147483646 h 184"/>
                <a:gd name="T10" fmla="*/ 2147483646 w 235"/>
                <a:gd name="T11" fmla="*/ 2147483646 h 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5" h="184">
                  <a:moveTo>
                    <a:pt x="235" y="184"/>
                  </a:moveTo>
                  <a:cubicBezTo>
                    <a:pt x="223" y="134"/>
                    <a:pt x="219" y="87"/>
                    <a:pt x="219" y="36"/>
                  </a:cubicBezTo>
                  <a:cubicBezTo>
                    <a:pt x="219" y="20"/>
                    <a:pt x="147" y="32"/>
                    <a:pt x="128" y="16"/>
                  </a:cubicBezTo>
                  <a:cubicBezTo>
                    <a:pt x="109" y="0"/>
                    <a:pt x="70" y="0"/>
                    <a:pt x="65" y="12"/>
                  </a:cubicBezTo>
                  <a:cubicBezTo>
                    <a:pt x="65" y="12"/>
                    <a:pt x="54" y="82"/>
                    <a:pt x="0" y="184"/>
                  </a:cubicBezTo>
                  <a:lnTo>
                    <a:pt x="235" y="184"/>
                  </a:lnTo>
                  <a:close/>
                </a:path>
              </a:pathLst>
            </a:custGeom>
            <a:solidFill>
              <a:srgbClr val="BDD4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MH_Other_11"/>
            <p:cNvSpPr>
              <a:spLocks noEditPoints="1"/>
            </p:cNvSpPr>
            <p:nvPr>
              <p:custDataLst>
                <p:tags r:id="rId18"/>
              </p:custDataLst>
            </p:nvPr>
          </p:nvSpPr>
          <p:spPr bwMode="auto">
            <a:xfrm>
              <a:off x="3230564" y="3260725"/>
              <a:ext cx="511175" cy="382588"/>
            </a:xfrm>
            <a:custGeom>
              <a:avLst/>
              <a:gdLst>
                <a:gd name="T0" fmla="*/ 2147483646 w 254"/>
                <a:gd name="T1" fmla="*/ 2147483646 h 189"/>
                <a:gd name="T2" fmla="*/ 2147483646 w 254"/>
                <a:gd name="T3" fmla="*/ 2147483646 h 189"/>
                <a:gd name="T4" fmla="*/ 2147483646 w 254"/>
                <a:gd name="T5" fmla="*/ 2147483646 h 189"/>
                <a:gd name="T6" fmla="*/ 2147483646 w 254"/>
                <a:gd name="T7" fmla="*/ 2147483646 h 189"/>
                <a:gd name="T8" fmla="*/ 2147483646 w 254"/>
                <a:gd name="T9" fmla="*/ 2147483646 h 189"/>
                <a:gd name="T10" fmla="*/ 0 w 254"/>
                <a:gd name="T11" fmla="*/ 2147483646 h 189"/>
                <a:gd name="T12" fmla="*/ 2147483646 w 254"/>
                <a:gd name="T13" fmla="*/ 2147483646 h 189"/>
                <a:gd name="T14" fmla="*/ 2147483646 w 254"/>
                <a:gd name="T15" fmla="*/ 2147483646 h 189"/>
                <a:gd name="T16" fmla="*/ 2147483646 w 254"/>
                <a:gd name="T17" fmla="*/ 2147483646 h 189"/>
                <a:gd name="T18" fmla="*/ 2147483646 w 254"/>
                <a:gd name="T19" fmla="*/ 2147483646 h 189"/>
                <a:gd name="T20" fmla="*/ 2147483646 w 254"/>
                <a:gd name="T21" fmla="*/ 2147483646 h 189"/>
                <a:gd name="T22" fmla="*/ 2147483646 w 254"/>
                <a:gd name="T23" fmla="*/ 2147483646 h 189"/>
                <a:gd name="T24" fmla="*/ 2147483646 w 254"/>
                <a:gd name="T25" fmla="*/ 2147483646 h 189"/>
                <a:gd name="T26" fmla="*/ 2147483646 w 254"/>
                <a:gd name="T27" fmla="*/ 0 h 189"/>
                <a:gd name="T28" fmla="*/ 2147483646 w 254"/>
                <a:gd name="T29" fmla="*/ 0 h 189"/>
                <a:gd name="T30" fmla="*/ 2147483646 w 254"/>
                <a:gd name="T31" fmla="*/ 2147483646 h 189"/>
                <a:gd name="T32" fmla="*/ 2147483646 w 254"/>
                <a:gd name="T33" fmla="*/ 2147483646 h 189"/>
                <a:gd name="T34" fmla="*/ 2147483646 w 254"/>
                <a:gd name="T35" fmla="*/ 2147483646 h 189"/>
                <a:gd name="T36" fmla="*/ 2147483646 w 254"/>
                <a:gd name="T37" fmla="*/ 2147483646 h 189"/>
                <a:gd name="T38" fmla="*/ 2147483646 w 254"/>
                <a:gd name="T39" fmla="*/ 2147483646 h 189"/>
                <a:gd name="T40" fmla="*/ 2147483646 w 254"/>
                <a:gd name="T41" fmla="*/ 2147483646 h 189"/>
                <a:gd name="T42" fmla="*/ 2147483646 w 254"/>
                <a:gd name="T43" fmla="*/ 2147483646 h 189"/>
                <a:gd name="T44" fmla="*/ 2147483646 w 254"/>
                <a:gd name="T45" fmla="*/ 2147483646 h 189"/>
                <a:gd name="T46" fmla="*/ 2147483646 w 254"/>
                <a:gd name="T47" fmla="*/ 2147483646 h 189"/>
                <a:gd name="T48" fmla="*/ 2147483646 w 254"/>
                <a:gd name="T49" fmla="*/ 2147483646 h 189"/>
                <a:gd name="T50" fmla="*/ 2147483646 w 254"/>
                <a:gd name="T51" fmla="*/ 2147483646 h 189"/>
                <a:gd name="T52" fmla="*/ 2147483646 w 254"/>
                <a:gd name="T53" fmla="*/ 2147483646 h 18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54" h="189">
                  <a:moveTo>
                    <a:pt x="77" y="1"/>
                  </a:moveTo>
                  <a:cubicBezTo>
                    <a:pt x="73" y="21"/>
                    <a:pt x="66" y="40"/>
                    <a:pt x="60" y="59"/>
                  </a:cubicBezTo>
                  <a:cubicBezTo>
                    <a:pt x="54" y="76"/>
                    <a:pt x="47" y="93"/>
                    <a:pt x="38" y="115"/>
                  </a:cubicBezTo>
                  <a:cubicBezTo>
                    <a:pt x="30" y="133"/>
                    <a:pt x="21" y="151"/>
                    <a:pt x="11" y="169"/>
                  </a:cubicBezTo>
                  <a:cubicBezTo>
                    <a:pt x="8" y="175"/>
                    <a:pt x="5" y="181"/>
                    <a:pt x="1" y="187"/>
                  </a:cubicBezTo>
                  <a:cubicBezTo>
                    <a:pt x="0" y="189"/>
                    <a:pt x="0" y="189"/>
                    <a:pt x="0" y="189"/>
                  </a:cubicBezTo>
                  <a:cubicBezTo>
                    <a:pt x="10" y="189"/>
                    <a:pt x="10" y="189"/>
                    <a:pt x="10" y="189"/>
                  </a:cubicBezTo>
                  <a:cubicBezTo>
                    <a:pt x="10" y="188"/>
                    <a:pt x="10" y="188"/>
                    <a:pt x="10" y="188"/>
                  </a:cubicBezTo>
                  <a:cubicBezTo>
                    <a:pt x="13" y="182"/>
                    <a:pt x="16" y="177"/>
                    <a:pt x="18" y="173"/>
                  </a:cubicBezTo>
                  <a:cubicBezTo>
                    <a:pt x="28" y="154"/>
                    <a:pt x="36" y="136"/>
                    <a:pt x="44" y="117"/>
                  </a:cubicBezTo>
                  <a:cubicBezTo>
                    <a:pt x="52" y="99"/>
                    <a:pt x="59" y="80"/>
                    <a:pt x="65" y="60"/>
                  </a:cubicBezTo>
                  <a:cubicBezTo>
                    <a:pt x="68" y="51"/>
                    <a:pt x="71" y="41"/>
                    <a:pt x="74" y="31"/>
                  </a:cubicBezTo>
                  <a:cubicBezTo>
                    <a:pt x="77" y="19"/>
                    <a:pt x="79" y="10"/>
                    <a:pt x="80" y="1"/>
                  </a:cubicBezTo>
                  <a:cubicBezTo>
                    <a:pt x="80" y="0"/>
                    <a:pt x="80" y="0"/>
                    <a:pt x="80" y="0"/>
                  </a:cubicBezTo>
                  <a:cubicBezTo>
                    <a:pt x="77" y="0"/>
                    <a:pt x="77" y="0"/>
                    <a:pt x="77" y="0"/>
                  </a:cubicBezTo>
                  <a:lnTo>
                    <a:pt x="77" y="1"/>
                  </a:lnTo>
                  <a:close/>
                  <a:moveTo>
                    <a:pt x="254" y="187"/>
                  </a:moveTo>
                  <a:cubicBezTo>
                    <a:pt x="251" y="175"/>
                    <a:pt x="248" y="164"/>
                    <a:pt x="246" y="153"/>
                  </a:cubicBezTo>
                  <a:cubicBezTo>
                    <a:pt x="239" y="116"/>
                    <a:pt x="234" y="77"/>
                    <a:pt x="233" y="33"/>
                  </a:cubicBezTo>
                  <a:cubicBezTo>
                    <a:pt x="233" y="31"/>
                    <a:pt x="233" y="31"/>
                    <a:pt x="233" y="31"/>
                  </a:cubicBezTo>
                  <a:cubicBezTo>
                    <a:pt x="230" y="32"/>
                    <a:pt x="230" y="32"/>
                    <a:pt x="230" y="32"/>
                  </a:cubicBezTo>
                  <a:cubicBezTo>
                    <a:pt x="230" y="33"/>
                    <a:pt x="230" y="33"/>
                    <a:pt x="230" y="33"/>
                  </a:cubicBezTo>
                  <a:cubicBezTo>
                    <a:pt x="229" y="75"/>
                    <a:pt x="232" y="115"/>
                    <a:pt x="239" y="154"/>
                  </a:cubicBezTo>
                  <a:cubicBezTo>
                    <a:pt x="241" y="165"/>
                    <a:pt x="244" y="176"/>
                    <a:pt x="247" y="188"/>
                  </a:cubicBezTo>
                  <a:cubicBezTo>
                    <a:pt x="247" y="189"/>
                    <a:pt x="247" y="189"/>
                    <a:pt x="247" y="189"/>
                  </a:cubicBezTo>
                  <a:cubicBezTo>
                    <a:pt x="254" y="189"/>
                    <a:pt x="254" y="189"/>
                    <a:pt x="254" y="189"/>
                  </a:cubicBezTo>
                  <a:lnTo>
                    <a:pt x="254" y="187"/>
                  </a:lnTo>
                  <a:close/>
                </a:path>
              </a:pathLst>
            </a:custGeom>
            <a:solidFill>
              <a:srgbClr val="520E0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MH_Other_12"/>
            <p:cNvSpPr/>
            <p:nvPr>
              <p:custDataLst>
                <p:tags r:id="rId19"/>
              </p:custDataLst>
            </p:nvPr>
          </p:nvSpPr>
          <p:spPr bwMode="auto">
            <a:xfrm>
              <a:off x="3448050" y="3295651"/>
              <a:ext cx="179388" cy="182563"/>
            </a:xfrm>
            <a:custGeom>
              <a:avLst/>
              <a:gdLst>
                <a:gd name="T0" fmla="*/ 2147483646 w 89"/>
                <a:gd name="T1" fmla="*/ 2147483646 h 91"/>
                <a:gd name="T2" fmla="*/ 2147483646 w 89"/>
                <a:gd name="T3" fmla="*/ 2147483646 h 91"/>
                <a:gd name="T4" fmla="*/ 2147483646 w 89"/>
                <a:gd name="T5" fmla="*/ 2147483646 h 91"/>
                <a:gd name="T6" fmla="*/ 2147483646 w 89"/>
                <a:gd name="T7" fmla="*/ 2147483646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9" h="91">
                  <a:moveTo>
                    <a:pt x="89" y="16"/>
                  </a:moveTo>
                  <a:cubicBezTo>
                    <a:pt x="35" y="91"/>
                    <a:pt x="1" y="3"/>
                    <a:pt x="1" y="3"/>
                  </a:cubicBezTo>
                  <a:cubicBezTo>
                    <a:pt x="0" y="0"/>
                    <a:pt x="44" y="16"/>
                    <a:pt x="63" y="16"/>
                  </a:cubicBezTo>
                  <a:cubicBezTo>
                    <a:pt x="82" y="16"/>
                    <a:pt x="89" y="16"/>
                    <a:pt x="89" y="16"/>
                  </a:cubicBezTo>
                  <a:close/>
                </a:path>
              </a:pathLst>
            </a:custGeom>
            <a:solidFill>
              <a:srgbClr val="FDE4C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MH_Other_13"/>
            <p:cNvSpPr/>
            <p:nvPr>
              <p:custDataLst>
                <p:tags r:id="rId20"/>
              </p:custDataLst>
            </p:nvPr>
          </p:nvSpPr>
          <p:spPr bwMode="auto">
            <a:xfrm>
              <a:off x="3533776" y="3313113"/>
              <a:ext cx="117475" cy="139700"/>
            </a:xfrm>
            <a:custGeom>
              <a:avLst/>
              <a:gdLst>
                <a:gd name="T0" fmla="*/ 2147483646 w 58"/>
                <a:gd name="T1" fmla="*/ 2147483646 h 69"/>
                <a:gd name="T2" fmla="*/ 2147483646 w 58"/>
                <a:gd name="T3" fmla="*/ 2147483646 h 69"/>
                <a:gd name="T4" fmla="*/ 2147483646 w 58"/>
                <a:gd name="T5" fmla="*/ 2147483646 h 69"/>
                <a:gd name="T6" fmla="*/ 2147483646 w 58"/>
                <a:gd name="T7" fmla="*/ 0 h 69"/>
                <a:gd name="T8" fmla="*/ 2147483646 w 58"/>
                <a:gd name="T9" fmla="*/ 2147483646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69">
                  <a:moveTo>
                    <a:pt x="48" y="5"/>
                  </a:moveTo>
                  <a:cubicBezTo>
                    <a:pt x="48" y="5"/>
                    <a:pt x="7" y="30"/>
                    <a:pt x="4" y="36"/>
                  </a:cubicBezTo>
                  <a:cubicBezTo>
                    <a:pt x="0" y="43"/>
                    <a:pt x="29" y="46"/>
                    <a:pt x="26" y="69"/>
                  </a:cubicBezTo>
                  <a:cubicBezTo>
                    <a:pt x="26" y="69"/>
                    <a:pt x="55" y="31"/>
                    <a:pt x="58" y="0"/>
                  </a:cubicBezTo>
                  <a:lnTo>
                    <a:pt x="48" y="5"/>
                  </a:lnTo>
                  <a:close/>
                </a:path>
              </a:pathLst>
            </a:custGeom>
            <a:solidFill>
              <a:srgbClr val="BDD4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MH_Other_14"/>
            <p:cNvSpPr/>
            <p:nvPr>
              <p:custDataLst>
                <p:tags r:id="rId21"/>
              </p:custDataLst>
            </p:nvPr>
          </p:nvSpPr>
          <p:spPr bwMode="auto">
            <a:xfrm>
              <a:off x="3425826" y="3286125"/>
              <a:ext cx="106363" cy="153988"/>
            </a:xfrm>
            <a:custGeom>
              <a:avLst/>
              <a:gdLst>
                <a:gd name="T0" fmla="*/ 2147483646 w 53"/>
                <a:gd name="T1" fmla="*/ 2147483646 h 76"/>
                <a:gd name="T2" fmla="*/ 2147483646 w 53"/>
                <a:gd name="T3" fmla="*/ 2147483646 h 76"/>
                <a:gd name="T4" fmla="*/ 2147483646 w 53"/>
                <a:gd name="T5" fmla="*/ 2147483646 h 76"/>
                <a:gd name="T6" fmla="*/ 2147483646 w 53"/>
                <a:gd name="T7" fmla="*/ 0 h 76"/>
                <a:gd name="T8" fmla="*/ 2147483646 w 53"/>
                <a:gd name="T9" fmla="*/ 2147483646 h 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 h="76">
                  <a:moveTo>
                    <a:pt x="11" y="6"/>
                  </a:moveTo>
                  <a:cubicBezTo>
                    <a:pt x="11" y="6"/>
                    <a:pt x="49" y="39"/>
                    <a:pt x="51" y="46"/>
                  </a:cubicBezTo>
                  <a:cubicBezTo>
                    <a:pt x="53" y="53"/>
                    <a:pt x="27" y="53"/>
                    <a:pt x="26" y="76"/>
                  </a:cubicBezTo>
                  <a:cubicBezTo>
                    <a:pt x="26" y="76"/>
                    <a:pt x="0" y="31"/>
                    <a:pt x="2" y="0"/>
                  </a:cubicBezTo>
                  <a:lnTo>
                    <a:pt x="11" y="6"/>
                  </a:lnTo>
                  <a:close/>
                </a:path>
              </a:pathLst>
            </a:custGeom>
            <a:solidFill>
              <a:srgbClr val="BDD4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MH_Other_15"/>
            <p:cNvSpPr>
              <a:spLocks noEditPoints="1"/>
            </p:cNvSpPr>
            <p:nvPr>
              <p:custDataLst>
                <p:tags r:id="rId22"/>
              </p:custDataLst>
            </p:nvPr>
          </p:nvSpPr>
          <p:spPr bwMode="auto">
            <a:xfrm>
              <a:off x="3424238" y="3278188"/>
              <a:ext cx="233362" cy="196850"/>
            </a:xfrm>
            <a:custGeom>
              <a:avLst/>
              <a:gdLst>
                <a:gd name="T0" fmla="*/ 2147483646 w 116"/>
                <a:gd name="T1" fmla="*/ 2147483646 h 97"/>
                <a:gd name="T2" fmla="*/ 2147483646 w 116"/>
                <a:gd name="T3" fmla="*/ 2147483646 h 97"/>
                <a:gd name="T4" fmla="*/ 2147483646 w 116"/>
                <a:gd name="T5" fmla="*/ 2147483646 h 97"/>
                <a:gd name="T6" fmla="*/ 2147483646 w 116"/>
                <a:gd name="T7" fmla="*/ 2147483646 h 97"/>
                <a:gd name="T8" fmla="*/ 2147483646 w 116"/>
                <a:gd name="T9" fmla="*/ 2147483646 h 97"/>
                <a:gd name="T10" fmla="*/ 2147483646 w 116"/>
                <a:gd name="T11" fmla="*/ 2147483646 h 97"/>
                <a:gd name="T12" fmla="*/ 2147483646 w 116"/>
                <a:gd name="T13" fmla="*/ 2147483646 h 97"/>
                <a:gd name="T14" fmla="*/ 2147483646 w 116"/>
                <a:gd name="T15" fmla="*/ 2147483646 h 97"/>
                <a:gd name="T16" fmla="*/ 2147483646 w 116"/>
                <a:gd name="T17" fmla="*/ 2147483646 h 97"/>
                <a:gd name="T18" fmla="*/ 2147483646 w 116"/>
                <a:gd name="T19" fmla="*/ 2147483646 h 97"/>
                <a:gd name="T20" fmla="*/ 2147483646 w 116"/>
                <a:gd name="T21" fmla="*/ 2147483646 h 97"/>
                <a:gd name="T22" fmla="*/ 2147483646 w 116"/>
                <a:gd name="T23" fmla="*/ 2147483646 h 97"/>
                <a:gd name="T24" fmla="*/ 2147483646 w 116"/>
                <a:gd name="T25" fmla="*/ 2147483646 h 97"/>
                <a:gd name="T26" fmla="*/ 2147483646 w 116"/>
                <a:gd name="T27" fmla="*/ 2147483646 h 97"/>
                <a:gd name="T28" fmla="*/ 2147483646 w 116"/>
                <a:gd name="T29" fmla="*/ 2147483646 h 97"/>
                <a:gd name="T30" fmla="*/ 2147483646 w 116"/>
                <a:gd name="T31" fmla="*/ 2147483646 h 97"/>
                <a:gd name="T32" fmla="*/ 2147483646 w 116"/>
                <a:gd name="T33" fmla="*/ 2147483646 h 97"/>
                <a:gd name="T34" fmla="*/ 2147483646 w 116"/>
                <a:gd name="T35" fmla="*/ 2147483646 h 97"/>
                <a:gd name="T36" fmla="*/ 2147483646 w 116"/>
                <a:gd name="T37" fmla="*/ 2147483646 h 97"/>
                <a:gd name="T38" fmla="*/ 2147483646 w 116"/>
                <a:gd name="T39" fmla="*/ 2147483646 h 97"/>
                <a:gd name="T40" fmla="*/ 2147483646 w 116"/>
                <a:gd name="T41" fmla="*/ 2147483646 h 97"/>
                <a:gd name="T42" fmla="*/ 2147483646 w 116"/>
                <a:gd name="T43" fmla="*/ 2147483646 h 97"/>
                <a:gd name="T44" fmla="*/ 2147483646 w 116"/>
                <a:gd name="T45" fmla="*/ 2147483646 h 97"/>
                <a:gd name="T46" fmla="*/ 2147483646 w 116"/>
                <a:gd name="T47" fmla="*/ 2147483646 h 97"/>
                <a:gd name="T48" fmla="*/ 2147483646 w 116"/>
                <a:gd name="T49" fmla="*/ 2147483646 h 97"/>
                <a:gd name="T50" fmla="*/ 2147483646 w 116"/>
                <a:gd name="T51" fmla="*/ 2147483646 h 97"/>
                <a:gd name="T52" fmla="*/ 2147483646 w 116"/>
                <a:gd name="T53" fmla="*/ 2147483646 h 97"/>
                <a:gd name="T54" fmla="*/ 2147483646 w 116"/>
                <a:gd name="T55" fmla="*/ 0 h 97"/>
                <a:gd name="T56" fmla="*/ 2147483646 w 116"/>
                <a:gd name="T57" fmla="*/ 2147483646 h 97"/>
                <a:gd name="T58" fmla="*/ 2147483646 w 116"/>
                <a:gd name="T59" fmla="*/ 2147483646 h 97"/>
                <a:gd name="T60" fmla="*/ 2147483646 w 116"/>
                <a:gd name="T61" fmla="*/ 2147483646 h 97"/>
                <a:gd name="T62" fmla="*/ 2147483646 w 116"/>
                <a:gd name="T63" fmla="*/ 2147483646 h 97"/>
                <a:gd name="T64" fmla="*/ 2147483646 w 116"/>
                <a:gd name="T65" fmla="*/ 2147483646 h 97"/>
                <a:gd name="T66" fmla="*/ 2147483646 w 116"/>
                <a:gd name="T67" fmla="*/ 2147483646 h 97"/>
                <a:gd name="T68" fmla="*/ 2147483646 w 116"/>
                <a:gd name="T69" fmla="*/ 2147483646 h 97"/>
                <a:gd name="T70" fmla="*/ 2147483646 w 116"/>
                <a:gd name="T71" fmla="*/ 2147483646 h 97"/>
                <a:gd name="T72" fmla="*/ 2147483646 w 116"/>
                <a:gd name="T73" fmla="*/ 2147483646 h 97"/>
                <a:gd name="T74" fmla="*/ 2147483646 w 116"/>
                <a:gd name="T75" fmla="*/ 2147483646 h 97"/>
                <a:gd name="T76" fmla="*/ 2147483646 w 116"/>
                <a:gd name="T77" fmla="*/ 2147483646 h 97"/>
                <a:gd name="T78" fmla="*/ 2147483646 w 116"/>
                <a:gd name="T79" fmla="*/ 2147483646 h 97"/>
                <a:gd name="T80" fmla="*/ 2147483646 w 116"/>
                <a:gd name="T81" fmla="*/ 2147483646 h 97"/>
                <a:gd name="T82" fmla="*/ 2147483646 w 116"/>
                <a:gd name="T83" fmla="*/ 2147483646 h 97"/>
                <a:gd name="T84" fmla="*/ 2147483646 w 116"/>
                <a:gd name="T85" fmla="*/ 2147483646 h 97"/>
                <a:gd name="T86" fmla="*/ 2147483646 w 116"/>
                <a:gd name="T87" fmla="*/ 2147483646 h 97"/>
                <a:gd name="T88" fmla="*/ 2147483646 w 116"/>
                <a:gd name="T89" fmla="*/ 2147483646 h 97"/>
                <a:gd name="T90" fmla="*/ 2147483646 w 116"/>
                <a:gd name="T91" fmla="*/ 2147483646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6" h="97">
                  <a:moveTo>
                    <a:pt x="115" y="17"/>
                  </a:moveTo>
                  <a:cubicBezTo>
                    <a:pt x="115" y="17"/>
                    <a:pt x="115" y="17"/>
                    <a:pt x="115" y="17"/>
                  </a:cubicBezTo>
                  <a:cubicBezTo>
                    <a:pt x="115" y="13"/>
                    <a:pt x="115" y="13"/>
                    <a:pt x="115" y="13"/>
                  </a:cubicBezTo>
                  <a:cubicBezTo>
                    <a:pt x="112" y="15"/>
                    <a:pt x="112" y="15"/>
                    <a:pt x="112" y="15"/>
                  </a:cubicBezTo>
                  <a:cubicBezTo>
                    <a:pt x="111" y="15"/>
                    <a:pt x="111" y="15"/>
                    <a:pt x="111" y="15"/>
                  </a:cubicBezTo>
                  <a:cubicBezTo>
                    <a:pt x="111" y="16"/>
                    <a:pt x="111" y="16"/>
                    <a:pt x="111" y="16"/>
                  </a:cubicBezTo>
                  <a:cubicBezTo>
                    <a:pt x="108" y="17"/>
                    <a:pt x="105" y="19"/>
                    <a:pt x="103" y="20"/>
                  </a:cubicBezTo>
                  <a:cubicBezTo>
                    <a:pt x="102" y="21"/>
                    <a:pt x="102" y="21"/>
                    <a:pt x="102" y="21"/>
                  </a:cubicBezTo>
                  <a:cubicBezTo>
                    <a:pt x="102" y="21"/>
                    <a:pt x="102" y="21"/>
                    <a:pt x="102" y="21"/>
                  </a:cubicBezTo>
                  <a:cubicBezTo>
                    <a:pt x="97" y="24"/>
                    <a:pt x="92" y="27"/>
                    <a:pt x="86" y="29"/>
                  </a:cubicBezTo>
                  <a:cubicBezTo>
                    <a:pt x="85" y="30"/>
                    <a:pt x="83" y="31"/>
                    <a:pt x="81" y="32"/>
                  </a:cubicBezTo>
                  <a:cubicBezTo>
                    <a:pt x="73" y="37"/>
                    <a:pt x="66" y="41"/>
                    <a:pt x="61" y="46"/>
                  </a:cubicBezTo>
                  <a:cubicBezTo>
                    <a:pt x="60" y="47"/>
                    <a:pt x="60" y="47"/>
                    <a:pt x="60" y="47"/>
                  </a:cubicBezTo>
                  <a:cubicBezTo>
                    <a:pt x="58" y="48"/>
                    <a:pt x="57" y="50"/>
                    <a:pt x="56" y="52"/>
                  </a:cubicBezTo>
                  <a:cubicBezTo>
                    <a:pt x="56" y="52"/>
                    <a:pt x="56" y="52"/>
                    <a:pt x="56" y="52"/>
                  </a:cubicBezTo>
                  <a:cubicBezTo>
                    <a:pt x="55" y="53"/>
                    <a:pt x="55" y="53"/>
                    <a:pt x="55" y="53"/>
                  </a:cubicBezTo>
                  <a:cubicBezTo>
                    <a:pt x="55" y="54"/>
                    <a:pt x="55" y="55"/>
                    <a:pt x="55" y="55"/>
                  </a:cubicBezTo>
                  <a:cubicBezTo>
                    <a:pt x="56" y="56"/>
                    <a:pt x="56" y="57"/>
                    <a:pt x="57" y="58"/>
                  </a:cubicBezTo>
                  <a:cubicBezTo>
                    <a:pt x="58" y="59"/>
                    <a:pt x="59" y="60"/>
                    <a:pt x="60" y="60"/>
                  </a:cubicBezTo>
                  <a:cubicBezTo>
                    <a:pt x="61" y="61"/>
                    <a:pt x="62" y="61"/>
                    <a:pt x="63" y="62"/>
                  </a:cubicBezTo>
                  <a:cubicBezTo>
                    <a:pt x="65" y="63"/>
                    <a:pt x="68" y="65"/>
                    <a:pt x="70" y="67"/>
                  </a:cubicBezTo>
                  <a:cubicBezTo>
                    <a:pt x="73" y="69"/>
                    <a:pt x="76" y="72"/>
                    <a:pt x="77" y="75"/>
                  </a:cubicBezTo>
                  <a:cubicBezTo>
                    <a:pt x="78" y="78"/>
                    <a:pt x="79" y="82"/>
                    <a:pt x="78" y="85"/>
                  </a:cubicBezTo>
                  <a:cubicBezTo>
                    <a:pt x="75" y="97"/>
                    <a:pt x="75" y="97"/>
                    <a:pt x="75" y="97"/>
                  </a:cubicBezTo>
                  <a:cubicBezTo>
                    <a:pt x="83" y="88"/>
                    <a:pt x="83" y="88"/>
                    <a:pt x="83" y="88"/>
                  </a:cubicBezTo>
                  <a:cubicBezTo>
                    <a:pt x="87" y="83"/>
                    <a:pt x="91" y="78"/>
                    <a:pt x="95" y="72"/>
                  </a:cubicBezTo>
                  <a:cubicBezTo>
                    <a:pt x="99" y="66"/>
                    <a:pt x="102" y="60"/>
                    <a:pt x="105" y="55"/>
                  </a:cubicBezTo>
                  <a:cubicBezTo>
                    <a:pt x="108" y="48"/>
                    <a:pt x="111" y="42"/>
                    <a:pt x="112" y="37"/>
                  </a:cubicBezTo>
                  <a:cubicBezTo>
                    <a:pt x="114" y="31"/>
                    <a:pt x="114" y="25"/>
                    <a:pt x="115" y="18"/>
                  </a:cubicBezTo>
                  <a:cubicBezTo>
                    <a:pt x="116" y="18"/>
                    <a:pt x="116" y="18"/>
                    <a:pt x="116" y="18"/>
                  </a:cubicBezTo>
                  <a:lnTo>
                    <a:pt x="115" y="17"/>
                  </a:lnTo>
                  <a:close/>
                  <a:moveTo>
                    <a:pt x="105" y="34"/>
                  </a:moveTo>
                  <a:cubicBezTo>
                    <a:pt x="103" y="39"/>
                    <a:pt x="100" y="45"/>
                    <a:pt x="97" y="51"/>
                  </a:cubicBezTo>
                  <a:cubicBezTo>
                    <a:pt x="95" y="56"/>
                    <a:pt x="92" y="62"/>
                    <a:pt x="88" y="68"/>
                  </a:cubicBezTo>
                  <a:cubicBezTo>
                    <a:pt x="86" y="71"/>
                    <a:pt x="85" y="74"/>
                    <a:pt x="83" y="77"/>
                  </a:cubicBezTo>
                  <a:cubicBezTo>
                    <a:pt x="83" y="76"/>
                    <a:pt x="82" y="74"/>
                    <a:pt x="81" y="73"/>
                  </a:cubicBezTo>
                  <a:cubicBezTo>
                    <a:pt x="79" y="69"/>
                    <a:pt x="77" y="66"/>
                    <a:pt x="73" y="63"/>
                  </a:cubicBezTo>
                  <a:cubicBezTo>
                    <a:pt x="71" y="62"/>
                    <a:pt x="70" y="61"/>
                    <a:pt x="68" y="60"/>
                  </a:cubicBezTo>
                  <a:cubicBezTo>
                    <a:pt x="66" y="59"/>
                    <a:pt x="64" y="57"/>
                    <a:pt x="63" y="56"/>
                  </a:cubicBezTo>
                  <a:cubicBezTo>
                    <a:pt x="62" y="56"/>
                    <a:pt x="62" y="55"/>
                    <a:pt x="61" y="55"/>
                  </a:cubicBezTo>
                  <a:cubicBezTo>
                    <a:pt x="62" y="54"/>
                    <a:pt x="64" y="53"/>
                    <a:pt x="65" y="52"/>
                  </a:cubicBezTo>
                  <a:cubicBezTo>
                    <a:pt x="68" y="50"/>
                    <a:pt x="68" y="50"/>
                    <a:pt x="68" y="50"/>
                  </a:cubicBezTo>
                  <a:cubicBezTo>
                    <a:pt x="73" y="46"/>
                    <a:pt x="79" y="42"/>
                    <a:pt x="85" y="37"/>
                  </a:cubicBezTo>
                  <a:cubicBezTo>
                    <a:pt x="86" y="37"/>
                    <a:pt x="86" y="37"/>
                    <a:pt x="86" y="37"/>
                  </a:cubicBezTo>
                  <a:cubicBezTo>
                    <a:pt x="92" y="32"/>
                    <a:pt x="98" y="27"/>
                    <a:pt x="104" y="23"/>
                  </a:cubicBezTo>
                  <a:cubicBezTo>
                    <a:pt x="106" y="22"/>
                    <a:pt x="108" y="21"/>
                    <a:pt x="110" y="20"/>
                  </a:cubicBezTo>
                  <a:cubicBezTo>
                    <a:pt x="109" y="25"/>
                    <a:pt x="107" y="30"/>
                    <a:pt x="105" y="34"/>
                  </a:cubicBezTo>
                  <a:close/>
                  <a:moveTo>
                    <a:pt x="54" y="47"/>
                  </a:moveTo>
                  <a:cubicBezTo>
                    <a:pt x="53" y="45"/>
                    <a:pt x="52" y="43"/>
                    <a:pt x="50" y="42"/>
                  </a:cubicBezTo>
                  <a:cubicBezTo>
                    <a:pt x="46" y="36"/>
                    <a:pt x="40" y="30"/>
                    <a:pt x="32" y="24"/>
                  </a:cubicBezTo>
                  <a:cubicBezTo>
                    <a:pt x="30" y="23"/>
                    <a:pt x="28" y="21"/>
                    <a:pt x="26" y="20"/>
                  </a:cubicBezTo>
                  <a:cubicBezTo>
                    <a:pt x="22" y="16"/>
                    <a:pt x="17" y="13"/>
                    <a:pt x="13" y="9"/>
                  </a:cubicBezTo>
                  <a:cubicBezTo>
                    <a:pt x="10" y="7"/>
                    <a:pt x="7" y="5"/>
                    <a:pt x="5" y="3"/>
                  </a:cubicBezTo>
                  <a:cubicBezTo>
                    <a:pt x="5" y="2"/>
                    <a:pt x="5" y="2"/>
                    <a:pt x="5" y="2"/>
                  </a:cubicBezTo>
                  <a:cubicBezTo>
                    <a:pt x="5" y="2"/>
                    <a:pt x="5" y="2"/>
                    <a:pt x="5" y="2"/>
                  </a:cubicBezTo>
                  <a:cubicBezTo>
                    <a:pt x="2" y="0"/>
                    <a:pt x="2" y="0"/>
                    <a:pt x="2" y="0"/>
                  </a:cubicBezTo>
                  <a:cubicBezTo>
                    <a:pt x="1" y="3"/>
                    <a:pt x="1" y="3"/>
                    <a:pt x="1" y="3"/>
                  </a:cubicBezTo>
                  <a:cubicBezTo>
                    <a:pt x="1" y="3"/>
                    <a:pt x="1" y="3"/>
                    <a:pt x="1" y="3"/>
                  </a:cubicBezTo>
                  <a:cubicBezTo>
                    <a:pt x="0" y="4"/>
                    <a:pt x="0" y="4"/>
                    <a:pt x="0" y="4"/>
                  </a:cubicBezTo>
                  <a:cubicBezTo>
                    <a:pt x="1" y="4"/>
                    <a:pt x="1" y="4"/>
                    <a:pt x="1" y="4"/>
                  </a:cubicBezTo>
                  <a:cubicBezTo>
                    <a:pt x="0" y="11"/>
                    <a:pt x="0" y="18"/>
                    <a:pt x="1" y="24"/>
                  </a:cubicBezTo>
                  <a:cubicBezTo>
                    <a:pt x="2" y="31"/>
                    <a:pt x="4" y="37"/>
                    <a:pt x="6" y="45"/>
                  </a:cubicBezTo>
                  <a:cubicBezTo>
                    <a:pt x="8" y="51"/>
                    <a:pt x="11" y="58"/>
                    <a:pt x="14" y="64"/>
                  </a:cubicBezTo>
                  <a:cubicBezTo>
                    <a:pt x="17" y="70"/>
                    <a:pt x="21" y="76"/>
                    <a:pt x="24" y="82"/>
                  </a:cubicBezTo>
                  <a:cubicBezTo>
                    <a:pt x="30" y="91"/>
                    <a:pt x="30" y="91"/>
                    <a:pt x="30" y="91"/>
                  </a:cubicBezTo>
                  <a:cubicBezTo>
                    <a:pt x="30" y="80"/>
                    <a:pt x="30" y="80"/>
                    <a:pt x="30" y="80"/>
                  </a:cubicBezTo>
                  <a:cubicBezTo>
                    <a:pt x="30" y="77"/>
                    <a:pt x="31" y="73"/>
                    <a:pt x="32" y="70"/>
                  </a:cubicBezTo>
                  <a:cubicBezTo>
                    <a:pt x="34" y="67"/>
                    <a:pt x="37" y="64"/>
                    <a:pt x="40" y="62"/>
                  </a:cubicBezTo>
                  <a:cubicBezTo>
                    <a:pt x="42" y="61"/>
                    <a:pt x="45" y="60"/>
                    <a:pt x="47" y="59"/>
                  </a:cubicBezTo>
                  <a:cubicBezTo>
                    <a:pt x="48" y="58"/>
                    <a:pt x="50" y="57"/>
                    <a:pt x="51" y="56"/>
                  </a:cubicBezTo>
                  <a:cubicBezTo>
                    <a:pt x="52" y="56"/>
                    <a:pt x="52" y="56"/>
                    <a:pt x="52" y="56"/>
                  </a:cubicBezTo>
                  <a:cubicBezTo>
                    <a:pt x="53" y="55"/>
                    <a:pt x="54" y="55"/>
                    <a:pt x="55" y="53"/>
                  </a:cubicBezTo>
                  <a:cubicBezTo>
                    <a:pt x="55" y="52"/>
                    <a:pt x="55" y="51"/>
                    <a:pt x="55" y="50"/>
                  </a:cubicBezTo>
                  <a:cubicBezTo>
                    <a:pt x="55" y="49"/>
                    <a:pt x="55" y="48"/>
                    <a:pt x="54" y="47"/>
                  </a:cubicBezTo>
                  <a:close/>
                  <a:moveTo>
                    <a:pt x="48" y="52"/>
                  </a:moveTo>
                  <a:cubicBezTo>
                    <a:pt x="47" y="53"/>
                    <a:pt x="45" y="54"/>
                    <a:pt x="43" y="55"/>
                  </a:cubicBezTo>
                  <a:cubicBezTo>
                    <a:pt x="41" y="56"/>
                    <a:pt x="40" y="57"/>
                    <a:pt x="38" y="58"/>
                  </a:cubicBezTo>
                  <a:cubicBezTo>
                    <a:pt x="34" y="61"/>
                    <a:pt x="31" y="64"/>
                    <a:pt x="29" y="67"/>
                  </a:cubicBezTo>
                  <a:cubicBezTo>
                    <a:pt x="28" y="69"/>
                    <a:pt x="27" y="70"/>
                    <a:pt x="26" y="72"/>
                  </a:cubicBezTo>
                  <a:cubicBezTo>
                    <a:pt x="25" y="69"/>
                    <a:pt x="24" y="67"/>
                    <a:pt x="23" y="65"/>
                  </a:cubicBezTo>
                  <a:cubicBezTo>
                    <a:pt x="21" y="61"/>
                    <a:pt x="21" y="61"/>
                    <a:pt x="21" y="61"/>
                  </a:cubicBezTo>
                  <a:cubicBezTo>
                    <a:pt x="19" y="54"/>
                    <a:pt x="16" y="48"/>
                    <a:pt x="14" y="42"/>
                  </a:cubicBezTo>
                  <a:cubicBezTo>
                    <a:pt x="12" y="35"/>
                    <a:pt x="10" y="29"/>
                    <a:pt x="9" y="23"/>
                  </a:cubicBezTo>
                  <a:cubicBezTo>
                    <a:pt x="7" y="18"/>
                    <a:pt x="6" y="13"/>
                    <a:pt x="5" y="7"/>
                  </a:cubicBezTo>
                  <a:cubicBezTo>
                    <a:pt x="7" y="9"/>
                    <a:pt x="9" y="10"/>
                    <a:pt x="11" y="11"/>
                  </a:cubicBezTo>
                  <a:cubicBezTo>
                    <a:pt x="16" y="16"/>
                    <a:pt x="21" y="22"/>
                    <a:pt x="26" y="27"/>
                  </a:cubicBezTo>
                  <a:cubicBezTo>
                    <a:pt x="28" y="29"/>
                    <a:pt x="28" y="29"/>
                    <a:pt x="28" y="29"/>
                  </a:cubicBezTo>
                  <a:cubicBezTo>
                    <a:pt x="33" y="35"/>
                    <a:pt x="39" y="41"/>
                    <a:pt x="45" y="46"/>
                  </a:cubicBezTo>
                  <a:cubicBezTo>
                    <a:pt x="45" y="46"/>
                    <a:pt x="45" y="46"/>
                    <a:pt x="45" y="46"/>
                  </a:cubicBezTo>
                  <a:cubicBezTo>
                    <a:pt x="47" y="48"/>
                    <a:pt x="48" y="49"/>
                    <a:pt x="49" y="50"/>
                  </a:cubicBezTo>
                  <a:cubicBezTo>
                    <a:pt x="49" y="51"/>
                    <a:pt x="49" y="51"/>
                    <a:pt x="49" y="51"/>
                  </a:cubicBezTo>
                  <a:cubicBezTo>
                    <a:pt x="49" y="51"/>
                    <a:pt x="49" y="51"/>
                    <a:pt x="49" y="51"/>
                  </a:cubicBezTo>
                  <a:cubicBezTo>
                    <a:pt x="49" y="51"/>
                    <a:pt x="49" y="51"/>
                    <a:pt x="48" y="52"/>
                  </a:cubicBezTo>
                  <a:close/>
                </a:path>
              </a:pathLst>
            </a:custGeom>
            <a:solidFill>
              <a:srgbClr val="520E0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MH_Other_16"/>
            <p:cNvSpPr/>
            <p:nvPr>
              <p:custDataLst>
                <p:tags r:id="rId23"/>
              </p:custDataLst>
            </p:nvPr>
          </p:nvSpPr>
          <p:spPr bwMode="auto">
            <a:xfrm>
              <a:off x="2409826" y="3332163"/>
              <a:ext cx="2309813" cy="1733550"/>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BDD4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MH_SubTitle_1"/>
            <p:cNvSpPr/>
            <p:nvPr>
              <p:custDataLst>
                <p:tags r:id="rId24"/>
              </p:custDataLst>
            </p:nvPr>
          </p:nvSpPr>
          <p:spPr bwMode="auto">
            <a:xfrm>
              <a:off x="2516189" y="3451225"/>
              <a:ext cx="2097087" cy="1493838"/>
            </a:xfrm>
            <a:custGeom>
              <a:avLst/>
              <a:gdLst>
                <a:gd name="T0" fmla="*/ 2147483646 w 2809"/>
                <a:gd name="T1" fmla="*/ 2147483646 h 1853"/>
                <a:gd name="T2" fmla="*/ 2147483646 w 2809"/>
                <a:gd name="T3" fmla="*/ 2147483646 h 1853"/>
                <a:gd name="T4" fmla="*/ 2147483646 w 2809"/>
                <a:gd name="T5" fmla="*/ 2147483646 h 1853"/>
                <a:gd name="T6" fmla="*/ 2147483646 w 2809"/>
                <a:gd name="T7" fmla="*/ 2147483646 h 1853"/>
                <a:gd name="T8" fmla="*/ 2147483646 w 2809"/>
                <a:gd name="T9" fmla="*/ 2147483646 h 1853"/>
                <a:gd name="T10" fmla="*/ 2147483646 w 2809"/>
                <a:gd name="T11" fmla="*/ 2147483646 h 1853"/>
                <a:gd name="T12" fmla="*/ 2147483646 w 2809"/>
                <a:gd name="T13" fmla="*/ 2147483646 h 1853"/>
                <a:gd name="T14" fmla="*/ 2147483646 w 2809"/>
                <a:gd name="T15" fmla="*/ 2147483646 h 1853"/>
                <a:gd name="T16" fmla="*/ 2147483646 w 2809"/>
                <a:gd name="T17" fmla="*/ 2147483646 h 1853"/>
                <a:gd name="T18" fmla="*/ 2147483646 w 2809"/>
                <a:gd name="T19" fmla="*/ 2147483646 h 1853"/>
                <a:gd name="T20" fmla="*/ 2147483646 w 2809"/>
                <a:gd name="T21" fmla="*/ 2147483646 h 1853"/>
                <a:gd name="T22" fmla="*/ 2147483646 w 2809"/>
                <a:gd name="T23" fmla="*/ 2147483646 h 1853"/>
                <a:gd name="T24" fmla="*/ 2147483646 w 2809"/>
                <a:gd name="T25" fmla="*/ 2147483646 h 18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09"/>
                <a:gd name="T40" fmla="*/ 0 h 1853"/>
                <a:gd name="T41" fmla="*/ 2809 w 2809"/>
                <a:gd name="T42" fmla="*/ 1853 h 18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09" h="1853">
                  <a:moveTo>
                    <a:pt x="2561" y="175"/>
                  </a:moveTo>
                  <a:cubicBezTo>
                    <a:pt x="2314" y="0"/>
                    <a:pt x="2066" y="106"/>
                    <a:pt x="1768" y="166"/>
                  </a:cubicBezTo>
                  <a:cubicBezTo>
                    <a:pt x="1470" y="226"/>
                    <a:pt x="1056" y="194"/>
                    <a:pt x="759" y="113"/>
                  </a:cubicBezTo>
                  <a:cubicBezTo>
                    <a:pt x="461" y="31"/>
                    <a:pt x="210" y="188"/>
                    <a:pt x="210" y="188"/>
                  </a:cubicBezTo>
                  <a:cubicBezTo>
                    <a:pt x="69" y="326"/>
                    <a:pt x="0" y="442"/>
                    <a:pt x="53" y="624"/>
                  </a:cubicBezTo>
                  <a:cubicBezTo>
                    <a:pt x="107" y="805"/>
                    <a:pt x="122" y="918"/>
                    <a:pt x="91" y="1122"/>
                  </a:cubicBezTo>
                  <a:cubicBezTo>
                    <a:pt x="60" y="1326"/>
                    <a:pt x="0" y="1445"/>
                    <a:pt x="194" y="1649"/>
                  </a:cubicBezTo>
                  <a:cubicBezTo>
                    <a:pt x="389" y="1853"/>
                    <a:pt x="755" y="1815"/>
                    <a:pt x="991" y="1780"/>
                  </a:cubicBezTo>
                  <a:cubicBezTo>
                    <a:pt x="1226" y="1746"/>
                    <a:pt x="1429" y="1715"/>
                    <a:pt x="1636" y="1737"/>
                  </a:cubicBezTo>
                  <a:cubicBezTo>
                    <a:pt x="1843" y="1758"/>
                    <a:pt x="2198" y="1827"/>
                    <a:pt x="2439" y="1746"/>
                  </a:cubicBezTo>
                  <a:cubicBezTo>
                    <a:pt x="2730" y="1646"/>
                    <a:pt x="2740" y="1395"/>
                    <a:pt x="2696" y="1273"/>
                  </a:cubicBezTo>
                  <a:cubicBezTo>
                    <a:pt x="2652" y="1150"/>
                    <a:pt x="2630" y="1041"/>
                    <a:pt x="2683" y="834"/>
                  </a:cubicBezTo>
                  <a:cubicBezTo>
                    <a:pt x="2737" y="627"/>
                    <a:pt x="2809" y="351"/>
                    <a:pt x="2561" y="175"/>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rIns="108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用户可以在投影仪或者计算机上</a:t>
              </a:r>
              <a:endParaRPr lang="en-US" altLang="zh-CN" dirty="0">
                <a:solidFill>
                  <a:srgbClr val="333333"/>
                </a:solidFill>
                <a:latin typeface="华文细黑" panose="02010600040101010101" pitchFamily="2" charset="-122"/>
                <a:ea typeface="华文细黑" panose="02010600040101010101" pitchFamily="2" charset="-122"/>
              </a:endParaRPr>
            </a:p>
            <a:p>
              <a:pPr algn="ctr">
                <a:lnSpc>
                  <a:spcPct val="120000"/>
                </a:lnSpc>
              </a:pPr>
              <a:r>
                <a:rPr lang="zh-CN" altLang="en-US" dirty="0">
                  <a:solidFill>
                    <a:srgbClr val="333333"/>
                  </a:solidFill>
                  <a:latin typeface="华文细黑" panose="02010600040101010101" pitchFamily="2" charset="-122"/>
                  <a:ea typeface="华文细黑" panose="02010600040101010101" pitchFamily="2" charset="-122"/>
                </a:rPr>
                <a:t>进行演示</a:t>
              </a:r>
              <a:endParaRPr lang="zh-CN" altLang="en-US" dirty="0">
                <a:solidFill>
                  <a:srgbClr val="333333"/>
                </a:solidFill>
                <a:latin typeface="华文细黑" panose="02010600040101010101" pitchFamily="2" charset="-122"/>
                <a:ea typeface="华文细黑" panose="02010600040101010101" pitchFamily="2" charset="-122"/>
              </a:endParaRPr>
            </a:p>
          </p:txBody>
        </p:sp>
        <p:pic>
          <p:nvPicPr>
            <p:cNvPr id="25" name="MH_Other_19"/>
            <p:cNvPicPr>
              <a:picLocks noChangeAspect="1"/>
            </p:cNvPicPr>
            <p:nvPr>
              <p:custDataLst>
                <p:tags r:id="rId25"/>
              </p:custDataLst>
            </p:nvPr>
          </p:nvPicPr>
          <p:blipFill>
            <a:blip r:embed="rId26">
              <a:extLst>
                <a:ext uri="{28A0092B-C50C-407E-A947-70E740481C1C}">
                  <a14:useLocalDpi xmlns:a14="http://schemas.microsoft.com/office/drawing/2010/main" val="0"/>
                </a:ext>
              </a:extLst>
            </a:blip>
            <a:srcRect/>
            <a:stretch>
              <a:fillRect/>
            </a:stretch>
          </p:blipFill>
          <p:spPr bwMode="auto">
            <a:xfrm>
              <a:off x="2682875" y="2427288"/>
              <a:ext cx="1474788"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10" dur="1000" fill="hold"/>
                                        <p:tgtEl>
                                          <p:spTgt spid="2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6"/>
                                        </p:tgtEl>
                                      </p:cBhvr>
                                    </p:animEffect>
                                  </p:childTnLst>
                                </p:cTn>
                              </p:par>
                              <p:par>
                                <p:cTn id="15" presetID="25" presetClass="entr" presetSubtype="0" fill="hold" nodeType="withEffect">
                                  <p:stCondLst>
                                    <p:cond delay="25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20" dur="1000" fill="hold"/>
                                        <p:tgtEl>
                                          <p:spTgt spid="27"/>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7"/>
                                        </p:tgtEl>
                                      </p:cBhvr>
                                    </p:animEffect>
                                  </p:childTnLst>
                                </p:cTn>
                              </p:par>
                              <p:par>
                                <p:cTn id="25" presetID="25" presetClass="entr" presetSubtype="0" fill="hold" nodeType="withEffect">
                                  <p:stCondLst>
                                    <p:cond delay="50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30" dur="1000" fill="hold"/>
                                        <p:tgtEl>
                                          <p:spTgt spid="28"/>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2"/>
          <p:cNvGrpSpPr/>
          <p:nvPr>
            <p:custDataLst>
              <p:tags r:id="rId2"/>
            </p:custDataLst>
          </p:nvPr>
        </p:nvGrpSpPr>
        <p:grpSpPr bwMode="auto">
          <a:xfrm>
            <a:off x="1976241" y="1635125"/>
            <a:ext cx="4148137" cy="4654550"/>
            <a:chOff x="602395" y="1063931"/>
            <a:chExt cx="4148103" cy="4654244"/>
          </a:xfrm>
        </p:grpSpPr>
        <p:sp>
          <p:nvSpPr>
            <p:cNvPr id="17" name="Freeform 5"/>
            <p:cNvSpPr/>
            <p:nvPr/>
          </p:nvSpPr>
          <p:spPr bwMode="auto">
            <a:xfrm>
              <a:off x="3332163" y="1084263"/>
              <a:ext cx="1379537" cy="1087438"/>
            </a:xfrm>
            <a:custGeom>
              <a:avLst/>
              <a:gdLst>
                <a:gd name="T0" fmla="*/ 2147483646 w 339"/>
                <a:gd name="T1" fmla="*/ 0 h 267"/>
                <a:gd name="T2" fmla="*/ 2147483646 w 339"/>
                <a:gd name="T3" fmla="*/ 2147483646 h 267"/>
                <a:gd name="T4" fmla="*/ 0 w 339"/>
                <a:gd name="T5" fmla="*/ 2147483646 h 267"/>
                <a:gd name="T6" fmla="*/ 2147483646 w 339"/>
                <a:gd name="T7" fmla="*/ 2147483646 h 267"/>
                <a:gd name="T8" fmla="*/ 2147483646 w 339"/>
                <a:gd name="T9" fmla="*/ 2147483646 h 267"/>
                <a:gd name="T10" fmla="*/ 2147483646 w 339"/>
                <a:gd name="T11" fmla="*/ 2147483646 h 267"/>
                <a:gd name="T12" fmla="*/ 2147483646 w 339"/>
                <a:gd name="T13" fmla="*/ 2147483646 h 267"/>
                <a:gd name="T14" fmla="*/ 2147483646 w 339"/>
                <a:gd name="T15" fmla="*/ 2147483646 h 267"/>
                <a:gd name="T16" fmla="*/ 2147483646 w 339"/>
                <a:gd name="T17" fmla="*/ 2147483646 h 267"/>
                <a:gd name="T18" fmla="*/ 2147483646 w 339"/>
                <a:gd name="T19" fmla="*/ 2147483646 h 267"/>
                <a:gd name="T20" fmla="*/ 2147483646 w 339"/>
                <a:gd name="T21" fmla="*/ 2147483646 h 267"/>
                <a:gd name="T22" fmla="*/ 2147483646 w 339"/>
                <a:gd name="T23" fmla="*/ 2147483646 h 2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9" h="267">
                  <a:moveTo>
                    <a:pt x="76" y="0"/>
                  </a:moveTo>
                  <a:cubicBezTo>
                    <a:pt x="67" y="31"/>
                    <a:pt x="49" y="64"/>
                    <a:pt x="35" y="94"/>
                  </a:cubicBezTo>
                  <a:cubicBezTo>
                    <a:pt x="23" y="121"/>
                    <a:pt x="12" y="148"/>
                    <a:pt x="0" y="174"/>
                  </a:cubicBezTo>
                  <a:cubicBezTo>
                    <a:pt x="16" y="188"/>
                    <a:pt x="42" y="189"/>
                    <a:pt x="61" y="197"/>
                  </a:cubicBezTo>
                  <a:cubicBezTo>
                    <a:pt x="80" y="206"/>
                    <a:pt x="98" y="218"/>
                    <a:pt x="119" y="225"/>
                  </a:cubicBezTo>
                  <a:cubicBezTo>
                    <a:pt x="161" y="240"/>
                    <a:pt x="202" y="252"/>
                    <a:pt x="244" y="267"/>
                  </a:cubicBezTo>
                  <a:cubicBezTo>
                    <a:pt x="245" y="231"/>
                    <a:pt x="273" y="200"/>
                    <a:pt x="288" y="170"/>
                  </a:cubicBezTo>
                  <a:cubicBezTo>
                    <a:pt x="297" y="153"/>
                    <a:pt x="304" y="135"/>
                    <a:pt x="314" y="119"/>
                  </a:cubicBezTo>
                  <a:cubicBezTo>
                    <a:pt x="321" y="106"/>
                    <a:pt x="333" y="96"/>
                    <a:pt x="339" y="83"/>
                  </a:cubicBezTo>
                  <a:cubicBezTo>
                    <a:pt x="310" y="59"/>
                    <a:pt x="255" y="53"/>
                    <a:pt x="219" y="42"/>
                  </a:cubicBezTo>
                  <a:cubicBezTo>
                    <a:pt x="200" y="36"/>
                    <a:pt x="179" y="29"/>
                    <a:pt x="159" y="23"/>
                  </a:cubicBezTo>
                  <a:cubicBezTo>
                    <a:pt x="135" y="15"/>
                    <a:pt x="107" y="2"/>
                    <a:pt x="82" y="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6"/>
            <p:cNvSpPr/>
            <p:nvPr/>
          </p:nvSpPr>
          <p:spPr bwMode="auto">
            <a:xfrm>
              <a:off x="692150" y="1508125"/>
              <a:ext cx="928687" cy="1165225"/>
            </a:xfrm>
            <a:custGeom>
              <a:avLst/>
              <a:gdLst>
                <a:gd name="T0" fmla="*/ 2147483646 w 228"/>
                <a:gd name="T1" fmla="*/ 2147483646 h 286"/>
                <a:gd name="T2" fmla="*/ 0 w 228"/>
                <a:gd name="T3" fmla="*/ 2147483646 h 286"/>
                <a:gd name="T4" fmla="*/ 2147483646 w 228"/>
                <a:gd name="T5" fmla="*/ 2147483646 h 286"/>
                <a:gd name="T6" fmla="*/ 2147483646 w 228"/>
                <a:gd name="T7" fmla="*/ 2147483646 h 286"/>
                <a:gd name="T8" fmla="*/ 2147483646 w 228"/>
                <a:gd name="T9" fmla="*/ 2147483646 h 286"/>
                <a:gd name="T10" fmla="*/ 2147483646 w 228"/>
                <a:gd name="T11" fmla="*/ 2147483646 h 286"/>
                <a:gd name="T12" fmla="*/ 2147483646 w 228"/>
                <a:gd name="T13" fmla="*/ 2147483646 h 286"/>
                <a:gd name="T14" fmla="*/ 2147483646 w 228"/>
                <a:gd name="T15" fmla="*/ 2147483646 h 286"/>
                <a:gd name="T16" fmla="*/ 2147483646 w 228"/>
                <a:gd name="T17" fmla="*/ 2147483646 h 286"/>
                <a:gd name="T18" fmla="*/ 2147483646 w 228"/>
                <a:gd name="T19" fmla="*/ 2147483646 h 2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 h="286">
                  <a:moveTo>
                    <a:pt x="77" y="147"/>
                  </a:moveTo>
                  <a:cubicBezTo>
                    <a:pt x="79" y="167"/>
                    <a:pt x="18" y="192"/>
                    <a:pt x="0" y="191"/>
                  </a:cubicBezTo>
                  <a:cubicBezTo>
                    <a:pt x="10" y="208"/>
                    <a:pt x="41" y="286"/>
                    <a:pt x="65" y="262"/>
                  </a:cubicBezTo>
                  <a:cubicBezTo>
                    <a:pt x="78" y="249"/>
                    <a:pt x="92" y="220"/>
                    <a:pt x="100" y="203"/>
                  </a:cubicBezTo>
                  <a:cubicBezTo>
                    <a:pt x="108" y="187"/>
                    <a:pt x="109" y="171"/>
                    <a:pt x="115" y="154"/>
                  </a:cubicBezTo>
                  <a:cubicBezTo>
                    <a:pt x="132" y="154"/>
                    <a:pt x="166" y="118"/>
                    <a:pt x="180" y="106"/>
                  </a:cubicBezTo>
                  <a:cubicBezTo>
                    <a:pt x="201" y="87"/>
                    <a:pt x="228" y="68"/>
                    <a:pt x="212" y="39"/>
                  </a:cubicBezTo>
                  <a:cubicBezTo>
                    <a:pt x="201" y="21"/>
                    <a:pt x="166" y="0"/>
                    <a:pt x="147" y="17"/>
                  </a:cubicBezTo>
                  <a:cubicBezTo>
                    <a:pt x="137" y="24"/>
                    <a:pt x="138" y="39"/>
                    <a:pt x="135" y="51"/>
                  </a:cubicBezTo>
                  <a:cubicBezTo>
                    <a:pt x="132" y="66"/>
                    <a:pt x="125" y="86"/>
                    <a:pt x="113" y="9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7"/>
            <p:cNvSpPr/>
            <p:nvPr/>
          </p:nvSpPr>
          <p:spPr bwMode="auto">
            <a:xfrm>
              <a:off x="3486150" y="1158875"/>
              <a:ext cx="684212" cy="296863"/>
            </a:xfrm>
            <a:custGeom>
              <a:avLst/>
              <a:gdLst>
                <a:gd name="T0" fmla="*/ 2147483646 w 168"/>
                <a:gd name="T1" fmla="*/ 2147483646 h 73"/>
                <a:gd name="T2" fmla="*/ 0 w 168"/>
                <a:gd name="T3" fmla="*/ 2147483646 h 73"/>
                <a:gd name="T4" fmla="*/ 2147483646 w 168"/>
                <a:gd name="T5" fmla="*/ 2147483646 h 73"/>
                <a:gd name="T6" fmla="*/ 2147483646 w 168"/>
                <a:gd name="T7" fmla="*/ 2147483646 h 73"/>
                <a:gd name="T8" fmla="*/ 2147483646 w 168"/>
                <a:gd name="T9" fmla="*/ 2147483646 h 73"/>
                <a:gd name="T10" fmla="*/ 2147483646 w 168"/>
                <a:gd name="T11" fmla="*/ 2147483646 h 7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8" h="73">
                  <a:moveTo>
                    <a:pt x="14" y="43"/>
                  </a:moveTo>
                  <a:cubicBezTo>
                    <a:pt x="12" y="51"/>
                    <a:pt x="1" y="63"/>
                    <a:pt x="0" y="73"/>
                  </a:cubicBezTo>
                  <a:cubicBezTo>
                    <a:pt x="14" y="72"/>
                    <a:pt x="28" y="60"/>
                    <a:pt x="41" y="56"/>
                  </a:cubicBezTo>
                  <a:cubicBezTo>
                    <a:pt x="60" y="49"/>
                    <a:pt x="79" y="44"/>
                    <a:pt x="98" y="38"/>
                  </a:cubicBezTo>
                  <a:cubicBezTo>
                    <a:pt x="121" y="31"/>
                    <a:pt x="145" y="23"/>
                    <a:pt x="168" y="18"/>
                  </a:cubicBezTo>
                  <a:cubicBezTo>
                    <a:pt x="156" y="11"/>
                    <a:pt x="118" y="0"/>
                    <a:pt x="105" y="7"/>
                  </a:cubicBezTo>
                </a:path>
              </a:pathLst>
            </a:custGeom>
            <a:solidFill>
              <a:srgbClr val="FFCE6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8"/>
            <p:cNvSpPr/>
            <p:nvPr/>
          </p:nvSpPr>
          <p:spPr bwMode="auto">
            <a:xfrm>
              <a:off x="630238" y="1981200"/>
              <a:ext cx="358775" cy="182563"/>
            </a:xfrm>
            <a:custGeom>
              <a:avLst/>
              <a:gdLst>
                <a:gd name="T0" fmla="*/ 2147483646 w 88"/>
                <a:gd name="T1" fmla="*/ 0 h 45"/>
                <a:gd name="T2" fmla="*/ 2147483646 w 88"/>
                <a:gd name="T3" fmla="*/ 2147483646 h 45"/>
                <a:gd name="T4" fmla="*/ 2147483646 w 88"/>
                <a:gd name="T5" fmla="*/ 2147483646 h 45"/>
                <a:gd name="T6" fmla="*/ 2147483646 w 88"/>
                <a:gd name="T7" fmla="*/ 2147483646 h 45"/>
                <a:gd name="T8" fmla="*/ 2147483646 w 88"/>
                <a:gd name="T9" fmla="*/ 2147483646 h 45"/>
                <a:gd name="T10" fmla="*/ 2147483646 w 88"/>
                <a:gd name="T11" fmla="*/ 2147483646 h 45"/>
                <a:gd name="T12" fmla="*/ 2147483646 w 88"/>
                <a:gd name="T13" fmla="*/ 2147483646 h 45"/>
                <a:gd name="T14" fmla="*/ 2147483646 w 88"/>
                <a:gd name="T15" fmla="*/ 2147483646 h 45"/>
                <a:gd name="T16" fmla="*/ 2147483646 w 88"/>
                <a:gd name="T17" fmla="*/ 2147483646 h 45"/>
                <a:gd name="T18" fmla="*/ 2147483646 w 88"/>
                <a:gd name="T19" fmla="*/ 0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8" h="45">
                  <a:moveTo>
                    <a:pt x="21" y="0"/>
                  </a:moveTo>
                  <a:cubicBezTo>
                    <a:pt x="15" y="3"/>
                    <a:pt x="16" y="15"/>
                    <a:pt x="12" y="19"/>
                  </a:cubicBezTo>
                  <a:cubicBezTo>
                    <a:pt x="10" y="22"/>
                    <a:pt x="4" y="22"/>
                    <a:pt x="2" y="25"/>
                  </a:cubicBezTo>
                  <a:cubicBezTo>
                    <a:pt x="0" y="29"/>
                    <a:pt x="10" y="37"/>
                    <a:pt x="12" y="39"/>
                  </a:cubicBezTo>
                  <a:cubicBezTo>
                    <a:pt x="23" y="45"/>
                    <a:pt x="36" y="45"/>
                    <a:pt x="47" y="44"/>
                  </a:cubicBezTo>
                  <a:cubicBezTo>
                    <a:pt x="57" y="44"/>
                    <a:pt x="66" y="42"/>
                    <a:pt x="76" y="39"/>
                  </a:cubicBezTo>
                  <a:cubicBezTo>
                    <a:pt x="79" y="38"/>
                    <a:pt x="88" y="37"/>
                    <a:pt x="87" y="33"/>
                  </a:cubicBezTo>
                  <a:cubicBezTo>
                    <a:pt x="87" y="28"/>
                    <a:pt x="70" y="27"/>
                    <a:pt x="67" y="26"/>
                  </a:cubicBezTo>
                  <a:cubicBezTo>
                    <a:pt x="61" y="24"/>
                    <a:pt x="54" y="22"/>
                    <a:pt x="48" y="19"/>
                  </a:cubicBezTo>
                  <a:cubicBezTo>
                    <a:pt x="37" y="16"/>
                    <a:pt x="31" y="9"/>
                    <a:pt x="25" y="0"/>
                  </a:cubicBezTo>
                </a:path>
              </a:pathLst>
            </a:custGeom>
            <a:solidFill>
              <a:srgbClr val="ED3D4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9"/>
            <p:cNvSpPr/>
            <p:nvPr/>
          </p:nvSpPr>
          <p:spPr bwMode="auto">
            <a:xfrm>
              <a:off x="1131888" y="1960563"/>
              <a:ext cx="174625" cy="198438"/>
            </a:xfrm>
            <a:custGeom>
              <a:avLst/>
              <a:gdLst>
                <a:gd name="T0" fmla="*/ 0 w 43"/>
                <a:gd name="T1" fmla="*/ 2147483646 h 49"/>
                <a:gd name="T2" fmla="*/ 2147483646 w 43"/>
                <a:gd name="T3" fmla="*/ 2147483646 h 49"/>
                <a:gd name="T4" fmla="*/ 2147483646 w 43"/>
                <a:gd name="T5" fmla="*/ 2147483646 h 49"/>
                <a:gd name="T6" fmla="*/ 2147483646 w 43"/>
                <a:gd name="T7" fmla="*/ 2147483646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 h="49">
                  <a:moveTo>
                    <a:pt x="0" y="42"/>
                  </a:moveTo>
                  <a:cubicBezTo>
                    <a:pt x="1" y="44"/>
                    <a:pt x="4" y="47"/>
                    <a:pt x="6" y="49"/>
                  </a:cubicBezTo>
                  <a:cubicBezTo>
                    <a:pt x="18" y="43"/>
                    <a:pt x="35" y="25"/>
                    <a:pt x="43" y="15"/>
                  </a:cubicBezTo>
                  <a:cubicBezTo>
                    <a:pt x="30" y="0"/>
                    <a:pt x="29" y="9"/>
                    <a:pt x="10" y="7"/>
                  </a:cubicBezTo>
                </a:path>
              </a:pathLst>
            </a:custGeom>
            <a:solidFill>
              <a:srgbClr val="ED3D4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0"/>
            <p:cNvSpPr/>
            <p:nvPr/>
          </p:nvSpPr>
          <p:spPr bwMode="auto">
            <a:xfrm>
              <a:off x="2117725" y="4524375"/>
              <a:ext cx="398462" cy="1074738"/>
            </a:xfrm>
            <a:custGeom>
              <a:avLst/>
              <a:gdLst>
                <a:gd name="T0" fmla="*/ 2147483646 w 98"/>
                <a:gd name="T1" fmla="*/ 2147483646 h 264"/>
                <a:gd name="T2" fmla="*/ 2147483646 w 98"/>
                <a:gd name="T3" fmla="*/ 2147483646 h 264"/>
                <a:gd name="T4" fmla="*/ 2147483646 w 98"/>
                <a:gd name="T5" fmla="*/ 2147483646 h 264"/>
                <a:gd name="T6" fmla="*/ 2147483646 w 98"/>
                <a:gd name="T7" fmla="*/ 2147483646 h 264"/>
                <a:gd name="T8" fmla="*/ 2147483646 w 98"/>
                <a:gd name="T9" fmla="*/ 2147483646 h 264"/>
                <a:gd name="T10" fmla="*/ 2147483646 w 98"/>
                <a:gd name="T11" fmla="*/ 2147483646 h 264"/>
                <a:gd name="T12" fmla="*/ 2147483646 w 98"/>
                <a:gd name="T13" fmla="*/ 2147483646 h 264"/>
                <a:gd name="T14" fmla="*/ 2147483646 w 98"/>
                <a:gd name="T15" fmla="*/ 2147483646 h 264"/>
                <a:gd name="T16" fmla="*/ 2147483646 w 98"/>
                <a:gd name="T17" fmla="*/ 0 h 2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8" h="264">
                  <a:moveTo>
                    <a:pt x="20" y="2"/>
                  </a:moveTo>
                  <a:cubicBezTo>
                    <a:pt x="0" y="68"/>
                    <a:pt x="7" y="149"/>
                    <a:pt x="23" y="216"/>
                  </a:cubicBezTo>
                  <a:cubicBezTo>
                    <a:pt x="26" y="227"/>
                    <a:pt x="29" y="252"/>
                    <a:pt x="40" y="258"/>
                  </a:cubicBezTo>
                  <a:cubicBezTo>
                    <a:pt x="52" y="263"/>
                    <a:pt x="83" y="264"/>
                    <a:pt x="96" y="262"/>
                  </a:cubicBezTo>
                  <a:cubicBezTo>
                    <a:pt x="98" y="251"/>
                    <a:pt x="91" y="243"/>
                    <a:pt x="87" y="233"/>
                  </a:cubicBezTo>
                  <a:cubicBezTo>
                    <a:pt x="82" y="220"/>
                    <a:pt x="79" y="207"/>
                    <a:pt x="76" y="194"/>
                  </a:cubicBezTo>
                  <a:cubicBezTo>
                    <a:pt x="71" y="168"/>
                    <a:pt x="68" y="144"/>
                    <a:pt x="67" y="118"/>
                  </a:cubicBezTo>
                  <a:cubicBezTo>
                    <a:pt x="66" y="96"/>
                    <a:pt x="63" y="73"/>
                    <a:pt x="68" y="51"/>
                  </a:cubicBezTo>
                  <a:cubicBezTo>
                    <a:pt x="73" y="34"/>
                    <a:pt x="80" y="17"/>
                    <a:pt x="85" y="0"/>
                  </a:cubicBezTo>
                </a:path>
              </a:pathLst>
            </a:custGeom>
            <a:solidFill>
              <a:srgbClr val="5A96D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1"/>
            <p:cNvSpPr/>
            <p:nvPr/>
          </p:nvSpPr>
          <p:spPr bwMode="auto">
            <a:xfrm>
              <a:off x="2721922" y="5578475"/>
              <a:ext cx="349884" cy="126744"/>
            </a:xfrm>
            <a:custGeom>
              <a:avLst/>
              <a:gdLst>
                <a:gd name="T0" fmla="*/ 2147483646 w 8746"/>
                <a:gd name="T1" fmla="*/ 0 h 8871"/>
                <a:gd name="T2" fmla="*/ 2147483646 w 8746"/>
                <a:gd name="T3" fmla="*/ 2147483646 h 8871"/>
                <a:gd name="T4" fmla="*/ 2147483646 w 8746"/>
                <a:gd name="T5" fmla="*/ 2147483646 h 8871"/>
                <a:gd name="T6" fmla="*/ 2147483646 w 8746"/>
                <a:gd name="T7" fmla="*/ 2147483646 h 8871"/>
                <a:gd name="T8" fmla="*/ 2147483646 w 8746"/>
                <a:gd name="T9" fmla="*/ 510203793 h 88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46" h="8871">
                  <a:moveTo>
                    <a:pt x="776" y="0"/>
                  </a:moveTo>
                  <a:cubicBezTo>
                    <a:pt x="-857" y="1143"/>
                    <a:pt x="470" y="5429"/>
                    <a:pt x="1286" y="6571"/>
                  </a:cubicBezTo>
                  <a:cubicBezTo>
                    <a:pt x="2612" y="8571"/>
                    <a:pt x="4449" y="8571"/>
                    <a:pt x="5980" y="8857"/>
                  </a:cubicBezTo>
                  <a:cubicBezTo>
                    <a:pt x="6796" y="8857"/>
                    <a:pt x="9262" y="9333"/>
                    <a:pt x="8650" y="4762"/>
                  </a:cubicBezTo>
                  <a:cubicBezTo>
                    <a:pt x="8038" y="1047"/>
                    <a:pt x="5470" y="2286"/>
                    <a:pt x="4449" y="857"/>
                  </a:cubicBezTo>
                </a:path>
              </a:pathLst>
            </a:custGeom>
            <a:solidFill>
              <a:srgbClr val="A5512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2"/>
            <p:cNvSpPr/>
            <p:nvPr/>
          </p:nvSpPr>
          <p:spPr bwMode="auto">
            <a:xfrm>
              <a:off x="2115343" y="5546725"/>
              <a:ext cx="429419" cy="123804"/>
            </a:xfrm>
            <a:custGeom>
              <a:avLst/>
              <a:gdLst>
                <a:gd name="T0" fmla="*/ 2147483646 w 10364"/>
                <a:gd name="T1" fmla="*/ 0 h 8964"/>
                <a:gd name="T2" fmla="*/ 244621782 w 10364"/>
                <a:gd name="T3" fmla="*/ 2147483646 h 8964"/>
                <a:gd name="T4" fmla="*/ 2147483646 w 10364"/>
                <a:gd name="T5" fmla="*/ 2069440597 h 8964"/>
                <a:gd name="T6" fmla="*/ 2147483646 w 10364"/>
                <a:gd name="T7" fmla="*/ 1034700465 h 89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364" h="8964">
                  <a:moveTo>
                    <a:pt x="3305" y="0"/>
                  </a:moveTo>
                  <a:cubicBezTo>
                    <a:pt x="2325" y="588"/>
                    <a:pt x="-96" y="2698"/>
                    <a:pt x="2" y="6816"/>
                  </a:cubicBezTo>
                  <a:cubicBezTo>
                    <a:pt x="2453" y="10051"/>
                    <a:pt x="8501" y="10000"/>
                    <a:pt x="10364" y="4118"/>
                  </a:cubicBezTo>
                  <a:cubicBezTo>
                    <a:pt x="10168" y="2647"/>
                    <a:pt x="9874" y="2059"/>
                    <a:pt x="9384" y="2059"/>
                  </a:cubicBezTo>
                </a:path>
              </a:pathLst>
            </a:custGeom>
            <a:solidFill>
              <a:srgbClr val="A5512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3"/>
            <p:cNvSpPr/>
            <p:nvPr/>
          </p:nvSpPr>
          <p:spPr bwMode="auto">
            <a:xfrm>
              <a:off x="1119188" y="2139950"/>
              <a:ext cx="2879725" cy="2409825"/>
            </a:xfrm>
            <a:custGeom>
              <a:avLst/>
              <a:gdLst>
                <a:gd name="T0" fmla="*/ 2147483646 w 707"/>
                <a:gd name="T1" fmla="*/ 2147483646 h 592"/>
                <a:gd name="T2" fmla="*/ 2147483646 w 707"/>
                <a:gd name="T3" fmla="*/ 2147483646 h 592"/>
                <a:gd name="T4" fmla="*/ 2147483646 w 707"/>
                <a:gd name="T5" fmla="*/ 2147483646 h 592"/>
                <a:gd name="T6" fmla="*/ 2147483646 w 707"/>
                <a:gd name="T7" fmla="*/ 2147483646 h 592"/>
                <a:gd name="T8" fmla="*/ 2147483646 w 707"/>
                <a:gd name="T9" fmla="*/ 2147483646 h 592"/>
                <a:gd name="T10" fmla="*/ 2147483646 w 707"/>
                <a:gd name="T11" fmla="*/ 2147483646 h 592"/>
                <a:gd name="T12" fmla="*/ 2147483646 w 707"/>
                <a:gd name="T13" fmla="*/ 2147483646 h 592"/>
                <a:gd name="T14" fmla="*/ 2147483646 w 707"/>
                <a:gd name="T15" fmla="*/ 2147483646 h 592"/>
                <a:gd name="T16" fmla="*/ 2147483646 w 707"/>
                <a:gd name="T17" fmla="*/ 2147483646 h 592"/>
                <a:gd name="T18" fmla="*/ 2147483646 w 707"/>
                <a:gd name="T19" fmla="*/ 2147483646 h 592"/>
                <a:gd name="T20" fmla="*/ 2147483646 w 707"/>
                <a:gd name="T21" fmla="*/ 2147483646 h 592"/>
                <a:gd name="T22" fmla="*/ 2147483646 w 707"/>
                <a:gd name="T23" fmla="*/ 2147483646 h 592"/>
                <a:gd name="T24" fmla="*/ 2147483646 w 707"/>
                <a:gd name="T25" fmla="*/ 2147483646 h 592"/>
                <a:gd name="T26" fmla="*/ 2147483646 w 707"/>
                <a:gd name="T27" fmla="*/ 2147483646 h 592"/>
                <a:gd name="T28" fmla="*/ 2147483646 w 707"/>
                <a:gd name="T29" fmla="*/ 2147483646 h 592"/>
                <a:gd name="T30" fmla="*/ 2147483646 w 707"/>
                <a:gd name="T31" fmla="*/ 2147483646 h 592"/>
                <a:gd name="T32" fmla="*/ 2147483646 w 707"/>
                <a:gd name="T33" fmla="*/ 2147483646 h 592"/>
                <a:gd name="T34" fmla="*/ 2147483646 w 707"/>
                <a:gd name="T35" fmla="*/ 2147483646 h 592"/>
                <a:gd name="T36" fmla="*/ 2147483646 w 707"/>
                <a:gd name="T37" fmla="*/ 2147483646 h 592"/>
                <a:gd name="T38" fmla="*/ 2147483646 w 707"/>
                <a:gd name="T39" fmla="*/ 2147483646 h 592"/>
                <a:gd name="T40" fmla="*/ 2147483646 w 707"/>
                <a:gd name="T41" fmla="*/ 2147483646 h 592"/>
                <a:gd name="T42" fmla="*/ 2147483646 w 707"/>
                <a:gd name="T43" fmla="*/ 2147483646 h 592"/>
                <a:gd name="T44" fmla="*/ 2147483646 w 707"/>
                <a:gd name="T45" fmla="*/ 2147483646 h 592"/>
                <a:gd name="T46" fmla="*/ 2147483646 w 707"/>
                <a:gd name="T47" fmla="*/ 2147483646 h 592"/>
                <a:gd name="T48" fmla="*/ 2147483646 w 707"/>
                <a:gd name="T49" fmla="*/ 2147483646 h 592"/>
                <a:gd name="T50" fmla="*/ 2147483646 w 707"/>
                <a:gd name="T51" fmla="*/ 2147483646 h 592"/>
                <a:gd name="T52" fmla="*/ 2147483646 w 707"/>
                <a:gd name="T53" fmla="*/ 2147483646 h 592"/>
                <a:gd name="T54" fmla="*/ 2147483646 w 707"/>
                <a:gd name="T55" fmla="*/ 2147483646 h 592"/>
                <a:gd name="T56" fmla="*/ 2147483646 w 707"/>
                <a:gd name="T57" fmla="*/ 2147483646 h 592"/>
                <a:gd name="T58" fmla="*/ 2147483646 w 707"/>
                <a:gd name="T59" fmla="*/ 2147483646 h 592"/>
                <a:gd name="T60" fmla="*/ 2147483646 w 707"/>
                <a:gd name="T61" fmla="*/ 2147483646 h 592"/>
                <a:gd name="T62" fmla="*/ 2147483646 w 707"/>
                <a:gd name="T63" fmla="*/ 2147483646 h 592"/>
                <a:gd name="T64" fmla="*/ 2147483646 w 707"/>
                <a:gd name="T65" fmla="*/ 2147483646 h 592"/>
                <a:gd name="T66" fmla="*/ 2147483646 w 707"/>
                <a:gd name="T67" fmla="*/ 2147483646 h 592"/>
                <a:gd name="T68" fmla="*/ 2147483646 w 707"/>
                <a:gd name="T69" fmla="*/ 2147483646 h 592"/>
                <a:gd name="T70" fmla="*/ 2147483646 w 707"/>
                <a:gd name="T71" fmla="*/ 2147483646 h 592"/>
                <a:gd name="T72" fmla="*/ 2147483646 w 707"/>
                <a:gd name="T73" fmla="*/ 2147483646 h 592"/>
                <a:gd name="T74" fmla="*/ 2147483646 w 707"/>
                <a:gd name="T75" fmla="*/ 2147483646 h 592"/>
                <a:gd name="T76" fmla="*/ 2147483646 w 707"/>
                <a:gd name="T77" fmla="*/ 2147483646 h 59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07" h="592">
                  <a:moveTo>
                    <a:pt x="35" y="128"/>
                  </a:moveTo>
                  <a:cubicBezTo>
                    <a:pt x="50" y="159"/>
                    <a:pt x="69" y="181"/>
                    <a:pt x="96" y="203"/>
                  </a:cubicBezTo>
                  <a:cubicBezTo>
                    <a:pt x="139" y="237"/>
                    <a:pt x="194" y="251"/>
                    <a:pt x="249" y="250"/>
                  </a:cubicBezTo>
                  <a:cubicBezTo>
                    <a:pt x="253" y="260"/>
                    <a:pt x="248" y="278"/>
                    <a:pt x="247" y="288"/>
                  </a:cubicBezTo>
                  <a:cubicBezTo>
                    <a:pt x="246" y="303"/>
                    <a:pt x="244" y="319"/>
                    <a:pt x="243" y="334"/>
                  </a:cubicBezTo>
                  <a:cubicBezTo>
                    <a:pt x="240" y="364"/>
                    <a:pt x="239" y="393"/>
                    <a:pt x="234" y="423"/>
                  </a:cubicBezTo>
                  <a:cubicBezTo>
                    <a:pt x="228" y="453"/>
                    <a:pt x="225" y="483"/>
                    <a:pt x="222" y="513"/>
                  </a:cubicBezTo>
                  <a:cubicBezTo>
                    <a:pt x="220" y="531"/>
                    <a:pt x="204" y="560"/>
                    <a:pt x="212" y="578"/>
                  </a:cubicBezTo>
                  <a:cubicBezTo>
                    <a:pt x="216" y="588"/>
                    <a:pt x="219" y="583"/>
                    <a:pt x="227" y="584"/>
                  </a:cubicBezTo>
                  <a:cubicBezTo>
                    <a:pt x="247" y="588"/>
                    <a:pt x="269" y="583"/>
                    <a:pt x="290" y="584"/>
                  </a:cubicBezTo>
                  <a:cubicBezTo>
                    <a:pt x="315" y="586"/>
                    <a:pt x="367" y="590"/>
                    <a:pt x="378" y="564"/>
                  </a:cubicBezTo>
                  <a:cubicBezTo>
                    <a:pt x="387" y="578"/>
                    <a:pt x="381" y="587"/>
                    <a:pt x="399" y="590"/>
                  </a:cubicBezTo>
                  <a:cubicBezTo>
                    <a:pt x="413" y="592"/>
                    <a:pt x="432" y="590"/>
                    <a:pt x="446" y="588"/>
                  </a:cubicBezTo>
                  <a:cubicBezTo>
                    <a:pt x="476" y="585"/>
                    <a:pt x="508" y="570"/>
                    <a:pt x="536" y="571"/>
                  </a:cubicBezTo>
                  <a:cubicBezTo>
                    <a:pt x="522" y="547"/>
                    <a:pt x="520" y="512"/>
                    <a:pt x="511" y="486"/>
                  </a:cubicBezTo>
                  <a:cubicBezTo>
                    <a:pt x="502" y="457"/>
                    <a:pt x="495" y="426"/>
                    <a:pt x="489" y="397"/>
                  </a:cubicBezTo>
                  <a:cubicBezTo>
                    <a:pt x="484" y="373"/>
                    <a:pt x="478" y="349"/>
                    <a:pt x="473" y="324"/>
                  </a:cubicBezTo>
                  <a:cubicBezTo>
                    <a:pt x="468" y="301"/>
                    <a:pt x="457" y="273"/>
                    <a:pt x="459" y="249"/>
                  </a:cubicBezTo>
                  <a:cubicBezTo>
                    <a:pt x="460" y="246"/>
                    <a:pt x="459" y="242"/>
                    <a:pt x="458" y="240"/>
                  </a:cubicBezTo>
                  <a:cubicBezTo>
                    <a:pt x="467" y="236"/>
                    <a:pt x="481" y="242"/>
                    <a:pt x="492" y="241"/>
                  </a:cubicBezTo>
                  <a:cubicBezTo>
                    <a:pt x="504" y="241"/>
                    <a:pt x="517" y="238"/>
                    <a:pt x="528" y="235"/>
                  </a:cubicBezTo>
                  <a:cubicBezTo>
                    <a:pt x="552" y="228"/>
                    <a:pt x="574" y="212"/>
                    <a:pt x="596" y="199"/>
                  </a:cubicBezTo>
                  <a:cubicBezTo>
                    <a:pt x="617" y="187"/>
                    <a:pt x="635" y="164"/>
                    <a:pt x="651" y="145"/>
                  </a:cubicBezTo>
                  <a:cubicBezTo>
                    <a:pt x="668" y="125"/>
                    <a:pt x="680" y="103"/>
                    <a:pt x="688" y="80"/>
                  </a:cubicBezTo>
                  <a:cubicBezTo>
                    <a:pt x="693" y="63"/>
                    <a:pt x="707" y="30"/>
                    <a:pt x="694" y="14"/>
                  </a:cubicBezTo>
                  <a:cubicBezTo>
                    <a:pt x="688" y="6"/>
                    <a:pt x="672" y="5"/>
                    <a:pt x="663" y="3"/>
                  </a:cubicBezTo>
                  <a:cubicBezTo>
                    <a:pt x="647" y="0"/>
                    <a:pt x="643" y="0"/>
                    <a:pt x="639" y="16"/>
                  </a:cubicBezTo>
                  <a:cubicBezTo>
                    <a:pt x="632" y="40"/>
                    <a:pt x="635" y="66"/>
                    <a:pt x="625" y="90"/>
                  </a:cubicBezTo>
                  <a:cubicBezTo>
                    <a:pt x="616" y="112"/>
                    <a:pt x="597" y="129"/>
                    <a:pt x="578" y="144"/>
                  </a:cubicBezTo>
                  <a:cubicBezTo>
                    <a:pt x="541" y="174"/>
                    <a:pt x="487" y="208"/>
                    <a:pt x="441" y="178"/>
                  </a:cubicBezTo>
                  <a:cubicBezTo>
                    <a:pt x="412" y="204"/>
                    <a:pt x="368" y="216"/>
                    <a:pt x="330" y="207"/>
                  </a:cubicBezTo>
                  <a:cubicBezTo>
                    <a:pt x="318" y="205"/>
                    <a:pt x="305" y="201"/>
                    <a:pt x="293" y="195"/>
                  </a:cubicBezTo>
                  <a:cubicBezTo>
                    <a:pt x="278" y="187"/>
                    <a:pt x="277" y="188"/>
                    <a:pt x="261" y="190"/>
                  </a:cubicBezTo>
                  <a:cubicBezTo>
                    <a:pt x="218" y="197"/>
                    <a:pt x="159" y="181"/>
                    <a:pt x="125" y="156"/>
                  </a:cubicBezTo>
                  <a:cubicBezTo>
                    <a:pt x="102" y="138"/>
                    <a:pt x="88" y="116"/>
                    <a:pt x="73" y="92"/>
                  </a:cubicBezTo>
                  <a:cubicBezTo>
                    <a:pt x="66" y="79"/>
                    <a:pt x="60" y="69"/>
                    <a:pt x="57" y="54"/>
                  </a:cubicBezTo>
                  <a:cubicBezTo>
                    <a:pt x="56" y="43"/>
                    <a:pt x="58" y="23"/>
                    <a:pt x="51" y="13"/>
                  </a:cubicBezTo>
                  <a:cubicBezTo>
                    <a:pt x="34" y="23"/>
                    <a:pt x="5" y="30"/>
                    <a:pt x="2" y="53"/>
                  </a:cubicBezTo>
                  <a:cubicBezTo>
                    <a:pt x="0" y="78"/>
                    <a:pt x="25" y="107"/>
                    <a:pt x="35" y="128"/>
                  </a:cubicBezTo>
                  <a:close/>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4"/>
            <p:cNvSpPr/>
            <p:nvPr/>
          </p:nvSpPr>
          <p:spPr bwMode="auto">
            <a:xfrm>
              <a:off x="2609850" y="2925763"/>
              <a:ext cx="322262" cy="557213"/>
            </a:xfrm>
            <a:custGeom>
              <a:avLst/>
              <a:gdLst>
                <a:gd name="T0" fmla="*/ 2147483646 w 79"/>
                <a:gd name="T1" fmla="*/ 2147483646 h 137"/>
                <a:gd name="T2" fmla="*/ 2147483646 w 79"/>
                <a:gd name="T3" fmla="*/ 2147483646 h 137"/>
                <a:gd name="T4" fmla="*/ 2147483646 w 79"/>
                <a:gd name="T5" fmla="*/ 2147483646 h 137"/>
                <a:gd name="T6" fmla="*/ 2147483646 w 79"/>
                <a:gd name="T7" fmla="*/ 2147483646 h 137"/>
                <a:gd name="T8" fmla="*/ 2147483646 w 79"/>
                <a:gd name="T9" fmla="*/ 2147483646 h 137"/>
                <a:gd name="T10" fmla="*/ 2147483646 w 79"/>
                <a:gd name="T11" fmla="*/ 0 h 1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9" h="137">
                  <a:moveTo>
                    <a:pt x="43" y="22"/>
                  </a:moveTo>
                  <a:cubicBezTo>
                    <a:pt x="34" y="44"/>
                    <a:pt x="23" y="67"/>
                    <a:pt x="16" y="89"/>
                  </a:cubicBezTo>
                  <a:cubicBezTo>
                    <a:pt x="12" y="102"/>
                    <a:pt x="0" y="124"/>
                    <a:pt x="2" y="137"/>
                  </a:cubicBezTo>
                  <a:cubicBezTo>
                    <a:pt x="12" y="137"/>
                    <a:pt x="54" y="123"/>
                    <a:pt x="59" y="115"/>
                  </a:cubicBezTo>
                  <a:cubicBezTo>
                    <a:pt x="70" y="95"/>
                    <a:pt x="39" y="81"/>
                    <a:pt x="71" y="73"/>
                  </a:cubicBezTo>
                  <a:cubicBezTo>
                    <a:pt x="79" y="53"/>
                    <a:pt x="68" y="21"/>
                    <a:pt x="68" y="0"/>
                  </a:cubicBezTo>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15"/>
            <p:cNvSpPr/>
            <p:nvPr/>
          </p:nvSpPr>
          <p:spPr bwMode="auto">
            <a:xfrm>
              <a:off x="2247900" y="2998788"/>
              <a:ext cx="390525" cy="512763"/>
            </a:xfrm>
            <a:custGeom>
              <a:avLst/>
              <a:gdLst>
                <a:gd name="T0" fmla="*/ 2147483646 w 96"/>
                <a:gd name="T1" fmla="*/ 0 h 126"/>
                <a:gd name="T2" fmla="*/ 2147483646 w 96"/>
                <a:gd name="T3" fmla="*/ 2147483646 h 126"/>
                <a:gd name="T4" fmla="*/ 2147483646 w 96"/>
                <a:gd name="T5" fmla="*/ 2147483646 h 126"/>
                <a:gd name="T6" fmla="*/ 2147483646 w 96"/>
                <a:gd name="T7" fmla="*/ 2147483646 h 126"/>
                <a:gd name="T8" fmla="*/ 2147483646 w 96"/>
                <a:gd name="T9" fmla="*/ 2147483646 h 126"/>
                <a:gd name="T10" fmla="*/ 2147483646 w 96"/>
                <a:gd name="T11" fmla="*/ 2147483646 h 126"/>
                <a:gd name="T12" fmla="*/ 2147483646 w 96"/>
                <a:gd name="T13" fmla="*/ 2147483646 h 126"/>
                <a:gd name="T14" fmla="*/ 2147483646 w 96"/>
                <a:gd name="T15" fmla="*/ 2147483646 h 126"/>
                <a:gd name="T16" fmla="*/ 2147483646 w 96"/>
                <a:gd name="T17" fmla="*/ 2147483646 h 126"/>
                <a:gd name="T18" fmla="*/ 2147483646 w 96"/>
                <a:gd name="T19" fmla="*/ 2147483646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6" h="126">
                  <a:moveTo>
                    <a:pt x="30" y="0"/>
                  </a:moveTo>
                  <a:cubicBezTo>
                    <a:pt x="21" y="9"/>
                    <a:pt x="0" y="43"/>
                    <a:pt x="7" y="55"/>
                  </a:cubicBezTo>
                  <a:cubicBezTo>
                    <a:pt x="16" y="70"/>
                    <a:pt x="40" y="59"/>
                    <a:pt x="37" y="82"/>
                  </a:cubicBezTo>
                  <a:cubicBezTo>
                    <a:pt x="34" y="104"/>
                    <a:pt x="23" y="109"/>
                    <a:pt x="50" y="115"/>
                  </a:cubicBezTo>
                  <a:cubicBezTo>
                    <a:pt x="65" y="117"/>
                    <a:pt x="80" y="122"/>
                    <a:pt x="95" y="126"/>
                  </a:cubicBezTo>
                  <a:cubicBezTo>
                    <a:pt x="96" y="116"/>
                    <a:pt x="87" y="101"/>
                    <a:pt x="84" y="91"/>
                  </a:cubicBezTo>
                  <a:cubicBezTo>
                    <a:pt x="80" y="78"/>
                    <a:pt x="77" y="64"/>
                    <a:pt x="72" y="51"/>
                  </a:cubicBezTo>
                  <a:cubicBezTo>
                    <a:pt x="70" y="46"/>
                    <a:pt x="67" y="27"/>
                    <a:pt x="62" y="24"/>
                  </a:cubicBezTo>
                  <a:cubicBezTo>
                    <a:pt x="55" y="21"/>
                    <a:pt x="44" y="32"/>
                    <a:pt x="37" y="35"/>
                  </a:cubicBezTo>
                  <a:cubicBezTo>
                    <a:pt x="34" y="25"/>
                    <a:pt x="33" y="13"/>
                    <a:pt x="35" y="3"/>
                  </a:cubicBezTo>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16"/>
            <p:cNvSpPr/>
            <p:nvPr/>
          </p:nvSpPr>
          <p:spPr bwMode="auto">
            <a:xfrm>
              <a:off x="2374900" y="2952750"/>
              <a:ext cx="431800" cy="514350"/>
            </a:xfrm>
            <a:custGeom>
              <a:avLst/>
              <a:gdLst>
                <a:gd name="T0" fmla="*/ 0 w 106"/>
                <a:gd name="T1" fmla="*/ 2147483646 h 126"/>
                <a:gd name="T2" fmla="*/ 2147483646 w 106"/>
                <a:gd name="T3" fmla="*/ 2147483646 h 126"/>
                <a:gd name="T4" fmla="*/ 2147483646 w 106"/>
                <a:gd name="T5" fmla="*/ 2147483646 h 126"/>
                <a:gd name="T6" fmla="*/ 2147483646 w 106"/>
                <a:gd name="T7" fmla="*/ 2147483646 h 126"/>
                <a:gd name="T8" fmla="*/ 2147483646 w 106"/>
                <a:gd name="T9" fmla="*/ 2147483646 h 126"/>
                <a:gd name="T10" fmla="*/ 2147483646 w 106"/>
                <a:gd name="T11" fmla="*/ 2147483646 h 126"/>
                <a:gd name="T12" fmla="*/ 2147483646 w 106"/>
                <a:gd name="T13" fmla="*/ 2147483646 h 126"/>
                <a:gd name="T14" fmla="*/ 2147483646 w 106"/>
                <a:gd name="T15" fmla="*/ 2147483646 h 126"/>
                <a:gd name="T16" fmla="*/ 2147483646 w 106"/>
                <a:gd name="T17" fmla="*/ 0 h 1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 h="126">
                  <a:moveTo>
                    <a:pt x="0" y="10"/>
                  </a:moveTo>
                  <a:cubicBezTo>
                    <a:pt x="1" y="23"/>
                    <a:pt x="1" y="40"/>
                    <a:pt x="5" y="51"/>
                  </a:cubicBezTo>
                  <a:cubicBezTo>
                    <a:pt x="12" y="51"/>
                    <a:pt x="17" y="46"/>
                    <a:pt x="22" y="41"/>
                  </a:cubicBezTo>
                  <a:cubicBezTo>
                    <a:pt x="32" y="53"/>
                    <a:pt x="38" y="74"/>
                    <a:pt x="45" y="89"/>
                  </a:cubicBezTo>
                  <a:cubicBezTo>
                    <a:pt x="48" y="95"/>
                    <a:pt x="51" y="126"/>
                    <a:pt x="62" y="120"/>
                  </a:cubicBezTo>
                  <a:cubicBezTo>
                    <a:pt x="64" y="119"/>
                    <a:pt x="67" y="111"/>
                    <a:pt x="69" y="109"/>
                  </a:cubicBezTo>
                  <a:cubicBezTo>
                    <a:pt x="83" y="87"/>
                    <a:pt x="90" y="66"/>
                    <a:pt x="89" y="40"/>
                  </a:cubicBezTo>
                  <a:cubicBezTo>
                    <a:pt x="91" y="41"/>
                    <a:pt x="93" y="42"/>
                    <a:pt x="95" y="43"/>
                  </a:cubicBezTo>
                  <a:cubicBezTo>
                    <a:pt x="101" y="32"/>
                    <a:pt x="106" y="11"/>
                    <a:pt x="104"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17"/>
            <p:cNvSpPr/>
            <p:nvPr/>
          </p:nvSpPr>
          <p:spPr bwMode="auto">
            <a:xfrm>
              <a:off x="2500313" y="3017838"/>
              <a:ext cx="174625" cy="423863"/>
            </a:xfrm>
            <a:custGeom>
              <a:avLst/>
              <a:gdLst>
                <a:gd name="T0" fmla="*/ 2147483646 w 43"/>
                <a:gd name="T1" fmla="*/ 2147483646 h 104"/>
                <a:gd name="T2" fmla="*/ 0 w 43"/>
                <a:gd name="T3" fmla="*/ 2147483646 h 104"/>
                <a:gd name="T4" fmla="*/ 2147483646 w 43"/>
                <a:gd name="T5" fmla="*/ 2147483646 h 104"/>
                <a:gd name="T6" fmla="*/ 2147483646 w 43"/>
                <a:gd name="T7" fmla="*/ 2147483646 h 104"/>
                <a:gd name="T8" fmla="*/ 2147483646 w 43"/>
                <a:gd name="T9" fmla="*/ 2147483646 h 104"/>
                <a:gd name="T10" fmla="*/ 2147483646 w 43"/>
                <a:gd name="T11" fmla="*/ 2147483646 h 104"/>
                <a:gd name="T12" fmla="*/ 2147483646 w 43"/>
                <a:gd name="T13" fmla="*/ 2147483646 h 104"/>
                <a:gd name="T14" fmla="*/ 2147483646 w 43"/>
                <a:gd name="T15" fmla="*/ 2147483646 h 104"/>
                <a:gd name="T16" fmla="*/ 2147483646 w 43"/>
                <a:gd name="T17" fmla="*/ 2147483646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 h="104">
                  <a:moveTo>
                    <a:pt x="19" y="37"/>
                  </a:moveTo>
                  <a:cubicBezTo>
                    <a:pt x="13" y="37"/>
                    <a:pt x="5" y="22"/>
                    <a:pt x="0" y="16"/>
                  </a:cubicBezTo>
                  <a:cubicBezTo>
                    <a:pt x="8" y="5"/>
                    <a:pt x="12" y="0"/>
                    <a:pt x="28" y="2"/>
                  </a:cubicBezTo>
                  <a:cubicBezTo>
                    <a:pt x="35" y="3"/>
                    <a:pt x="37" y="1"/>
                    <a:pt x="40" y="10"/>
                  </a:cubicBezTo>
                  <a:cubicBezTo>
                    <a:pt x="42" y="19"/>
                    <a:pt x="40" y="21"/>
                    <a:pt x="34" y="29"/>
                  </a:cubicBezTo>
                  <a:cubicBezTo>
                    <a:pt x="22" y="42"/>
                    <a:pt x="18" y="47"/>
                    <a:pt x="16" y="65"/>
                  </a:cubicBezTo>
                  <a:cubicBezTo>
                    <a:pt x="15" y="81"/>
                    <a:pt x="21" y="90"/>
                    <a:pt x="28" y="104"/>
                  </a:cubicBezTo>
                  <a:cubicBezTo>
                    <a:pt x="32" y="100"/>
                    <a:pt x="43" y="84"/>
                    <a:pt x="43" y="77"/>
                  </a:cubicBezTo>
                  <a:cubicBezTo>
                    <a:pt x="42" y="65"/>
                    <a:pt x="25" y="52"/>
                    <a:pt x="24" y="36"/>
                  </a:cubicBezTo>
                </a:path>
              </a:pathLst>
            </a:custGeom>
            <a:solidFill>
              <a:srgbClr val="BC202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18"/>
            <p:cNvSpPr/>
            <p:nvPr/>
          </p:nvSpPr>
          <p:spPr bwMode="auto">
            <a:xfrm>
              <a:off x="2736850" y="4541838"/>
              <a:ext cx="354012" cy="1049338"/>
            </a:xfrm>
            <a:custGeom>
              <a:avLst/>
              <a:gdLst>
                <a:gd name="T0" fmla="*/ 2147483646 w 87"/>
                <a:gd name="T1" fmla="*/ 2147483646 h 258"/>
                <a:gd name="T2" fmla="*/ 2147483646 w 87"/>
                <a:gd name="T3" fmla="*/ 2147483646 h 258"/>
                <a:gd name="T4" fmla="*/ 2147483646 w 87"/>
                <a:gd name="T5" fmla="*/ 2147483646 h 258"/>
                <a:gd name="T6" fmla="*/ 2147483646 w 87"/>
                <a:gd name="T7" fmla="*/ 2147483646 h 258"/>
                <a:gd name="T8" fmla="*/ 2147483646 w 87"/>
                <a:gd name="T9" fmla="*/ 2147483646 h 258"/>
                <a:gd name="T10" fmla="*/ 2147483646 w 87"/>
                <a:gd name="T11" fmla="*/ 2147483646 h 258"/>
                <a:gd name="T12" fmla="*/ 2147483646 w 87"/>
                <a:gd name="T13" fmla="*/ 2147483646 h 258"/>
                <a:gd name="T14" fmla="*/ 2147483646 w 87"/>
                <a:gd name="T15" fmla="*/ 2147483646 h 258"/>
                <a:gd name="T16" fmla="*/ 2147483646 w 87"/>
                <a:gd name="T17" fmla="*/ 0 h 2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58">
                  <a:moveTo>
                    <a:pt x="15" y="7"/>
                  </a:moveTo>
                  <a:cubicBezTo>
                    <a:pt x="21" y="23"/>
                    <a:pt x="20" y="51"/>
                    <a:pt x="21" y="70"/>
                  </a:cubicBezTo>
                  <a:cubicBezTo>
                    <a:pt x="22" y="92"/>
                    <a:pt x="19" y="114"/>
                    <a:pt x="18" y="136"/>
                  </a:cubicBezTo>
                  <a:cubicBezTo>
                    <a:pt x="17" y="157"/>
                    <a:pt x="11" y="178"/>
                    <a:pt x="9" y="199"/>
                  </a:cubicBezTo>
                  <a:cubicBezTo>
                    <a:pt x="7" y="215"/>
                    <a:pt x="0" y="237"/>
                    <a:pt x="2" y="252"/>
                  </a:cubicBezTo>
                  <a:cubicBezTo>
                    <a:pt x="10" y="255"/>
                    <a:pt x="24" y="258"/>
                    <a:pt x="33" y="257"/>
                  </a:cubicBezTo>
                  <a:cubicBezTo>
                    <a:pt x="49" y="255"/>
                    <a:pt x="45" y="248"/>
                    <a:pt x="48" y="233"/>
                  </a:cubicBezTo>
                  <a:cubicBezTo>
                    <a:pt x="53" y="206"/>
                    <a:pt x="65" y="180"/>
                    <a:pt x="70" y="153"/>
                  </a:cubicBezTo>
                  <a:cubicBezTo>
                    <a:pt x="79" y="106"/>
                    <a:pt x="87" y="44"/>
                    <a:pt x="68" y="0"/>
                  </a:cubicBezTo>
                </a:path>
              </a:pathLst>
            </a:custGeom>
            <a:solidFill>
              <a:srgbClr val="5A96D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19"/>
            <p:cNvSpPr/>
            <p:nvPr/>
          </p:nvSpPr>
          <p:spPr bwMode="auto">
            <a:xfrm>
              <a:off x="2435225" y="3787775"/>
              <a:ext cx="411162" cy="398463"/>
            </a:xfrm>
            <a:custGeom>
              <a:avLst/>
              <a:gdLst>
                <a:gd name="T0" fmla="*/ 2147483646 w 101"/>
                <a:gd name="T1" fmla="*/ 2147483646 h 98"/>
                <a:gd name="T2" fmla="*/ 2147483646 w 101"/>
                <a:gd name="T3" fmla="*/ 2147483646 h 98"/>
                <a:gd name="T4" fmla="*/ 2147483646 w 101"/>
                <a:gd name="T5" fmla="*/ 2147483646 h 98"/>
                <a:gd name="T6" fmla="*/ 2147483646 w 101"/>
                <a:gd name="T7" fmla="*/ 2147483646 h 98"/>
                <a:gd name="T8" fmla="*/ 2147483646 w 101"/>
                <a:gd name="T9" fmla="*/ 2147483646 h 98"/>
                <a:gd name="T10" fmla="*/ 2147483646 w 101"/>
                <a:gd name="T11" fmla="*/ 2147483646 h 98"/>
                <a:gd name="T12" fmla="*/ 2147483646 w 101"/>
                <a:gd name="T13" fmla="*/ 2147483646 h 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1" h="98">
                  <a:moveTo>
                    <a:pt x="35" y="5"/>
                  </a:moveTo>
                  <a:cubicBezTo>
                    <a:pt x="26" y="0"/>
                    <a:pt x="10" y="11"/>
                    <a:pt x="5" y="19"/>
                  </a:cubicBezTo>
                  <a:cubicBezTo>
                    <a:pt x="0" y="30"/>
                    <a:pt x="1" y="48"/>
                    <a:pt x="1" y="59"/>
                  </a:cubicBezTo>
                  <a:cubicBezTo>
                    <a:pt x="3" y="85"/>
                    <a:pt x="25" y="98"/>
                    <a:pt x="50" y="94"/>
                  </a:cubicBezTo>
                  <a:cubicBezTo>
                    <a:pt x="73" y="90"/>
                    <a:pt x="101" y="73"/>
                    <a:pt x="101" y="46"/>
                  </a:cubicBezTo>
                  <a:cubicBezTo>
                    <a:pt x="101" y="22"/>
                    <a:pt x="74" y="11"/>
                    <a:pt x="55" y="5"/>
                  </a:cubicBezTo>
                  <a:cubicBezTo>
                    <a:pt x="44" y="2"/>
                    <a:pt x="38" y="1"/>
                    <a:pt x="26" y="5"/>
                  </a:cubicBezTo>
                </a:path>
              </a:pathLst>
            </a:custGeom>
            <a:solidFill>
              <a:srgbClr val="FFC9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20"/>
            <p:cNvSpPr/>
            <p:nvPr/>
          </p:nvSpPr>
          <p:spPr bwMode="auto">
            <a:xfrm>
              <a:off x="3641725" y="1955800"/>
              <a:ext cx="309562" cy="179388"/>
            </a:xfrm>
            <a:custGeom>
              <a:avLst/>
              <a:gdLst>
                <a:gd name="T0" fmla="*/ 2147483646 w 76"/>
                <a:gd name="T1" fmla="*/ 2147483646 h 44"/>
                <a:gd name="T2" fmla="*/ 2147483646 w 76"/>
                <a:gd name="T3" fmla="*/ 2147483646 h 44"/>
                <a:gd name="T4" fmla="*/ 2147483646 w 76"/>
                <a:gd name="T5" fmla="*/ 2147483646 h 44"/>
                <a:gd name="T6" fmla="*/ 2147483646 w 76"/>
                <a:gd name="T7" fmla="*/ 2147483646 h 44"/>
                <a:gd name="T8" fmla="*/ 2147483646 w 76"/>
                <a:gd name="T9" fmla="*/ 2147483646 h 44"/>
                <a:gd name="T10" fmla="*/ 2147483646 w 76"/>
                <a:gd name="T11" fmla="*/ 2147483646 h 44"/>
                <a:gd name="T12" fmla="*/ 2147483646 w 76"/>
                <a:gd name="T13" fmla="*/ 2147483646 h 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6" h="44">
                  <a:moveTo>
                    <a:pt x="26" y="44"/>
                  </a:moveTo>
                  <a:cubicBezTo>
                    <a:pt x="9" y="37"/>
                    <a:pt x="0" y="23"/>
                    <a:pt x="15" y="8"/>
                  </a:cubicBezTo>
                  <a:cubicBezTo>
                    <a:pt x="18" y="5"/>
                    <a:pt x="23" y="0"/>
                    <a:pt x="27" y="2"/>
                  </a:cubicBezTo>
                  <a:cubicBezTo>
                    <a:pt x="31" y="4"/>
                    <a:pt x="28" y="12"/>
                    <a:pt x="29" y="14"/>
                  </a:cubicBezTo>
                  <a:cubicBezTo>
                    <a:pt x="33" y="20"/>
                    <a:pt x="47" y="18"/>
                    <a:pt x="56" y="21"/>
                  </a:cubicBezTo>
                  <a:cubicBezTo>
                    <a:pt x="60" y="22"/>
                    <a:pt x="73" y="22"/>
                    <a:pt x="74" y="28"/>
                  </a:cubicBezTo>
                  <a:cubicBezTo>
                    <a:pt x="76" y="35"/>
                    <a:pt x="65" y="41"/>
                    <a:pt x="60" y="43"/>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21"/>
            <p:cNvSpPr/>
            <p:nvPr/>
          </p:nvSpPr>
          <p:spPr bwMode="auto">
            <a:xfrm>
              <a:off x="3629025" y="1947863"/>
              <a:ext cx="354012" cy="207963"/>
            </a:xfrm>
            <a:custGeom>
              <a:avLst/>
              <a:gdLst>
                <a:gd name="T0" fmla="*/ 2147483646 w 87"/>
                <a:gd name="T1" fmla="*/ 2147483646 h 51"/>
                <a:gd name="T2" fmla="*/ 2147483646 w 87"/>
                <a:gd name="T3" fmla="*/ 2147483646 h 51"/>
                <a:gd name="T4" fmla="*/ 2147483646 w 87"/>
                <a:gd name="T5" fmla="*/ 2147483646 h 51"/>
                <a:gd name="T6" fmla="*/ 2147483646 w 87"/>
                <a:gd name="T7" fmla="*/ 2147483646 h 51"/>
                <a:gd name="T8" fmla="*/ 2147483646 w 87"/>
                <a:gd name="T9" fmla="*/ 2147483646 h 51"/>
                <a:gd name="T10" fmla="*/ 2147483646 w 87"/>
                <a:gd name="T11" fmla="*/ 2147483646 h 51"/>
                <a:gd name="T12" fmla="*/ 2147483646 w 87"/>
                <a:gd name="T13" fmla="*/ 2147483646 h 51"/>
                <a:gd name="T14" fmla="*/ 2147483646 w 87"/>
                <a:gd name="T15" fmla="*/ 2147483646 h 51"/>
                <a:gd name="T16" fmla="*/ 2147483646 w 87"/>
                <a:gd name="T17" fmla="*/ 2147483646 h 51"/>
                <a:gd name="T18" fmla="*/ 2147483646 w 87"/>
                <a:gd name="T19" fmla="*/ 2147483646 h 51"/>
                <a:gd name="T20" fmla="*/ 2147483646 w 87"/>
                <a:gd name="T21" fmla="*/ 2147483646 h 51"/>
                <a:gd name="T22" fmla="*/ 2147483646 w 87"/>
                <a:gd name="T23" fmla="*/ 2147483646 h 51"/>
                <a:gd name="T24" fmla="*/ 2147483646 w 87"/>
                <a:gd name="T25" fmla="*/ 2147483646 h 51"/>
                <a:gd name="T26" fmla="*/ 2147483646 w 87"/>
                <a:gd name="T27" fmla="*/ 2147483646 h 51"/>
                <a:gd name="T28" fmla="*/ 2147483646 w 87"/>
                <a:gd name="T29" fmla="*/ 2147483646 h 51"/>
                <a:gd name="T30" fmla="*/ 2147483646 w 87"/>
                <a:gd name="T31" fmla="*/ 2147483646 h 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7" h="51">
                  <a:moveTo>
                    <a:pt x="31" y="44"/>
                  </a:moveTo>
                  <a:cubicBezTo>
                    <a:pt x="26" y="42"/>
                    <a:pt x="21" y="39"/>
                    <a:pt x="17" y="35"/>
                  </a:cubicBezTo>
                  <a:cubicBezTo>
                    <a:pt x="9" y="26"/>
                    <a:pt x="16" y="17"/>
                    <a:pt x="22" y="10"/>
                  </a:cubicBezTo>
                  <a:cubicBezTo>
                    <a:pt x="30" y="2"/>
                    <a:pt x="29" y="15"/>
                    <a:pt x="29" y="17"/>
                  </a:cubicBezTo>
                  <a:cubicBezTo>
                    <a:pt x="30" y="19"/>
                    <a:pt x="33" y="20"/>
                    <a:pt x="34" y="21"/>
                  </a:cubicBezTo>
                  <a:cubicBezTo>
                    <a:pt x="41" y="25"/>
                    <a:pt x="51" y="24"/>
                    <a:pt x="58" y="26"/>
                  </a:cubicBezTo>
                  <a:cubicBezTo>
                    <a:pt x="62" y="27"/>
                    <a:pt x="66" y="27"/>
                    <a:pt x="70" y="28"/>
                  </a:cubicBezTo>
                  <a:cubicBezTo>
                    <a:pt x="73" y="33"/>
                    <a:pt x="73" y="37"/>
                    <a:pt x="68" y="39"/>
                  </a:cubicBezTo>
                  <a:cubicBezTo>
                    <a:pt x="66" y="40"/>
                    <a:pt x="64" y="41"/>
                    <a:pt x="62" y="42"/>
                  </a:cubicBezTo>
                  <a:cubicBezTo>
                    <a:pt x="58" y="44"/>
                    <a:pt x="61" y="49"/>
                    <a:pt x="65" y="47"/>
                  </a:cubicBezTo>
                  <a:cubicBezTo>
                    <a:pt x="73" y="44"/>
                    <a:pt x="87" y="34"/>
                    <a:pt x="77" y="25"/>
                  </a:cubicBezTo>
                  <a:cubicBezTo>
                    <a:pt x="66" y="16"/>
                    <a:pt x="35" y="25"/>
                    <a:pt x="35" y="8"/>
                  </a:cubicBezTo>
                  <a:cubicBezTo>
                    <a:pt x="35" y="3"/>
                    <a:pt x="31" y="1"/>
                    <a:pt x="27" y="1"/>
                  </a:cubicBezTo>
                  <a:cubicBezTo>
                    <a:pt x="21" y="0"/>
                    <a:pt x="14" y="11"/>
                    <a:pt x="11" y="15"/>
                  </a:cubicBezTo>
                  <a:cubicBezTo>
                    <a:pt x="0" y="29"/>
                    <a:pt x="15" y="43"/>
                    <a:pt x="28" y="49"/>
                  </a:cubicBezTo>
                  <a:cubicBezTo>
                    <a:pt x="31" y="51"/>
                    <a:pt x="34" y="45"/>
                    <a:pt x="31" y="44"/>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Freeform 22"/>
            <p:cNvSpPr/>
            <p:nvPr/>
          </p:nvSpPr>
          <p:spPr bwMode="auto">
            <a:xfrm>
              <a:off x="1958975" y="1984374"/>
              <a:ext cx="1198817" cy="1022529"/>
            </a:xfrm>
            <a:custGeom>
              <a:avLst/>
              <a:gdLst>
                <a:gd name="T0" fmla="*/ 0 w 10000"/>
                <a:gd name="T1" fmla="*/ 2147483646 h 10121"/>
                <a:gd name="T2" fmla="*/ 2147483646 w 10000"/>
                <a:gd name="T3" fmla="*/ 2147483646 h 10121"/>
                <a:gd name="T4" fmla="*/ 2147483646 w 10000"/>
                <a:gd name="T5" fmla="*/ 2147483646 h 10121"/>
                <a:gd name="T6" fmla="*/ 2147483646 w 10000"/>
                <a:gd name="T7" fmla="*/ 2147483646 h 10121"/>
                <a:gd name="T8" fmla="*/ 2147483646 w 10000"/>
                <a:gd name="T9" fmla="*/ 2147483646 h 10121"/>
                <a:gd name="T10" fmla="*/ 2147483646 w 10000"/>
                <a:gd name="T11" fmla="*/ 2147483646 h 10121"/>
                <a:gd name="T12" fmla="*/ 2147483646 w 10000"/>
                <a:gd name="T13" fmla="*/ 2147483646 h 10121"/>
                <a:gd name="T14" fmla="*/ 2147483646 w 10000"/>
                <a:gd name="T15" fmla="*/ 2147483646 h 10121"/>
                <a:gd name="T16" fmla="*/ 2147483646 w 10000"/>
                <a:gd name="T17" fmla="*/ 0 h 10121"/>
                <a:gd name="T18" fmla="*/ 2147483646 w 10000"/>
                <a:gd name="T19" fmla="*/ 2147483646 h 10121"/>
                <a:gd name="T20" fmla="*/ 2147483646 w 10000"/>
                <a:gd name="T21" fmla="*/ 2147483646 h 10121"/>
                <a:gd name="T22" fmla="*/ 2147483646 w 10000"/>
                <a:gd name="T23" fmla="*/ 2147483646 h 10121"/>
                <a:gd name="T24" fmla="*/ 2147483646 w 10000"/>
                <a:gd name="T25" fmla="*/ 2147483646 h 10121"/>
                <a:gd name="T26" fmla="*/ 2147483646 w 10000"/>
                <a:gd name="T27" fmla="*/ 2147483646 h 101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000" h="10121">
                  <a:moveTo>
                    <a:pt x="0" y="1651"/>
                  </a:moveTo>
                  <a:cubicBezTo>
                    <a:pt x="374" y="4674"/>
                    <a:pt x="925" y="8914"/>
                    <a:pt x="3432" y="9872"/>
                  </a:cubicBezTo>
                  <a:cubicBezTo>
                    <a:pt x="5375" y="10614"/>
                    <a:pt x="9183" y="9820"/>
                    <a:pt x="9756" y="5874"/>
                  </a:cubicBezTo>
                  <a:cubicBezTo>
                    <a:pt x="10129" y="4382"/>
                    <a:pt x="9990" y="2862"/>
                    <a:pt x="9888" y="1290"/>
                  </a:cubicBezTo>
                  <a:cubicBezTo>
                    <a:pt x="9345" y="1935"/>
                    <a:pt x="8767" y="1330"/>
                    <a:pt x="8767" y="563"/>
                  </a:cubicBezTo>
                  <a:cubicBezTo>
                    <a:pt x="8428" y="966"/>
                    <a:pt x="7408" y="1975"/>
                    <a:pt x="7340" y="685"/>
                  </a:cubicBezTo>
                  <a:cubicBezTo>
                    <a:pt x="6796" y="1450"/>
                    <a:pt x="5981" y="1935"/>
                    <a:pt x="5981" y="484"/>
                  </a:cubicBezTo>
                  <a:cubicBezTo>
                    <a:pt x="5845" y="806"/>
                    <a:pt x="5301" y="1612"/>
                    <a:pt x="4961" y="1369"/>
                  </a:cubicBezTo>
                  <a:cubicBezTo>
                    <a:pt x="4587" y="1208"/>
                    <a:pt x="4689" y="362"/>
                    <a:pt x="4689" y="0"/>
                  </a:cubicBezTo>
                  <a:cubicBezTo>
                    <a:pt x="4451" y="362"/>
                    <a:pt x="4078" y="1168"/>
                    <a:pt x="3636" y="1208"/>
                  </a:cubicBezTo>
                  <a:cubicBezTo>
                    <a:pt x="3161" y="1330"/>
                    <a:pt x="3025" y="685"/>
                    <a:pt x="2888" y="241"/>
                  </a:cubicBezTo>
                  <a:cubicBezTo>
                    <a:pt x="2684" y="563"/>
                    <a:pt x="2142" y="1935"/>
                    <a:pt x="1631" y="1772"/>
                  </a:cubicBezTo>
                  <a:cubicBezTo>
                    <a:pt x="1257" y="1651"/>
                    <a:pt x="1394" y="563"/>
                    <a:pt x="1359" y="202"/>
                  </a:cubicBezTo>
                  <a:cubicBezTo>
                    <a:pt x="1053" y="644"/>
                    <a:pt x="782" y="1168"/>
                    <a:pt x="408" y="1612"/>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23"/>
            <p:cNvSpPr/>
            <p:nvPr/>
          </p:nvSpPr>
          <p:spPr bwMode="auto">
            <a:xfrm>
              <a:off x="1824038" y="1495425"/>
              <a:ext cx="1446212" cy="842963"/>
            </a:xfrm>
            <a:custGeom>
              <a:avLst/>
              <a:gdLst>
                <a:gd name="T0" fmla="*/ 2147483646 w 355"/>
                <a:gd name="T1" fmla="*/ 2147483646 h 207"/>
                <a:gd name="T2" fmla="*/ 2147483646 w 355"/>
                <a:gd name="T3" fmla="*/ 2147483646 h 207"/>
                <a:gd name="T4" fmla="*/ 2147483646 w 355"/>
                <a:gd name="T5" fmla="*/ 2147483646 h 207"/>
                <a:gd name="T6" fmla="*/ 2147483646 w 355"/>
                <a:gd name="T7" fmla="*/ 2147483646 h 207"/>
                <a:gd name="T8" fmla="*/ 2147483646 w 355"/>
                <a:gd name="T9" fmla="*/ 2147483646 h 207"/>
                <a:gd name="T10" fmla="*/ 2147483646 w 355"/>
                <a:gd name="T11" fmla="*/ 2147483646 h 207"/>
                <a:gd name="T12" fmla="*/ 2147483646 w 355"/>
                <a:gd name="T13" fmla="*/ 2147483646 h 207"/>
                <a:gd name="T14" fmla="*/ 2147483646 w 355"/>
                <a:gd name="T15" fmla="*/ 2147483646 h 207"/>
                <a:gd name="T16" fmla="*/ 2147483646 w 355"/>
                <a:gd name="T17" fmla="*/ 2147483646 h 207"/>
                <a:gd name="T18" fmla="*/ 2147483646 w 355"/>
                <a:gd name="T19" fmla="*/ 2147483646 h 207"/>
                <a:gd name="T20" fmla="*/ 2147483646 w 355"/>
                <a:gd name="T21" fmla="*/ 2147483646 h 207"/>
                <a:gd name="T22" fmla="*/ 2147483646 w 355"/>
                <a:gd name="T23" fmla="*/ 2147483646 h 207"/>
                <a:gd name="T24" fmla="*/ 2147483646 w 355"/>
                <a:gd name="T25" fmla="*/ 2147483646 h 207"/>
                <a:gd name="T26" fmla="*/ 2147483646 w 355"/>
                <a:gd name="T27" fmla="*/ 2147483646 h 207"/>
                <a:gd name="T28" fmla="*/ 2147483646 w 355"/>
                <a:gd name="T29" fmla="*/ 2147483646 h 207"/>
                <a:gd name="T30" fmla="*/ 2147483646 w 355"/>
                <a:gd name="T31" fmla="*/ 2147483646 h 207"/>
                <a:gd name="T32" fmla="*/ 2147483646 w 355"/>
                <a:gd name="T33" fmla="*/ 2147483646 h 207"/>
                <a:gd name="T34" fmla="*/ 2147483646 w 355"/>
                <a:gd name="T35" fmla="*/ 2147483646 h 207"/>
                <a:gd name="T36" fmla="*/ 2147483646 w 355"/>
                <a:gd name="T37" fmla="*/ 2147483646 h 207"/>
                <a:gd name="T38" fmla="*/ 2147483646 w 355"/>
                <a:gd name="T39" fmla="*/ 2147483646 h 207"/>
                <a:gd name="T40" fmla="*/ 2147483646 w 355"/>
                <a:gd name="T41" fmla="*/ 2147483646 h 207"/>
                <a:gd name="T42" fmla="*/ 2147483646 w 355"/>
                <a:gd name="T43" fmla="*/ 2147483646 h 207"/>
                <a:gd name="T44" fmla="*/ 2147483646 w 355"/>
                <a:gd name="T45" fmla="*/ 2147483646 h 207"/>
                <a:gd name="T46" fmla="*/ 2147483646 w 355"/>
                <a:gd name="T47" fmla="*/ 2147483646 h 2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5" h="207">
                  <a:moveTo>
                    <a:pt x="36" y="157"/>
                  </a:moveTo>
                  <a:cubicBezTo>
                    <a:pt x="28" y="169"/>
                    <a:pt x="38" y="193"/>
                    <a:pt x="36" y="207"/>
                  </a:cubicBezTo>
                  <a:cubicBezTo>
                    <a:pt x="28" y="205"/>
                    <a:pt x="22" y="201"/>
                    <a:pt x="12" y="200"/>
                  </a:cubicBezTo>
                  <a:cubicBezTo>
                    <a:pt x="1" y="153"/>
                    <a:pt x="0" y="103"/>
                    <a:pt x="35" y="65"/>
                  </a:cubicBezTo>
                  <a:cubicBezTo>
                    <a:pt x="82" y="13"/>
                    <a:pt x="161" y="0"/>
                    <a:pt x="227" y="3"/>
                  </a:cubicBezTo>
                  <a:cubicBezTo>
                    <a:pt x="280" y="5"/>
                    <a:pt x="350" y="56"/>
                    <a:pt x="353" y="112"/>
                  </a:cubicBezTo>
                  <a:cubicBezTo>
                    <a:pt x="355" y="139"/>
                    <a:pt x="355" y="170"/>
                    <a:pt x="346" y="197"/>
                  </a:cubicBezTo>
                  <a:cubicBezTo>
                    <a:pt x="339" y="195"/>
                    <a:pt x="329" y="196"/>
                    <a:pt x="325" y="189"/>
                  </a:cubicBezTo>
                  <a:cubicBezTo>
                    <a:pt x="321" y="181"/>
                    <a:pt x="328" y="167"/>
                    <a:pt x="325" y="158"/>
                  </a:cubicBezTo>
                  <a:cubicBezTo>
                    <a:pt x="325" y="156"/>
                    <a:pt x="325" y="152"/>
                    <a:pt x="325" y="150"/>
                  </a:cubicBezTo>
                  <a:cubicBezTo>
                    <a:pt x="317" y="152"/>
                    <a:pt x="311" y="162"/>
                    <a:pt x="302" y="157"/>
                  </a:cubicBezTo>
                  <a:cubicBezTo>
                    <a:pt x="296" y="154"/>
                    <a:pt x="295" y="141"/>
                    <a:pt x="291" y="135"/>
                  </a:cubicBezTo>
                  <a:cubicBezTo>
                    <a:pt x="288" y="143"/>
                    <a:pt x="274" y="164"/>
                    <a:pt x="263" y="161"/>
                  </a:cubicBezTo>
                  <a:cubicBezTo>
                    <a:pt x="254" y="159"/>
                    <a:pt x="251" y="139"/>
                    <a:pt x="247" y="133"/>
                  </a:cubicBezTo>
                  <a:cubicBezTo>
                    <a:pt x="245" y="144"/>
                    <a:pt x="234" y="164"/>
                    <a:pt x="219" y="160"/>
                  </a:cubicBezTo>
                  <a:cubicBezTo>
                    <a:pt x="209" y="158"/>
                    <a:pt x="206" y="139"/>
                    <a:pt x="207" y="129"/>
                  </a:cubicBezTo>
                  <a:cubicBezTo>
                    <a:pt x="204" y="138"/>
                    <a:pt x="188" y="167"/>
                    <a:pt x="177" y="158"/>
                  </a:cubicBezTo>
                  <a:cubicBezTo>
                    <a:pt x="171" y="154"/>
                    <a:pt x="170" y="127"/>
                    <a:pt x="171" y="120"/>
                  </a:cubicBezTo>
                  <a:cubicBezTo>
                    <a:pt x="165" y="134"/>
                    <a:pt x="154" y="157"/>
                    <a:pt x="134" y="155"/>
                  </a:cubicBezTo>
                  <a:cubicBezTo>
                    <a:pt x="122" y="153"/>
                    <a:pt x="122" y="137"/>
                    <a:pt x="115" y="128"/>
                  </a:cubicBezTo>
                  <a:cubicBezTo>
                    <a:pt x="109" y="137"/>
                    <a:pt x="103" y="144"/>
                    <a:pt x="94" y="151"/>
                  </a:cubicBezTo>
                  <a:cubicBezTo>
                    <a:pt x="91" y="154"/>
                    <a:pt x="76" y="169"/>
                    <a:pt x="71" y="167"/>
                  </a:cubicBezTo>
                  <a:cubicBezTo>
                    <a:pt x="61" y="165"/>
                    <a:pt x="73" y="135"/>
                    <a:pt x="70" y="126"/>
                  </a:cubicBezTo>
                  <a:cubicBezTo>
                    <a:pt x="71" y="130"/>
                    <a:pt x="39" y="152"/>
                    <a:pt x="36" y="157"/>
                  </a:cubicBezTo>
                  <a:close/>
                </a:path>
              </a:pathLst>
            </a:custGeom>
            <a:solidFill>
              <a:srgbClr val="935D2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24"/>
            <p:cNvSpPr/>
            <p:nvPr/>
          </p:nvSpPr>
          <p:spPr bwMode="auto">
            <a:xfrm>
              <a:off x="1812925" y="1487488"/>
              <a:ext cx="1493837" cy="866775"/>
            </a:xfrm>
            <a:custGeom>
              <a:avLst/>
              <a:gdLst>
                <a:gd name="T0" fmla="*/ 2147483646 w 367"/>
                <a:gd name="T1" fmla="*/ 2147483646 h 213"/>
                <a:gd name="T2" fmla="*/ 2147483646 w 367"/>
                <a:gd name="T3" fmla="*/ 2147483646 h 213"/>
                <a:gd name="T4" fmla="*/ 2147483646 w 367"/>
                <a:gd name="T5" fmla="*/ 2147483646 h 213"/>
                <a:gd name="T6" fmla="*/ 2147483646 w 367"/>
                <a:gd name="T7" fmla="*/ 2147483646 h 213"/>
                <a:gd name="T8" fmla="*/ 2147483646 w 367"/>
                <a:gd name="T9" fmla="*/ 2147483646 h 213"/>
                <a:gd name="T10" fmla="*/ 2147483646 w 367"/>
                <a:gd name="T11" fmla="*/ 2147483646 h 213"/>
                <a:gd name="T12" fmla="*/ 2147483646 w 367"/>
                <a:gd name="T13" fmla="*/ 2147483646 h 213"/>
                <a:gd name="T14" fmla="*/ 2147483646 w 367"/>
                <a:gd name="T15" fmla="*/ 2147483646 h 213"/>
                <a:gd name="T16" fmla="*/ 2147483646 w 367"/>
                <a:gd name="T17" fmla="*/ 2147483646 h 213"/>
                <a:gd name="T18" fmla="*/ 2147483646 w 367"/>
                <a:gd name="T19" fmla="*/ 2147483646 h 213"/>
                <a:gd name="T20" fmla="*/ 2147483646 w 367"/>
                <a:gd name="T21" fmla="*/ 2147483646 h 213"/>
                <a:gd name="T22" fmla="*/ 2147483646 w 367"/>
                <a:gd name="T23" fmla="*/ 2147483646 h 213"/>
                <a:gd name="T24" fmla="*/ 2147483646 w 367"/>
                <a:gd name="T25" fmla="*/ 2147483646 h 213"/>
                <a:gd name="T26" fmla="*/ 2147483646 w 367"/>
                <a:gd name="T27" fmla="*/ 2147483646 h 213"/>
                <a:gd name="T28" fmla="*/ 2147483646 w 367"/>
                <a:gd name="T29" fmla="*/ 2147483646 h 213"/>
                <a:gd name="T30" fmla="*/ 2147483646 w 367"/>
                <a:gd name="T31" fmla="*/ 2147483646 h 213"/>
                <a:gd name="T32" fmla="*/ 2147483646 w 367"/>
                <a:gd name="T33" fmla="*/ 2147483646 h 213"/>
                <a:gd name="T34" fmla="*/ 2147483646 w 367"/>
                <a:gd name="T35" fmla="*/ 2147483646 h 213"/>
                <a:gd name="T36" fmla="*/ 2147483646 w 367"/>
                <a:gd name="T37" fmla="*/ 2147483646 h 213"/>
                <a:gd name="T38" fmla="*/ 2147483646 w 367"/>
                <a:gd name="T39" fmla="*/ 2147483646 h 213"/>
                <a:gd name="T40" fmla="*/ 2147483646 w 367"/>
                <a:gd name="T41" fmla="*/ 2147483646 h 213"/>
                <a:gd name="T42" fmla="*/ 2147483646 w 367"/>
                <a:gd name="T43" fmla="*/ 2147483646 h 213"/>
                <a:gd name="T44" fmla="*/ 2147483646 w 367"/>
                <a:gd name="T45" fmla="*/ 2147483646 h 213"/>
                <a:gd name="T46" fmla="*/ 2147483646 w 367"/>
                <a:gd name="T47" fmla="*/ 2147483646 h 213"/>
                <a:gd name="T48" fmla="*/ 2147483646 w 367"/>
                <a:gd name="T49" fmla="*/ 2147483646 h 213"/>
                <a:gd name="T50" fmla="*/ 2147483646 w 367"/>
                <a:gd name="T51" fmla="*/ 2147483646 h 213"/>
                <a:gd name="T52" fmla="*/ 2147483646 w 367"/>
                <a:gd name="T53" fmla="*/ 2147483646 h 213"/>
                <a:gd name="T54" fmla="*/ 2147483646 w 367"/>
                <a:gd name="T55" fmla="*/ 2147483646 h 213"/>
                <a:gd name="T56" fmla="*/ 2147483646 w 367"/>
                <a:gd name="T57" fmla="*/ 2147483646 h 213"/>
                <a:gd name="T58" fmla="*/ 2147483646 w 367"/>
                <a:gd name="T59" fmla="*/ 2147483646 h 213"/>
                <a:gd name="T60" fmla="*/ 2147483646 w 367"/>
                <a:gd name="T61" fmla="*/ 2147483646 h 213"/>
                <a:gd name="T62" fmla="*/ 2147483646 w 367"/>
                <a:gd name="T63" fmla="*/ 2147483646 h 213"/>
                <a:gd name="T64" fmla="*/ 2147483646 w 367"/>
                <a:gd name="T65" fmla="*/ 2147483646 h 2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7" h="213">
                  <a:moveTo>
                    <a:pt x="37" y="157"/>
                  </a:moveTo>
                  <a:cubicBezTo>
                    <a:pt x="33" y="166"/>
                    <a:pt x="33" y="174"/>
                    <a:pt x="34" y="183"/>
                  </a:cubicBezTo>
                  <a:cubicBezTo>
                    <a:pt x="34" y="189"/>
                    <a:pt x="35" y="194"/>
                    <a:pt x="36" y="200"/>
                  </a:cubicBezTo>
                  <a:cubicBezTo>
                    <a:pt x="37" y="209"/>
                    <a:pt x="29" y="202"/>
                    <a:pt x="23" y="200"/>
                  </a:cubicBezTo>
                  <a:cubicBezTo>
                    <a:pt x="11" y="197"/>
                    <a:pt x="12" y="168"/>
                    <a:pt x="12" y="159"/>
                  </a:cubicBezTo>
                  <a:cubicBezTo>
                    <a:pt x="11" y="143"/>
                    <a:pt x="12" y="127"/>
                    <a:pt x="17" y="111"/>
                  </a:cubicBezTo>
                  <a:cubicBezTo>
                    <a:pt x="35" y="44"/>
                    <a:pt x="112" y="17"/>
                    <a:pt x="173" y="10"/>
                  </a:cubicBezTo>
                  <a:cubicBezTo>
                    <a:pt x="199" y="7"/>
                    <a:pt x="228" y="5"/>
                    <a:pt x="254" y="12"/>
                  </a:cubicBezTo>
                  <a:cubicBezTo>
                    <a:pt x="283" y="19"/>
                    <a:pt x="310" y="38"/>
                    <a:pt x="329" y="60"/>
                  </a:cubicBezTo>
                  <a:cubicBezTo>
                    <a:pt x="351" y="85"/>
                    <a:pt x="354" y="114"/>
                    <a:pt x="354" y="146"/>
                  </a:cubicBezTo>
                  <a:cubicBezTo>
                    <a:pt x="354" y="152"/>
                    <a:pt x="352" y="196"/>
                    <a:pt x="346" y="195"/>
                  </a:cubicBezTo>
                  <a:cubicBezTo>
                    <a:pt x="325" y="191"/>
                    <a:pt x="331" y="167"/>
                    <a:pt x="331" y="152"/>
                  </a:cubicBezTo>
                  <a:cubicBezTo>
                    <a:pt x="331" y="150"/>
                    <a:pt x="329" y="148"/>
                    <a:pt x="327" y="149"/>
                  </a:cubicBezTo>
                  <a:cubicBezTo>
                    <a:pt x="323" y="151"/>
                    <a:pt x="319" y="153"/>
                    <a:pt x="315" y="156"/>
                  </a:cubicBezTo>
                  <a:cubicBezTo>
                    <a:pt x="305" y="163"/>
                    <a:pt x="299" y="141"/>
                    <a:pt x="296" y="136"/>
                  </a:cubicBezTo>
                  <a:cubicBezTo>
                    <a:pt x="295" y="134"/>
                    <a:pt x="292" y="134"/>
                    <a:pt x="291" y="136"/>
                  </a:cubicBezTo>
                  <a:cubicBezTo>
                    <a:pt x="288" y="142"/>
                    <a:pt x="272" y="170"/>
                    <a:pt x="261" y="155"/>
                  </a:cubicBezTo>
                  <a:cubicBezTo>
                    <a:pt x="257" y="149"/>
                    <a:pt x="256" y="140"/>
                    <a:pt x="253" y="134"/>
                  </a:cubicBezTo>
                  <a:cubicBezTo>
                    <a:pt x="252" y="131"/>
                    <a:pt x="248" y="132"/>
                    <a:pt x="247" y="134"/>
                  </a:cubicBezTo>
                  <a:cubicBezTo>
                    <a:pt x="245" y="142"/>
                    <a:pt x="242" y="149"/>
                    <a:pt x="236" y="155"/>
                  </a:cubicBezTo>
                  <a:cubicBezTo>
                    <a:pt x="217" y="175"/>
                    <a:pt x="213" y="139"/>
                    <a:pt x="213" y="131"/>
                  </a:cubicBezTo>
                  <a:cubicBezTo>
                    <a:pt x="213" y="129"/>
                    <a:pt x="209" y="127"/>
                    <a:pt x="207" y="130"/>
                  </a:cubicBezTo>
                  <a:cubicBezTo>
                    <a:pt x="203" y="139"/>
                    <a:pt x="198" y="147"/>
                    <a:pt x="191" y="154"/>
                  </a:cubicBezTo>
                  <a:cubicBezTo>
                    <a:pt x="177" y="169"/>
                    <a:pt x="177" y="127"/>
                    <a:pt x="177" y="122"/>
                  </a:cubicBezTo>
                  <a:cubicBezTo>
                    <a:pt x="177" y="119"/>
                    <a:pt x="173" y="118"/>
                    <a:pt x="172" y="121"/>
                  </a:cubicBezTo>
                  <a:cubicBezTo>
                    <a:pt x="167" y="130"/>
                    <a:pt x="163" y="139"/>
                    <a:pt x="156" y="147"/>
                  </a:cubicBezTo>
                  <a:cubicBezTo>
                    <a:pt x="145" y="157"/>
                    <a:pt x="132" y="153"/>
                    <a:pt x="127" y="141"/>
                  </a:cubicBezTo>
                  <a:cubicBezTo>
                    <a:pt x="125" y="137"/>
                    <a:pt x="123" y="133"/>
                    <a:pt x="121" y="129"/>
                  </a:cubicBezTo>
                  <a:cubicBezTo>
                    <a:pt x="119" y="127"/>
                    <a:pt x="117" y="127"/>
                    <a:pt x="116" y="129"/>
                  </a:cubicBezTo>
                  <a:cubicBezTo>
                    <a:pt x="109" y="137"/>
                    <a:pt x="102" y="145"/>
                    <a:pt x="93" y="152"/>
                  </a:cubicBezTo>
                  <a:cubicBezTo>
                    <a:pt x="91" y="155"/>
                    <a:pt x="74" y="173"/>
                    <a:pt x="73" y="160"/>
                  </a:cubicBezTo>
                  <a:cubicBezTo>
                    <a:pt x="73" y="149"/>
                    <a:pt x="78" y="138"/>
                    <a:pt x="76" y="127"/>
                  </a:cubicBezTo>
                  <a:cubicBezTo>
                    <a:pt x="75" y="124"/>
                    <a:pt x="70" y="125"/>
                    <a:pt x="70" y="128"/>
                  </a:cubicBezTo>
                  <a:cubicBezTo>
                    <a:pt x="69" y="138"/>
                    <a:pt x="43" y="149"/>
                    <a:pt x="37" y="157"/>
                  </a:cubicBezTo>
                  <a:cubicBezTo>
                    <a:pt x="35" y="159"/>
                    <a:pt x="39" y="164"/>
                    <a:pt x="41" y="161"/>
                  </a:cubicBezTo>
                  <a:cubicBezTo>
                    <a:pt x="50" y="151"/>
                    <a:pt x="74" y="142"/>
                    <a:pt x="76" y="128"/>
                  </a:cubicBezTo>
                  <a:cubicBezTo>
                    <a:pt x="74" y="128"/>
                    <a:pt x="72" y="129"/>
                    <a:pt x="70" y="129"/>
                  </a:cubicBezTo>
                  <a:cubicBezTo>
                    <a:pt x="72" y="137"/>
                    <a:pt x="59" y="168"/>
                    <a:pt x="73" y="172"/>
                  </a:cubicBezTo>
                  <a:cubicBezTo>
                    <a:pt x="88" y="176"/>
                    <a:pt x="114" y="141"/>
                    <a:pt x="121" y="132"/>
                  </a:cubicBezTo>
                  <a:cubicBezTo>
                    <a:pt x="119" y="132"/>
                    <a:pt x="117" y="132"/>
                    <a:pt x="116" y="132"/>
                  </a:cubicBezTo>
                  <a:cubicBezTo>
                    <a:pt x="122" y="142"/>
                    <a:pt x="125" y="163"/>
                    <a:pt x="143" y="160"/>
                  </a:cubicBezTo>
                  <a:cubicBezTo>
                    <a:pt x="161" y="156"/>
                    <a:pt x="170" y="139"/>
                    <a:pt x="177" y="124"/>
                  </a:cubicBezTo>
                  <a:cubicBezTo>
                    <a:pt x="175" y="123"/>
                    <a:pt x="173" y="123"/>
                    <a:pt x="171" y="122"/>
                  </a:cubicBezTo>
                  <a:cubicBezTo>
                    <a:pt x="170" y="132"/>
                    <a:pt x="168" y="161"/>
                    <a:pt x="181" y="164"/>
                  </a:cubicBezTo>
                  <a:cubicBezTo>
                    <a:pt x="196" y="168"/>
                    <a:pt x="208" y="143"/>
                    <a:pt x="213" y="133"/>
                  </a:cubicBezTo>
                  <a:cubicBezTo>
                    <a:pt x="211" y="132"/>
                    <a:pt x="209" y="132"/>
                    <a:pt x="207" y="131"/>
                  </a:cubicBezTo>
                  <a:cubicBezTo>
                    <a:pt x="206" y="142"/>
                    <a:pt x="209" y="164"/>
                    <a:pt x="222" y="165"/>
                  </a:cubicBezTo>
                  <a:cubicBezTo>
                    <a:pt x="240" y="167"/>
                    <a:pt x="249" y="151"/>
                    <a:pt x="253" y="136"/>
                  </a:cubicBezTo>
                  <a:cubicBezTo>
                    <a:pt x="251" y="136"/>
                    <a:pt x="249" y="136"/>
                    <a:pt x="248" y="137"/>
                  </a:cubicBezTo>
                  <a:cubicBezTo>
                    <a:pt x="251" y="144"/>
                    <a:pt x="255" y="166"/>
                    <a:pt x="266" y="166"/>
                  </a:cubicBezTo>
                  <a:cubicBezTo>
                    <a:pt x="281" y="167"/>
                    <a:pt x="292" y="150"/>
                    <a:pt x="296" y="139"/>
                  </a:cubicBezTo>
                  <a:cubicBezTo>
                    <a:pt x="295" y="139"/>
                    <a:pt x="293" y="139"/>
                    <a:pt x="291" y="139"/>
                  </a:cubicBezTo>
                  <a:cubicBezTo>
                    <a:pt x="295" y="146"/>
                    <a:pt x="296" y="157"/>
                    <a:pt x="304" y="162"/>
                  </a:cubicBezTo>
                  <a:cubicBezTo>
                    <a:pt x="308" y="164"/>
                    <a:pt x="325" y="163"/>
                    <a:pt x="325" y="156"/>
                  </a:cubicBezTo>
                  <a:cubicBezTo>
                    <a:pt x="325" y="167"/>
                    <a:pt x="322" y="180"/>
                    <a:pt x="325" y="191"/>
                  </a:cubicBezTo>
                  <a:cubicBezTo>
                    <a:pt x="328" y="200"/>
                    <a:pt x="342" y="200"/>
                    <a:pt x="349" y="202"/>
                  </a:cubicBezTo>
                  <a:cubicBezTo>
                    <a:pt x="350" y="202"/>
                    <a:pt x="352" y="201"/>
                    <a:pt x="352" y="200"/>
                  </a:cubicBezTo>
                  <a:cubicBezTo>
                    <a:pt x="367" y="149"/>
                    <a:pt x="366" y="93"/>
                    <a:pt x="330" y="52"/>
                  </a:cubicBezTo>
                  <a:cubicBezTo>
                    <a:pt x="295" y="12"/>
                    <a:pt x="247" y="0"/>
                    <a:pt x="196" y="2"/>
                  </a:cubicBezTo>
                  <a:cubicBezTo>
                    <a:pt x="143" y="4"/>
                    <a:pt x="90" y="18"/>
                    <a:pt x="49" y="52"/>
                  </a:cubicBezTo>
                  <a:cubicBezTo>
                    <a:pt x="3" y="91"/>
                    <a:pt x="0" y="149"/>
                    <a:pt x="12" y="203"/>
                  </a:cubicBezTo>
                  <a:cubicBezTo>
                    <a:pt x="13" y="205"/>
                    <a:pt x="14" y="205"/>
                    <a:pt x="15" y="205"/>
                  </a:cubicBezTo>
                  <a:cubicBezTo>
                    <a:pt x="24" y="206"/>
                    <a:pt x="31" y="209"/>
                    <a:pt x="38" y="212"/>
                  </a:cubicBezTo>
                  <a:cubicBezTo>
                    <a:pt x="40" y="213"/>
                    <a:pt x="42" y="211"/>
                    <a:pt x="42" y="209"/>
                  </a:cubicBezTo>
                  <a:cubicBezTo>
                    <a:pt x="43" y="193"/>
                    <a:pt x="35" y="175"/>
                    <a:pt x="42" y="160"/>
                  </a:cubicBezTo>
                  <a:cubicBezTo>
                    <a:pt x="43" y="157"/>
                    <a:pt x="38" y="154"/>
                    <a:pt x="37" y="157"/>
                  </a:cubicBezTo>
                  <a:close/>
                </a:path>
              </a:pathLst>
            </a:custGeom>
            <a:solidFill>
              <a:srgbClr val="935D2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任意多边形 134"/>
            <p:cNvSpPr/>
            <p:nvPr/>
          </p:nvSpPr>
          <p:spPr bwMode="auto">
            <a:xfrm>
              <a:off x="2121680" y="1512888"/>
              <a:ext cx="1018569" cy="524782"/>
            </a:xfrm>
            <a:custGeom>
              <a:avLst/>
              <a:gdLst>
                <a:gd name="T0" fmla="*/ 912189 w 1018569"/>
                <a:gd name="T1" fmla="*/ 112046 h 524782"/>
                <a:gd name="T2" fmla="*/ 919970 w 1018569"/>
                <a:gd name="T3" fmla="*/ 117021 h 524782"/>
                <a:gd name="T4" fmla="*/ 977120 w 1018569"/>
                <a:gd name="T5" fmla="*/ 517072 h 524782"/>
                <a:gd name="T6" fmla="*/ 952627 w 1018569"/>
                <a:gd name="T7" fmla="*/ 504825 h 524782"/>
                <a:gd name="T8" fmla="*/ 899559 w 1018569"/>
                <a:gd name="T9" fmla="*/ 129268 h 524782"/>
                <a:gd name="T10" fmla="*/ 912189 w 1018569"/>
                <a:gd name="T11" fmla="*/ 112046 h 524782"/>
                <a:gd name="T12" fmla="*/ 664539 w 1018569"/>
                <a:gd name="T13" fmla="*/ 64436 h 524782"/>
                <a:gd name="T14" fmla="*/ 672320 w 1018569"/>
                <a:gd name="T15" fmla="*/ 69315 h 524782"/>
                <a:gd name="T16" fmla="*/ 729470 w 1018569"/>
                <a:gd name="T17" fmla="*/ 418048 h 524782"/>
                <a:gd name="T18" fmla="*/ 709059 w 1018569"/>
                <a:gd name="T19" fmla="*/ 405883 h 524782"/>
                <a:gd name="T20" fmla="*/ 651909 w 1018569"/>
                <a:gd name="T21" fmla="*/ 85535 h 524782"/>
                <a:gd name="T22" fmla="*/ 664539 w 1018569"/>
                <a:gd name="T23" fmla="*/ 64436 h 524782"/>
                <a:gd name="T24" fmla="*/ 476940 w 1018569"/>
                <a:gd name="T25" fmla="*/ 32843 h 524782"/>
                <a:gd name="T26" fmla="*/ 489546 w 1018569"/>
                <a:gd name="T27" fmla="*/ 52303 h 524782"/>
                <a:gd name="T28" fmla="*/ 399906 w 1018569"/>
                <a:gd name="T29" fmla="*/ 394190 h 524782"/>
                <a:gd name="T30" fmla="*/ 375458 w 1018569"/>
                <a:gd name="T31" fmla="*/ 394190 h 524782"/>
                <a:gd name="T32" fmla="*/ 469173 w 1018569"/>
                <a:gd name="T33" fmla="*/ 40092 h 524782"/>
                <a:gd name="T34" fmla="*/ 476940 w 1018569"/>
                <a:gd name="T35" fmla="*/ 32843 h 524782"/>
                <a:gd name="T36" fmla="*/ 280525 w 1018569"/>
                <a:gd name="T37" fmla="*/ 0 h 524782"/>
                <a:gd name="T38" fmla="*/ 284589 w 1018569"/>
                <a:gd name="T39" fmla="*/ 24360 h 524782"/>
                <a:gd name="T40" fmla="*/ 24493 w 1018569"/>
                <a:gd name="T41" fmla="*/ 442548 h 524782"/>
                <a:gd name="T42" fmla="*/ 109 w 1018569"/>
                <a:gd name="T43" fmla="*/ 442548 h 524782"/>
                <a:gd name="T44" fmla="*/ 280525 w 1018569"/>
                <a:gd name="T45" fmla="*/ 0 h 5247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18569" h="524782">
                  <a:moveTo>
                    <a:pt x="912189" y="112046"/>
                  </a:moveTo>
                  <a:cubicBezTo>
                    <a:pt x="915123" y="112429"/>
                    <a:pt x="917929" y="113960"/>
                    <a:pt x="919970" y="117021"/>
                  </a:cubicBezTo>
                  <a:cubicBezTo>
                    <a:pt x="1001613" y="239486"/>
                    <a:pt x="1062845" y="378279"/>
                    <a:pt x="977120" y="517072"/>
                  </a:cubicBezTo>
                  <a:cubicBezTo>
                    <a:pt x="968956" y="533400"/>
                    <a:pt x="944463" y="521154"/>
                    <a:pt x="952627" y="504825"/>
                  </a:cubicBezTo>
                  <a:cubicBezTo>
                    <a:pt x="1034270" y="374197"/>
                    <a:pt x="977120" y="243568"/>
                    <a:pt x="899559" y="129268"/>
                  </a:cubicBezTo>
                  <a:cubicBezTo>
                    <a:pt x="893436" y="120083"/>
                    <a:pt x="903386" y="110898"/>
                    <a:pt x="912189" y="112046"/>
                  </a:cubicBezTo>
                  <a:close/>
                  <a:moveTo>
                    <a:pt x="664539" y="64436"/>
                  </a:moveTo>
                  <a:cubicBezTo>
                    <a:pt x="667473" y="64753"/>
                    <a:pt x="670279" y="66274"/>
                    <a:pt x="672320" y="69315"/>
                  </a:cubicBezTo>
                  <a:cubicBezTo>
                    <a:pt x="749881" y="178801"/>
                    <a:pt x="786620" y="292342"/>
                    <a:pt x="729470" y="418048"/>
                  </a:cubicBezTo>
                  <a:cubicBezTo>
                    <a:pt x="721306" y="430213"/>
                    <a:pt x="700895" y="418048"/>
                    <a:pt x="709059" y="405883"/>
                  </a:cubicBezTo>
                  <a:cubicBezTo>
                    <a:pt x="762127" y="288287"/>
                    <a:pt x="721306" y="182856"/>
                    <a:pt x="651909" y="85535"/>
                  </a:cubicBezTo>
                  <a:cubicBezTo>
                    <a:pt x="645786" y="73370"/>
                    <a:pt x="655736" y="63486"/>
                    <a:pt x="664539" y="64436"/>
                  </a:cubicBezTo>
                  <a:close/>
                  <a:moveTo>
                    <a:pt x="476940" y="32843"/>
                  </a:moveTo>
                  <a:cubicBezTo>
                    <a:pt x="485726" y="30172"/>
                    <a:pt x="495658" y="40092"/>
                    <a:pt x="489546" y="52303"/>
                  </a:cubicBezTo>
                  <a:cubicBezTo>
                    <a:pt x="424353" y="158125"/>
                    <a:pt x="403980" y="268017"/>
                    <a:pt x="399906" y="394190"/>
                  </a:cubicBezTo>
                  <a:cubicBezTo>
                    <a:pt x="399906" y="406400"/>
                    <a:pt x="375458" y="406400"/>
                    <a:pt x="375458" y="394190"/>
                  </a:cubicBezTo>
                  <a:cubicBezTo>
                    <a:pt x="379533" y="263947"/>
                    <a:pt x="403980" y="145915"/>
                    <a:pt x="469173" y="40092"/>
                  </a:cubicBezTo>
                  <a:cubicBezTo>
                    <a:pt x="471210" y="36022"/>
                    <a:pt x="474012" y="33733"/>
                    <a:pt x="476940" y="32843"/>
                  </a:cubicBezTo>
                  <a:close/>
                  <a:moveTo>
                    <a:pt x="280525" y="0"/>
                  </a:moveTo>
                  <a:cubicBezTo>
                    <a:pt x="292717" y="0"/>
                    <a:pt x="300845" y="20300"/>
                    <a:pt x="284589" y="24360"/>
                  </a:cubicBezTo>
                  <a:cubicBezTo>
                    <a:pt x="126093" y="60901"/>
                    <a:pt x="20429" y="292325"/>
                    <a:pt x="24493" y="442548"/>
                  </a:cubicBezTo>
                  <a:cubicBezTo>
                    <a:pt x="24493" y="458788"/>
                    <a:pt x="109" y="458788"/>
                    <a:pt x="109" y="442548"/>
                  </a:cubicBezTo>
                  <a:cubicBezTo>
                    <a:pt x="-3955" y="280145"/>
                    <a:pt x="105773" y="36541"/>
                    <a:pt x="280525" y="0"/>
                  </a:cubicBez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29"/>
            <p:cNvSpPr/>
            <p:nvPr/>
          </p:nvSpPr>
          <p:spPr bwMode="auto">
            <a:xfrm>
              <a:off x="1123950" y="2028825"/>
              <a:ext cx="268287" cy="260350"/>
            </a:xfrm>
            <a:custGeom>
              <a:avLst/>
              <a:gdLst>
                <a:gd name="T0" fmla="*/ 2147483646 w 66"/>
                <a:gd name="T1" fmla="*/ 2147483646 h 64"/>
                <a:gd name="T2" fmla="*/ 2147483646 w 66"/>
                <a:gd name="T3" fmla="*/ 2147483646 h 64"/>
                <a:gd name="T4" fmla="*/ 2147483646 w 66"/>
                <a:gd name="T5" fmla="*/ 2147483646 h 64"/>
                <a:gd name="T6" fmla="*/ 0 60000 65536"/>
                <a:gd name="T7" fmla="*/ 0 60000 65536"/>
                <a:gd name="T8" fmla="*/ 0 60000 65536"/>
              </a:gdLst>
              <a:ahLst/>
              <a:cxnLst>
                <a:cxn ang="T6">
                  <a:pos x="T0" y="T1"/>
                </a:cxn>
                <a:cxn ang="T7">
                  <a:pos x="T2" y="T3"/>
                </a:cxn>
                <a:cxn ang="T8">
                  <a:pos x="T4" y="T5"/>
                </a:cxn>
              </a:cxnLst>
              <a:rect l="0" t="0" r="r" b="b"/>
              <a:pathLst>
                <a:path w="66" h="64">
                  <a:moveTo>
                    <a:pt x="32" y="19"/>
                  </a:moveTo>
                  <a:cubicBezTo>
                    <a:pt x="36" y="0"/>
                    <a:pt x="66" y="9"/>
                    <a:pt x="59" y="30"/>
                  </a:cubicBezTo>
                  <a:cubicBezTo>
                    <a:pt x="54" y="46"/>
                    <a:pt x="0" y="64"/>
                    <a:pt x="2" y="46"/>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30"/>
            <p:cNvSpPr/>
            <p:nvPr/>
          </p:nvSpPr>
          <p:spPr bwMode="auto">
            <a:xfrm>
              <a:off x="1100138" y="2020888"/>
              <a:ext cx="304800" cy="317500"/>
            </a:xfrm>
            <a:custGeom>
              <a:avLst/>
              <a:gdLst>
                <a:gd name="T0" fmla="*/ 2147483646 w 75"/>
                <a:gd name="T1" fmla="*/ 2147483646 h 78"/>
                <a:gd name="T2" fmla="*/ 2147483646 w 75"/>
                <a:gd name="T3" fmla="*/ 2147483646 h 78"/>
                <a:gd name="T4" fmla="*/ 2147483646 w 75"/>
                <a:gd name="T5" fmla="*/ 2147483646 h 78"/>
                <a:gd name="T6" fmla="*/ 2147483646 w 75"/>
                <a:gd name="T7" fmla="*/ 2147483646 h 78"/>
                <a:gd name="T8" fmla="*/ 2147483646 w 75"/>
                <a:gd name="T9" fmla="*/ 2147483646 h 78"/>
                <a:gd name="T10" fmla="*/ 2147483646 w 75"/>
                <a:gd name="T11" fmla="*/ 2147483646 h 78"/>
                <a:gd name="T12" fmla="*/ 2147483646 w 75"/>
                <a:gd name="T13" fmla="*/ 2147483646 h 78"/>
                <a:gd name="T14" fmla="*/ 2147483646 w 75"/>
                <a:gd name="T15" fmla="*/ 2147483646 h 78"/>
                <a:gd name="T16" fmla="*/ 2147483646 w 75"/>
                <a:gd name="T17" fmla="*/ 2147483646 h 78"/>
                <a:gd name="T18" fmla="*/ 2147483646 w 75"/>
                <a:gd name="T19" fmla="*/ 2147483646 h 78"/>
                <a:gd name="T20" fmla="*/ 2147483646 w 75"/>
                <a:gd name="T21" fmla="*/ 2147483646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5" h="78">
                  <a:moveTo>
                    <a:pt x="43" y="23"/>
                  </a:moveTo>
                  <a:cubicBezTo>
                    <a:pt x="46" y="14"/>
                    <a:pt x="57" y="16"/>
                    <a:pt x="60" y="24"/>
                  </a:cubicBezTo>
                  <a:cubicBezTo>
                    <a:pt x="62" y="31"/>
                    <a:pt x="54" y="37"/>
                    <a:pt x="48" y="40"/>
                  </a:cubicBezTo>
                  <a:cubicBezTo>
                    <a:pt x="42" y="44"/>
                    <a:pt x="34" y="46"/>
                    <a:pt x="27" y="48"/>
                  </a:cubicBezTo>
                  <a:cubicBezTo>
                    <a:pt x="24" y="49"/>
                    <a:pt x="21" y="49"/>
                    <a:pt x="17" y="49"/>
                  </a:cubicBezTo>
                  <a:cubicBezTo>
                    <a:pt x="14" y="49"/>
                    <a:pt x="14" y="49"/>
                    <a:pt x="14" y="48"/>
                  </a:cubicBezTo>
                  <a:cubicBezTo>
                    <a:pt x="15" y="40"/>
                    <a:pt x="3" y="40"/>
                    <a:pt x="2" y="48"/>
                  </a:cubicBezTo>
                  <a:cubicBezTo>
                    <a:pt x="0" y="78"/>
                    <a:pt x="56" y="50"/>
                    <a:pt x="65" y="42"/>
                  </a:cubicBezTo>
                  <a:cubicBezTo>
                    <a:pt x="75" y="33"/>
                    <a:pt x="74" y="17"/>
                    <a:pt x="64" y="9"/>
                  </a:cubicBezTo>
                  <a:cubicBezTo>
                    <a:pt x="51" y="0"/>
                    <a:pt x="36" y="6"/>
                    <a:pt x="32" y="20"/>
                  </a:cubicBezTo>
                  <a:cubicBezTo>
                    <a:pt x="29" y="27"/>
                    <a:pt x="41" y="30"/>
                    <a:pt x="43" y="23"/>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31"/>
            <p:cNvSpPr/>
            <p:nvPr/>
          </p:nvSpPr>
          <p:spPr bwMode="auto">
            <a:xfrm>
              <a:off x="939800" y="1793875"/>
              <a:ext cx="363537" cy="365125"/>
            </a:xfrm>
            <a:custGeom>
              <a:avLst/>
              <a:gdLst>
                <a:gd name="T0" fmla="*/ 2147483646 w 89"/>
                <a:gd name="T1" fmla="*/ 2147483646 h 90"/>
                <a:gd name="T2" fmla="*/ 2147483646 w 89"/>
                <a:gd name="T3" fmla="*/ 2147483646 h 90"/>
                <a:gd name="T4" fmla="*/ 2147483646 w 89"/>
                <a:gd name="T5" fmla="*/ 2147483646 h 90"/>
                <a:gd name="T6" fmla="*/ 2147483646 w 89"/>
                <a:gd name="T7" fmla="*/ 2147483646 h 90"/>
                <a:gd name="T8" fmla="*/ 2147483646 w 89"/>
                <a:gd name="T9" fmla="*/ 2147483646 h 90"/>
                <a:gd name="T10" fmla="*/ 2147483646 w 89"/>
                <a:gd name="T11" fmla="*/ 2147483646 h 90"/>
                <a:gd name="T12" fmla="*/ 2147483646 w 89"/>
                <a:gd name="T13" fmla="*/ 2147483646 h 90"/>
                <a:gd name="T14" fmla="*/ 2147483646 w 89"/>
                <a:gd name="T15" fmla="*/ 2147483646 h 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9" h="90">
                  <a:moveTo>
                    <a:pt x="11" y="60"/>
                  </a:moveTo>
                  <a:cubicBezTo>
                    <a:pt x="0" y="58"/>
                    <a:pt x="8" y="74"/>
                    <a:pt x="12" y="78"/>
                  </a:cubicBezTo>
                  <a:cubicBezTo>
                    <a:pt x="18" y="81"/>
                    <a:pt x="31" y="84"/>
                    <a:pt x="37" y="82"/>
                  </a:cubicBezTo>
                  <a:cubicBezTo>
                    <a:pt x="51" y="79"/>
                    <a:pt x="45" y="67"/>
                    <a:pt x="34" y="63"/>
                  </a:cubicBezTo>
                  <a:cubicBezTo>
                    <a:pt x="55" y="90"/>
                    <a:pt x="73" y="47"/>
                    <a:pt x="51" y="45"/>
                  </a:cubicBezTo>
                  <a:cubicBezTo>
                    <a:pt x="69" y="67"/>
                    <a:pt x="89" y="40"/>
                    <a:pt x="76" y="20"/>
                  </a:cubicBezTo>
                  <a:cubicBezTo>
                    <a:pt x="62" y="0"/>
                    <a:pt x="36" y="8"/>
                    <a:pt x="38" y="33"/>
                  </a:cubicBezTo>
                  <a:cubicBezTo>
                    <a:pt x="19" y="30"/>
                    <a:pt x="6" y="39"/>
                    <a:pt x="16" y="60"/>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32"/>
            <p:cNvSpPr/>
            <p:nvPr/>
          </p:nvSpPr>
          <p:spPr bwMode="auto">
            <a:xfrm>
              <a:off x="936625" y="1797050"/>
              <a:ext cx="361950" cy="398463"/>
            </a:xfrm>
            <a:custGeom>
              <a:avLst/>
              <a:gdLst>
                <a:gd name="T0" fmla="*/ 2147483646 w 89"/>
                <a:gd name="T1" fmla="*/ 2147483646 h 98"/>
                <a:gd name="T2" fmla="*/ 2147483646 w 89"/>
                <a:gd name="T3" fmla="*/ 2147483646 h 98"/>
                <a:gd name="T4" fmla="*/ 2147483646 w 89"/>
                <a:gd name="T5" fmla="*/ 2147483646 h 98"/>
                <a:gd name="T6" fmla="*/ 2147483646 w 89"/>
                <a:gd name="T7" fmla="*/ 2147483646 h 98"/>
                <a:gd name="T8" fmla="*/ 2147483646 w 89"/>
                <a:gd name="T9" fmla="*/ 2147483646 h 98"/>
                <a:gd name="T10" fmla="*/ 2147483646 w 89"/>
                <a:gd name="T11" fmla="*/ 2147483646 h 98"/>
                <a:gd name="T12" fmla="*/ 2147483646 w 89"/>
                <a:gd name="T13" fmla="*/ 2147483646 h 98"/>
                <a:gd name="T14" fmla="*/ 2147483646 w 89"/>
                <a:gd name="T15" fmla="*/ 2147483646 h 98"/>
                <a:gd name="T16" fmla="*/ 2147483646 w 89"/>
                <a:gd name="T17" fmla="*/ 2147483646 h 98"/>
                <a:gd name="T18" fmla="*/ 2147483646 w 89"/>
                <a:gd name="T19" fmla="*/ 2147483646 h 98"/>
                <a:gd name="T20" fmla="*/ 2147483646 w 89"/>
                <a:gd name="T21" fmla="*/ 2147483646 h 98"/>
                <a:gd name="T22" fmla="*/ 2147483646 w 89"/>
                <a:gd name="T23" fmla="*/ 2147483646 h 98"/>
                <a:gd name="T24" fmla="*/ 2147483646 w 89"/>
                <a:gd name="T25" fmla="*/ 2147483646 h 98"/>
                <a:gd name="T26" fmla="*/ 2147483646 w 89"/>
                <a:gd name="T27" fmla="*/ 2147483646 h 98"/>
                <a:gd name="T28" fmla="*/ 2147483646 w 89"/>
                <a:gd name="T29" fmla="*/ 2147483646 h 98"/>
                <a:gd name="T30" fmla="*/ 2147483646 w 89"/>
                <a:gd name="T31" fmla="*/ 2147483646 h 98"/>
                <a:gd name="T32" fmla="*/ 2147483646 w 89"/>
                <a:gd name="T33" fmla="*/ 2147483646 h 98"/>
                <a:gd name="T34" fmla="*/ 2147483646 w 89"/>
                <a:gd name="T35" fmla="*/ 2147483646 h 98"/>
                <a:gd name="T36" fmla="*/ 2147483646 w 89"/>
                <a:gd name="T37" fmla="*/ 2147483646 h 98"/>
                <a:gd name="T38" fmla="*/ 2147483646 w 89"/>
                <a:gd name="T39" fmla="*/ 2147483646 h 98"/>
                <a:gd name="T40" fmla="*/ 2147483646 w 89"/>
                <a:gd name="T41" fmla="*/ 2147483646 h 98"/>
                <a:gd name="T42" fmla="*/ 2147483646 w 89"/>
                <a:gd name="T43" fmla="*/ 2147483646 h 98"/>
                <a:gd name="T44" fmla="*/ 2147483646 w 89"/>
                <a:gd name="T45" fmla="*/ 2147483646 h 98"/>
                <a:gd name="T46" fmla="*/ 2147483646 w 89"/>
                <a:gd name="T47" fmla="*/ 2147483646 h 98"/>
                <a:gd name="T48" fmla="*/ 2147483646 w 89"/>
                <a:gd name="T49" fmla="*/ 2147483646 h 98"/>
                <a:gd name="T50" fmla="*/ 2147483646 w 89"/>
                <a:gd name="T51" fmla="*/ 2147483646 h 98"/>
                <a:gd name="T52" fmla="*/ 2147483646 w 89"/>
                <a:gd name="T53" fmla="*/ 2147483646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9" h="98">
                  <a:moveTo>
                    <a:pt x="12" y="53"/>
                  </a:moveTo>
                  <a:cubicBezTo>
                    <a:pt x="3" y="53"/>
                    <a:pt x="0" y="59"/>
                    <a:pt x="1" y="68"/>
                  </a:cubicBezTo>
                  <a:cubicBezTo>
                    <a:pt x="3" y="80"/>
                    <a:pt x="13" y="84"/>
                    <a:pt x="24" y="87"/>
                  </a:cubicBezTo>
                  <a:cubicBezTo>
                    <a:pt x="33" y="89"/>
                    <a:pt x="47" y="88"/>
                    <a:pt x="51" y="78"/>
                  </a:cubicBezTo>
                  <a:cubicBezTo>
                    <a:pt x="56" y="68"/>
                    <a:pt x="45" y="60"/>
                    <a:pt x="37" y="56"/>
                  </a:cubicBezTo>
                  <a:cubicBezTo>
                    <a:pt x="31" y="54"/>
                    <a:pt x="27" y="62"/>
                    <a:pt x="31" y="66"/>
                  </a:cubicBezTo>
                  <a:cubicBezTo>
                    <a:pt x="59" y="98"/>
                    <a:pt x="83" y="43"/>
                    <a:pt x="54" y="38"/>
                  </a:cubicBezTo>
                  <a:cubicBezTo>
                    <a:pt x="48" y="37"/>
                    <a:pt x="44" y="44"/>
                    <a:pt x="48" y="48"/>
                  </a:cubicBezTo>
                  <a:cubicBezTo>
                    <a:pt x="56" y="57"/>
                    <a:pt x="69" y="63"/>
                    <a:pt x="79" y="53"/>
                  </a:cubicBezTo>
                  <a:cubicBezTo>
                    <a:pt x="89" y="43"/>
                    <a:pt x="89" y="28"/>
                    <a:pt x="82" y="16"/>
                  </a:cubicBezTo>
                  <a:cubicBezTo>
                    <a:pt x="76" y="4"/>
                    <a:pt x="62" y="0"/>
                    <a:pt x="51" y="3"/>
                  </a:cubicBezTo>
                  <a:cubicBezTo>
                    <a:pt x="38" y="6"/>
                    <a:pt x="33" y="20"/>
                    <a:pt x="33" y="32"/>
                  </a:cubicBezTo>
                  <a:cubicBezTo>
                    <a:pt x="35" y="30"/>
                    <a:pt x="37" y="28"/>
                    <a:pt x="39" y="26"/>
                  </a:cubicBezTo>
                  <a:cubicBezTo>
                    <a:pt x="14" y="23"/>
                    <a:pt x="2" y="40"/>
                    <a:pt x="12" y="62"/>
                  </a:cubicBezTo>
                  <a:cubicBezTo>
                    <a:pt x="15" y="69"/>
                    <a:pt x="25" y="63"/>
                    <a:pt x="22" y="56"/>
                  </a:cubicBezTo>
                  <a:cubicBezTo>
                    <a:pt x="16" y="41"/>
                    <a:pt x="25" y="36"/>
                    <a:pt x="39" y="38"/>
                  </a:cubicBezTo>
                  <a:cubicBezTo>
                    <a:pt x="42" y="38"/>
                    <a:pt x="45" y="35"/>
                    <a:pt x="45" y="32"/>
                  </a:cubicBezTo>
                  <a:cubicBezTo>
                    <a:pt x="45" y="20"/>
                    <a:pt x="53" y="9"/>
                    <a:pt x="65" y="16"/>
                  </a:cubicBezTo>
                  <a:cubicBezTo>
                    <a:pt x="82" y="24"/>
                    <a:pt x="74" y="58"/>
                    <a:pt x="56" y="40"/>
                  </a:cubicBezTo>
                  <a:cubicBezTo>
                    <a:pt x="54" y="43"/>
                    <a:pt x="52" y="47"/>
                    <a:pt x="51" y="50"/>
                  </a:cubicBezTo>
                  <a:cubicBezTo>
                    <a:pt x="60" y="51"/>
                    <a:pt x="53" y="74"/>
                    <a:pt x="39" y="58"/>
                  </a:cubicBezTo>
                  <a:cubicBezTo>
                    <a:pt x="37" y="61"/>
                    <a:pt x="35" y="64"/>
                    <a:pt x="34" y="68"/>
                  </a:cubicBezTo>
                  <a:cubicBezTo>
                    <a:pt x="39" y="69"/>
                    <a:pt x="40" y="71"/>
                    <a:pt x="36" y="75"/>
                  </a:cubicBezTo>
                  <a:cubicBezTo>
                    <a:pt x="32" y="76"/>
                    <a:pt x="28" y="75"/>
                    <a:pt x="24" y="74"/>
                  </a:cubicBezTo>
                  <a:cubicBezTo>
                    <a:pt x="20" y="74"/>
                    <a:pt x="17" y="73"/>
                    <a:pt x="15" y="69"/>
                  </a:cubicBezTo>
                  <a:cubicBezTo>
                    <a:pt x="14" y="68"/>
                    <a:pt x="13" y="65"/>
                    <a:pt x="12" y="65"/>
                  </a:cubicBezTo>
                  <a:cubicBezTo>
                    <a:pt x="20" y="66"/>
                    <a:pt x="20" y="54"/>
                    <a:pt x="12" y="53"/>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33"/>
            <p:cNvSpPr/>
            <p:nvPr/>
          </p:nvSpPr>
          <p:spPr bwMode="auto">
            <a:xfrm>
              <a:off x="3124200" y="2281238"/>
              <a:ext cx="195262" cy="179388"/>
            </a:xfrm>
            <a:custGeom>
              <a:avLst/>
              <a:gdLst>
                <a:gd name="T0" fmla="*/ 0 w 48"/>
                <a:gd name="T1" fmla="*/ 2147483646 h 44"/>
                <a:gd name="T2" fmla="*/ 2147483646 w 48"/>
                <a:gd name="T3" fmla="*/ 2147483646 h 44"/>
                <a:gd name="T4" fmla="*/ 2147483646 w 48"/>
                <a:gd name="T5" fmla="*/ 2147483646 h 44"/>
                <a:gd name="T6" fmla="*/ 0 60000 65536"/>
                <a:gd name="T7" fmla="*/ 0 60000 65536"/>
                <a:gd name="T8" fmla="*/ 0 60000 65536"/>
              </a:gdLst>
              <a:ahLst/>
              <a:cxnLst>
                <a:cxn ang="T6">
                  <a:pos x="T0" y="T1"/>
                </a:cxn>
                <a:cxn ang="T7">
                  <a:pos x="T2" y="T3"/>
                </a:cxn>
                <a:cxn ang="T8">
                  <a:pos x="T4" y="T5"/>
                </a:cxn>
              </a:cxnLst>
              <a:rect l="0" t="0" r="r" b="b"/>
              <a:pathLst>
                <a:path w="48" h="44">
                  <a:moveTo>
                    <a:pt x="0" y="13"/>
                  </a:moveTo>
                  <a:cubicBezTo>
                    <a:pt x="12" y="2"/>
                    <a:pt x="37" y="0"/>
                    <a:pt x="43" y="20"/>
                  </a:cubicBezTo>
                  <a:cubicBezTo>
                    <a:pt x="48" y="37"/>
                    <a:pt x="25" y="44"/>
                    <a:pt x="11" y="43"/>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34"/>
            <p:cNvSpPr/>
            <p:nvPr/>
          </p:nvSpPr>
          <p:spPr bwMode="auto">
            <a:xfrm>
              <a:off x="3078163" y="2252663"/>
              <a:ext cx="273050" cy="233363"/>
            </a:xfrm>
            <a:custGeom>
              <a:avLst/>
              <a:gdLst>
                <a:gd name="T0" fmla="*/ 2147483646 w 67"/>
                <a:gd name="T1" fmla="*/ 2147483646 h 57"/>
                <a:gd name="T2" fmla="*/ 2147483646 w 67"/>
                <a:gd name="T3" fmla="*/ 2147483646 h 57"/>
                <a:gd name="T4" fmla="*/ 2147483646 w 67"/>
                <a:gd name="T5" fmla="*/ 2147483646 h 57"/>
                <a:gd name="T6" fmla="*/ 2147483646 w 67"/>
                <a:gd name="T7" fmla="*/ 2147483646 h 57"/>
                <a:gd name="T8" fmla="*/ 2147483646 w 67"/>
                <a:gd name="T9" fmla="*/ 2147483646 h 57"/>
                <a:gd name="T10" fmla="*/ 2147483646 w 67"/>
                <a:gd name="T11" fmla="*/ 2147483646 h 57"/>
                <a:gd name="T12" fmla="*/ 2147483646 w 67"/>
                <a:gd name="T13" fmla="*/ 2147483646 h 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57">
                  <a:moveTo>
                    <a:pt x="15" y="24"/>
                  </a:moveTo>
                  <a:cubicBezTo>
                    <a:pt x="24" y="17"/>
                    <a:pt x="41" y="14"/>
                    <a:pt x="47" y="26"/>
                  </a:cubicBezTo>
                  <a:cubicBezTo>
                    <a:pt x="55" y="40"/>
                    <a:pt x="32" y="45"/>
                    <a:pt x="22" y="44"/>
                  </a:cubicBezTo>
                  <a:cubicBezTo>
                    <a:pt x="15" y="44"/>
                    <a:pt x="15" y="56"/>
                    <a:pt x="22" y="56"/>
                  </a:cubicBezTo>
                  <a:cubicBezTo>
                    <a:pt x="42" y="57"/>
                    <a:pt x="67" y="46"/>
                    <a:pt x="59" y="23"/>
                  </a:cubicBezTo>
                  <a:cubicBezTo>
                    <a:pt x="51" y="0"/>
                    <a:pt x="22" y="3"/>
                    <a:pt x="6" y="15"/>
                  </a:cubicBezTo>
                  <a:cubicBezTo>
                    <a:pt x="0" y="20"/>
                    <a:pt x="9" y="29"/>
                    <a:pt x="15" y="24"/>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35"/>
            <p:cNvSpPr/>
            <p:nvPr/>
          </p:nvSpPr>
          <p:spPr bwMode="auto">
            <a:xfrm>
              <a:off x="1839913" y="2293938"/>
              <a:ext cx="192087" cy="215900"/>
            </a:xfrm>
            <a:custGeom>
              <a:avLst/>
              <a:gdLst>
                <a:gd name="T0" fmla="*/ 2147483646 w 47"/>
                <a:gd name="T1" fmla="*/ 2147483646 h 53"/>
                <a:gd name="T2" fmla="*/ 2147483646 w 47"/>
                <a:gd name="T3" fmla="*/ 2147483646 h 53"/>
                <a:gd name="T4" fmla="*/ 2147483646 w 47"/>
                <a:gd name="T5" fmla="*/ 2147483646 h 53"/>
                <a:gd name="T6" fmla="*/ 2147483646 w 47"/>
                <a:gd name="T7" fmla="*/ 2147483646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 h="53">
                  <a:moveTo>
                    <a:pt x="36" y="13"/>
                  </a:moveTo>
                  <a:cubicBezTo>
                    <a:pt x="24" y="0"/>
                    <a:pt x="8" y="3"/>
                    <a:pt x="3" y="20"/>
                  </a:cubicBezTo>
                  <a:cubicBezTo>
                    <a:pt x="0" y="31"/>
                    <a:pt x="8" y="46"/>
                    <a:pt x="18" y="49"/>
                  </a:cubicBezTo>
                  <a:cubicBezTo>
                    <a:pt x="29" y="53"/>
                    <a:pt x="39" y="44"/>
                    <a:pt x="47" y="36"/>
                  </a:cubicBezTo>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36"/>
            <p:cNvSpPr/>
            <p:nvPr/>
          </p:nvSpPr>
          <p:spPr bwMode="auto">
            <a:xfrm>
              <a:off x="1824038" y="2281238"/>
              <a:ext cx="244475" cy="252413"/>
            </a:xfrm>
            <a:custGeom>
              <a:avLst/>
              <a:gdLst>
                <a:gd name="T0" fmla="*/ 2147483646 w 60"/>
                <a:gd name="T1" fmla="*/ 2147483646 h 62"/>
                <a:gd name="T2" fmla="*/ 2147483646 w 60"/>
                <a:gd name="T3" fmla="*/ 2147483646 h 62"/>
                <a:gd name="T4" fmla="*/ 2147483646 w 60"/>
                <a:gd name="T5" fmla="*/ 2147483646 h 62"/>
                <a:gd name="T6" fmla="*/ 2147483646 w 60"/>
                <a:gd name="T7" fmla="*/ 2147483646 h 62"/>
                <a:gd name="T8" fmla="*/ 2147483646 w 60"/>
                <a:gd name="T9" fmla="*/ 2147483646 h 62"/>
                <a:gd name="T10" fmla="*/ 2147483646 w 60"/>
                <a:gd name="T11" fmla="*/ 2147483646 h 62"/>
                <a:gd name="T12" fmla="*/ 2147483646 w 60"/>
                <a:gd name="T13" fmla="*/ 2147483646 h 62"/>
                <a:gd name="T14" fmla="*/ 2147483646 w 60"/>
                <a:gd name="T15" fmla="*/ 2147483646 h 62"/>
                <a:gd name="T16" fmla="*/ 2147483646 w 60"/>
                <a:gd name="T17" fmla="*/ 2147483646 h 62"/>
                <a:gd name="T18" fmla="*/ 2147483646 w 60"/>
                <a:gd name="T19" fmla="*/ 2147483646 h 62"/>
                <a:gd name="T20" fmla="*/ 2147483646 w 60"/>
                <a:gd name="T21" fmla="*/ 2147483646 h 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0" h="62">
                  <a:moveTo>
                    <a:pt x="45" y="12"/>
                  </a:moveTo>
                  <a:cubicBezTo>
                    <a:pt x="37" y="4"/>
                    <a:pt x="27" y="0"/>
                    <a:pt x="17" y="3"/>
                  </a:cubicBezTo>
                  <a:cubicBezTo>
                    <a:pt x="6" y="7"/>
                    <a:pt x="0" y="19"/>
                    <a:pt x="1" y="30"/>
                  </a:cubicBezTo>
                  <a:cubicBezTo>
                    <a:pt x="1" y="40"/>
                    <a:pt x="8" y="53"/>
                    <a:pt x="19" y="57"/>
                  </a:cubicBezTo>
                  <a:cubicBezTo>
                    <a:pt x="33" y="62"/>
                    <a:pt x="45" y="53"/>
                    <a:pt x="55" y="44"/>
                  </a:cubicBezTo>
                  <a:cubicBezTo>
                    <a:pt x="60" y="38"/>
                    <a:pt x="52" y="30"/>
                    <a:pt x="46" y="35"/>
                  </a:cubicBezTo>
                  <a:cubicBezTo>
                    <a:pt x="41" y="40"/>
                    <a:pt x="35" y="46"/>
                    <a:pt x="27" y="47"/>
                  </a:cubicBezTo>
                  <a:cubicBezTo>
                    <a:pt x="20" y="47"/>
                    <a:pt x="15" y="39"/>
                    <a:pt x="13" y="32"/>
                  </a:cubicBezTo>
                  <a:cubicBezTo>
                    <a:pt x="11" y="26"/>
                    <a:pt x="14" y="19"/>
                    <a:pt x="20" y="15"/>
                  </a:cubicBezTo>
                  <a:cubicBezTo>
                    <a:pt x="25" y="11"/>
                    <a:pt x="32" y="16"/>
                    <a:pt x="36" y="20"/>
                  </a:cubicBezTo>
                  <a:cubicBezTo>
                    <a:pt x="42" y="26"/>
                    <a:pt x="50" y="17"/>
                    <a:pt x="45" y="12"/>
                  </a:cubicBezTo>
                  <a:close/>
                </a:path>
              </a:pathLst>
            </a:custGeom>
            <a:solidFill>
              <a:srgbClr val="FCD1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任意多边形 184"/>
            <p:cNvSpPr/>
            <p:nvPr/>
          </p:nvSpPr>
          <p:spPr bwMode="auto">
            <a:xfrm>
              <a:off x="1122889" y="2130333"/>
              <a:ext cx="2858813" cy="2438190"/>
            </a:xfrm>
            <a:custGeom>
              <a:avLst/>
              <a:gdLst>
                <a:gd name="T0" fmla="*/ 192847 w 2858813"/>
                <a:gd name="T1" fmla="*/ 90019 h 2438190"/>
                <a:gd name="T2" fmla="*/ 192847 w 2858813"/>
                <a:gd name="T3" fmla="*/ 88502 h 2438190"/>
                <a:gd name="T4" fmla="*/ 192847 w 2858813"/>
                <a:gd name="T5" fmla="*/ 85125 h 2438190"/>
                <a:gd name="T6" fmla="*/ 192847 w 2858813"/>
                <a:gd name="T7" fmla="*/ 81876 h 2438190"/>
                <a:gd name="T8" fmla="*/ 2855873 w 2858813"/>
                <a:gd name="T9" fmla="*/ 107223 h 2438190"/>
                <a:gd name="T10" fmla="*/ 2733744 w 2858813"/>
                <a:gd name="T11" fmla="*/ 506118 h 2438190"/>
                <a:gd name="T12" fmla="*/ 2155666 w 2858813"/>
                <a:gd name="T13" fmla="*/ 978278 h 2438190"/>
                <a:gd name="T14" fmla="*/ 1899455 w 2858813"/>
                <a:gd name="T15" fmla="*/ 997915 h 2438190"/>
                <a:gd name="T16" fmla="*/ 1943711 w 2858813"/>
                <a:gd name="T17" fmla="*/ 1343992 h 2438190"/>
                <a:gd name="T18" fmla="*/ 2106582 w 2858813"/>
                <a:gd name="T19" fmla="*/ 2036121 h 2438190"/>
                <a:gd name="T20" fmla="*/ 2196161 w 2858813"/>
                <a:gd name="T21" fmla="*/ 2369971 h 2438190"/>
                <a:gd name="T22" fmla="*/ 1573179 w 2858813"/>
                <a:gd name="T23" fmla="*/ 2418827 h 2438190"/>
                <a:gd name="T24" fmla="*/ 1533116 w 2858813"/>
                <a:gd name="T25" fmla="*/ 2343500 h 2438190"/>
                <a:gd name="T26" fmla="*/ 1520246 w 2858813"/>
                <a:gd name="T27" fmla="*/ 2308901 h 2438190"/>
                <a:gd name="T28" fmla="*/ 1533116 w 2858813"/>
                <a:gd name="T29" fmla="*/ 2343500 h 2438190"/>
                <a:gd name="T30" fmla="*/ 1520246 w 2858813"/>
                <a:gd name="T31" fmla="*/ 2382185 h 2438190"/>
                <a:gd name="T32" fmla="*/ 832116 w 2858813"/>
                <a:gd name="T33" fmla="*/ 2394399 h 2438190"/>
                <a:gd name="T34" fmla="*/ 925766 w 2858813"/>
                <a:gd name="T35" fmla="*/ 1726699 h 2438190"/>
                <a:gd name="T36" fmla="*/ 986510 w 2858813"/>
                <a:gd name="T37" fmla="*/ 1040537 h 2438190"/>
                <a:gd name="T38" fmla="*/ 986843 w 2858813"/>
                <a:gd name="T39" fmla="*/ 1022356 h 2438190"/>
                <a:gd name="T40" fmla="*/ 879196 w 2858813"/>
                <a:gd name="T41" fmla="*/ 1026491 h 2438190"/>
                <a:gd name="T42" fmla="*/ 156201 w 2858813"/>
                <a:gd name="T43" fmla="*/ 582651 h 2438190"/>
                <a:gd name="T44" fmla="*/ 196918 w 2858813"/>
                <a:gd name="T45" fmla="*/ 53376 h 2438190"/>
                <a:gd name="T46" fmla="*/ 228475 w 2858813"/>
                <a:gd name="T47" fmla="*/ 75769 h 2438190"/>
                <a:gd name="T48" fmla="*/ 229130 w 2858813"/>
                <a:gd name="T49" fmla="*/ 78481 h 2438190"/>
                <a:gd name="T50" fmla="*/ 518409 w 2858813"/>
                <a:gd name="T51" fmla="*/ 635936 h 2438190"/>
                <a:gd name="T52" fmla="*/ 1117339 w 2858813"/>
                <a:gd name="T53" fmla="*/ 794628 h 2438190"/>
                <a:gd name="T54" fmla="*/ 498037 w 2858813"/>
                <a:gd name="T55" fmla="*/ 668489 h 2438190"/>
                <a:gd name="T56" fmla="*/ 229639 w 2858813"/>
                <a:gd name="T57" fmla="*/ 267690 h 2438190"/>
                <a:gd name="T58" fmla="*/ 182413 w 2858813"/>
                <a:gd name="T59" fmla="*/ 101088 h 2438190"/>
                <a:gd name="T60" fmla="*/ 66621 w 2858813"/>
                <a:gd name="T61" fmla="*/ 326157 h 2438190"/>
                <a:gd name="T62" fmla="*/ 600024 w 2858813"/>
                <a:gd name="T63" fmla="*/ 916501 h 2438190"/>
                <a:gd name="T64" fmla="*/ 1023489 w 2858813"/>
                <a:gd name="T65" fmla="*/ 1022356 h 2438190"/>
                <a:gd name="T66" fmla="*/ 888484 w 2858813"/>
                <a:gd name="T67" fmla="*/ 2222067 h 2438190"/>
                <a:gd name="T68" fmla="*/ 832116 w 2858813"/>
                <a:gd name="T69" fmla="*/ 2357757 h 2438190"/>
                <a:gd name="T70" fmla="*/ 857708 w 2858813"/>
                <a:gd name="T71" fmla="*/ 2358914 h 2438190"/>
                <a:gd name="T72" fmla="*/ 1214862 w 2858813"/>
                <a:gd name="T73" fmla="*/ 2365900 h 2438190"/>
                <a:gd name="T74" fmla="*/ 1491743 w 2858813"/>
                <a:gd name="T75" fmla="*/ 2345543 h 2438190"/>
                <a:gd name="T76" fmla="*/ 1552820 w 2858813"/>
                <a:gd name="T77" fmla="*/ 2288544 h 2438190"/>
                <a:gd name="T78" fmla="*/ 1683117 w 2858813"/>
                <a:gd name="T79" fmla="*/ 2402542 h 2438190"/>
                <a:gd name="T80" fmla="*/ 2004279 w 2858813"/>
                <a:gd name="T81" fmla="*/ 2364882 h 2438190"/>
                <a:gd name="T82" fmla="*/ 2175802 w 2858813"/>
                <a:gd name="T83" fmla="*/ 2361828 h 2438190"/>
                <a:gd name="T84" fmla="*/ 2164715 w 2858813"/>
                <a:gd name="T85" fmla="*/ 2337331 h 2438190"/>
                <a:gd name="T86" fmla="*/ 2069936 w 2858813"/>
                <a:gd name="T87" fmla="*/ 2048335 h 2438190"/>
                <a:gd name="T88" fmla="*/ 1898921 w 2858813"/>
                <a:gd name="T89" fmla="*/ 1295136 h 2438190"/>
                <a:gd name="T90" fmla="*/ 1862738 w 2858813"/>
                <a:gd name="T91" fmla="*/ 993618 h 2438190"/>
                <a:gd name="T92" fmla="*/ 1861029 w 2858813"/>
                <a:gd name="T93" fmla="*/ 967721 h 2438190"/>
                <a:gd name="T94" fmla="*/ 1868001 w 2858813"/>
                <a:gd name="T95" fmla="*/ 963831 h 2438190"/>
                <a:gd name="T96" fmla="*/ 1887712 w 2858813"/>
                <a:gd name="T97" fmla="*/ 961837 h 2438190"/>
                <a:gd name="T98" fmla="*/ 2119027 w 2858813"/>
                <a:gd name="T99" fmla="*/ 949786 h 2438190"/>
                <a:gd name="T100" fmla="*/ 2652325 w 2858813"/>
                <a:gd name="T101" fmla="*/ 571243 h 2438190"/>
                <a:gd name="T102" fmla="*/ 2745957 w 2858813"/>
                <a:gd name="T103" fmla="*/ 38027 h 2438190"/>
                <a:gd name="T104" fmla="*/ 2612603 w 2858813"/>
                <a:gd name="T105" fmla="*/ 40549 h 2438190"/>
                <a:gd name="T106" fmla="*/ 2595331 w 2858813"/>
                <a:gd name="T107" fmla="*/ 42097 h 2438190"/>
                <a:gd name="T108" fmla="*/ 2616513 w 2858813"/>
                <a:gd name="T109" fmla="*/ 114919 h 2438190"/>
                <a:gd name="T110" fmla="*/ 2334789 w 2858813"/>
                <a:gd name="T111" fmla="*/ 632298 h 2438190"/>
                <a:gd name="T112" fmla="*/ 1834059 w 2858813"/>
                <a:gd name="T113" fmla="*/ 754409 h 2438190"/>
                <a:gd name="T114" fmla="*/ 2538337 w 2858813"/>
                <a:gd name="T115" fmla="*/ 343303 h 2438190"/>
                <a:gd name="T116" fmla="*/ 2595331 w 2858813"/>
                <a:gd name="T117" fmla="*/ 5464 h 243819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58813" h="2438190">
                  <a:moveTo>
                    <a:pt x="192847" y="88502"/>
                  </a:moveTo>
                  <a:lnTo>
                    <a:pt x="192847" y="90019"/>
                  </a:lnTo>
                  <a:lnTo>
                    <a:pt x="193288" y="90649"/>
                  </a:lnTo>
                  <a:lnTo>
                    <a:pt x="192847" y="88502"/>
                  </a:lnTo>
                  <a:close/>
                  <a:moveTo>
                    <a:pt x="192847" y="81876"/>
                  </a:moveTo>
                  <a:lnTo>
                    <a:pt x="192847" y="85125"/>
                  </a:lnTo>
                  <a:lnTo>
                    <a:pt x="193653" y="82010"/>
                  </a:lnTo>
                  <a:lnTo>
                    <a:pt x="192847" y="81876"/>
                  </a:lnTo>
                  <a:close/>
                  <a:moveTo>
                    <a:pt x="2673252" y="186"/>
                  </a:moveTo>
                  <a:cubicBezTo>
                    <a:pt x="2753590" y="-1913"/>
                    <a:pt x="2834501" y="12587"/>
                    <a:pt x="2855873" y="107223"/>
                  </a:cubicBezTo>
                  <a:cubicBezTo>
                    <a:pt x="2868086" y="168278"/>
                    <a:pt x="2839589" y="245615"/>
                    <a:pt x="2819234" y="302600"/>
                  </a:cubicBezTo>
                  <a:cubicBezTo>
                    <a:pt x="2790738" y="367726"/>
                    <a:pt x="2766312" y="440992"/>
                    <a:pt x="2733744" y="506118"/>
                  </a:cubicBezTo>
                  <a:cubicBezTo>
                    <a:pt x="2656396" y="656721"/>
                    <a:pt x="2534266" y="774761"/>
                    <a:pt x="2391782" y="864309"/>
                  </a:cubicBezTo>
                  <a:cubicBezTo>
                    <a:pt x="2322576" y="909082"/>
                    <a:pt x="2241156" y="957927"/>
                    <a:pt x="2155666" y="978278"/>
                  </a:cubicBezTo>
                  <a:cubicBezTo>
                    <a:pt x="2108849" y="988454"/>
                    <a:pt x="2062033" y="992525"/>
                    <a:pt x="2015217" y="994560"/>
                  </a:cubicBezTo>
                  <a:lnTo>
                    <a:pt x="1899455" y="997915"/>
                  </a:lnTo>
                  <a:lnTo>
                    <a:pt x="1901339" y="1069749"/>
                  </a:lnTo>
                  <a:cubicBezTo>
                    <a:pt x="1908592" y="1162309"/>
                    <a:pt x="1928442" y="1255441"/>
                    <a:pt x="1943711" y="1343992"/>
                  </a:cubicBezTo>
                  <a:cubicBezTo>
                    <a:pt x="1959998" y="1457990"/>
                    <a:pt x="1980357" y="1571988"/>
                    <a:pt x="2008859" y="1681914"/>
                  </a:cubicBezTo>
                  <a:cubicBezTo>
                    <a:pt x="2041434" y="1799983"/>
                    <a:pt x="2078080" y="1918052"/>
                    <a:pt x="2106582" y="2036121"/>
                  </a:cubicBezTo>
                  <a:cubicBezTo>
                    <a:pt x="2135084" y="2141976"/>
                    <a:pt x="2155443" y="2247831"/>
                    <a:pt x="2208376" y="2341472"/>
                  </a:cubicBezTo>
                  <a:cubicBezTo>
                    <a:pt x="2212448" y="2349614"/>
                    <a:pt x="2208376" y="2365900"/>
                    <a:pt x="2196161" y="2369971"/>
                  </a:cubicBezTo>
                  <a:cubicBezTo>
                    <a:pt x="2041434" y="2394399"/>
                    <a:pt x="1886706" y="2426970"/>
                    <a:pt x="1731978" y="2435112"/>
                  </a:cubicBezTo>
                  <a:cubicBezTo>
                    <a:pt x="1679045" y="2439184"/>
                    <a:pt x="1626112" y="2443255"/>
                    <a:pt x="1573179" y="2418827"/>
                  </a:cubicBezTo>
                  <a:cubicBezTo>
                    <a:pt x="1556892" y="2410685"/>
                    <a:pt x="1547730" y="2390328"/>
                    <a:pt x="1540605" y="2368444"/>
                  </a:cubicBezTo>
                  <a:lnTo>
                    <a:pt x="1533116" y="2343500"/>
                  </a:lnTo>
                  <a:lnTo>
                    <a:pt x="1552820" y="2308901"/>
                  </a:lnTo>
                  <a:cubicBezTo>
                    <a:pt x="1540605" y="2308901"/>
                    <a:pt x="1528389" y="2308901"/>
                    <a:pt x="1520246" y="2308901"/>
                  </a:cubicBezTo>
                  <a:cubicBezTo>
                    <a:pt x="1524318" y="2316026"/>
                    <a:pt x="1527626" y="2325441"/>
                    <a:pt x="1530807" y="2335810"/>
                  </a:cubicBezTo>
                  <a:lnTo>
                    <a:pt x="1533116" y="2343500"/>
                  </a:lnTo>
                  <a:lnTo>
                    <a:pt x="1531952" y="2345543"/>
                  </a:lnTo>
                  <a:cubicBezTo>
                    <a:pt x="1526353" y="2357757"/>
                    <a:pt x="1522282" y="2369971"/>
                    <a:pt x="1520246" y="2382185"/>
                  </a:cubicBezTo>
                  <a:cubicBezTo>
                    <a:pt x="1516174" y="2390328"/>
                    <a:pt x="1512102" y="2394399"/>
                    <a:pt x="1499887" y="2394399"/>
                  </a:cubicBezTo>
                  <a:cubicBezTo>
                    <a:pt x="1280011" y="2402542"/>
                    <a:pt x="1056063" y="2410684"/>
                    <a:pt x="832116" y="2394399"/>
                  </a:cubicBezTo>
                  <a:cubicBezTo>
                    <a:pt x="819900" y="2394399"/>
                    <a:pt x="811757" y="2382185"/>
                    <a:pt x="815828" y="2369971"/>
                  </a:cubicBezTo>
                  <a:cubicBezTo>
                    <a:pt x="872833" y="2162332"/>
                    <a:pt x="893192" y="1942480"/>
                    <a:pt x="925766" y="1726699"/>
                  </a:cubicBezTo>
                  <a:cubicBezTo>
                    <a:pt x="950197" y="1552649"/>
                    <a:pt x="974628" y="1376309"/>
                    <a:pt x="983598" y="1199396"/>
                  </a:cubicBezTo>
                  <a:lnTo>
                    <a:pt x="986510" y="1040537"/>
                  </a:lnTo>
                  <a:lnTo>
                    <a:pt x="1003130" y="1042713"/>
                  </a:lnTo>
                  <a:cubicBezTo>
                    <a:pt x="999058" y="1034570"/>
                    <a:pt x="990915" y="1030499"/>
                    <a:pt x="986843" y="1022356"/>
                  </a:cubicBezTo>
                  <a:lnTo>
                    <a:pt x="986510" y="1040537"/>
                  </a:lnTo>
                  <a:lnTo>
                    <a:pt x="879196" y="1026491"/>
                  </a:lnTo>
                  <a:cubicBezTo>
                    <a:pt x="753988" y="1006071"/>
                    <a:pt x="626491" y="972482"/>
                    <a:pt x="510445" y="920573"/>
                  </a:cubicBezTo>
                  <a:cubicBezTo>
                    <a:pt x="363861" y="851360"/>
                    <a:pt x="245780" y="721077"/>
                    <a:pt x="156201" y="582651"/>
                  </a:cubicBezTo>
                  <a:cubicBezTo>
                    <a:pt x="91052" y="484939"/>
                    <a:pt x="17760" y="354656"/>
                    <a:pt x="1473" y="236587"/>
                  </a:cubicBezTo>
                  <a:cubicBezTo>
                    <a:pt x="-14814" y="94090"/>
                    <a:pt x="107339" y="110375"/>
                    <a:pt x="196918" y="53376"/>
                  </a:cubicBezTo>
                  <a:cubicBezTo>
                    <a:pt x="205062" y="49305"/>
                    <a:pt x="217277" y="53376"/>
                    <a:pt x="221349" y="61519"/>
                  </a:cubicBezTo>
                  <a:cubicBezTo>
                    <a:pt x="225421" y="67626"/>
                    <a:pt x="227457" y="71698"/>
                    <a:pt x="228475" y="75769"/>
                  </a:cubicBezTo>
                  <a:lnTo>
                    <a:pt x="228614" y="77717"/>
                  </a:lnTo>
                  <a:lnTo>
                    <a:pt x="229130" y="78481"/>
                  </a:lnTo>
                  <a:cubicBezTo>
                    <a:pt x="253576" y="188345"/>
                    <a:pt x="257650" y="298208"/>
                    <a:pt x="314691" y="399933"/>
                  </a:cubicBezTo>
                  <a:cubicBezTo>
                    <a:pt x="363583" y="489452"/>
                    <a:pt x="428773" y="578970"/>
                    <a:pt x="518409" y="635936"/>
                  </a:cubicBezTo>
                  <a:cubicBezTo>
                    <a:pt x="669160" y="741731"/>
                    <a:pt x="925845" y="819042"/>
                    <a:pt x="1105116" y="762076"/>
                  </a:cubicBezTo>
                  <a:cubicBezTo>
                    <a:pt x="1129562" y="753938"/>
                    <a:pt x="1137711" y="790559"/>
                    <a:pt x="1117339" y="794628"/>
                  </a:cubicBezTo>
                  <a:cubicBezTo>
                    <a:pt x="1015480" y="827180"/>
                    <a:pt x="901398" y="814973"/>
                    <a:pt x="799540" y="790559"/>
                  </a:cubicBezTo>
                  <a:cubicBezTo>
                    <a:pt x="693606" y="762076"/>
                    <a:pt x="587673" y="733593"/>
                    <a:pt x="498037" y="668489"/>
                  </a:cubicBezTo>
                  <a:cubicBezTo>
                    <a:pt x="416550" y="607453"/>
                    <a:pt x="343212" y="530142"/>
                    <a:pt x="294319" y="436555"/>
                  </a:cubicBezTo>
                  <a:cubicBezTo>
                    <a:pt x="263762" y="381623"/>
                    <a:pt x="244408" y="325674"/>
                    <a:pt x="229639" y="267690"/>
                  </a:cubicBezTo>
                  <a:lnTo>
                    <a:pt x="194365" y="95897"/>
                  </a:lnTo>
                  <a:lnTo>
                    <a:pt x="182413" y="101088"/>
                  </a:lnTo>
                  <a:cubicBezTo>
                    <a:pt x="146530" y="113683"/>
                    <a:pt x="108357" y="120554"/>
                    <a:pt x="74765" y="138875"/>
                  </a:cubicBezTo>
                  <a:cubicBezTo>
                    <a:pt x="9617" y="179588"/>
                    <a:pt x="42191" y="269158"/>
                    <a:pt x="66621" y="326157"/>
                  </a:cubicBezTo>
                  <a:cubicBezTo>
                    <a:pt x="111411" y="440154"/>
                    <a:pt x="172488" y="554152"/>
                    <a:pt x="249851" y="651864"/>
                  </a:cubicBezTo>
                  <a:cubicBezTo>
                    <a:pt x="347574" y="769933"/>
                    <a:pt x="453440" y="867645"/>
                    <a:pt x="600024" y="916501"/>
                  </a:cubicBezTo>
                  <a:cubicBezTo>
                    <a:pt x="734393" y="957215"/>
                    <a:pt x="864690" y="993857"/>
                    <a:pt x="1003130" y="1006071"/>
                  </a:cubicBezTo>
                  <a:cubicBezTo>
                    <a:pt x="1015345" y="1006071"/>
                    <a:pt x="1023489" y="1014214"/>
                    <a:pt x="1023489" y="1022356"/>
                  </a:cubicBezTo>
                  <a:cubicBezTo>
                    <a:pt x="1027561" y="1262566"/>
                    <a:pt x="994987" y="1498703"/>
                    <a:pt x="958341" y="1734841"/>
                  </a:cubicBezTo>
                  <a:cubicBezTo>
                    <a:pt x="933910" y="1896677"/>
                    <a:pt x="918641" y="2060803"/>
                    <a:pt x="888484" y="2222067"/>
                  </a:cubicBezTo>
                  <a:lnTo>
                    <a:pt x="857708" y="2358914"/>
                  </a:lnTo>
                  <a:lnTo>
                    <a:pt x="832116" y="2357757"/>
                  </a:lnTo>
                  <a:cubicBezTo>
                    <a:pt x="840259" y="2365900"/>
                    <a:pt x="844331" y="2374042"/>
                    <a:pt x="852474" y="2382185"/>
                  </a:cubicBezTo>
                  <a:lnTo>
                    <a:pt x="857708" y="2358914"/>
                  </a:lnTo>
                  <a:lnTo>
                    <a:pt x="1023489" y="2366409"/>
                  </a:lnTo>
                  <a:cubicBezTo>
                    <a:pt x="1087619" y="2367936"/>
                    <a:pt x="1151750" y="2367936"/>
                    <a:pt x="1214862" y="2365900"/>
                  </a:cubicBezTo>
                  <a:cubicBezTo>
                    <a:pt x="1280011" y="2365900"/>
                    <a:pt x="1341088" y="2361828"/>
                    <a:pt x="1406236" y="2361828"/>
                  </a:cubicBezTo>
                  <a:cubicBezTo>
                    <a:pt x="1426595" y="2361828"/>
                    <a:pt x="1483600" y="2369971"/>
                    <a:pt x="1491743" y="2345543"/>
                  </a:cubicBezTo>
                  <a:cubicBezTo>
                    <a:pt x="1503959" y="2321115"/>
                    <a:pt x="1503959" y="2312972"/>
                    <a:pt x="1520246" y="2288544"/>
                  </a:cubicBezTo>
                  <a:cubicBezTo>
                    <a:pt x="1524318" y="2276330"/>
                    <a:pt x="1544676" y="2276330"/>
                    <a:pt x="1552820" y="2288544"/>
                  </a:cubicBezTo>
                  <a:cubicBezTo>
                    <a:pt x="1565035" y="2312972"/>
                    <a:pt x="1569107" y="2329258"/>
                    <a:pt x="1577251" y="2353686"/>
                  </a:cubicBezTo>
                  <a:cubicBezTo>
                    <a:pt x="1593538" y="2402542"/>
                    <a:pt x="1646471" y="2402542"/>
                    <a:pt x="1683117" y="2402542"/>
                  </a:cubicBezTo>
                  <a:cubicBezTo>
                    <a:pt x="1727906" y="2402542"/>
                    <a:pt x="1772696" y="2394399"/>
                    <a:pt x="1817486" y="2390328"/>
                  </a:cubicBezTo>
                  <a:cubicBezTo>
                    <a:pt x="1880598" y="2384221"/>
                    <a:pt x="1942693" y="2375060"/>
                    <a:pt x="2004279" y="2364882"/>
                  </a:cubicBezTo>
                  <a:lnTo>
                    <a:pt x="2164715" y="2337331"/>
                  </a:lnTo>
                  <a:lnTo>
                    <a:pt x="2175802" y="2361828"/>
                  </a:lnTo>
                  <a:cubicBezTo>
                    <a:pt x="2179874" y="2349614"/>
                    <a:pt x="2183946" y="2341472"/>
                    <a:pt x="2188017" y="2333329"/>
                  </a:cubicBezTo>
                  <a:lnTo>
                    <a:pt x="2164715" y="2337331"/>
                  </a:lnTo>
                  <a:lnTo>
                    <a:pt x="2140938" y="2284791"/>
                  </a:lnTo>
                  <a:cubicBezTo>
                    <a:pt x="2110399" y="2207117"/>
                    <a:pt x="2091313" y="2127726"/>
                    <a:pt x="2069936" y="2048335"/>
                  </a:cubicBezTo>
                  <a:cubicBezTo>
                    <a:pt x="2041434" y="1930266"/>
                    <a:pt x="2004788" y="1812197"/>
                    <a:pt x="1972213" y="1694128"/>
                  </a:cubicBezTo>
                  <a:cubicBezTo>
                    <a:pt x="1939639" y="1559774"/>
                    <a:pt x="1915208" y="1429491"/>
                    <a:pt x="1898921" y="1295136"/>
                  </a:cubicBezTo>
                  <a:cubicBezTo>
                    <a:pt x="1889760" y="1215745"/>
                    <a:pt x="1871437" y="1136354"/>
                    <a:pt x="1864566" y="1056963"/>
                  </a:cubicBezTo>
                  <a:lnTo>
                    <a:pt x="1862738" y="993618"/>
                  </a:lnTo>
                  <a:lnTo>
                    <a:pt x="1861029" y="992906"/>
                  </a:lnTo>
                  <a:cubicBezTo>
                    <a:pt x="1854923" y="986037"/>
                    <a:pt x="1854923" y="974590"/>
                    <a:pt x="1861029" y="967721"/>
                  </a:cubicBezTo>
                  <a:lnTo>
                    <a:pt x="1867504" y="965023"/>
                  </a:lnTo>
                  <a:lnTo>
                    <a:pt x="1868001" y="963831"/>
                  </a:lnTo>
                  <a:cubicBezTo>
                    <a:pt x="1871437" y="960777"/>
                    <a:pt x="1876017" y="959250"/>
                    <a:pt x="1880598" y="959250"/>
                  </a:cubicBezTo>
                  <a:lnTo>
                    <a:pt x="1887712" y="961837"/>
                  </a:lnTo>
                  <a:lnTo>
                    <a:pt x="1998424" y="960471"/>
                  </a:lnTo>
                  <a:cubicBezTo>
                    <a:pt x="2039643" y="959962"/>
                    <a:pt x="2080353" y="957927"/>
                    <a:pt x="2119027" y="949786"/>
                  </a:cubicBezTo>
                  <a:cubicBezTo>
                    <a:pt x="2196376" y="933505"/>
                    <a:pt x="2265582" y="896871"/>
                    <a:pt x="2330718" y="856168"/>
                  </a:cubicBezTo>
                  <a:cubicBezTo>
                    <a:pt x="2452847" y="786972"/>
                    <a:pt x="2574976" y="693354"/>
                    <a:pt x="2652325" y="571243"/>
                  </a:cubicBezTo>
                  <a:cubicBezTo>
                    <a:pt x="2717460" y="469484"/>
                    <a:pt x="2774454" y="343303"/>
                    <a:pt x="2802951" y="225263"/>
                  </a:cubicBezTo>
                  <a:cubicBezTo>
                    <a:pt x="2823305" y="160138"/>
                    <a:pt x="2839589" y="54308"/>
                    <a:pt x="2745957" y="38027"/>
                  </a:cubicBezTo>
                  <a:cubicBezTo>
                    <a:pt x="2719495" y="33957"/>
                    <a:pt x="2694052" y="33957"/>
                    <a:pt x="2669117" y="35483"/>
                  </a:cubicBezTo>
                  <a:lnTo>
                    <a:pt x="2612603" y="40549"/>
                  </a:lnTo>
                  <a:lnTo>
                    <a:pt x="2611615" y="21746"/>
                  </a:lnTo>
                  <a:cubicBezTo>
                    <a:pt x="2607544" y="29886"/>
                    <a:pt x="2599402" y="33957"/>
                    <a:pt x="2595331" y="42097"/>
                  </a:cubicBezTo>
                  <a:lnTo>
                    <a:pt x="2612603" y="40549"/>
                  </a:lnTo>
                  <a:lnTo>
                    <a:pt x="2616513" y="114919"/>
                  </a:lnTo>
                  <a:cubicBezTo>
                    <a:pt x="2618993" y="206692"/>
                    <a:pt x="2610597" y="294459"/>
                    <a:pt x="2558692" y="379937"/>
                  </a:cubicBezTo>
                  <a:cubicBezTo>
                    <a:pt x="2501699" y="477625"/>
                    <a:pt x="2424350" y="563102"/>
                    <a:pt x="2334789" y="632298"/>
                  </a:cubicBezTo>
                  <a:cubicBezTo>
                    <a:pt x="2208588" y="734057"/>
                    <a:pt x="1976543" y="860238"/>
                    <a:pt x="1813704" y="786972"/>
                  </a:cubicBezTo>
                  <a:cubicBezTo>
                    <a:pt x="1793349" y="774761"/>
                    <a:pt x="1809633" y="742198"/>
                    <a:pt x="1834059" y="754409"/>
                  </a:cubicBezTo>
                  <a:cubicBezTo>
                    <a:pt x="1996898" y="831746"/>
                    <a:pt x="2245227" y="668932"/>
                    <a:pt x="2363285" y="559032"/>
                  </a:cubicBezTo>
                  <a:cubicBezTo>
                    <a:pt x="2432492" y="497977"/>
                    <a:pt x="2497628" y="424711"/>
                    <a:pt x="2538337" y="343303"/>
                  </a:cubicBezTo>
                  <a:cubicBezTo>
                    <a:pt x="2591260" y="237474"/>
                    <a:pt x="2583118" y="135716"/>
                    <a:pt x="2574976" y="21746"/>
                  </a:cubicBezTo>
                  <a:cubicBezTo>
                    <a:pt x="2574976" y="13605"/>
                    <a:pt x="2583118" y="5464"/>
                    <a:pt x="2595331" y="5464"/>
                  </a:cubicBezTo>
                  <a:cubicBezTo>
                    <a:pt x="2619757" y="3429"/>
                    <a:pt x="2646472" y="885"/>
                    <a:pt x="2673252" y="186"/>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任意多边形 190"/>
            <p:cNvSpPr/>
            <p:nvPr/>
          </p:nvSpPr>
          <p:spPr bwMode="auto">
            <a:xfrm>
              <a:off x="602395" y="1536722"/>
              <a:ext cx="1012834" cy="1089863"/>
            </a:xfrm>
            <a:custGeom>
              <a:avLst/>
              <a:gdLst>
                <a:gd name="T0" fmla="*/ 97021 w 1012834"/>
                <a:gd name="T1" fmla="*/ 756937 h 1089863"/>
                <a:gd name="T2" fmla="*/ 84894 w 1012834"/>
                <a:gd name="T3" fmla="*/ 736458 h 1089863"/>
                <a:gd name="T4" fmla="*/ 60443 w 1012834"/>
                <a:gd name="T5" fmla="*/ 732385 h 1089863"/>
                <a:gd name="T6" fmla="*/ 52293 w 1012834"/>
                <a:gd name="T7" fmla="*/ 707949 h 1089863"/>
                <a:gd name="T8" fmla="*/ 378795 w 1012834"/>
                <a:gd name="T9" fmla="*/ 1043991 h 1089863"/>
                <a:gd name="T10" fmla="*/ 362157 w 1012834"/>
                <a:gd name="T11" fmla="*/ 1070203 h 1089863"/>
                <a:gd name="T12" fmla="*/ 354184 w 1012834"/>
                <a:gd name="T13" fmla="*/ 1075830 h 1089863"/>
                <a:gd name="T14" fmla="*/ 82537 w 1012834"/>
                <a:gd name="T15" fmla="*/ 752943 h 1089863"/>
                <a:gd name="T16" fmla="*/ 170471 w 1012834"/>
                <a:gd name="T17" fmla="*/ 883078 h 1089863"/>
                <a:gd name="T18" fmla="*/ 333787 w 1012834"/>
                <a:gd name="T19" fmla="*/ 1046615 h 1089863"/>
                <a:gd name="T20" fmla="*/ 243824 w 1012834"/>
                <a:gd name="T21" fmla="*/ 870859 h 1089863"/>
                <a:gd name="T22" fmla="*/ 186772 w 1012834"/>
                <a:gd name="T23" fmla="*/ 765986 h 1089863"/>
                <a:gd name="T24" fmla="*/ 389201 w 1012834"/>
                <a:gd name="T25" fmla="*/ 949073 h 1089863"/>
                <a:gd name="T26" fmla="*/ 525502 w 1012834"/>
                <a:gd name="T27" fmla="*/ 511125 h 1089863"/>
                <a:gd name="T28" fmla="*/ 485202 w 1012834"/>
                <a:gd name="T29" fmla="*/ 537914 h 1089863"/>
                <a:gd name="T30" fmla="*/ 477052 w 1012834"/>
                <a:gd name="T31" fmla="*/ 533832 h 1089863"/>
                <a:gd name="T32" fmla="*/ 721068 w 1012834"/>
                <a:gd name="T33" fmla="*/ 675379 h 1089863"/>
                <a:gd name="T34" fmla="*/ 684658 w 1012834"/>
                <a:gd name="T35" fmla="*/ 509339 h 1089863"/>
                <a:gd name="T36" fmla="*/ 626169 w 1012834"/>
                <a:gd name="T37" fmla="*/ 489969 h 1089863"/>
                <a:gd name="T38" fmla="*/ 572300 w 1012834"/>
                <a:gd name="T39" fmla="*/ 564265 h 1089863"/>
                <a:gd name="T40" fmla="*/ 568253 w 1012834"/>
                <a:gd name="T41" fmla="*/ 522263 h 1089863"/>
                <a:gd name="T42" fmla="*/ 120628 w 1012834"/>
                <a:gd name="T43" fmla="*/ 461495 h 1089863"/>
                <a:gd name="T44" fmla="*/ 46329 w 1012834"/>
                <a:gd name="T45" fmla="*/ 551946 h 1089863"/>
                <a:gd name="T46" fmla="*/ 56463 w 1012834"/>
                <a:gd name="T47" fmla="*/ 566136 h 1089863"/>
                <a:gd name="T48" fmla="*/ 285280 w 1012834"/>
                <a:gd name="T49" fmla="*/ 567576 h 1089863"/>
                <a:gd name="T50" fmla="*/ 110135 w 1012834"/>
                <a:gd name="T51" fmla="*/ 426969 h 1089863"/>
                <a:gd name="T52" fmla="*/ 584010 w 1012834"/>
                <a:gd name="T53" fmla="*/ 443578 h 1089863"/>
                <a:gd name="T54" fmla="*/ 580983 w 1012834"/>
                <a:gd name="T55" fmla="*/ 482229 h 1089863"/>
                <a:gd name="T56" fmla="*/ 604262 w 1012834"/>
                <a:gd name="T57" fmla="*/ 302892 h 1089863"/>
                <a:gd name="T58" fmla="*/ 626169 w 1012834"/>
                <a:gd name="T59" fmla="*/ 489969 h 1089863"/>
                <a:gd name="T60" fmla="*/ 648185 w 1012834"/>
                <a:gd name="T61" fmla="*/ 415449 h 1089863"/>
                <a:gd name="T62" fmla="*/ 607566 w 1012834"/>
                <a:gd name="T63" fmla="*/ 306762 h 1089863"/>
                <a:gd name="T64" fmla="*/ 604262 w 1012834"/>
                <a:gd name="T65" fmla="*/ 302892 h 1089863"/>
                <a:gd name="T66" fmla="*/ 558886 w 1012834"/>
                <a:gd name="T67" fmla="*/ 324702 h 1089863"/>
                <a:gd name="T68" fmla="*/ 403710 w 1012834"/>
                <a:gd name="T69" fmla="*/ 505257 h 1089863"/>
                <a:gd name="T70" fmla="*/ 538171 w 1012834"/>
                <a:gd name="T71" fmla="*/ 570571 h 1089863"/>
                <a:gd name="T72" fmla="*/ 570768 w 1012834"/>
                <a:gd name="T73" fmla="*/ 586900 h 1089863"/>
                <a:gd name="T74" fmla="*/ 389135 w 1012834"/>
                <a:gd name="T75" fmla="*/ 616346 h 1089863"/>
                <a:gd name="T76" fmla="*/ 144351 w 1012834"/>
                <a:gd name="T77" fmla="*/ 740402 h 1089863"/>
                <a:gd name="T78" fmla="*/ 250987 w 1012834"/>
                <a:gd name="T79" fmla="*/ 659124 h 1089863"/>
                <a:gd name="T80" fmla="*/ 12384 w 1012834"/>
                <a:gd name="T81" fmla="*/ 524778 h 1089863"/>
                <a:gd name="T82" fmla="*/ 142719 w 1012834"/>
                <a:gd name="T83" fmla="*/ 414743 h 1089863"/>
                <a:gd name="T84" fmla="*/ 359908 w 1012834"/>
                <a:gd name="T85" fmla="*/ 472089 h 1089863"/>
                <a:gd name="T86" fmla="*/ 420008 w 1012834"/>
                <a:gd name="T87" fmla="*/ 476682 h 1089863"/>
                <a:gd name="T88" fmla="*/ 444328 w 1012834"/>
                <a:gd name="T89" fmla="*/ 383558 h 1089863"/>
                <a:gd name="T90" fmla="*/ 501500 w 1012834"/>
                <a:gd name="T91" fmla="*/ 407285 h 1089863"/>
                <a:gd name="T92" fmla="*/ 569288 w 1012834"/>
                <a:gd name="T93" fmla="*/ 288951 h 1089863"/>
                <a:gd name="T94" fmla="*/ 1000228 w 1012834"/>
                <a:gd name="T95" fmla="*/ 153262 h 1089863"/>
                <a:gd name="T96" fmla="*/ 1008778 w 1012834"/>
                <a:gd name="T97" fmla="*/ 205989 h 1089863"/>
                <a:gd name="T98" fmla="*/ 920930 w 1012834"/>
                <a:gd name="T99" fmla="*/ 281326 h 1089863"/>
                <a:gd name="T100" fmla="*/ 701286 w 1012834"/>
                <a:gd name="T101" fmla="*/ 102093 h 1089863"/>
                <a:gd name="T102" fmla="*/ 953523 w 1012834"/>
                <a:gd name="T103" fmla="*/ 138917 h 1089863"/>
                <a:gd name="T104" fmla="*/ 595000 w 1012834"/>
                <a:gd name="T105" fmla="*/ 260982 h 10898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12834" h="1089863">
                  <a:moveTo>
                    <a:pt x="97021" y="756937"/>
                  </a:moveTo>
                  <a:lnTo>
                    <a:pt x="99686" y="757672"/>
                  </a:lnTo>
                  <a:lnTo>
                    <a:pt x="97872" y="758374"/>
                  </a:lnTo>
                  <a:lnTo>
                    <a:pt x="97021" y="756937"/>
                  </a:lnTo>
                  <a:close/>
                  <a:moveTo>
                    <a:pt x="84894" y="736458"/>
                  </a:moveTo>
                  <a:lnTo>
                    <a:pt x="97021" y="756937"/>
                  </a:lnTo>
                  <a:lnTo>
                    <a:pt x="82537" y="752943"/>
                  </a:lnTo>
                  <a:lnTo>
                    <a:pt x="84894" y="736458"/>
                  </a:lnTo>
                  <a:close/>
                  <a:moveTo>
                    <a:pt x="52293" y="707949"/>
                  </a:moveTo>
                  <a:cubicBezTo>
                    <a:pt x="63499" y="708458"/>
                    <a:pt x="74833" y="710367"/>
                    <a:pt x="86199" y="713438"/>
                  </a:cubicBezTo>
                  <a:lnTo>
                    <a:pt x="97556" y="717586"/>
                  </a:lnTo>
                  <a:lnTo>
                    <a:pt x="60443" y="732385"/>
                  </a:lnTo>
                  <a:cubicBezTo>
                    <a:pt x="56368" y="734422"/>
                    <a:pt x="53312" y="738495"/>
                    <a:pt x="52293" y="743076"/>
                  </a:cubicBezTo>
                  <a:lnTo>
                    <a:pt x="52786" y="744740"/>
                  </a:lnTo>
                  <a:lnTo>
                    <a:pt x="52293" y="744604"/>
                  </a:lnTo>
                  <a:cubicBezTo>
                    <a:pt x="27842" y="744604"/>
                    <a:pt x="27842" y="707949"/>
                    <a:pt x="52293" y="707949"/>
                  </a:cubicBezTo>
                  <a:close/>
                  <a:moveTo>
                    <a:pt x="552380" y="627378"/>
                  </a:moveTo>
                  <a:cubicBezTo>
                    <a:pt x="561573" y="627378"/>
                    <a:pt x="570766" y="632478"/>
                    <a:pt x="570766" y="642679"/>
                  </a:cubicBezTo>
                  <a:cubicBezTo>
                    <a:pt x="561573" y="768144"/>
                    <a:pt x="485729" y="861477"/>
                    <a:pt x="422526" y="962270"/>
                  </a:cubicBezTo>
                  <a:lnTo>
                    <a:pt x="378795" y="1043991"/>
                  </a:lnTo>
                  <a:lnTo>
                    <a:pt x="378255" y="1047141"/>
                  </a:lnTo>
                  <a:lnTo>
                    <a:pt x="373344" y="1054176"/>
                  </a:lnTo>
                  <a:lnTo>
                    <a:pt x="366473" y="1067015"/>
                  </a:lnTo>
                  <a:lnTo>
                    <a:pt x="362157" y="1070203"/>
                  </a:lnTo>
                  <a:lnTo>
                    <a:pt x="362002" y="1070424"/>
                  </a:lnTo>
                  <a:lnTo>
                    <a:pt x="359715" y="1072006"/>
                  </a:lnTo>
                  <a:lnTo>
                    <a:pt x="354471" y="1075877"/>
                  </a:lnTo>
                  <a:lnTo>
                    <a:pt x="354184" y="1075830"/>
                  </a:lnTo>
                  <a:lnTo>
                    <a:pt x="340885" y="1085024"/>
                  </a:lnTo>
                  <a:cubicBezTo>
                    <a:pt x="233063" y="1132677"/>
                    <a:pt x="94572" y="814095"/>
                    <a:pt x="56368" y="756822"/>
                  </a:cubicBezTo>
                  <a:lnTo>
                    <a:pt x="52786" y="744740"/>
                  </a:lnTo>
                  <a:lnTo>
                    <a:pt x="82537" y="752943"/>
                  </a:lnTo>
                  <a:lnTo>
                    <a:pt x="80819" y="764968"/>
                  </a:lnTo>
                  <a:lnTo>
                    <a:pt x="97872" y="758374"/>
                  </a:lnTo>
                  <a:lnTo>
                    <a:pt x="129211" y="811295"/>
                  </a:lnTo>
                  <a:cubicBezTo>
                    <a:pt x="142964" y="836241"/>
                    <a:pt x="156208" y="860677"/>
                    <a:pt x="170471" y="883078"/>
                  </a:cubicBezTo>
                  <a:cubicBezTo>
                    <a:pt x="198997" y="931951"/>
                    <a:pt x="247899" y="1037842"/>
                    <a:pt x="309025" y="1054133"/>
                  </a:cubicBezTo>
                  <a:cubicBezTo>
                    <a:pt x="316156" y="1055661"/>
                    <a:pt x="321951" y="1055788"/>
                    <a:pt x="326607" y="1054802"/>
                  </a:cubicBezTo>
                  <a:lnTo>
                    <a:pt x="333302" y="1051057"/>
                  </a:lnTo>
                  <a:lnTo>
                    <a:pt x="333787" y="1046615"/>
                  </a:lnTo>
                  <a:lnTo>
                    <a:pt x="340629" y="1034570"/>
                  </a:lnTo>
                  <a:lnTo>
                    <a:pt x="343154" y="1023588"/>
                  </a:lnTo>
                  <a:cubicBezTo>
                    <a:pt x="341626" y="1003224"/>
                    <a:pt x="331439" y="978787"/>
                    <a:pt x="325326" y="968605"/>
                  </a:cubicBezTo>
                  <a:cubicBezTo>
                    <a:pt x="300875" y="931951"/>
                    <a:pt x="276425" y="899369"/>
                    <a:pt x="243824" y="870859"/>
                  </a:cubicBezTo>
                  <a:cubicBezTo>
                    <a:pt x="210204" y="834204"/>
                    <a:pt x="158246" y="783804"/>
                    <a:pt x="105142" y="759176"/>
                  </a:cubicBezTo>
                  <a:lnTo>
                    <a:pt x="99686" y="757672"/>
                  </a:lnTo>
                  <a:lnTo>
                    <a:pt x="144351" y="740402"/>
                  </a:lnTo>
                  <a:lnTo>
                    <a:pt x="186772" y="765986"/>
                  </a:lnTo>
                  <a:cubicBezTo>
                    <a:pt x="229561" y="797550"/>
                    <a:pt x="268274" y="836241"/>
                    <a:pt x="296800" y="866786"/>
                  </a:cubicBezTo>
                  <a:cubicBezTo>
                    <a:pt x="315138" y="889187"/>
                    <a:pt x="346720" y="925842"/>
                    <a:pt x="366077" y="964024"/>
                  </a:cubicBezTo>
                  <a:lnTo>
                    <a:pt x="372225" y="978955"/>
                  </a:lnTo>
                  <a:lnTo>
                    <a:pt x="389201" y="949073"/>
                  </a:lnTo>
                  <a:cubicBezTo>
                    <a:pt x="451255" y="853827"/>
                    <a:pt x="524800" y="762024"/>
                    <a:pt x="533993" y="642679"/>
                  </a:cubicBezTo>
                  <a:cubicBezTo>
                    <a:pt x="533993" y="632478"/>
                    <a:pt x="543187" y="627378"/>
                    <a:pt x="552380" y="627378"/>
                  </a:cubicBezTo>
                  <a:close/>
                  <a:moveTo>
                    <a:pt x="493351" y="501174"/>
                  </a:moveTo>
                  <a:cubicBezTo>
                    <a:pt x="503537" y="503216"/>
                    <a:pt x="514742" y="506532"/>
                    <a:pt x="525502" y="511125"/>
                  </a:cubicBezTo>
                  <a:lnTo>
                    <a:pt x="550651" y="526144"/>
                  </a:lnTo>
                  <a:lnTo>
                    <a:pt x="549631" y="526369"/>
                  </a:lnTo>
                  <a:cubicBezTo>
                    <a:pt x="535625" y="526433"/>
                    <a:pt x="518817" y="520565"/>
                    <a:pt x="501500" y="505257"/>
                  </a:cubicBezTo>
                  <a:cubicBezTo>
                    <a:pt x="497425" y="517503"/>
                    <a:pt x="493351" y="525667"/>
                    <a:pt x="485202" y="537914"/>
                  </a:cubicBezTo>
                  <a:cubicBezTo>
                    <a:pt x="494369" y="540975"/>
                    <a:pt x="521873" y="544037"/>
                    <a:pt x="533333" y="555709"/>
                  </a:cubicBezTo>
                  <a:lnTo>
                    <a:pt x="535976" y="563828"/>
                  </a:lnTo>
                  <a:lnTo>
                    <a:pt x="509585" y="555646"/>
                  </a:lnTo>
                  <a:cubicBezTo>
                    <a:pt x="497425" y="549650"/>
                    <a:pt x="486220" y="541996"/>
                    <a:pt x="477052" y="533832"/>
                  </a:cubicBezTo>
                  <a:cubicBezTo>
                    <a:pt x="464829" y="521585"/>
                    <a:pt x="477052" y="497092"/>
                    <a:pt x="493351" y="501174"/>
                  </a:cubicBezTo>
                  <a:close/>
                  <a:moveTo>
                    <a:pt x="718097" y="497000"/>
                  </a:moveTo>
                  <a:cubicBezTo>
                    <a:pt x="750904" y="493393"/>
                    <a:pt x="779728" y="515414"/>
                    <a:pt x="785797" y="557936"/>
                  </a:cubicBezTo>
                  <a:cubicBezTo>
                    <a:pt x="789842" y="606534"/>
                    <a:pt x="769614" y="659180"/>
                    <a:pt x="721068" y="675379"/>
                  </a:cubicBezTo>
                  <a:cubicBezTo>
                    <a:pt x="696794" y="679429"/>
                    <a:pt x="688703" y="642981"/>
                    <a:pt x="708931" y="638932"/>
                  </a:cubicBezTo>
                  <a:cubicBezTo>
                    <a:pt x="741295" y="630832"/>
                    <a:pt x="753432" y="594384"/>
                    <a:pt x="749387" y="566036"/>
                  </a:cubicBezTo>
                  <a:cubicBezTo>
                    <a:pt x="749387" y="533638"/>
                    <a:pt x="729159" y="525538"/>
                    <a:pt x="700840" y="541737"/>
                  </a:cubicBezTo>
                  <a:cubicBezTo>
                    <a:pt x="680612" y="553887"/>
                    <a:pt x="664430" y="521489"/>
                    <a:pt x="684658" y="509339"/>
                  </a:cubicBezTo>
                  <a:cubicBezTo>
                    <a:pt x="695783" y="502252"/>
                    <a:pt x="707161" y="498203"/>
                    <a:pt x="718097" y="497000"/>
                  </a:cubicBezTo>
                  <a:close/>
                  <a:moveTo>
                    <a:pt x="580983" y="482229"/>
                  </a:moveTo>
                  <a:lnTo>
                    <a:pt x="624756" y="490459"/>
                  </a:lnTo>
                  <a:lnTo>
                    <a:pt x="626169" y="489969"/>
                  </a:lnTo>
                  <a:lnTo>
                    <a:pt x="628321" y="495944"/>
                  </a:lnTo>
                  <a:cubicBezTo>
                    <a:pt x="628576" y="507808"/>
                    <a:pt x="624756" y="520565"/>
                    <a:pt x="615588" y="533832"/>
                  </a:cubicBezTo>
                  <a:cubicBezTo>
                    <a:pt x="607439" y="548119"/>
                    <a:pt x="596998" y="557304"/>
                    <a:pt x="585347" y="562534"/>
                  </a:cubicBezTo>
                  <a:lnTo>
                    <a:pt x="572300" y="564265"/>
                  </a:lnTo>
                  <a:lnTo>
                    <a:pt x="572996" y="553987"/>
                  </a:lnTo>
                  <a:cubicBezTo>
                    <a:pt x="569876" y="544292"/>
                    <a:pt x="563383" y="535873"/>
                    <a:pt x="554979" y="528729"/>
                  </a:cubicBezTo>
                  <a:lnTo>
                    <a:pt x="550651" y="526144"/>
                  </a:lnTo>
                  <a:lnTo>
                    <a:pt x="568253" y="522263"/>
                  </a:lnTo>
                  <a:cubicBezTo>
                    <a:pt x="584201" y="514585"/>
                    <a:pt x="591268" y="497507"/>
                    <a:pt x="581718" y="482869"/>
                  </a:cubicBezTo>
                  <a:lnTo>
                    <a:pt x="580983" y="482229"/>
                  </a:lnTo>
                  <a:close/>
                  <a:moveTo>
                    <a:pt x="110135" y="426969"/>
                  </a:moveTo>
                  <a:lnTo>
                    <a:pt x="120628" y="461495"/>
                  </a:lnTo>
                  <a:lnTo>
                    <a:pt x="111154" y="475364"/>
                  </a:lnTo>
                  <a:cubicBezTo>
                    <a:pt x="105044" y="489118"/>
                    <a:pt x="101990" y="504401"/>
                    <a:pt x="101990" y="524778"/>
                  </a:cubicBezTo>
                  <a:cubicBezTo>
                    <a:pt x="101990" y="528853"/>
                    <a:pt x="97917" y="541079"/>
                    <a:pt x="89771" y="541079"/>
                  </a:cubicBezTo>
                  <a:lnTo>
                    <a:pt x="46329" y="551946"/>
                  </a:lnTo>
                  <a:lnTo>
                    <a:pt x="32749" y="532928"/>
                  </a:lnTo>
                  <a:cubicBezTo>
                    <a:pt x="28676" y="541079"/>
                    <a:pt x="28676" y="549230"/>
                    <a:pt x="24603" y="557381"/>
                  </a:cubicBezTo>
                  <a:lnTo>
                    <a:pt x="46329" y="551946"/>
                  </a:lnTo>
                  <a:lnTo>
                    <a:pt x="56463" y="566136"/>
                  </a:lnTo>
                  <a:cubicBezTo>
                    <a:pt x="117905" y="624055"/>
                    <a:pt x="252463" y="623446"/>
                    <a:pt x="337668" y="600889"/>
                  </a:cubicBezTo>
                  <a:lnTo>
                    <a:pt x="369189" y="590516"/>
                  </a:lnTo>
                  <a:lnTo>
                    <a:pt x="349396" y="573584"/>
                  </a:lnTo>
                  <a:lnTo>
                    <a:pt x="285280" y="567576"/>
                  </a:lnTo>
                  <a:cubicBezTo>
                    <a:pt x="218011" y="555107"/>
                    <a:pt x="149153" y="522784"/>
                    <a:pt x="121296" y="463695"/>
                  </a:cubicBezTo>
                  <a:lnTo>
                    <a:pt x="120628" y="461495"/>
                  </a:lnTo>
                  <a:lnTo>
                    <a:pt x="138646" y="435119"/>
                  </a:lnTo>
                  <a:cubicBezTo>
                    <a:pt x="130500" y="431044"/>
                    <a:pt x="118281" y="426969"/>
                    <a:pt x="110135" y="426969"/>
                  </a:cubicBezTo>
                  <a:close/>
                  <a:moveTo>
                    <a:pt x="550395" y="423614"/>
                  </a:moveTo>
                  <a:cubicBezTo>
                    <a:pt x="563637" y="426675"/>
                    <a:pt x="576625" y="431778"/>
                    <a:pt x="588085" y="438539"/>
                  </a:cubicBezTo>
                  <a:lnTo>
                    <a:pt x="599326" y="448343"/>
                  </a:lnTo>
                  <a:lnTo>
                    <a:pt x="584010" y="443578"/>
                  </a:lnTo>
                  <a:cubicBezTo>
                    <a:pt x="573060" y="438667"/>
                    <a:pt x="562619" y="432799"/>
                    <a:pt x="554469" y="427696"/>
                  </a:cubicBezTo>
                  <a:cubicBezTo>
                    <a:pt x="550395" y="435860"/>
                    <a:pt x="546320" y="448107"/>
                    <a:pt x="538171" y="460353"/>
                  </a:cubicBezTo>
                  <a:cubicBezTo>
                    <a:pt x="549885" y="462394"/>
                    <a:pt x="559181" y="465583"/>
                    <a:pt x="566343" y="469482"/>
                  </a:cubicBezTo>
                  <a:lnTo>
                    <a:pt x="580983" y="482229"/>
                  </a:lnTo>
                  <a:lnTo>
                    <a:pt x="578280" y="481721"/>
                  </a:lnTo>
                  <a:cubicBezTo>
                    <a:pt x="562619" y="476171"/>
                    <a:pt x="547339" y="468517"/>
                    <a:pt x="534097" y="460353"/>
                  </a:cubicBezTo>
                  <a:cubicBezTo>
                    <a:pt x="517798" y="448107"/>
                    <a:pt x="530022" y="419532"/>
                    <a:pt x="550395" y="423614"/>
                  </a:cubicBezTo>
                  <a:close/>
                  <a:moveTo>
                    <a:pt x="604262" y="302892"/>
                  </a:moveTo>
                  <a:lnTo>
                    <a:pt x="624119" y="310653"/>
                  </a:lnTo>
                  <a:cubicBezTo>
                    <a:pt x="664992" y="336103"/>
                    <a:pt x="690968" y="382792"/>
                    <a:pt x="684856" y="431778"/>
                  </a:cubicBezTo>
                  <a:cubicBezTo>
                    <a:pt x="681800" y="453209"/>
                    <a:pt x="674160" y="467752"/>
                    <a:pt x="663592" y="477001"/>
                  </a:cubicBezTo>
                  <a:lnTo>
                    <a:pt x="626169" y="489969"/>
                  </a:lnTo>
                  <a:lnTo>
                    <a:pt x="616607" y="463415"/>
                  </a:lnTo>
                  <a:lnTo>
                    <a:pt x="599326" y="448343"/>
                  </a:lnTo>
                  <a:lnTo>
                    <a:pt x="616607" y="453720"/>
                  </a:lnTo>
                  <a:cubicBezTo>
                    <a:pt x="636980" y="456271"/>
                    <a:pt x="652259" y="448107"/>
                    <a:pt x="648185" y="415449"/>
                  </a:cubicBezTo>
                  <a:cubicBezTo>
                    <a:pt x="644110" y="370546"/>
                    <a:pt x="615588" y="337889"/>
                    <a:pt x="570768" y="329724"/>
                  </a:cubicBezTo>
                  <a:lnTo>
                    <a:pt x="565334" y="326318"/>
                  </a:lnTo>
                  <a:lnTo>
                    <a:pt x="578917" y="329724"/>
                  </a:lnTo>
                  <a:cubicBezTo>
                    <a:pt x="594197" y="335848"/>
                    <a:pt x="609476" y="319009"/>
                    <a:pt x="607566" y="306762"/>
                  </a:cubicBezTo>
                  <a:lnTo>
                    <a:pt x="604262" y="302892"/>
                  </a:lnTo>
                  <a:close/>
                  <a:moveTo>
                    <a:pt x="569288" y="288951"/>
                  </a:moveTo>
                  <a:cubicBezTo>
                    <a:pt x="579044" y="289860"/>
                    <a:pt x="589103" y="292475"/>
                    <a:pt x="599290" y="297067"/>
                  </a:cubicBezTo>
                  <a:lnTo>
                    <a:pt x="604262" y="302892"/>
                  </a:lnTo>
                  <a:lnTo>
                    <a:pt x="578917" y="292985"/>
                  </a:lnTo>
                  <a:cubicBezTo>
                    <a:pt x="563637" y="292985"/>
                    <a:pt x="552942" y="311355"/>
                    <a:pt x="558862" y="322262"/>
                  </a:cubicBezTo>
                  <a:lnTo>
                    <a:pt x="565334" y="326318"/>
                  </a:lnTo>
                  <a:lnTo>
                    <a:pt x="558886" y="324702"/>
                  </a:lnTo>
                  <a:cubicBezTo>
                    <a:pt x="515379" y="322134"/>
                    <a:pt x="494879" y="379731"/>
                    <a:pt x="505574" y="415449"/>
                  </a:cubicBezTo>
                  <a:cubicBezTo>
                    <a:pt x="509649" y="435860"/>
                    <a:pt x="485202" y="444024"/>
                    <a:pt x="472978" y="435860"/>
                  </a:cubicBezTo>
                  <a:cubicBezTo>
                    <a:pt x="432232" y="403203"/>
                    <a:pt x="415934" y="419532"/>
                    <a:pt x="424083" y="476682"/>
                  </a:cubicBezTo>
                  <a:cubicBezTo>
                    <a:pt x="440381" y="493010"/>
                    <a:pt x="424083" y="517503"/>
                    <a:pt x="403710" y="505257"/>
                  </a:cubicBezTo>
                  <a:cubicBezTo>
                    <a:pt x="367039" y="529750"/>
                    <a:pt x="362964" y="550160"/>
                    <a:pt x="395561" y="566489"/>
                  </a:cubicBezTo>
                  <a:cubicBezTo>
                    <a:pt x="407785" y="570571"/>
                    <a:pt x="415934" y="574653"/>
                    <a:pt x="428157" y="578735"/>
                  </a:cubicBezTo>
                  <a:cubicBezTo>
                    <a:pt x="444456" y="582817"/>
                    <a:pt x="464829" y="590982"/>
                    <a:pt x="477052" y="590982"/>
                  </a:cubicBezTo>
                  <a:cubicBezTo>
                    <a:pt x="493351" y="590982"/>
                    <a:pt x="534097" y="590982"/>
                    <a:pt x="538171" y="570571"/>
                  </a:cubicBezTo>
                  <a:lnTo>
                    <a:pt x="535976" y="563828"/>
                  </a:lnTo>
                  <a:lnTo>
                    <a:pt x="547848" y="567509"/>
                  </a:lnTo>
                  <a:lnTo>
                    <a:pt x="572300" y="564265"/>
                  </a:lnTo>
                  <a:lnTo>
                    <a:pt x="570768" y="586900"/>
                  </a:lnTo>
                  <a:cubicBezTo>
                    <a:pt x="554469" y="627721"/>
                    <a:pt x="493351" y="631803"/>
                    <a:pt x="460754" y="623639"/>
                  </a:cubicBezTo>
                  <a:cubicBezTo>
                    <a:pt x="448530" y="621598"/>
                    <a:pt x="434015" y="618536"/>
                    <a:pt x="419181" y="614071"/>
                  </a:cubicBezTo>
                  <a:lnTo>
                    <a:pt x="388076" y="601205"/>
                  </a:lnTo>
                  <a:lnTo>
                    <a:pt x="389135" y="616346"/>
                  </a:lnTo>
                  <a:lnTo>
                    <a:pt x="386175" y="619345"/>
                  </a:lnTo>
                  <a:lnTo>
                    <a:pt x="382378" y="626494"/>
                  </a:lnTo>
                  <a:cubicBezTo>
                    <a:pt x="337551" y="661112"/>
                    <a:pt x="287631" y="684530"/>
                    <a:pt x="236183" y="704894"/>
                  </a:cubicBezTo>
                  <a:lnTo>
                    <a:pt x="144351" y="740402"/>
                  </a:lnTo>
                  <a:lnTo>
                    <a:pt x="120296" y="725894"/>
                  </a:lnTo>
                  <a:lnTo>
                    <a:pt x="97556" y="717586"/>
                  </a:lnTo>
                  <a:lnTo>
                    <a:pt x="136087" y="702222"/>
                  </a:lnTo>
                  <a:cubicBezTo>
                    <a:pt x="174674" y="688286"/>
                    <a:pt x="213833" y="675208"/>
                    <a:pt x="250987" y="659124"/>
                  </a:cubicBezTo>
                  <a:lnTo>
                    <a:pt x="271371" y="648965"/>
                  </a:lnTo>
                  <a:lnTo>
                    <a:pt x="173267" y="649077"/>
                  </a:lnTo>
                  <a:cubicBezTo>
                    <a:pt x="98935" y="639907"/>
                    <a:pt x="30712" y="610361"/>
                    <a:pt x="4238" y="549230"/>
                  </a:cubicBezTo>
                  <a:cubicBezTo>
                    <a:pt x="-3908" y="541079"/>
                    <a:pt x="165" y="528853"/>
                    <a:pt x="12384" y="524778"/>
                  </a:cubicBezTo>
                  <a:cubicBezTo>
                    <a:pt x="65333" y="508476"/>
                    <a:pt x="57187" y="508476"/>
                    <a:pt x="73479" y="463647"/>
                  </a:cubicBezTo>
                  <a:cubicBezTo>
                    <a:pt x="81625" y="443270"/>
                    <a:pt x="97917" y="422893"/>
                    <a:pt x="114208" y="406592"/>
                  </a:cubicBezTo>
                  <a:cubicBezTo>
                    <a:pt x="118281" y="402516"/>
                    <a:pt x="125409" y="401498"/>
                    <a:pt x="131519" y="403026"/>
                  </a:cubicBezTo>
                  <a:cubicBezTo>
                    <a:pt x="137628" y="404554"/>
                    <a:pt x="142719" y="408630"/>
                    <a:pt x="142719" y="414743"/>
                  </a:cubicBezTo>
                  <a:cubicBezTo>
                    <a:pt x="154938" y="481987"/>
                    <a:pt x="222143" y="517137"/>
                    <a:pt x="287628" y="530509"/>
                  </a:cubicBezTo>
                  <a:lnTo>
                    <a:pt x="331372" y="535032"/>
                  </a:lnTo>
                  <a:lnTo>
                    <a:pt x="330368" y="525667"/>
                  </a:lnTo>
                  <a:cubicBezTo>
                    <a:pt x="332405" y="499133"/>
                    <a:pt x="343610" y="480764"/>
                    <a:pt x="359908" y="472089"/>
                  </a:cubicBezTo>
                  <a:lnTo>
                    <a:pt x="382166" y="467640"/>
                  </a:lnTo>
                  <a:lnTo>
                    <a:pt x="383289" y="474928"/>
                  </a:lnTo>
                  <a:cubicBezTo>
                    <a:pt x="386648" y="484846"/>
                    <a:pt x="391996" y="495051"/>
                    <a:pt x="399635" y="505257"/>
                  </a:cubicBezTo>
                  <a:cubicBezTo>
                    <a:pt x="407785" y="493010"/>
                    <a:pt x="415934" y="484846"/>
                    <a:pt x="420008" y="476682"/>
                  </a:cubicBezTo>
                  <a:cubicBezTo>
                    <a:pt x="408803" y="470558"/>
                    <a:pt x="397853" y="467242"/>
                    <a:pt x="387666" y="466540"/>
                  </a:cubicBezTo>
                  <a:lnTo>
                    <a:pt x="382166" y="467640"/>
                  </a:lnTo>
                  <a:lnTo>
                    <a:pt x="378881" y="446321"/>
                  </a:lnTo>
                  <a:cubicBezTo>
                    <a:pt x="380154" y="410092"/>
                    <a:pt x="408421" y="383048"/>
                    <a:pt x="444328" y="383558"/>
                  </a:cubicBezTo>
                  <a:lnTo>
                    <a:pt x="465350" y="387930"/>
                  </a:lnTo>
                  <a:lnTo>
                    <a:pt x="464144" y="398308"/>
                  </a:lnTo>
                  <a:cubicBezTo>
                    <a:pt x="464319" y="408114"/>
                    <a:pt x="465847" y="418001"/>
                    <a:pt x="468903" y="427696"/>
                  </a:cubicBezTo>
                  <a:cubicBezTo>
                    <a:pt x="481127" y="419532"/>
                    <a:pt x="489276" y="415449"/>
                    <a:pt x="501500" y="407285"/>
                  </a:cubicBezTo>
                  <a:cubicBezTo>
                    <a:pt x="491823" y="399121"/>
                    <a:pt x="482018" y="393253"/>
                    <a:pt x="472389" y="389394"/>
                  </a:cubicBezTo>
                  <a:lnTo>
                    <a:pt x="465350" y="387930"/>
                  </a:lnTo>
                  <a:lnTo>
                    <a:pt x="467503" y="369398"/>
                  </a:lnTo>
                  <a:cubicBezTo>
                    <a:pt x="479281" y="322517"/>
                    <a:pt x="520504" y="284406"/>
                    <a:pt x="569288" y="288951"/>
                  </a:cubicBezTo>
                  <a:close/>
                  <a:moveTo>
                    <a:pt x="746952" y="6"/>
                  </a:moveTo>
                  <a:cubicBezTo>
                    <a:pt x="812456" y="578"/>
                    <a:pt x="884263" y="37197"/>
                    <a:pt x="933152" y="73816"/>
                  </a:cubicBezTo>
                  <a:cubicBezTo>
                    <a:pt x="948430" y="86023"/>
                    <a:pt x="962689" y="98992"/>
                    <a:pt x="974657" y="112788"/>
                  </a:cubicBezTo>
                  <a:lnTo>
                    <a:pt x="1000228" y="153262"/>
                  </a:lnTo>
                  <a:lnTo>
                    <a:pt x="1004194" y="154021"/>
                  </a:lnTo>
                  <a:cubicBezTo>
                    <a:pt x="1011924" y="159259"/>
                    <a:pt x="1014838" y="169862"/>
                    <a:pt x="1011417" y="178165"/>
                  </a:cubicBezTo>
                  <a:lnTo>
                    <a:pt x="1005877" y="183539"/>
                  </a:lnTo>
                  <a:lnTo>
                    <a:pt x="1008778" y="205989"/>
                  </a:lnTo>
                  <a:cubicBezTo>
                    <a:pt x="1006486" y="223345"/>
                    <a:pt x="999356" y="241655"/>
                    <a:pt x="986116" y="260982"/>
                  </a:cubicBezTo>
                  <a:cubicBezTo>
                    <a:pt x="929078" y="342358"/>
                    <a:pt x="843522" y="407459"/>
                    <a:pt x="757965" y="452215"/>
                  </a:cubicBezTo>
                  <a:cubicBezTo>
                    <a:pt x="737595" y="460353"/>
                    <a:pt x="717224" y="431871"/>
                    <a:pt x="737595" y="419665"/>
                  </a:cubicBezTo>
                  <a:cubicBezTo>
                    <a:pt x="806855" y="387115"/>
                    <a:pt x="872040" y="338289"/>
                    <a:pt x="920930" y="281326"/>
                  </a:cubicBezTo>
                  <a:cubicBezTo>
                    <a:pt x="939263" y="263016"/>
                    <a:pt x="958615" y="239620"/>
                    <a:pt x="967782" y="214699"/>
                  </a:cubicBezTo>
                  <a:lnTo>
                    <a:pt x="970478" y="192906"/>
                  </a:lnTo>
                  <a:lnTo>
                    <a:pt x="916825" y="201542"/>
                  </a:lnTo>
                  <a:cubicBezTo>
                    <a:pt x="833575" y="204033"/>
                    <a:pt x="756026" y="172608"/>
                    <a:pt x="701286" y="102093"/>
                  </a:cubicBezTo>
                  <a:cubicBezTo>
                    <a:pt x="685067" y="81654"/>
                    <a:pt x="709396" y="57127"/>
                    <a:pt x="725615" y="77566"/>
                  </a:cubicBezTo>
                  <a:cubicBezTo>
                    <a:pt x="774273" y="138884"/>
                    <a:pt x="843458" y="165710"/>
                    <a:pt x="916065" y="163219"/>
                  </a:cubicBezTo>
                  <a:lnTo>
                    <a:pt x="964832" y="155167"/>
                  </a:lnTo>
                  <a:lnTo>
                    <a:pt x="953523" y="138917"/>
                  </a:lnTo>
                  <a:cubicBezTo>
                    <a:pt x="925004" y="110436"/>
                    <a:pt x="896485" y="90092"/>
                    <a:pt x="859818" y="73816"/>
                  </a:cubicBezTo>
                  <a:cubicBezTo>
                    <a:pt x="786484" y="37197"/>
                    <a:pt x="684631" y="4647"/>
                    <a:pt x="668334" y="118573"/>
                  </a:cubicBezTo>
                  <a:cubicBezTo>
                    <a:pt x="660186" y="171468"/>
                    <a:pt x="656112" y="228431"/>
                    <a:pt x="623519" y="277257"/>
                  </a:cubicBezTo>
                  <a:cubicBezTo>
                    <a:pt x="611297" y="297601"/>
                    <a:pt x="578704" y="277257"/>
                    <a:pt x="595000" y="260982"/>
                  </a:cubicBezTo>
                  <a:cubicBezTo>
                    <a:pt x="635742" y="195881"/>
                    <a:pt x="607223" y="49403"/>
                    <a:pt x="684631" y="12784"/>
                  </a:cubicBezTo>
                  <a:cubicBezTo>
                    <a:pt x="703983" y="3629"/>
                    <a:pt x="725118" y="-185"/>
                    <a:pt x="746952" y="6"/>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44"/>
            <p:cNvSpPr/>
            <p:nvPr/>
          </p:nvSpPr>
          <p:spPr bwMode="auto">
            <a:xfrm>
              <a:off x="2362200" y="2990850"/>
              <a:ext cx="203200" cy="174625"/>
            </a:xfrm>
            <a:custGeom>
              <a:avLst/>
              <a:gdLst>
                <a:gd name="T0" fmla="*/ 2147483646 w 50"/>
                <a:gd name="T1" fmla="*/ 2147483646 h 43"/>
                <a:gd name="T2" fmla="*/ 2147483646 w 50"/>
                <a:gd name="T3" fmla="*/ 2147483646 h 43"/>
                <a:gd name="T4" fmla="*/ 2147483646 w 50"/>
                <a:gd name="T5" fmla="*/ 2147483646 h 43"/>
                <a:gd name="T6" fmla="*/ 2147483646 w 50"/>
                <a:gd name="T7" fmla="*/ 2147483646 h 43"/>
                <a:gd name="T8" fmla="*/ 2147483646 w 50"/>
                <a:gd name="T9" fmla="*/ 2147483646 h 43"/>
                <a:gd name="T10" fmla="*/ 2147483646 w 50"/>
                <a:gd name="T11" fmla="*/ 2147483646 h 43"/>
                <a:gd name="T12" fmla="*/ 2147483646 w 50"/>
                <a:gd name="T13" fmla="*/ 2147483646 h 43"/>
                <a:gd name="T14" fmla="*/ 2147483646 w 50"/>
                <a:gd name="T15" fmla="*/ 2147483646 h 43"/>
                <a:gd name="T16" fmla="*/ 2147483646 w 50"/>
                <a:gd name="T17" fmla="*/ 2147483646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 h="43">
                  <a:moveTo>
                    <a:pt x="3" y="5"/>
                  </a:moveTo>
                  <a:cubicBezTo>
                    <a:pt x="3" y="17"/>
                    <a:pt x="0" y="28"/>
                    <a:pt x="5" y="39"/>
                  </a:cubicBezTo>
                  <a:cubicBezTo>
                    <a:pt x="6" y="41"/>
                    <a:pt x="8" y="43"/>
                    <a:pt x="10" y="42"/>
                  </a:cubicBezTo>
                  <a:cubicBezTo>
                    <a:pt x="25" y="37"/>
                    <a:pt x="33" y="24"/>
                    <a:pt x="46" y="16"/>
                  </a:cubicBezTo>
                  <a:cubicBezTo>
                    <a:pt x="50" y="13"/>
                    <a:pt x="46" y="5"/>
                    <a:pt x="41" y="8"/>
                  </a:cubicBezTo>
                  <a:cubicBezTo>
                    <a:pt x="30" y="16"/>
                    <a:pt x="21" y="29"/>
                    <a:pt x="8" y="34"/>
                  </a:cubicBezTo>
                  <a:cubicBezTo>
                    <a:pt x="10" y="35"/>
                    <a:pt x="12" y="36"/>
                    <a:pt x="13" y="37"/>
                  </a:cubicBezTo>
                  <a:cubicBezTo>
                    <a:pt x="9" y="27"/>
                    <a:pt x="12" y="16"/>
                    <a:pt x="12" y="5"/>
                  </a:cubicBezTo>
                  <a:cubicBezTo>
                    <a:pt x="13" y="0"/>
                    <a:pt x="4" y="0"/>
                    <a:pt x="3" y="5"/>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45"/>
            <p:cNvSpPr/>
            <p:nvPr/>
          </p:nvSpPr>
          <p:spPr bwMode="auto">
            <a:xfrm>
              <a:off x="2619375" y="2952750"/>
              <a:ext cx="203200" cy="196850"/>
            </a:xfrm>
            <a:custGeom>
              <a:avLst/>
              <a:gdLst>
                <a:gd name="T0" fmla="*/ 2147483646 w 50"/>
                <a:gd name="T1" fmla="*/ 2147483646 h 48"/>
                <a:gd name="T2" fmla="*/ 2147483646 w 50"/>
                <a:gd name="T3" fmla="*/ 2147483646 h 48"/>
                <a:gd name="T4" fmla="*/ 2147483646 w 50"/>
                <a:gd name="T5" fmla="*/ 2147483646 h 48"/>
                <a:gd name="T6" fmla="*/ 2147483646 w 50"/>
                <a:gd name="T7" fmla="*/ 2147483646 h 48"/>
                <a:gd name="T8" fmla="*/ 2147483646 w 50"/>
                <a:gd name="T9" fmla="*/ 2147483646 h 48"/>
                <a:gd name="T10" fmla="*/ 2147483646 w 50"/>
                <a:gd name="T11" fmla="*/ 2147483646 h 48"/>
                <a:gd name="T12" fmla="*/ 2147483646 w 50"/>
                <a:gd name="T13" fmla="*/ 2147483646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48">
                  <a:moveTo>
                    <a:pt x="3" y="21"/>
                  </a:moveTo>
                  <a:cubicBezTo>
                    <a:pt x="8" y="30"/>
                    <a:pt x="23" y="48"/>
                    <a:pt x="35" y="44"/>
                  </a:cubicBezTo>
                  <a:cubicBezTo>
                    <a:pt x="48" y="39"/>
                    <a:pt x="50" y="17"/>
                    <a:pt x="48" y="6"/>
                  </a:cubicBezTo>
                  <a:cubicBezTo>
                    <a:pt x="47" y="0"/>
                    <a:pt x="39" y="2"/>
                    <a:pt x="40" y="8"/>
                  </a:cubicBezTo>
                  <a:cubicBezTo>
                    <a:pt x="41" y="15"/>
                    <a:pt x="39" y="30"/>
                    <a:pt x="33" y="35"/>
                  </a:cubicBezTo>
                  <a:cubicBezTo>
                    <a:pt x="27" y="39"/>
                    <a:pt x="13" y="21"/>
                    <a:pt x="10" y="16"/>
                  </a:cubicBezTo>
                  <a:cubicBezTo>
                    <a:pt x="8" y="11"/>
                    <a:pt x="0" y="16"/>
                    <a:pt x="3" y="21"/>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46"/>
            <p:cNvSpPr/>
            <p:nvPr/>
          </p:nvSpPr>
          <p:spPr bwMode="auto">
            <a:xfrm>
              <a:off x="2471738" y="3035300"/>
              <a:ext cx="220662" cy="169863"/>
            </a:xfrm>
            <a:custGeom>
              <a:avLst/>
              <a:gdLst>
                <a:gd name="T0" fmla="*/ 2147483646 w 54"/>
                <a:gd name="T1" fmla="*/ 2147483646 h 42"/>
                <a:gd name="T2" fmla="*/ 2147483646 w 54"/>
                <a:gd name="T3" fmla="*/ 2147483646 h 42"/>
                <a:gd name="T4" fmla="*/ 2147483646 w 54"/>
                <a:gd name="T5" fmla="*/ 2147483646 h 42"/>
                <a:gd name="T6" fmla="*/ 2147483646 w 54"/>
                <a:gd name="T7" fmla="*/ 2147483646 h 42"/>
                <a:gd name="T8" fmla="*/ 2147483646 w 54"/>
                <a:gd name="T9" fmla="*/ 2147483646 h 42"/>
                <a:gd name="T10" fmla="*/ 2147483646 w 54"/>
                <a:gd name="T11" fmla="*/ 2147483646 h 42"/>
                <a:gd name="T12" fmla="*/ 2147483646 w 54"/>
                <a:gd name="T13" fmla="*/ 2147483646 h 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42">
                  <a:moveTo>
                    <a:pt x="3" y="14"/>
                  </a:moveTo>
                  <a:cubicBezTo>
                    <a:pt x="7" y="22"/>
                    <a:pt x="16" y="42"/>
                    <a:pt x="28" y="39"/>
                  </a:cubicBezTo>
                  <a:cubicBezTo>
                    <a:pt x="40" y="37"/>
                    <a:pt x="45" y="19"/>
                    <a:pt x="50" y="10"/>
                  </a:cubicBezTo>
                  <a:cubicBezTo>
                    <a:pt x="54" y="5"/>
                    <a:pt x="46" y="0"/>
                    <a:pt x="43" y="5"/>
                  </a:cubicBezTo>
                  <a:cubicBezTo>
                    <a:pt x="38" y="13"/>
                    <a:pt x="35" y="23"/>
                    <a:pt x="28" y="30"/>
                  </a:cubicBezTo>
                  <a:cubicBezTo>
                    <a:pt x="23" y="34"/>
                    <a:pt x="12" y="13"/>
                    <a:pt x="10" y="9"/>
                  </a:cubicBezTo>
                  <a:cubicBezTo>
                    <a:pt x="7" y="4"/>
                    <a:pt x="0" y="9"/>
                    <a:pt x="3" y="14"/>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49"/>
            <p:cNvSpPr/>
            <p:nvPr/>
          </p:nvSpPr>
          <p:spPr bwMode="auto">
            <a:xfrm>
              <a:off x="2243138" y="2965450"/>
              <a:ext cx="403225" cy="566738"/>
            </a:xfrm>
            <a:custGeom>
              <a:avLst/>
              <a:gdLst>
                <a:gd name="T0" fmla="*/ 2147483646 w 99"/>
                <a:gd name="T1" fmla="*/ 2147483646 h 139"/>
                <a:gd name="T2" fmla="*/ 2147483646 w 99"/>
                <a:gd name="T3" fmla="*/ 2147483646 h 139"/>
                <a:gd name="T4" fmla="*/ 2147483646 w 99"/>
                <a:gd name="T5" fmla="*/ 2147483646 h 139"/>
                <a:gd name="T6" fmla="*/ 2147483646 w 99"/>
                <a:gd name="T7" fmla="*/ 2147483646 h 139"/>
                <a:gd name="T8" fmla="*/ 2147483646 w 99"/>
                <a:gd name="T9" fmla="*/ 2147483646 h 139"/>
                <a:gd name="T10" fmla="*/ 2147483646 w 99"/>
                <a:gd name="T11" fmla="*/ 2147483646 h 139"/>
                <a:gd name="T12" fmla="*/ 2147483646 w 99"/>
                <a:gd name="T13" fmla="*/ 2147483646 h 139"/>
                <a:gd name="T14" fmla="*/ 2147483646 w 99"/>
                <a:gd name="T15" fmla="*/ 2147483646 h 139"/>
                <a:gd name="T16" fmla="*/ 2147483646 w 99"/>
                <a:gd name="T17" fmla="*/ 2147483646 h 139"/>
                <a:gd name="T18" fmla="*/ 2147483646 w 99"/>
                <a:gd name="T19" fmla="*/ 2147483646 h 139"/>
                <a:gd name="T20" fmla="*/ 2147483646 w 99"/>
                <a:gd name="T21" fmla="*/ 2147483646 h 139"/>
                <a:gd name="T22" fmla="*/ 2147483646 w 99"/>
                <a:gd name="T23" fmla="*/ 2147483646 h 139"/>
                <a:gd name="T24" fmla="*/ 2147483646 w 99"/>
                <a:gd name="T25" fmla="*/ 2147483646 h 139"/>
                <a:gd name="T26" fmla="*/ 2147483646 w 99"/>
                <a:gd name="T27" fmla="*/ 2147483646 h 139"/>
                <a:gd name="T28" fmla="*/ 2147483646 w 99"/>
                <a:gd name="T29" fmla="*/ 2147483646 h 139"/>
                <a:gd name="T30" fmla="*/ 2147483646 w 99"/>
                <a:gd name="T31" fmla="*/ 2147483646 h 139"/>
                <a:gd name="T32" fmla="*/ 2147483646 w 99"/>
                <a:gd name="T33" fmla="*/ 2147483646 h 139"/>
                <a:gd name="T34" fmla="*/ 2147483646 w 99"/>
                <a:gd name="T35" fmla="*/ 2147483646 h 139"/>
                <a:gd name="T36" fmla="*/ 2147483646 w 99"/>
                <a:gd name="T37" fmla="*/ 2147483646 h 139"/>
                <a:gd name="T38" fmla="*/ 2147483646 w 99"/>
                <a:gd name="T39" fmla="*/ 2147483646 h 1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9" h="139">
                  <a:moveTo>
                    <a:pt x="23" y="4"/>
                  </a:moveTo>
                  <a:cubicBezTo>
                    <a:pt x="10" y="19"/>
                    <a:pt x="9" y="42"/>
                    <a:pt x="1" y="60"/>
                  </a:cubicBezTo>
                  <a:cubicBezTo>
                    <a:pt x="0" y="62"/>
                    <a:pt x="1" y="65"/>
                    <a:pt x="3" y="66"/>
                  </a:cubicBezTo>
                  <a:cubicBezTo>
                    <a:pt x="11" y="71"/>
                    <a:pt x="20" y="76"/>
                    <a:pt x="29" y="80"/>
                  </a:cubicBezTo>
                  <a:cubicBezTo>
                    <a:pt x="38" y="85"/>
                    <a:pt x="26" y="107"/>
                    <a:pt x="23" y="112"/>
                  </a:cubicBezTo>
                  <a:cubicBezTo>
                    <a:pt x="22" y="114"/>
                    <a:pt x="22" y="117"/>
                    <a:pt x="25" y="118"/>
                  </a:cubicBezTo>
                  <a:cubicBezTo>
                    <a:pt x="47" y="128"/>
                    <a:pt x="70" y="131"/>
                    <a:pt x="93" y="138"/>
                  </a:cubicBezTo>
                  <a:cubicBezTo>
                    <a:pt x="96" y="139"/>
                    <a:pt x="99" y="136"/>
                    <a:pt x="98" y="133"/>
                  </a:cubicBezTo>
                  <a:cubicBezTo>
                    <a:pt x="87" y="99"/>
                    <a:pt x="75" y="66"/>
                    <a:pt x="63" y="32"/>
                  </a:cubicBezTo>
                  <a:cubicBezTo>
                    <a:pt x="61" y="27"/>
                    <a:pt x="53" y="29"/>
                    <a:pt x="54" y="34"/>
                  </a:cubicBezTo>
                  <a:cubicBezTo>
                    <a:pt x="66" y="68"/>
                    <a:pt x="78" y="101"/>
                    <a:pt x="90" y="135"/>
                  </a:cubicBezTo>
                  <a:cubicBezTo>
                    <a:pt x="91" y="133"/>
                    <a:pt x="93" y="132"/>
                    <a:pt x="95" y="130"/>
                  </a:cubicBezTo>
                  <a:cubicBezTo>
                    <a:pt x="73" y="122"/>
                    <a:pt x="50" y="119"/>
                    <a:pt x="29" y="111"/>
                  </a:cubicBezTo>
                  <a:cubicBezTo>
                    <a:pt x="30" y="113"/>
                    <a:pt x="30" y="115"/>
                    <a:pt x="31" y="117"/>
                  </a:cubicBezTo>
                  <a:cubicBezTo>
                    <a:pt x="36" y="105"/>
                    <a:pt x="40" y="93"/>
                    <a:pt x="43" y="81"/>
                  </a:cubicBezTo>
                  <a:cubicBezTo>
                    <a:pt x="43" y="79"/>
                    <a:pt x="43" y="76"/>
                    <a:pt x="41" y="76"/>
                  </a:cubicBezTo>
                  <a:cubicBezTo>
                    <a:pt x="29" y="71"/>
                    <a:pt x="18" y="65"/>
                    <a:pt x="7" y="58"/>
                  </a:cubicBezTo>
                  <a:cubicBezTo>
                    <a:pt x="8" y="61"/>
                    <a:pt x="8" y="63"/>
                    <a:pt x="9" y="65"/>
                  </a:cubicBezTo>
                  <a:cubicBezTo>
                    <a:pt x="16" y="48"/>
                    <a:pt x="17" y="24"/>
                    <a:pt x="29" y="10"/>
                  </a:cubicBezTo>
                  <a:cubicBezTo>
                    <a:pt x="33" y="6"/>
                    <a:pt x="26" y="0"/>
                    <a:pt x="23" y="4"/>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50"/>
            <p:cNvSpPr/>
            <p:nvPr/>
          </p:nvSpPr>
          <p:spPr bwMode="auto">
            <a:xfrm>
              <a:off x="2593975" y="2916238"/>
              <a:ext cx="325437" cy="598488"/>
            </a:xfrm>
            <a:custGeom>
              <a:avLst/>
              <a:gdLst>
                <a:gd name="T0" fmla="*/ 2147483646 w 80"/>
                <a:gd name="T1" fmla="*/ 2147483646 h 147"/>
                <a:gd name="T2" fmla="*/ 2147483646 w 80"/>
                <a:gd name="T3" fmla="*/ 2147483646 h 147"/>
                <a:gd name="T4" fmla="*/ 2147483646 w 80"/>
                <a:gd name="T5" fmla="*/ 2147483646 h 147"/>
                <a:gd name="T6" fmla="*/ 2147483646 w 80"/>
                <a:gd name="T7" fmla="*/ 2147483646 h 147"/>
                <a:gd name="T8" fmla="*/ 2147483646 w 80"/>
                <a:gd name="T9" fmla="*/ 2147483646 h 147"/>
                <a:gd name="T10" fmla="*/ 2147483646 w 80"/>
                <a:gd name="T11" fmla="*/ 2147483646 h 147"/>
                <a:gd name="T12" fmla="*/ 2147483646 w 80"/>
                <a:gd name="T13" fmla="*/ 2147483646 h 147"/>
                <a:gd name="T14" fmla="*/ 2147483646 w 80"/>
                <a:gd name="T15" fmla="*/ 2147483646 h 147"/>
                <a:gd name="T16" fmla="*/ 2147483646 w 80"/>
                <a:gd name="T17" fmla="*/ 2147483646 h 147"/>
                <a:gd name="T18" fmla="*/ 2147483646 w 80"/>
                <a:gd name="T19" fmla="*/ 2147483646 h 147"/>
                <a:gd name="T20" fmla="*/ 2147483646 w 80"/>
                <a:gd name="T21" fmla="*/ 2147483646 h 147"/>
                <a:gd name="T22" fmla="*/ 2147483646 w 80"/>
                <a:gd name="T23" fmla="*/ 2147483646 h 147"/>
                <a:gd name="T24" fmla="*/ 2147483646 w 80"/>
                <a:gd name="T25" fmla="*/ 2147483646 h 147"/>
                <a:gd name="T26" fmla="*/ 2147483646 w 80"/>
                <a:gd name="T27" fmla="*/ 2147483646 h 147"/>
                <a:gd name="T28" fmla="*/ 2147483646 w 80"/>
                <a:gd name="T29" fmla="*/ 2147483646 h 147"/>
                <a:gd name="T30" fmla="*/ 2147483646 w 80"/>
                <a:gd name="T31" fmla="*/ 2147483646 h 147"/>
                <a:gd name="T32" fmla="*/ 2147483646 w 80"/>
                <a:gd name="T33" fmla="*/ 2147483646 h 147"/>
                <a:gd name="T34" fmla="*/ 2147483646 w 80"/>
                <a:gd name="T35" fmla="*/ 2147483646 h 147"/>
                <a:gd name="T36" fmla="*/ 2147483646 w 80"/>
                <a:gd name="T37" fmla="*/ 2147483646 h 147"/>
                <a:gd name="T38" fmla="*/ 2147483646 w 80"/>
                <a:gd name="T39" fmla="*/ 2147483646 h 1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0" h="147">
                  <a:moveTo>
                    <a:pt x="27" y="53"/>
                  </a:moveTo>
                  <a:cubicBezTo>
                    <a:pt x="32" y="81"/>
                    <a:pt x="6" y="112"/>
                    <a:pt x="1" y="140"/>
                  </a:cubicBezTo>
                  <a:cubicBezTo>
                    <a:pt x="0" y="144"/>
                    <a:pt x="3" y="147"/>
                    <a:pt x="6" y="146"/>
                  </a:cubicBezTo>
                  <a:cubicBezTo>
                    <a:pt x="28" y="141"/>
                    <a:pt x="47" y="129"/>
                    <a:pt x="67" y="118"/>
                  </a:cubicBezTo>
                  <a:cubicBezTo>
                    <a:pt x="69" y="117"/>
                    <a:pt x="69" y="115"/>
                    <a:pt x="69" y="113"/>
                  </a:cubicBezTo>
                  <a:cubicBezTo>
                    <a:pt x="66" y="103"/>
                    <a:pt x="64" y="93"/>
                    <a:pt x="61" y="83"/>
                  </a:cubicBezTo>
                  <a:cubicBezTo>
                    <a:pt x="60" y="85"/>
                    <a:pt x="59" y="87"/>
                    <a:pt x="58" y="89"/>
                  </a:cubicBezTo>
                  <a:cubicBezTo>
                    <a:pt x="64" y="86"/>
                    <a:pt x="70" y="85"/>
                    <a:pt x="77" y="84"/>
                  </a:cubicBezTo>
                  <a:cubicBezTo>
                    <a:pt x="79" y="83"/>
                    <a:pt x="80" y="81"/>
                    <a:pt x="80" y="79"/>
                  </a:cubicBezTo>
                  <a:cubicBezTo>
                    <a:pt x="79" y="55"/>
                    <a:pt x="74" y="30"/>
                    <a:pt x="76" y="6"/>
                  </a:cubicBezTo>
                  <a:cubicBezTo>
                    <a:pt x="76" y="0"/>
                    <a:pt x="67" y="0"/>
                    <a:pt x="67" y="6"/>
                  </a:cubicBezTo>
                  <a:cubicBezTo>
                    <a:pt x="66" y="21"/>
                    <a:pt x="67" y="35"/>
                    <a:pt x="69" y="50"/>
                  </a:cubicBezTo>
                  <a:cubicBezTo>
                    <a:pt x="70" y="57"/>
                    <a:pt x="70" y="64"/>
                    <a:pt x="71" y="72"/>
                  </a:cubicBezTo>
                  <a:cubicBezTo>
                    <a:pt x="72" y="78"/>
                    <a:pt x="59" y="79"/>
                    <a:pt x="55" y="80"/>
                  </a:cubicBezTo>
                  <a:cubicBezTo>
                    <a:pt x="53" y="81"/>
                    <a:pt x="52" y="83"/>
                    <a:pt x="52" y="86"/>
                  </a:cubicBezTo>
                  <a:cubicBezTo>
                    <a:pt x="56" y="97"/>
                    <a:pt x="63" y="109"/>
                    <a:pt x="51" y="116"/>
                  </a:cubicBezTo>
                  <a:cubicBezTo>
                    <a:pt x="36" y="125"/>
                    <a:pt x="21" y="133"/>
                    <a:pt x="4" y="137"/>
                  </a:cubicBezTo>
                  <a:cubicBezTo>
                    <a:pt x="6" y="139"/>
                    <a:pt x="8" y="141"/>
                    <a:pt x="9" y="143"/>
                  </a:cubicBezTo>
                  <a:cubicBezTo>
                    <a:pt x="15" y="112"/>
                    <a:pt x="41" y="82"/>
                    <a:pt x="36" y="50"/>
                  </a:cubicBezTo>
                  <a:cubicBezTo>
                    <a:pt x="35" y="45"/>
                    <a:pt x="26" y="47"/>
                    <a:pt x="27" y="53"/>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52"/>
            <p:cNvSpPr/>
            <p:nvPr/>
          </p:nvSpPr>
          <p:spPr bwMode="auto">
            <a:xfrm>
              <a:off x="3298825" y="1768475"/>
              <a:ext cx="427037" cy="244475"/>
            </a:xfrm>
            <a:custGeom>
              <a:avLst/>
              <a:gdLst>
                <a:gd name="T0" fmla="*/ 2147483646 w 105"/>
                <a:gd name="T1" fmla="*/ 2147483646 h 60"/>
                <a:gd name="T2" fmla="*/ 2147483646 w 105"/>
                <a:gd name="T3" fmla="*/ 2147483646 h 60"/>
                <a:gd name="T4" fmla="*/ 2147483646 w 105"/>
                <a:gd name="T5" fmla="*/ 2147483646 h 60"/>
                <a:gd name="T6" fmla="*/ 2147483646 w 105"/>
                <a:gd name="T7" fmla="*/ 2147483646 h 60"/>
                <a:gd name="T8" fmla="*/ 2147483646 w 105"/>
                <a:gd name="T9" fmla="*/ 2147483646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5" h="60">
                  <a:moveTo>
                    <a:pt x="100" y="50"/>
                  </a:moveTo>
                  <a:cubicBezTo>
                    <a:pt x="74" y="26"/>
                    <a:pt x="39" y="20"/>
                    <a:pt x="9" y="3"/>
                  </a:cubicBezTo>
                  <a:cubicBezTo>
                    <a:pt x="4" y="0"/>
                    <a:pt x="0" y="7"/>
                    <a:pt x="5" y="10"/>
                  </a:cubicBezTo>
                  <a:cubicBezTo>
                    <a:pt x="33" y="28"/>
                    <a:pt x="69" y="33"/>
                    <a:pt x="94" y="56"/>
                  </a:cubicBezTo>
                  <a:cubicBezTo>
                    <a:pt x="98" y="60"/>
                    <a:pt x="105" y="54"/>
                    <a:pt x="100" y="5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任意多边形 198"/>
            <p:cNvSpPr/>
            <p:nvPr/>
          </p:nvSpPr>
          <p:spPr bwMode="auto">
            <a:xfrm>
              <a:off x="3295639" y="1063931"/>
              <a:ext cx="1454859" cy="1137376"/>
            </a:xfrm>
            <a:custGeom>
              <a:avLst/>
              <a:gdLst>
                <a:gd name="T0" fmla="*/ 675431 w 1454859"/>
                <a:gd name="T1" fmla="*/ 123069 h 1137376"/>
                <a:gd name="T2" fmla="*/ 267765 w 1454859"/>
                <a:gd name="T3" fmla="*/ 274096 h 1137376"/>
                <a:gd name="T4" fmla="*/ 251860 w 1454859"/>
                <a:gd name="T5" fmla="*/ 272451 h 1137376"/>
                <a:gd name="T6" fmla="*/ 199759 w 1454859"/>
                <a:gd name="T7" fmla="*/ 372647 h 1137376"/>
                <a:gd name="T8" fmla="*/ 471844 w 1454859"/>
                <a:gd name="T9" fmla="*/ 260988 h 1137376"/>
                <a:gd name="T10" fmla="*/ 806972 w 1454859"/>
                <a:gd name="T11" fmla="*/ 155729 h 1137376"/>
                <a:gd name="T12" fmla="*/ 366692 w 1454859"/>
                <a:gd name="T13" fmla="*/ 51564 h 1137376"/>
                <a:gd name="T14" fmla="*/ 300195 w 1454859"/>
                <a:gd name="T15" fmla="*/ 180007 h 1137376"/>
                <a:gd name="T16" fmla="*/ 449573 w 1454859"/>
                <a:gd name="T17" fmla="*/ 159150 h 1137376"/>
                <a:gd name="T18" fmla="*/ 504016 w 1454859"/>
                <a:gd name="T19" fmla="*/ 78123 h 1137376"/>
                <a:gd name="T20" fmla="*/ 366692 w 1454859"/>
                <a:gd name="T21" fmla="*/ 51564 h 1137376"/>
                <a:gd name="T22" fmla="*/ 365499 w 1454859"/>
                <a:gd name="T23" fmla="*/ 4861 h 1137376"/>
                <a:gd name="T24" fmla="*/ 630310 w 1454859"/>
                <a:gd name="T25" fmla="*/ 69983 h 1137376"/>
                <a:gd name="T26" fmla="*/ 1445113 w 1454859"/>
                <a:gd name="T27" fmla="*/ 346748 h 1137376"/>
                <a:gd name="T28" fmla="*/ 1126131 w 1454859"/>
                <a:gd name="T29" fmla="*/ 920693 h 1137376"/>
                <a:gd name="T30" fmla="*/ 1051797 w 1454859"/>
                <a:gd name="T31" fmla="*/ 1110044 h 1137376"/>
                <a:gd name="T32" fmla="*/ 727932 w 1454859"/>
                <a:gd name="T33" fmla="*/ 1034971 h 1137376"/>
                <a:gd name="T34" fmla="*/ 483382 w 1454859"/>
                <a:gd name="T35" fmla="*/ 962113 h 1137376"/>
                <a:gd name="T36" fmla="*/ 463677 w 1454859"/>
                <a:gd name="T37" fmla="*/ 998030 h 1137376"/>
                <a:gd name="T38" fmla="*/ 450464 w 1454859"/>
                <a:gd name="T39" fmla="*/ 942186 h 1137376"/>
                <a:gd name="T40" fmla="*/ 471808 w 1454859"/>
                <a:gd name="T41" fmla="*/ 920155 h 1137376"/>
                <a:gd name="T42" fmla="*/ 454149 w 1454859"/>
                <a:gd name="T43" fmla="*/ 922141 h 1137376"/>
                <a:gd name="T44" fmla="*/ 445255 w 1454859"/>
                <a:gd name="T45" fmla="*/ 925151 h 1137376"/>
                <a:gd name="T46" fmla="*/ 463677 w 1454859"/>
                <a:gd name="T47" fmla="*/ 1059509 h 1137376"/>
                <a:gd name="T48" fmla="*/ 349842 w 1454859"/>
                <a:gd name="T49" fmla="*/ 973438 h 1137376"/>
                <a:gd name="T50" fmla="*/ 488071 w 1454859"/>
                <a:gd name="T51" fmla="*/ 895564 h 1137376"/>
                <a:gd name="T52" fmla="*/ 489031 w 1454859"/>
                <a:gd name="T53" fmla="*/ 925300 h 1137376"/>
                <a:gd name="T54" fmla="*/ 789050 w 1454859"/>
                <a:gd name="T55" fmla="*/ 1014561 h 1137376"/>
                <a:gd name="T56" fmla="*/ 1014158 w 1454859"/>
                <a:gd name="T57" fmla="*/ 1092247 h 1137376"/>
                <a:gd name="T58" fmla="*/ 1306533 w 1454859"/>
                <a:gd name="T59" fmla="*/ 537152 h 1137376"/>
                <a:gd name="T60" fmla="*/ 1424743 w 1454859"/>
                <a:gd name="T61" fmla="*/ 379309 h 1137376"/>
                <a:gd name="T62" fmla="*/ 1409872 w 1454859"/>
                <a:gd name="T63" fmla="*/ 372131 h 1137376"/>
                <a:gd name="T64" fmla="*/ 1051955 w 1454859"/>
                <a:gd name="T65" fmla="*/ 227277 h 1137376"/>
                <a:gd name="T66" fmla="*/ 870927 w 1454859"/>
                <a:gd name="T67" fmla="*/ 175392 h 1137376"/>
                <a:gd name="T68" fmla="*/ 345603 w 1454859"/>
                <a:gd name="T69" fmla="*/ 346585 h 1137376"/>
                <a:gd name="T70" fmla="*/ 177303 w 1454859"/>
                <a:gd name="T71" fmla="*/ 425303 h 1137376"/>
                <a:gd name="T72" fmla="*/ 113758 w 1454859"/>
                <a:gd name="T73" fmla="*/ 555131 h 1137376"/>
                <a:gd name="T74" fmla="*/ 2711 w 1454859"/>
                <a:gd name="T75" fmla="*/ 733035 h 1137376"/>
                <a:gd name="T76" fmla="*/ 267594 w 1454859"/>
                <a:gd name="T77" fmla="*/ 163741 h 1137376"/>
                <a:gd name="T78" fmla="*/ 338351 w 1454859"/>
                <a:gd name="T79" fmla="*/ 34192 h 1137376"/>
                <a:gd name="T80" fmla="*/ 350158 w 1454859"/>
                <a:gd name="T81" fmla="*/ 155 h 11373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4859" h="1137376">
                  <a:moveTo>
                    <a:pt x="675569" y="122069"/>
                  </a:moveTo>
                  <a:lnTo>
                    <a:pt x="675431" y="123069"/>
                  </a:lnTo>
                  <a:cubicBezTo>
                    <a:pt x="673140" y="126965"/>
                    <a:pt x="669066" y="130030"/>
                    <a:pt x="662954" y="131052"/>
                  </a:cubicBezTo>
                  <a:cubicBezTo>
                    <a:pt x="528509" y="163748"/>
                    <a:pt x="394063" y="212791"/>
                    <a:pt x="267765" y="274096"/>
                  </a:cubicBezTo>
                  <a:cubicBezTo>
                    <a:pt x="262673" y="276140"/>
                    <a:pt x="257580" y="275629"/>
                    <a:pt x="253124" y="273585"/>
                  </a:cubicBezTo>
                  <a:lnTo>
                    <a:pt x="251860" y="272451"/>
                  </a:lnTo>
                  <a:lnTo>
                    <a:pt x="202392" y="367060"/>
                  </a:lnTo>
                  <a:lnTo>
                    <a:pt x="199759" y="372647"/>
                  </a:lnTo>
                  <a:lnTo>
                    <a:pt x="233043" y="349833"/>
                  </a:lnTo>
                  <a:cubicBezTo>
                    <a:pt x="306916" y="309901"/>
                    <a:pt x="398543" y="285445"/>
                    <a:pt x="471844" y="260988"/>
                  </a:cubicBezTo>
                  <a:cubicBezTo>
                    <a:pt x="537000" y="236532"/>
                    <a:pt x="602157" y="217171"/>
                    <a:pt x="667313" y="198320"/>
                  </a:cubicBezTo>
                  <a:lnTo>
                    <a:pt x="806972" y="155729"/>
                  </a:lnTo>
                  <a:lnTo>
                    <a:pt x="675569" y="122069"/>
                  </a:lnTo>
                  <a:close/>
                  <a:moveTo>
                    <a:pt x="366692" y="51564"/>
                  </a:moveTo>
                  <a:lnTo>
                    <a:pt x="338400" y="108845"/>
                  </a:lnTo>
                  <a:cubicBezTo>
                    <a:pt x="325665" y="132227"/>
                    <a:pt x="312421" y="155609"/>
                    <a:pt x="300195" y="180007"/>
                  </a:cubicBezTo>
                  <a:lnTo>
                    <a:pt x="273688" y="230704"/>
                  </a:lnTo>
                  <a:lnTo>
                    <a:pt x="449573" y="159150"/>
                  </a:lnTo>
                  <a:lnTo>
                    <a:pt x="621507" y="108220"/>
                  </a:lnTo>
                  <a:lnTo>
                    <a:pt x="504016" y="78123"/>
                  </a:lnTo>
                  <a:cubicBezTo>
                    <a:pt x="464295" y="72018"/>
                    <a:pt x="415406" y="72781"/>
                    <a:pt x="374538" y="56374"/>
                  </a:cubicBezTo>
                  <a:lnTo>
                    <a:pt x="366692" y="51564"/>
                  </a:lnTo>
                  <a:close/>
                  <a:moveTo>
                    <a:pt x="350158" y="155"/>
                  </a:moveTo>
                  <a:cubicBezTo>
                    <a:pt x="355059" y="-481"/>
                    <a:pt x="360407" y="791"/>
                    <a:pt x="365499" y="4861"/>
                  </a:cubicBezTo>
                  <a:cubicBezTo>
                    <a:pt x="394017" y="33352"/>
                    <a:pt x="446979" y="29282"/>
                    <a:pt x="487720" y="37422"/>
                  </a:cubicBezTo>
                  <a:cubicBezTo>
                    <a:pt x="532534" y="49632"/>
                    <a:pt x="581422" y="57772"/>
                    <a:pt x="630310" y="69983"/>
                  </a:cubicBezTo>
                  <a:cubicBezTo>
                    <a:pt x="728087" y="94403"/>
                    <a:pt x="825863" y="122894"/>
                    <a:pt x="923639" y="151384"/>
                  </a:cubicBezTo>
                  <a:cubicBezTo>
                    <a:pt x="1098822" y="204295"/>
                    <a:pt x="1286227" y="261276"/>
                    <a:pt x="1445113" y="346748"/>
                  </a:cubicBezTo>
                  <a:cubicBezTo>
                    <a:pt x="1453261" y="354888"/>
                    <a:pt x="1457335" y="363028"/>
                    <a:pt x="1453261" y="375239"/>
                  </a:cubicBezTo>
                  <a:cubicBezTo>
                    <a:pt x="1340207" y="555340"/>
                    <a:pt x="1220279" y="730862"/>
                    <a:pt x="1126131" y="920693"/>
                  </a:cubicBezTo>
                  <a:lnTo>
                    <a:pt x="1046543" y="1104979"/>
                  </a:lnTo>
                  <a:lnTo>
                    <a:pt x="1051797" y="1110044"/>
                  </a:lnTo>
                  <a:cubicBezTo>
                    <a:pt x="1056954" y="1122482"/>
                    <a:pt x="1047786" y="1140087"/>
                    <a:pt x="1029451" y="1137025"/>
                  </a:cubicBezTo>
                  <a:cubicBezTo>
                    <a:pt x="927586" y="1108450"/>
                    <a:pt x="833871" y="1059464"/>
                    <a:pt x="727932" y="1034971"/>
                  </a:cubicBezTo>
                  <a:cubicBezTo>
                    <a:pt x="663757" y="1016601"/>
                    <a:pt x="597291" y="1002824"/>
                    <a:pt x="533689" y="981585"/>
                  </a:cubicBezTo>
                  <a:lnTo>
                    <a:pt x="483382" y="962113"/>
                  </a:lnTo>
                  <a:lnTo>
                    <a:pt x="478351" y="979137"/>
                  </a:lnTo>
                  <a:cubicBezTo>
                    <a:pt x="474604" y="987271"/>
                    <a:pt x="469776" y="993931"/>
                    <a:pt x="463677" y="998030"/>
                  </a:cubicBezTo>
                  <a:cubicBezTo>
                    <a:pt x="447415" y="1014424"/>
                    <a:pt x="423022" y="989832"/>
                    <a:pt x="439284" y="973438"/>
                  </a:cubicBezTo>
                  <a:cubicBezTo>
                    <a:pt x="443350" y="969339"/>
                    <a:pt x="447415" y="956018"/>
                    <a:pt x="450464" y="942186"/>
                  </a:cubicBezTo>
                  <a:lnTo>
                    <a:pt x="453894" y="923525"/>
                  </a:lnTo>
                  <a:lnTo>
                    <a:pt x="471808" y="920155"/>
                  </a:lnTo>
                  <a:cubicBezTo>
                    <a:pt x="463677" y="916057"/>
                    <a:pt x="459612" y="911958"/>
                    <a:pt x="455546" y="907860"/>
                  </a:cubicBezTo>
                  <a:cubicBezTo>
                    <a:pt x="455546" y="910934"/>
                    <a:pt x="455038" y="916057"/>
                    <a:pt x="454149" y="922141"/>
                  </a:cubicBezTo>
                  <a:lnTo>
                    <a:pt x="453894" y="923525"/>
                  </a:lnTo>
                  <a:lnTo>
                    <a:pt x="445255" y="925151"/>
                  </a:lnTo>
                  <a:cubicBezTo>
                    <a:pt x="417432" y="934757"/>
                    <a:pt x="388465" y="957043"/>
                    <a:pt x="382367" y="981635"/>
                  </a:cubicBezTo>
                  <a:cubicBezTo>
                    <a:pt x="374236" y="1022621"/>
                    <a:pt x="431153" y="1043115"/>
                    <a:pt x="463677" y="1059509"/>
                  </a:cubicBezTo>
                  <a:cubicBezTo>
                    <a:pt x="484005" y="1071805"/>
                    <a:pt x="463677" y="1104594"/>
                    <a:pt x="443350" y="1092298"/>
                  </a:cubicBezTo>
                  <a:cubicBezTo>
                    <a:pt x="402694" y="1067706"/>
                    <a:pt x="325449" y="1034917"/>
                    <a:pt x="349842" y="973438"/>
                  </a:cubicBezTo>
                  <a:cubicBezTo>
                    <a:pt x="366104" y="924254"/>
                    <a:pt x="418956" y="879169"/>
                    <a:pt x="471808" y="883268"/>
                  </a:cubicBezTo>
                  <a:cubicBezTo>
                    <a:pt x="479940" y="883268"/>
                    <a:pt x="488071" y="887366"/>
                    <a:pt x="488071" y="895564"/>
                  </a:cubicBezTo>
                  <a:cubicBezTo>
                    <a:pt x="489087" y="902736"/>
                    <a:pt x="489595" y="911702"/>
                    <a:pt x="489405" y="921372"/>
                  </a:cubicBezTo>
                  <a:lnTo>
                    <a:pt x="489031" y="925300"/>
                  </a:lnTo>
                  <a:lnTo>
                    <a:pt x="562147" y="951989"/>
                  </a:lnTo>
                  <a:cubicBezTo>
                    <a:pt x="637781" y="976291"/>
                    <a:pt x="715708" y="993130"/>
                    <a:pt x="789050" y="1014561"/>
                  </a:cubicBezTo>
                  <a:cubicBezTo>
                    <a:pt x="853225" y="1032930"/>
                    <a:pt x="915108" y="1060485"/>
                    <a:pt x="978136" y="1081725"/>
                  </a:cubicBezTo>
                  <a:lnTo>
                    <a:pt x="1014158" y="1092247"/>
                  </a:lnTo>
                  <a:lnTo>
                    <a:pt x="1093539" y="907783"/>
                  </a:lnTo>
                  <a:cubicBezTo>
                    <a:pt x="1156304" y="780339"/>
                    <a:pt x="1230527" y="658491"/>
                    <a:pt x="1306533" y="537152"/>
                  </a:cubicBezTo>
                  <a:lnTo>
                    <a:pt x="1409872" y="372131"/>
                  </a:lnTo>
                  <a:lnTo>
                    <a:pt x="1424743" y="379309"/>
                  </a:lnTo>
                  <a:cubicBezTo>
                    <a:pt x="1424743" y="371169"/>
                    <a:pt x="1420669" y="363028"/>
                    <a:pt x="1420669" y="354888"/>
                  </a:cubicBezTo>
                  <a:lnTo>
                    <a:pt x="1409872" y="372131"/>
                  </a:lnTo>
                  <a:lnTo>
                    <a:pt x="1281261" y="310054"/>
                  </a:lnTo>
                  <a:cubicBezTo>
                    <a:pt x="1206974" y="278670"/>
                    <a:pt x="1129536" y="251721"/>
                    <a:pt x="1051955" y="227277"/>
                  </a:cubicBezTo>
                  <a:lnTo>
                    <a:pt x="872188" y="174360"/>
                  </a:lnTo>
                  <a:lnTo>
                    <a:pt x="870927" y="175392"/>
                  </a:lnTo>
                  <a:cubicBezTo>
                    <a:pt x="752831" y="216152"/>
                    <a:pt x="626590" y="240608"/>
                    <a:pt x="508494" y="285445"/>
                  </a:cubicBezTo>
                  <a:cubicBezTo>
                    <a:pt x="455555" y="305825"/>
                    <a:pt x="398543" y="326205"/>
                    <a:pt x="345603" y="346585"/>
                  </a:cubicBezTo>
                  <a:cubicBezTo>
                    <a:pt x="296736" y="366965"/>
                    <a:pt x="235651" y="383269"/>
                    <a:pt x="190856" y="419953"/>
                  </a:cubicBezTo>
                  <a:cubicBezTo>
                    <a:pt x="186784" y="424029"/>
                    <a:pt x="181948" y="425558"/>
                    <a:pt x="177303" y="425303"/>
                  </a:cubicBezTo>
                  <a:lnTo>
                    <a:pt x="175342" y="424457"/>
                  </a:lnTo>
                  <a:lnTo>
                    <a:pt x="113758" y="555131"/>
                  </a:lnTo>
                  <a:cubicBezTo>
                    <a:pt x="86251" y="619176"/>
                    <a:pt x="59763" y="684238"/>
                    <a:pt x="31237" y="749300"/>
                  </a:cubicBezTo>
                  <a:cubicBezTo>
                    <a:pt x="23087" y="769632"/>
                    <a:pt x="-9514" y="753367"/>
                    <a:pt x="2711" y="733035"/>
                  </a:cubicBezTo>
                  <a:cubicBezTo>
                    <a:pt x="55688" y="602911"/>
                    <a:pt x="104589" y="472786"/>
                    <a:pt x="169791" y="346729"/>
                  </a:cubicBezTo>
                  <a:cubicBezTo>
                    <a:pt x="202392" y="285733"/>
                    <a:pt x="239068" y="224737"/>
                    <a:pt x="267594" y="163741"/>
                  </a:cubicBezTo>
                  <a:cubicBezTo>
                    <a:pt x="277782" y="139343"/>
                    <a:pt x="291026" y="116978"/>
                    <a:pt x="304270" y="95121"/>
                  </a:cubicBezTo>
                  <a:lnTo>
                    <a:pt x="338351" y="34192"/>
                  </a:lnTo>
                  <a:lnTo>
                    <a:pt x="336981" y="33352"/>
                  </a:lnTo>
                  <a:cubicBezTo>
                    <a:pt x="324759" y="21142"/>
                    <a:pt x="335453" y="2063"/>
                    <a:pt x="350158" y="155"/>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56"/>
            <p:cNvSpPr/>
            <p:nvPr/>
          </p:nvSpPr>
          <p:spPr bwMode="auto">
            <a:xfrm>
              <a:off x="3832225" y="2054225"/>
              <a:ext cx="138112" cy="114300"/>
            </a:xfrm>
            <a:custGeom>
              <a:avLst/>
              <a:gdLst>
                <a:gd name="T0" fmla="*/ 2147483646 w 34"/>
                <a:gd name="T1" fmla="*/ 2147483646 h 28"/>
                <a:gd name="T2" fmla="*/ 2147483646 w 34"/>
                <a:gd name="T3" fmla="*/ 2147483646 h 28"/>
                <a:gd name="T4" fmla="*/ 2147483646 w 34"/>
                <a:gd name="T5" fmla="*/ 2147483646 h 28"/>
                <a:gd name="T6" fmla="*/ 2147483646 w 34"/>
                <a:gd name="T7" fmla="*/ 2147483646 h 28"/>
                <a:gd name="T8" fmla="*/ 2147483646 w 34"/>
                <a:gd name="T9" fmla="*/ 2147483646 h 28"/>
                <a:gd name="T10" fmla="*/ 2147483646 w 34"/>
                <a:gd name="T11" fmla="*/ 2147483646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 h="28">
                  <a:moveTo>
                    <a:pt x="9" y="25"/>
                  </a:moveTo>
                  <a:cubicBezTo>
                    <a:pt x="17" y="20"/>
                    <a:pt x="29" y="18"/>
                    <a:pt x="32" y="8"/>
                  </a:cubicBezTo>
                  <a:cubicBezTo>
                    <a:pt x="34" y="2"/>
                    <a:pt x="25" y="0"/>
                    <a:pt x="23" y="5"/>
                  </a:cubicBezTo>
                  <a:cubicBezTo>
                    <a:pt x="22" y="9"/>
                    <a:pt x="19" y="10"/>
                    <a:pt x="16" y="12"/>
                  </a:cubicBezTo>
                  <a:cubicBezTo>
                    <a:pt x="12" y="14"/>
                    <a:pt x="8" y="15"/>
                    <a:pt x="5" y="17"/>
                  </a:cubicBezTo>
                  <a:cubicBezTo>
                    <a:pt x="0" y="20"/>
                    <a:pt x="4" y="28"/>
                    <a:pt x="9" y="25"/>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59"/>
            <p:cNvSpPr/>
            <p:nvPr/>
          </p:nvSpPr>
          <p:spPr bwMode="auto">
            <a:xfrm>
              <a:off x="2255838" y="5534025"/>
              <a:ext cx="244475" cy="61913"/>
            </a:xfrm>
            <a:custGeom>
              <a:avLst/>
              <a:gdLst>
                <a:gd name="T0" fmla="*/ 2147483646 w 60"/>
                <a:gd name="T1" fmla="*/ 2147483646 h 15"/>
                <a:gd name="T2" fmla="*/ 2147483646 w 60"/>
                <a:gd name="T3" fmla="*/ 2147483646 h 15"/>
                <a:gd name="T4" fmla="*/ 2147483646 w 60"/>
                <a:gd name="T5" fmla="*/ 2147483646 h 15"/>
                <a:gd name="T6" fmla="*/ 2147483646 w 60"/>
                <a:gd name="T7" fmla="*/ 2147483646 h 15"/>
                <a:gd name="T8" fmla="*/ 2147483646 w 60"/>
                <a:gd name="T9" fmla="*/ 2147483646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15">
                  <a:moveTo>
                    <a:pt x="6" y="10"/>
                  </a:moveTo>
                  <a:cubicBezTo>
                    <a:pt x="22" y="11"/>
                    <a:pt x="38" y="13"/>
                    <a:pt x="54" y="15"/>
                  </a:cubicBezTo>
                  <a:cubicBezTo>
                    <a:pt x="60" y="15"/>
                    <a:pt x="60" y="6"/>
                    <a:pt x="54" y="6"/>
                  </a:cubicBezTo>
                  <a:cubicBezTo>
                    <a:pt x="38" y="4"/>
                    <a:pt x="22" y="2"/>
                    <a:pt x="6" y="1"/>
                  </a:cubicBezTo>
                  <a:cubicBezTo>
                    <a:pt x="0" y="0"/>
                    <a:pt x="0" y="9"/>
                    <a:pt x="6" y="1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63"/>
            <p:cNvSpPr/>
            <p:nvPr/>
          </p:nvSpPr>
          <p:spPr bwMode="auto">
            <a:xfrm>
              <a:off x="1108075" y="1952625"/>
              <a:ext cx="227012" cy="234950"/>
            </a:xfrm>
            <a:custGeom>
              <a:avLst/>
              <a:gdLst>
                <a:gd name="T0" fmla="*/ 2147483646 w 56"/>
                <a:gd name="T1" fmla="*/ 2147483646 h 58"/>
                <a:gd name="T2" fmla="*/ 2147483646 w 56"/>
                <a:gd name="T3" fmla="*/ 2147483646 h 58"/>
                <a:gd name="T4" fmla="*/ 2147483646 w 56"/>
                <a:gd name="T5" fmla="*/ 2147483646 h 58"/>
                <a:gd name="T6" fmla="*/ 2147483646 w 56"/>
                <a:gd name="T7" fmla="*/ 2147483646 h 58"/>
                <a:gd name="T8" fmla="*/ 2147483646 w 56"/>
                <a:gd name="T9" fmla="*/ 2147483646 h 58"/>
                <a:gd name="T10" fmla="*/ 2147483646 w 56"/>
                <a:gd name="T11" fmla="*/ 2147483646 h 58"/>
                <a:gd name="T12" fmla="*/ 2147483646 w 56"/>
                <a:gd name="T13" fmla="*/ 2147483646 h 58"/>
                <a:gd name="T14" fmla="*/ 2147483646 w 56"/>
                <a:gd name="T15" fmla="*/ 2147483646 h 58"/>
                <a:gd name="T16" fmla="*/ 2147483646 w 56"/>
                <a:gd name="T17" fmla="*/ 2147483646 h 58"/>
                <a:gd name="T18" fmla="*/ 2147483646 w 56"/>
                <a:gd name="T19" fmla="*/ 2147483646 h 58"/>
                <a:gd name="T20" fmla="*/ 2147483646 w 56"/>
                <a:gd name="T21" fmla="*/ 2147483646 h 58"/>
                <a:gd name="T22" fmla="*/ 2147483646 w 56"/>
                <a:gd name="T23" fmla="*/ 2147483646 h 58"/>
                <a:gd name="T24" fmla="*/ 2147483646 w 56"/>
                <a:gd name="T25" fmla="*/ 2147483646 h 5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6" h="58">
                  <a:moveTo>
                    <a:pt x="4" y="50"/>
                  </a:moveTo>
                  <a:cubicBezTo>
                    <a:pt x="7" y="53"/>
                    <a:pt x="10" y="55"/>
                    <a:pt x="14" y="57"/>
                  </a:cubicBezTo>
                  <a:cubicBezTo>
                    <a:pt x="16" y="58"/>
                    <a:pt x="18" y="58"/>
                    <a:pt x="20" y="56"/>
                  </a:cubicBezTo>
                  <a:cubicBezTo>
                    <a:pt x="30" y="44"/>
                    <a:pt x="45" y="35"/>
                    <a:pt x="55" y="22"/>
                  </a:cubicBezTo>
                  <a:cubicBezTo>
                    <a:pt x="56" y="20"/>
                    <a:pt x="55" y="18"/>
                    <a:pt x="54" y="16"/>
                  </a:cubicBezTo>
                  <a:cubicBezTo>
                    <a:pt x="51" y="12"/>
                    <a:pt x="48" y="8"/>
                    <a:pt x="45" y="4"/>
                  </a:cubicBezTo>
                  <a:cubicBezTo>
                    <a:pt x="41" y="0"/>
                    <a:pt x="35" y="6"/>
                    <a:pt x="39" y="11"/>
                  </a:cubicBezTo>
                  <a:cubicBezTo>
                    <a:pt x="42" y="14"/>
                    <a:pt x="44" y="19"/>
                    <a:pt x="47" y="22"/>
                  </a:cubicBezTo>
                  <a:cubicBezTo>
                    <a:pt x="47" y="21"/>
                    <a:pt x="47" y="19"/>
                    <a:pt x="47" y="17"/>
                  </a:cubicBezTo>
                  <a:cubicBezTo>
                    <a:pt x="38" y="30"/>
                    <a:pt x="23" y="38"/>
                    <a:pt x="13" y="50"/>
                  </a:cubicBezTo>
                  <a:cubicBezTo>
                    <a:pt x="15" y="50"/>
                    <a:pt x="17" y="50"/>
                    <a:pt x="19" y="49"/>
                  </a:cubicBezTo>
                  <a:cubicBezTo>
                    <a:pt x="17" y="48"/>
                    <a:pt x="13" y="47"/>
                    <a:pt x="12" y="45"/>
                  </a:cubicBezTo>
                  <a:cubicBezTo>
                    <a:pt x="8" y="41"/>
                    <a:pt x="0" y="45"/>
                    <a:pt x="4" y="5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任意多边形 154"/>
            <p:cNvSpPr/>
            <p:nvPr/>
          </p:nvSpPr>
          <p:spPr bwMode="auto">
            <a:xfrm>
              <a:off x="2091175" y="2485117"/>
              <a:ext cx="994750" cy="165499"/>
            </a:xfrm>
            <a:custGeom>
              <a:avLst/>
              <a:gdLst>
                <a:gd name="T0" fmla="*/ 129589 w 994750"/>
                <a:gd name="T1" fmla="*/ 33808 h 165499"/>
                <a:gd name="T2" fmla="*/ 168699 w 994750"/>
                <a:gd name="T3" fmla="*/ 37109 h 165499"/>
                <a:gd name="T4" fmla="*/ 22992 w 994750"/>
                <a:gd name="T5" fmla="*/ 138878 h 165499"/>
                <a:gd name="T6" fmla="*/ 86011 w 994750"/>
                <a:gd name="T7" fmla="*/ 38151 h 165499"/>
                <a:gd name="T8" fmla="*/ 120767 w 994750"/>
                <a:gd name="T9" fmla="*/ 33063 h 165499"/>
                <a:gd name="T10" fmla="*/ 137062 w 994750"/>
                <a:gd name="T11" fmla="*/ 33063 h 165499"/>
                <a:gd name="T12" fmla="*/ 129589 w 994750"/>
                <a:gd name="T13" fmla="*/ 33808 h 165499"/>
                <a:gd name="T14" fmla="*/ 938209 w 994750"/>
                <a:gd name="T15" fmla="*/ 192 h 165499"/>
                <a:gd name="T16" fmla="*/ 978921 w 994750"/>
                <a:gd name="T17" fmla="*/ 93241 h 165499"/>
                <a:gd name="T18" fmla="*/ 836430 w 994750"/>
                <a:gd name="T19" fmla="*/ 101332 h 165499"/>
                <a:gd name="T20" fmla="*/ 925996 w 994750"/>
                <a:gd name="T21" fmla="*/ 16375 h 1654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94750" h="165499">
                  <a:moveTo>
                    <a:pt x="129589" y="33808"/>
                  </a:moveTo>
                  <a:lnTo>
                    <a:pt x="168699" y="37109"/>
                  </a:lnTo>
                  <a:cubicBezTo>
                    <a:pt x="251133" y="67656"/>
                    <a:pt x="137062" y="227904"/>
                    <a:pt x="22992" y="138878"/>
                  </a:cubicBezTo>
                  <a:cubicBezTo>
                    <a:pt x="-35062" y="86988"/>
                    <a:pt x="28339" y="51123"/>
                    <a:pt x="86011" y="38151"/>
                  </a:cubicBezTo>
                  <a:lnTo>
                    <a:pt x="129589" y="33808"/>
                  </a:lnTo>
                  <a:close/>
                  <a:moveTo>
                    <a:pt x="120767" y="33063"/>
                  </a:moveTo>
                  <a:lnTo>
                    <a:pt x="137062" y="33063"/>
                  </a:lnTo>
                  <a:lnTo>
                    <a:pt x="129589" y="33808"/>
                  </a:lnTo>
                  <a:lnTo>
                    <a:pt x="120767" y="33063"/>
                  </a:lnTo>
                  <a:close/>
                  <a:moveTo>
                    <a:pt x="938209" y="192"/>
                  </a:moveTo>
                  <a:cubicBezTo>
                    <a:pt x="982992" y="-3853"/>
                    <a:pt x="1015561" y="56831"/>
                    <a:pt x="978921" y="93241"/>
                  </a:cubicBezTo>
                  <a:cubicBezTo>
                    <a:pt x="958565" y="113469"/>
                    <a:pt x="860857" y="121560"/>
                    <a:pt x="836430" y="101332"/>
                  </a:cubicBezTo>
                  <a:cubicBezTo>
                    <a:pt x="763149" y="40649"/>
                    <a:pt x="881213" y="16375"/>
                    <a:pt x="925996" y="16375"/>
                  </a:cubicBezTo>
                  <a:lnTo>
                    <a:pt x="938209" y="192"/>
                  </a:lnTo>
                  <a:close/>
                </a:path>
              </a:pathLst>
            </a:custGeom>
            <a:solidFill>
              <a:srgbClr val="FA844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66"/>
            <p:cNvSpPr/>
            <p:nvPr/>
          </p:nvSpPr>
          <p:spPr bwMode="auto">
            <a:xfrm>
              <a:off x="2068513" y="2501900"/>
              <a:ext cx="241300" cy="161925"/>
            </a:xfrm>
            <a:custGeom>
              <a:avLst/>
              <a:gdLst>
                <a:gd name="T0" fmla="*/ 2147483646 w 59"/>
                <a:gd name="T1" fmla="*/ 2147483646 h 40"/>
                <a:gd name="T2" fmla="*/ 2147483646 w 59"/>
                <a:gd name="T3" fmla="*/ 2147483646 h 40"/>
                <a:gd name="T4" fmla="*/ 2147483646 w 59"/>
                <a:gd name="T5" fmla="*/ 2147483646 h 40"/>
                <a:gd name="T6" fmla="*/ 2147483646 w 59"/>
                <a:gd name="T7" fmla="*/ 2147483646 h 40"/>
                <a:gd name="T8" fmla="*/ 2147483646 w 59"/>
                <a:gd name="T9" fmla="*/ 2147483646 h 40"/>
                <a:gd name="T10" fmla="*/ 2147483646 w 59"/>
                <a:gd name="T11" fmla="*/ 2147483646 h 40"/>
                <a:gd name="T12" fmla="*/ 2147483646 w 59"/>
                <a:gd name="T13" fmla="*/ 2147483646 h 40"/>
                <a:gd name="T14" fmla="*/ 2147483646 w 59"/>
                <a:gd name="T15" fmla="*/ 2147483646 h 40"/>
                <a:gd name="T16" fmla="*/ 2147483646 w 59"/>
                <a:gd name="T17" fmla="*/ 2147483646 h 40"/>
                <a:gd name="T18" fmla="*/ 2147483646 w 59"/>
                <a:gd name="T19" fmla="*/ 2147483646 h 40"/>
                <a:gd name="T20" fmla="*/ 2147483646 w 59"/>
                <a:gd name="T21" fmla="*/ 2147483646 h 40"/>
                <a:gd name="T22" fmla="*/ 2147483646 w 59"/>
                <a:gd name="T23" fmla="*/ 2147483646 h 40"/>
                <a:gd name="T24" fmla="*/ 2147483646 w 59"/>
                <a:gd name="T25" fmla="*/ 2147483646 h 40"/>
                <a:gd name="T26" fmla="*/ 2147483646 w 59"/>
                <a:gd name="T27" fmla="*/ 2147483646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40">
                  <a:moveTo>
                    <a:pt x="39" y="1"/>
                  </a:moveTo>
                  <a:cubicBezTo>
                    <a:pt x="27" y="0"/>
                    <a:pt x="8" y="4"/>
                    <a:pt x="3" y="17"/>
                  </a:cubicBezTo>
                  <a:cubicBezTo>
                    <a:pt x="0" y="24"/>
                    <a:pt x="7" y="30"/>
                    <a:pt x="12" y="34"/>
                  </a:cubicBezTo>
                  <a:cubicBezTo>
                    <a:pt x="18" y="38"/>
                    <a:pt x="25" y="40"/>
                    <a:pt x="32" y="39"/>
                  </a:cubicBezTo>
                  <a:cubicBezTo>
                    <a:pt x="43" y="38"/>
                    <a:pt x="54" y="29"/>
                    <a:pt x="56" y="18"/>
                  </a:cubicBezTo>
                  <a:cubicBezTo>
                    <a:pt x="59" y="4"/>
                    <a:pt x="46" y="0"/>
                    <a:pt x="35" y="1"/>
                  </a:cubicBezTo>
                  <a:cubicBezTo>
                    <a:pt x="31" y="1"/>
                    <a:pt x="31" y="7"/>
                    <a:pt x="35" y="7"/>
                  </a:cubicBezTo>
                  <a:cubicBezTo>
                    <a:pt x="43" y="6"/>
                    <a:pt x="53" y="8"/>
                    <a:pt x="50" y="18"/>
                  </a:cubicBezTo>
                  <a:cubicBezTo>
                    <a:pt x="48" y="26"/>
                    <a:pt x="40" y="32"/>
                    <a:pt x="32" y="33"/>
                  </a:cubicBezTo>
                  <a:cubicBezTo>
                    <a:pt x="27" y="34"/>
                    <a:pt x="22" y="32"/>
                    <a:pt x="17" y="30"/>
                  </a:cubicBezTo>
                  <a:cubicBezTo>
                    <a:pt x="13" y="27"/>
                    <a:pt x="6" y="22"/>
                    <a:pt x="10" y="17"/>
                  </a:cubicBezTo>
                  <a:cubicBezTo>
                    <a:pt x="12" y="12"/>
                    <a:pt x="19" y="10"/>
                    <a:pt x="24" y="9"/>
                  </a:cubicBezTo>
                  <a:cubicBezTo>
                    <a:pt x="29" y="7"/>
                    <a:pt x="34" y="7"/>
                    <a:pt x="39" y="7"/>
                  </a:cubicBezTo>
                  <a:cubicBezTo>
                    <a:pt x="43" y="7"/>
                    <a:pt x="43" y="1"/>
                    <a:pt x="39" y="1"/>
                  </a:cubicBezTo>
                  <a:close/>
                </a:path>
              </a:pathLst>
            </a:custGeom>
            <a:solidFill>
              <a:srgbClr val="FA844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68"/>
            <p:cNvSpPr/>
            <p:nvPr/>
          </p:nvSpPr>
          <p:spPr bwMode="auto">
            <a:xfrm>
              <a:off x="2871788" y="2468563"/>
              <a:ext cx="247650" cy="150813"/>
            </a:xfrm>
            <a:custGeom>
              <a:avLst/>
              <a:gdLst>
                <a:gd name="T0" fmla="*/ 2147483646 w 61"/>
                <a:gd name="T1" fmla="*/ 2147483646 h 37"/>
                <a:gd name="T2" fmla="*/ 2147483646 w 61"/>
                <a:gd name="T3" fmla="*/ 2147483646 h 37"/>
                <a:gd name="T4" fmla="*/ 2147483646 w 61"/>
                <a:gd name="T5" fmla="*/ 2147483646 h 37"/>
                <a:gd name="T6" fmla="*/ 2147483646 w 61"/>
                <a:gd name="T7" fmla="*/ 2147483646 h 37"/>
                <a:gd name="T8" fmla="*/ 2147483646 w 61"/>
                <a:gd name="T9" fmla="*/ 2147483646 h 37"/>
                <a:gd name="T10" fmla="*/ 2147483646 w 61"/>
                <a:gd name="T11" fmla="*/ 2147483646 h 37"/>
                <a:gd name="T12" fmla="*/ 2147483646 w 61"/>
                <a:gd name="T13" fmla="*/ 2147483646 h 37"/>
                <a:gd name="T14" fmla="*/ 2147483646 w 61"/>
                <a:gd name="T15" fmla="*/ 2147483646 h 37"/>
                <a:gd name="T16" fmla="*/ 2147483646 w 61"/>
                <a:gd name="T17" fmla="*/ 2147483646 h 37"/>
                <a:gd name="T18" fmla="*/ 2147483646 w 61"/>
                <a:gd name="T19" fmla="*/ 2147483646 h 37"/>
                <a:gd name="T20" fmla="*/ 2147483646 w 61"/>
                <a:gd name="T21" fmla="*/ 2147483646 h 37"/>
                <a:gd name="T22" fmla="*/ 2147483646 w 61"/>
                <a:gd name="T23" fmla="*/ 2147483646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1" h="37">
                  <a:moveTo>
                    <a:pt x="36" y="5"/>
                  </a:moveTo>
                  <a:cubicBezTo>
                    <a:pt x="26" y="5"/>
                    <a:pt x="14" y="7"/>
                    <a:pt x="7" y="14"/>
                  </a:cubicBezTo>
                  <a:cubicBezTo>
                    <a:pt x="0" y="23"/>
                    <a:pt x="12" y="33"/>
                    <a:pt x="20" y="35"/>
                  </a:cubicBezTo>
                  <a:cubicBezTo>
                    <a:pt x="31" y="37"/>
                    <a:pt x="47" y="36"/>
                    <a:pt x="54" y="26"/>
                  </a:cubicBezTo>
                  <a:cubicBezTo>
                    <a:pt x="61" y="15"/>
                    <a:pt x="51" y="0"/>
                    <a:pt x="39" y="1"/>
                  </a:cubicBezTo>
                  <a:cubicBezTo>
                    <a:pt x="35" y="1"/>
                    <a:pt x="35" y="7"/>
                    <a:pt x="39" y="7"/>
                  </a:cubicBezTo>
                  <a:cubicBezTo>
                    <a:pt x="50" y="6"/>
                    <a:pt x="54" y="23"/>
                    <a:pt x="43" y="27"/>
                  </a:cubicBezTo>
                  <a:cubicBezTo>
                    <a:pt x="36" y="30"/>
                    <a:pt x="26" y="30"/>
                    <a:pt x="19" y="28"/>
                  </a:cubicBezTo>
                  <a:cubicBezTo>
                    <a:pt x="15" y="27"/>
                    <a:pt x="12" y="24"/>
                    <a:pt x="11" y="21"/>
                  </a:cubicBezTo>
                  <a:cubicBezTo>
                    <a:pt x="10" y="18"/>
                    <a:pt x="15" y="16"/>
                    <a:pt x="17" y="15"/>
                  </a:cubicBezTo>
                  <a:cubicBezTo>
                    <a:pt x="23" y="12"/>
                    <a:pt x="30" y="11"/>
                    <a:pt x="36" y="11"/>
                  </a:cubicBezTo>
                  <a:cubicBezTo>
                    <a:pt x="39" y="11"/>
                    <a:pt x="39" y="5"/>
                    <a:pt x="36" y="5"/>
                  </a:cubicBezTo>
                  <a:close/>
                </a:path>
              </a:pathLst>
            </a:custGeom>
            <a:solidFill>
              <a:srgbClr val="FA844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69"/>
            <p:cNvSpPr/>
            <p:nvPr/>
          </p:nvSpPr>
          <p:spPr bwMode="auto">
            <a:xfrm>
              <a:off x="2544763" y="3152775"/>
              <a:ext cx="147637" cy="174625"/>
            </a:xfrm>
            <a:custGeom>
              <a:avLst/>
              <a:gdLst>
                <a:gd name="T0" fmla="*/ 2147483646 w 36"/>
                <a:gd name="T1" fmla="*/ 2147483646 h 43"/>
                <a:gd name="T2" fmla="*/ 2147483646 w 36"/>
                <a:gd name="T3" fmla="*/ 2147483646 h 43"/>
                <a:gd name="T4" fmla="*/ 2147483646 w 36"/>
                <a:gd name="T5" fmla="*/ 2147483646 h 43"/>
                <a:gd name="T6" fmla="*/ 2147483646 w 36"/>
                <a:gd name="T7" fmla="*/ 2147483646 h 43"/>
                <a:gd name="T8" fmla="*/ 2147483646 w 36"/>
                <a:gd name="T9" fmla="*/ 2147483646 h 43"/>
                <a:gd name="T10" fmla="*/ 2147483646 w 36"/>
                <a:gd name="T11" fmla="*/ 2147483646 h 43"/>
                <a:gd name="T12" fmla="*/ 2147483646 w 36"/>
                <a:gd name="T13" fmla="*/ 2147483646 h 43"/>
                <a:gd name="T14" fmla="*/ 2147483646 w 36"/>
                <a:gd name="T15" fmla="*/ 2147483646 h 43"/>
                <a:gd name="T16" fmla="*/ 2147483646 w 36"/>
                <a:gd name="T17" fmla="*/ 2147483646 h 43"/>
                <a:gd name="T18" fmla="*/ 2147483646 w 36"/>
                <a:gd name="T19" fmla="*/ 2147483646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43">
                  <a:moveTo>
                    <a:pt x="9" y="38"/>
                  </a:moveTo>
                  <a:cubicBezTo>
                    <a:pt x="10" y="33"/>
                    <a:pt x="10" y="28"/>
                    <a:pt x="11" y="23"/>
                  </a:cubicBezTo>
                  <a:cubicBezTo>
                    <a:pt x="11" y="21"/>
                    <a:pt x="12" y="18"/>
                    <a:pt x="12" y="15"/>
                  </a:cubicBezTo>
                  <a:cubicBezTo>
                    <a:pt x="13" y="14"/>
                    <a:pt x="13" y="14"/>
                    <a:pt x="13" y="13"/>
                  </a:cubicBezTo>
                  <a:cubicBezTo>
                    <a:pt x="14" y="12"/>
                    <a:pt x="11" y="13"/>
                    <a:pt x="12" y="13"/>
                  </a:cubicBezTo>
                  <a:cubicBezTo>
                    <a:pt x="19" y="19"/>
                    <a:pt x="22" y="30"/>
                    <a:pt x="26" y="38"/>
                  </a:cubicBezTo>
                  <a:cubicBezTo>
                    <a:pt x="28" y="43"/>
                    <a:pt x="36" y="38"/>
                    <a:pt x="33" y="33"/>
                  </a:cubicBezTo>
                  <a:cubicBezTo>
                    <a:pt x="29" y="24"/>
                    <a:pt x="24" y="8"/>
                    <a:pt x="14" y="4"/>
                  </a:cubicBezTo>
                  <a:cubicBezTo>
                    <a:pt x="1" y="0"/>
                    <a:pt x="2" y="29"/>
                    <a:pt x="1" y="35"/>
                  </a:cubicBezTo>
                  <a:cubicBezTo>
                    <a:pt x="0" y="41"/>
                    <a:pt x="8" y="43"/>
                    <a:pt x="9" y="38"/>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72"/>
            <p:cNvSpPr/>
            <p:nvPr/>
          </p:nvSpPr>
          <p:spPr bwMode="auto">
            <a:xfrm>
              <a:off x="2508250" y="3889375"/>
              <a:ext cx="236537" cy="207963"/>
            </a:xfrm>
            <a:custGeom>
              <a:avLst/>
              <a:gdLst>
                <a:gd name="T0" fmla="*/ 2147483646 w 58"/>
                <a:gd name="T1" fmla="*/ 2147483646 h 51"/>
                <a:gd name="T2" fmla="*/ 2147483646 w 58"/>
                <a:gd name="T3" fmla="*/ 2147483646 h 51"/>
                <a:gd name="T4" fmla="*/ 2147483646 w 58"/>
                <a:gd name="T5" fmla="*/ 2147483646 h 51"/>
                <a:gd name="T6" fmla="*/ 2147483646 w 58"/>
                <a:gd name="T7" fmla="*/ 2147483646 h 51"/>
                <a:gd name="T8" fmla="*/ 2147483646 w 58"/>
                <a:gd name="T9" fmla="*/ 2147483646 h 51"/>
                <a:gd name="T10" fmla="*/ 2147483646 w 58"/>
                <a:gd name="T11" fmla="*/ 2147483646 h 51"/>
                <a:gd name="T12" fmla="*/ 2147483646 w 58"/>
                <a:gd name="T13" fmla="*/ 2147483646 h 51"/>
                <a:gd name="T14" fmla="*/ 2147483646 w 58"/>
                <a:gd name="T15" fmla="*/ 2147483646 h 51"/>
                <a:gd name="T16" fmla="*/ 2147483646 w 58"/>
                <a:gd name="T17" fmla="*/ 2147483646 h 51"/>
                <a:gd name="T18" fmla="*/ 2147483646 w 58"/>
                <a:gd name="T19" fmla="*/ 2147483646 h 51"/>
                <a:gd name="T20" fmla="*/ 2147483646 w 58"/>
                <a:gd name="T21" fmla="*/ 2147483646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8" h="51">
                  <a:moveTo>
                    <a:pt x="28" y="2"/>
                  </a:moveTo>
                  <a:cubicBezTo>
                    <a:pt x="14" y="5"/>
                    <a:pt x="0" y="22"/>
                    <a:pt x="5" y="37"/>
                  </a:cubicBezTo>
                  <a:cubicBezTo>
                    <a:pt x="8" y="49"/>
                    <a:pt x="23" y="51"/>
                    <a:pt x="33" y="47"/>
                  </a:cubicBezTo>
                  <a:cubicBezTo>
                    <a:pt x="43" y="44"/>
                    <a:pt x="53" y="35"/>
                    <a:pt x="55" y="24"/>
                  </a:cubicBezTo>
                  <a:cubicBezTo>
                    <a:pt x="58" y="11"/>
                    <a:pt x="46" y="4"/>
                    <a:pt x="34" y="2"/>
                  </a:cubicBezTo>
                  <a:cubicBezTo>
                    <a:pt x="29" y="0"/>
                    <a:pt x="26" y="9"/>
                    <a:pt x="32" y="10"/>
                  </a:cubicBezTo>
                  <a:cubicBezTo>
                    <a:pt x="38" y="11"/>
                    <a:pt x="48" y="14"/>
                    <a:pt x="46" y="22"/>
                  </a:cubicBezTo>
                  <a:cubicBezTo>
                    <a:pt x="45" y="29"/>
                    <a:pt x="39" y="34"/>
                    <a:pt x="33" y="37"/>
                  </a:cubicBezTo>
                  <a:cubicBezTo>
                    <a:pt x="27" y="41"/>
                    <a:pt x="20" y="42"/>
                    <a:pt x="15" y="36"/>
                  </a:cubicBezTo>
                  <a:cubicBezTo>
                    <a:pt x="6" y="27"/>
                    <a:pt x="22" y="12"/>
                    <a:pt x="31" y="10"/>
                  </a:cubicBezTo>
                  <a:cubicBezTo>
                    <a:pt x="36" y="9"/>
                    <a:pt x="34" y="0"/>
                    <a:pt x="28" y="2"/>
                  </a:cubicBezTo>
                  <a:close/>
                </a:path>
              </a:pathLst>
            </a:custGeom>
            <a:solidFill>
              <a:srgbClr val="ED8A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任意多边形 137"/>
            <p:cNvSpPr/>
            <p:nvPr/>
          </p:nvSpPr>
          <p:spPr bwMode="auto">
            <a:xfrm>
              <a:off x="2144514" y="4532066"/>
              <a:ext cx="317559" cy="1021722"/>
            </a:xfrm>
            <a:custGeom>
              <a:avLst/>
              <a:gdLst>
                <a:gd name="T0" fmla="*/ 135601 w 317559"/>
                <a:gd name="T1" fmla="*/ 830 h 1021722"/>
                <a:gd name="T2" fmla="*/ 147798 w 317559"/>
                <a:gd name="T3" fmla="*/ 21678 h 1021722"/>
                <a:gd name="T4" fmla="*/ 126454 w 317559"/>
                <a:gd name="T5" fmla="*/ 146260 h 1021722"/>
                <a:gd name="T6" fmla="*/ 126438 w 317559"/>
                <a:gd name="T7" fmla="*/ 146894 h 1021722"/>
                <a:gd name="T8" fmla="*/ 137184 w 317559"/>
                <a:gd name="T9" fmla="*/ 146467 h 1021722"/>
                <a:gd name="T10" fmla="*/ 246471 w 317559"/>
                <a:gd name="T11" fmla="*/ 163306 h 1021722"/>
                <a:gd name="T12" fmla="*/ 226043 w 317559"/>
                <a:gd name="T13" fmla="*/ 195963 h 1021722"/>
                <a:gd name="T14" fmla="*/ 177911 w 317559"/>
                <a:gd name="T15" fmla="*/ 180336 h 1021722"/>
                <a:gd name="T16" fmla="*/ 125621 w 317559"/>
                <a:gd name="T17" fmla="*/ 181124 h 1021722"/>
                <a:gd name="T18" fmla="*/ 123404 w 317559"/>
                <a:gd name="T19" fmla="*/ 273892 h 1021722"/>
                <a:gd name="T20" fmla="*/ 122928 w 317559"/>
                <a:gd name="T21" fmla="*/ 388672 h 1021722"/>
                <a:gd name="T22" fmla="*/ 171514 w 317559"/>
                <a:gd name="T23" fmla="*/ 391105 h 1021722"/>
                <a:gd name="T24" fmla="*/ 214058 w 317559"/>
                <a:gd name="T25" fmla="*/ 408569 h 1021722"/>
                <a:gd name="T26" fmla="*/ 189565 w 317559"/>
                <a:gd name="T27" fmla="*/ 433134 h 1021722"/>
                <a:gd name="T28" fmla="*/ 146702 w 317559"/>
                <a:gd name="T29" fmla="*/ 426481 h 1021722"/>
                <a:gd name="T30" fmla="*/ 125055 w 317559"/>
                <a:gd name="T31" fmla="*/ 427823 h 1021722"/>
                <a:gd name="T32" fmla="*/ 131536 w 317559"/>
                <a:gd name="T33" fmla="*/ 522038 h 1021722"/>
                <a:gd name="T34" fmla="*/ 141093 w 317559"/>
                <a:gd name="T35" fmla="*/ 644851 h 1021722"/>
                <a:gd name="T36" fmla="*/ 221864 w 317559"/>
                <a:gd name="T37" fmla="*/ 643412 h 1021722"/>
                <a:gd name="T38" fmla="*/ 221864 w 317559"/>
                <a:gd name="T39" fmla="*/ 680151 h 1021722"/>
                <a:gd name="T40" fmla="*/ 145062 w 317559"/>
                <a:gd name="T41" fmla="*/ 681008 h 1021722"/>
                <a:gd name="T42" fmla="*/ 148115 w 317559"/>
                <a:gd name="T43" fmla="*/ 708529 h 1021722"/>
                <a:gd name="T44" fmla="*/ 159994 w 317559"/>
                <a:gd name="T45" fmla="*/ 770184 h 1021722"/>
                <a:gd name="T46" fmla="*/ 190957 w 317559"/>
                <a:gd name="T47" fmla="*/ 870544 h 1021722"/>
                <a:gd name="T48" fmla="*/ 294703 w 317559"/>
                <a:gd name="T49" fmla="*/ 859402 h 1021722"/>
                <a:gd name="T50" fmla="*/ 302833 w 317559"/>
                <a:gd name="T51" fmla="*/ 892423 h 1021722"/>
                <a:gd name="T52" fmla="*/ 203744 w 317559"/>
                <a:gd name="T53" fmla="*/ 905931 h 1021722"/>
                <a:gd name="T54" fmla="*/ 241305 w 317559"/>
                <a:gd name="T55" fmla="*/ 997990 h 1021722"/>
                <a:gd name="T56" fmla="*/ 204715 w 317559"/>
                <a:gd name="T57" fmla="*/ 1010194 h 1021722"/>
                <a:gd name="T58" fmla="*/ 165933 w 317559"/>
                <a:gd name="T59" fmla="*/ 908789 h 1021722"/>
                <a:gd name="T60" fmla="*/ 83326 w 317559"/>
                <a:gd name="T61" fmla="*/ 913060 h 1021722"/>
                <a:gd name="T62" fmla="*/ 83326 w 317559"/>
                <a:gd name="T63" fmla="*/ 875912 h 1021722"/>
                <a:gd name="T64" fmla="*/ 152076 w 317559"/>
                <a:gd name="T65" fmla="*/ 872556 h 1021722"/>
                <a:gd name="T66" fmla="*/ 150847 w 317559"/>
                <a:gd name="T67" fmla="*/ 869341 h 1021722"/>
                <a:gd name="T68" fmla="*/ 115273 w 317559"/>
                <a:gd name="T69" fmla="*/ 725437 h 1021722"/>
                <a:gd name="T70" fmla="*/ 110583 w 317559"/>
                <a:gd name="T71" fmla="*/ 680068 h 1021722"/>
                <a:gd name="T72" fmla="*/ 38883 w 317559"/>
                <a:gd name="T73" fmla="*/ 676069 h 1021722"/>
                <a:gd name="T74" fmla="*/ 47016 w 317559"/>
                <a:gd name="T75" fmla="*/ 643412 h 1021722"/>
                <a:gd name="T76" fmla="*/ 106900 w 317559"/>
                <a:gd name="T77" fmla="*/ 644442 h 1021722"/>
                <a:gd name="T78" fmla="*/ 90880 w 317559"/>
                <a:gd name="T79" fmla="*/ 489494 h 1021722"/>
                <a:gd name="T80" fmla="*/ 88504 w 317559"/>
                <a:gd name="T81" fmla="*/ 429849 h 1021722"/>
                <a:gd name="T82" fmla="*/ 26279 w 317559"/>
                <a:gd name="T83" fmla="*/ 433134 h 1021722"/>
                <a:gd name="T84" fmla="*/ 26279 w 317559"/>
                <a:gd name="T85" fmla="*/ 396287 h 1021722"/>
                <a:gd name="T86" fmla="*/ 71119 w 317559"/>
                <a:gd name="T87" fmla="*/ 393024 h 1021722"/>
                <a:gd name="T88" fmla="*/ 88791 w 317559"/>
                <a:gd name="T89" fmla="*/ 391482 h 1021722"/>
                <a:gd name="T90" fmla="*/ 89864 w 317559"/>
                <a:gd name="T91" fmla="*/ 349150 h 1021722"/>
                <a:gd name="T92" fmla="*/ 94946 w 317559"/>
                <a:gd name="T93" fmla="*/ 208805 h 1021722"/>
                <a:gd name="T94" fmla="*/ 95074 w 317559"/>
                <a:gd name="T95" fmla="*/ 184208 h 1021722"/>
                <a:gd name="T96" fmla="*/ 66327 w 317559"/>
                <a:gd name="T97" fmla="*/ 187352 h 1021722"/>
                <a:gd name="T98" fmla="*/ 13599 w 317559"/>
                <a:gd name="T99" fmla="*/ 187799 h 1021722"/>
                <a:gd name="T100" fmla="*/ 21770 w 317559"/>
                <a:gd name="T101" fmla="*/ 151059 h 1021722"/>
                <a:gd name="T102" fmla="*/ 95261 w 317559"/>
                <a:gd name="T103" fmla="*/ 148135 h 1021722"/>
                <a:gd name="T104" fmla="*/ 95454 w 317559"/>
                <a:gd name="T105" fmla="*/ 111174 h 1021722"/>
                <a:gd name="T106" fmla="*/ 111208 w 317559"/>
                <a:gd name="T107" fmla="*/ 13542 h 1021722"/>
                <a:gd name="T108" fmla="*/ 135601 w 317559"/>
                <a:gd name="T109" fmla="*/ 830 h 10217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17559" h="1021722">
                  <a:moveTo>
                    <a:pt x="135601" y="830"/>
                  </a:moveTo>
                  <a:cubicBezTo>
                    <a:pt x="144749" y="3372"/>
                    <a:pt x="151863" y="11508"/>
                    <a:pt x="147798" y="21678"/>
                  </a:cubicBezTo>
                  <a:cubicBezTo>
                    <a:pt x="133568" y="60324"/>
                    <a:pt x="128486" y="103037"/>
                    <a:pt x="126454" y="146260"/>
                  </a:cubicBezTo>
                  <a:lnTo>
                    <a:pt x="126438" y="146894"/>
                  </a:lnTo>
                  <a:lnTo>
                    <a:pt x="137184" y="146467"/>
                  </a:lnTo>
                  <a:cubicBezTo>
                    <a:pt x="175996" y="142895"/>
                    <a:pt x="213787" y="142895"/>
                    <a:pt x="246471" y="163306"/>
                  </a:cubicBezTo>
                  <a:cubicBezTo>
                    <a:pt x="266898" y="179634"/>
                    <a:pt x="246471" y="208209"/>
                    <a:pt x="226043" y="195963"/>
                  </a:cubicBezTo>
                  <a:cubicBezTo>
                    <a:pt x="211744" y="186778"/>
                    <a:pt x="195402" y="182186"/>
                    <a:pt x="177911" y="180336"/>
                  </a:cubicBezTo>
                  <a:lnTo>
                    <a:pt x="125621" y="181124"/>
                  </a:lnTo>
                  <a:lnTo>
                    <a:pt x="123404" y="273892"/>
                  </a:lnTo>
                  <a:lnTo>
                    <a:pt x="122928" y="388672"/>
                  </a:lnTo>
                  <a:lnTo>
                    <a:pt x="171514" y="391105"/>
                  </a:lnTo>
                  <a:cubicBezTo>
                    <a:pt x="187269" y="393984"/>
                    <a:pt x="201811" y="399358"/>
                    <a:pt x="214058" y="408569"/>
                  </a:cubicBezTo>
                  <a:cubicBezTo>
                    <a:pt x="230386" y="424946"/>
                    <a:pt x="205893" y="449510"/>
                    <a:pt x="189565" y="433134"/>
                  </a:cubicBezTo>
                  <a:cubicBezTo>
                    <a:pt x="179359" y="426993"/>
                    <a:pt x="163031" y="425969"/>
                    <a:pt x="146702" y="426481"/>
                  </a:cubicBezTo>
                  <a:lnTo>
                    <a:pt x="125055" y="427823"/>
                  </a:lnTo>
                  <a:lnTo>
                    <a:pt x="131536" y="522038"/>
                  </a:lnTo>
                  <a:lnTo>
                    <a:pt x="141093" y="644851"/>
                  </a:lnTo>
                  <a:lnTo>
                    <a:pt x="221864" y="643412"/>
                  </a:lnTo>
                  <a:cubicBezTo>
                    <a:pt x="246261" y="643412"/>
                    <a:pt x="246261" y="680151"/>
                    <a:pt x="221864" y="680151"/>
                  </a:cubicBezTo>
                  <a:lnTo>
                    <a:pt x="145062" y="681008"/>
                  </a:lnTo>
                  <a:lnTo>
                    <a:pt x="148115" y="708529"/>
                  </a:lnTo>
                  <a:cubicBezTo>
                    <a:pt x="151101" y="729250"/>
                    <a:pt x="154912" y="749844"/>
                    <a:pt x="159994" y="770184"/>
                  </a:cubicBezTo>
                  <a:lnTo>
                    <a:pt x="190957" y="870544"/>
                  </a:lnTo>
                  <a:lnTo>
                    <a:pt x="294703" y="859402"/>
                  </a:lnTo>
                  <a:cubicBezTo>
                    <a:pt x="319093" y="851147"/>
                    <a:pt x="327223" y="888295"/>
                    <a:pt x="302833" y="892423"/>
                  </a:cubicBezTo>
                  <a:lnTo>
                    <a:pt x="203744" y="905931"/>
                  </a:lnTo>
                  <a:lnTo>
                    <a:pt x="241305" y="997990"/>
                  </a:lnTo>
                  <a:cubicBezTo>
                    <a:pt x="249436" y="1022398"/>
                    <a:pt x="212846" y="1030534"/>
                    <a:pt x="204715" y="1010194"/>
                  </a:cubicBezTo>
                  <a:lnTo>
                    <a:pt x="165933" y="908789"/>
                  </a:lnTo>
                  <a:lnTo>
                    <a:pt x="83326" y="913060"/>
                  </a:lnTo>
                  <a:cubicBezTo>
                    <a:pt x="58936" y="913060"/>
                    <a:pt x="58936" y="875912"/>
                    <a:pt x="83326" y="875912"/>
                  </a:cubicBezTo>
                  <a:lnTo>
                    <a:pt x="152076" y="872556"/>
                  </a:lnTo>
                  <a:lnTo>
                    <a:pt x="150847" y="869341"/>
                  </a:lnTo>
                  <a:cubicBezTo>
                    <a:pt x="134585" y="822051"/>
                    <a:pt x="121372" y="774252"/>
                    <a:pt x="115273" y="725437"/>
                  </a:cubicBezTo>
                  <a:lnTo>
                    <a:pt x="110583" y="680068"/>
                  </a:lnTo>
                  <a:lnTo>
                    <a:pt x="38883" y="676069"/>
                  </a:lnTo>
                  <a:cubicBezTo>
                    <a:pt x="14486" y="671987"/>
                    <a:pt x="26685" y="635247"/>
                    <a:pt x="47016" y="643412"/>
                  </a:cubicBezTo>
                  <a:lnTo>
                    <a:pt x="106900" y="644442"/>
                  </a:lnTo>
                  <a:lnTo>
                    <a:pt x="90880" y="489494"/>
                  </a:lnTo>
                  <a:lnTo>
                    <a:pt x="88504" y="429849"/>
                  </a:lnTo>
                  <a:lnTo>
                    <a:pt x="26279" y="433134"/>
                  </a:lnTo>
                  <a:cubicBezTo>
                    <a:pt x="1786" y="433134"/>
                    <a:pt x="1786" y="396287"/>
                    <a:pt x="26279" y="396287"/>
                  </a:cubicBezTo>
                  <a:cubicBezTo>
                    <a:pt x="39546" y="396287"/>
                    <a:pt x="54854" y="394751"/>
                    <a:pt x="71119" y="393024"/>
                  </a:cubicBezTo>
                  <a:lnTo>
                    <a:pt x="88791" y="391482"/>
                  </a:lnTo>
                  <a:lnTo>
                    <a:pt x="89864" y="349150"/>
                  </a:lnTo>
                  <a:cubicBezTo>
                    <a:pt x="91897" y="302368"/>
                    <a:pt x="94946" y="255586"/>
                    <a:pt x="94946" y="208805"/>
                  </a:cubicBezTo>
                  <a:lnTo>
                    <a:pt x="95074" y="184208"/>
                  </a:lnTo>
                  <a:lnTo>
                    <a:pt x="66327" y="187352"/>
                  </a:lnTo>
                  <a:cubicBezTo>
                    <a:pt x="47814" y="189074"/>
                    <a:pt x="29941" y="189840"/>
                    <a:pt x="13599" y="187799"/>
                  </a:cubicBezTo>
                  <a:cubicBezTo>
                    <a:pt x="-10914" y="183716"/>
                    <a:pt x="1342" y="146977"/>
                    <a:pt x="21770" y="151059"/>
                  </a:cubicBezTo>
                  <a:lnTo>
                    <a:pt x="95261" y="148135"/>
                  </a:lnTo>
                  <a:lnTo>
                    <a:pt x="95454" y="111174"/>
                  </a:lnTo>
                  <a:cubicBezTo>
                    <a:pt x="96978" y="78630"/>
                    <a:pt x="101044" y="46086"/>
                    <a:pt x="111208" y="13542"/>
                  </a:cubicBezTo>
                  <a:cubicBezTo>
                    <a:pt x="115273" y="1338"/>
                    <a:pt x="126454" y="-1713"/>
                    <a:pt x="135601" y="830"/>
                  </a:cubicBezTo>
                  <a:close/>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任意多边形 136"/>
            <p:cNvSpPr/>
            <p:nvPr/>
          </p:nvSpPr>
          <p:spPr bwMode="auto">
            <a:xfrm>
              <a:off x="2764629" y="4554698"/>
              <a:ext cx="288360" cy="1053052"/>
            </a:xfrm>
            <a:custGeom>
              <a:avLst/>
              <a:gdLst>
                <a:gd name="T0" fmla="*/ 160484 w 288360"/>
                <a:gd name="T1" fmla="*/ 501 h 1053052"/>
                <a:gd name="T2" fmla="*/ 183421 w 288360"/>
                <a:gd name="T3" fmla="*/ 14762 h 1053052"/>
                <a:gd name="T4" fmla="*/ 205593 w 288360"/>
                <a:gd name="T5" fmla="*/ 132855 h 1053052"/>
                <a:gd name="T6" fmla="*/ 207027 w 288360"/>
                <a:gd name="T7" fmla="*/ 144776 h 1053052"/>
                <a:gd name="T8" fmla="*/ 269991 w 288360"/>
                <a:gd name="T9" fmla="*/ 141126 h 1053052"/>
                <a:gd name="T10" fmla="*/ 269991 w 288360"/>
                <a:gd name="T11" fmla="*/ 178036 h 1053052"/>
                <a:gd name="T12" fmla="*/ 211436 w 288360"/>
                <a:gd name="T13" fmla="*/ 181430 h 1053052"/>
                <a:gd name="T14" fmla="*/ 220120 w 288360"/>
                <a:gd name="T15" fmla="*/ 253622 h 1053052"/>
                <a:gd name="T16" fmla="*/ 221954 w 288360"/>
                <a:gd name="T17" fmla="*/ 350829 h 1053052"/>
                <a:gd name="T18" fmla="*/ 269328 w 288360"/>
                <a:gd name="T19" fmla="*/ 357307 h 1053052"/>
                <a:gd name="T20" fmla="*/ 257092 w 288360"/>
                <a:gd name="T21" fmla="*/ 393446 h 1053052"/>
                <a:gd name="T22" fmla="*/ 220849 w 288360"/>
                <a:gd name="T23" fmla="*/ 388120 h 1053052"/>
                <a:gd name="T24" fmla="*/ 207887 w 288360"/>
                <a:gd name="T25" fmla="*/ 495539 h 1053052"/>
                <a:gd name="T26" fmla="*/ 187763 w 288360"/>
                <a:gd name="T27" fmla="*/ 586612 h 1053052"/>
                <a:gd name="T28" fmla="*/ 241436 w 288360"/>
                <a:gd name="T29" fmla="*/ 585626 h 1053052"/>
                <a:gd name="T30" fmla="*/ 241436 w 288360"/>
                <a:gd name="T31" fmla="*/ 621345 h 1053052"/>
                <a:gd name="T32" fmla="*/ 179839 w 288360"/>
                <a:gd name="T33" fmla="*/ 622476 h 1053052"/>
                <a:gd name="T34" fmla="*/ 147231 w 288360"/>
                <a:gd name="T35" fmla="*/ 770050 h 1053052"/>
                <a:gd name="T36" fmla="*/ 133234 w 288360"/>
                <a:gd name="T37" fmla="*/ 824463 h 1053052"/>
                <a:gd name="T38" fmla="*/ 175040 w 288360"/>
                <a:gd name="T39" fmla="*/ 837586 h 1053052"/>
                <a:gd name="T40" fmla="*/ 154720 w 288360"/>
                <a:gd name="T41" fmla="*/ 870243 h 1053052"/>
                <a:gd name="T42" fmla="*/ 124594 w 288360"/>
                <a:gd name="T43" fmla="*/ 858048 h 1053052"/>
                <a:gd name="T44" fmla="*/ 77401 w 288360"/>
                <a:gd name="T45" fmla="*/ 1041506 h 1053052"/>
                <a:gd name="T46" fmla="*/ 40701 w 288360"/>
                <a:gd name="T47" fmla="*/ 1029283 h 1053052"/>
                <a:gd name="T48" fmla="*/ 74087 w 288360"/>
                <a:gd name="T49" fmla="*/ 909407 h 1053052"/>
                <a:gd name="T50" fmla="*/ 86792 w 288360"/>
                <a:gd name="T51" fmla="*/ 856018 h 1053052"/>
                <a:gd name="T52" fmla="*/ 83092 w 288360"/>
                <a:gd name="T53" fmla="*/ 855956 h 1053052"/>
                <a:gd name="T54" fmla="*/ 8416 w 288360"/>
                <a:gd name="T55" fmla="*/ 841668 h 1053052"/>
                <a:gd name="T56" fmla="*/ 14131 w 288360"/>
                <a:gd name="T57" fmla="*/ 806651 h 1053052"/>
                <a:gd name="T58" fmla="*/ 28736 w 288360"/>
                <a:gd name="T59" fmla="*/ 809011 h 1053052"/>
                <a:gd name="T60" fmla="*/ 66328 w 288360"/>
                <a:gd name="T61" fmla="*/ 819216 h 1053052"/>
                <a:gd name="T62" fmla="*/ 95878 w 288360"/>
                <a:gd name="T63" fmla="*/ 817836 h 1053052"/>
                <a:gd name="T64" fmla="*/ 102886 w 288360"/>
                <a:gd name="T65" fmla="*/ 788385 h 1053052"/>
                <a:gd name="T66" fmla="*/ 140853 w 288360"/>
                <a:gd name="T67" fmla="*/ 623192 h 1053052"/>
                <a:gd name="T68" fmla="*/ 25268 w 288360"/>
                <a:gd name="T69" fmla="*/ 625314 h 1053052"/>
                <a:gd name="T70" fmla="*/ 25268 w 288360"/>
                <a:gd name="T71" fmla="*/ 589595 h 1053052"/>
                <a:gd name="T72" fmla="*/ 149097 w 288360"/>
                <a:gd name="T73" fmla="*/ 587322 h 1053052"/>
                <a:gd name="T74" fmla="*/ 158954 w 288360"/>
                <a:gd name="T75" fmla="*/ 544431 h 1053052"/>
                <a:gd name="T76" fmla="*/ 179407 w 288360"/>
                <a:gd name="T77" fmla="*/ 413669 h 1053052"/>
                <a:gd name="T78" fmla="*/ 180010 w 288360"/>
                <a:gd name="T79" fmla="*/ 382119 h 1053052"/>
                <a:gd name="T80" fmla="*/ 154616 w 288360"/>
                <a:gd name="T81" fmla="*/ 378388 h 1053052"/>
                <a:gd name="T82" fmla="*/ 56224 w 288360"/>
                <a:gd name="T83" fmla="*/ 381399 h 1053052"/>
                <a:gd name="T84" fmla="*/ 51462 w 288360"/>
                <a:gd name="T85" fmla="*/ 345260 h 1053052"/>
                <a:gd name="T86" fmla="*/ 159205 w 288360"/>
                <a:gd name="T87" fmla="*/ 342249 h 1053052"/>
                <a:gd name="T88" fmla="*/ 180716 w 288360"/>
                <a:gd name="T89" fmla="*/ 345191 h 1053052"/>
                <a:gd name="T90" fmla="*/ 181891 w 288360"/>
                <a:gd name="T91" fmla="*/ 283671 h 1053052"/>
                <a:gd name="T92" fmla="*/ 172629 w 288360"/>
                <a:gd name="T93" fmla="*/ 183679 h 1053052"/>
                <a:gd name="T94" fmla="*/ 57720 w 288360"/>
                <a:gd name="T95" fmla="*/ 190339 h 1053052"/>
                <a:gd name="T96" fmla="*/ 57720 w 288360"/>
                <a:gd name="T97" fmla="*/ 153429 h 1053052"/>
                <a:gd name="T98" fmla="*/ 168669 w 288360"/>
                <a:gd name="T99" fmla="*/ 146999 h 1053052"/>
                <a:gd name="T100" fmla="*/ 146721 w 288360"/>
                <a:gd name="T101" fmla="*/ 22910 h 1053052"/>
                <a:gd name="T102" fmla="*/ 160484 w 288360"/>
                <a:gd name="T103" fmla="*/ 501 h 10530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8360" h="1053052">
                  <a:moveTo>
                    <a:pt x="160484" y="501"/>
                  </a:moveTo>
                  <a:cubicBezTo>
                    <a:pt x="169149" y="-1536"/>
                    <a:pt x="179343" y="2539"/>
                    <a:pt x="183421" y="14762"/>
                  </a:cubicBezTo>
                  <a:cubicBezTo>
                    <a:pt x="191576" y="53468"/>
                    <a:pt x="199222" y="92939"/>
                    <a:pt x="205593" y="132855"/>
                  </a:cubicBezTo>
                  <a:lnTo>
                    <a:pt x="207027" y="144776"/>
                  </a:lnTo>
                  <a:lnTo>
                    <a:pt x="269991" y="141126"/>
                  </a:lnTo>
                  <a:cubicBezTo>
                    <a:pt x="294484" y="141126"/>
                    <a:pt x="294484" y="178036"/>
                    <a:pt x="269991" y="178036"/>
                  </a:cubicBezTo>
                  <a:lnTo>
                    <a:pt x="211436" y="181430"/>
                  </a:lnTo>
                  <a:lnTo>
                    <a:pt x="220120" y="253622"/>
                  </a:lnTo>
                  <a:cubicBezTo>
                    <a:pt x="220731" y="286024"/>
                    <a:pt x="221343" y="318427"/>
                    <a:pt x="221954" y="350829"/>
                  </a:cubicBezTo>
                  <a:lnTo>
                    <a:pt x="269328" y="357307"/>
                  </a:lnTo>
                  <a:cubicBezTo>
                    <a:pt x="289721" y="365338"/>
                    <a:pt x="281564" y="401477"/>
                    <a:pt x="257092" y="393446"/>
                  </a:cubicBezTo>
                  <a:lnTo>
                    <a:pt x="220849" y="388120"/>
                  </a:lnTo>
                  <a:lnTo>
                    <a:pt x="207887" y="495539"/>
                  </a:lnTo>
                  <a:lnTo>
                    <a:pt x="187763" y="586612"/>
                  </a:lnTo>
                  <a:lnTo>
                    <a:pt x="241436" y="585626"/>
                  </a:lnTo>
                  <a:cubicBezTo>
                    <a:pt x="265908" y="585626"/>
                    <a:pt x="265908" y="621345"/>
                    <a:pt x="241436" y="621345"/>
                  </a:cubicBezTo>
                  <a:lnTo>
                    <a:pt x="179839" y="622476"/>
                  </a:lnTo>
                  <a:lnTo>
                    <a:pt x="147231" y="770050"/>
                  </a:lnTo>
                  <a:lnTo>
                    <a:pt x="133234" y="824463"/>
                  </a:lnTo>
                  <a:lnTo>
                    <a:pt x="175040" y="837586"/>
                  </a:lnTo>
                  <a:cubicBezTo>
                    <a:pt x="191296" y="853914"/>
                    <a:pt x="175040" y="882489"/>
                    <a:pt x="154720" y="870243"/>
                  </a:cubicBezTo>
                  <a:lnTo>
                    <a:pt x="124594" y="858048"/>
                  </a:lnTo>
                  <a:lnTo>
                    <a:pt x="77401" y="1041506"/>
                  </a:lnTo>
                  <a:cubicBezTo>
                    <a:pt x="69245" y="1061878"/>
                    <a:pt x="32546" y="1053729"/>
                    <a:pt x="40701" y="1029283"/>
                  </a:cubicBezTo>
                  <a:cubicBezTo>
                    <a:pt x="52934" y="989558"/>
                    <a:pt x="63893" y="949578"/>
                    <a:pt x="74087" y="909407"/>
                  </a:cubicBezTo>
                  <a:lnTo>
                    <a:pt x="86792" y="856018"/>
                  </a:lnTo>
                  <a:lnTo>
                    <a:pt x="83092" y="855956"/>
                  </a:lnTo>
                  <a:cubicBezTo>
                    <a:pt x="57184" y="856976"/>
                    <a:pt x="30768" y="857997"/>
                    <a:pt x="8416" y="841668"/>
                  </a:cubicBezTo>
                  <a:cubicBezTo>
                    <a:pt x="-6824" y="829421"/>
                    <a:pt x="796" y="810286"/>
                    <a:pt x="14131" y="806651"/>
                  </a:cubicBezTo>
                  <a:cubicBezTo>
                    <a:pt x="18576" y="805439"/>
                    <a:pt x="23656" y="805949"/>
                    <a:pt x="28736" y="809011"/>
                  </a:cubicBezTo>
                  <a:cubicBezTo>
                    <a:pt x="38896" y="817175"/>
                    <a:pt x="52104" y="819216"/>
                    <a:pt x="66328" y="819216"/>
                  </a:cubicBezTo>
                  <a:lnTo>
                    <a:pt x="95878" y="817836"/>
                  </a:lnTo>
                  <a:lnTo>
                    <a:pt x="102886" y="788385"/>
                  </a:lnTo>
                  <a:lnTo>
                    <a:pt x="140853" y="623192"/>
                  </a:lnTo>
                  <a:lnTo>
                    <a:pt x="25268" y="625314"/>
                  </a:lnTo>
                  <a:cubicBezTo>
                    <a:pt x="796" y="625314"/>
                    <a:pt x="796" y="589595"/>
                    <a:pt x="25268" y="589595"/>
                  </a:cubicBezTo>
                  <a:lnTo>
                    <a:pt x="149097" y="587322"/>
                  </a:lnTo>
                  <a:lnTo>
                    <a:pt x="158954" y="544431"/>
                  </a:lnTo>
                  <a:cubicBezTo>
                    <a:pt x="169149" y="500632"/>
                    <a:pt x="175775" y="457087"/>
                    <a:pt x="179407" y="413669"/>
                  </a:cubicBezTo>
                  <a:lnTo>
                    <a:pt x="180010" y="382119"/>
                  </a:lnTo>
                  <a:lnTo>
                    <a:pt x="154616" y="378388"/>
                  </a:lnTo>
                  <a:cubicBezTo>
                    <a:pt x="119438" y="378388"/>
                    <a:pt x="73416" y="386920"/>
                    <a:pt x="56224" y="381399"/>
                  </a:cubicBezTo>
                  <a:cubicBezTo>
                    <a:pt x="39032" y="375878"/>
                    <a:pt x="34299" y="351785"/>
                    <a:pt x="51462" y="345260"/>
                  </a:cubicBezTo>
                  <a:cubicBezTo>
                    <a:pt x="68625" y="338735"/>
                    <a:pt x="122497" y="342249"/>
                    <a:pt x="159205" y="342249"/>
                  </a:cubicBezTo>
                  <a:lnTo>
                    <a:pt x="180716" y="345191"/>
                  </a:lnTo>
                  <a:cubicBezTo>
                    <a:pt x="181108" y="324684"/>
                    <a:pt x="181499" y="304178"/>
                    <a:pt x="181891" y="283671"/>
                  </a:cubicBezTo>
                  <a:lnTo>
                    <a:pt x="172629" y="183679"/>
                  </a:lnTo>
                  <a:lnTo>
                    <a:pt x="57720" y="190339"/>
                  </a:lnTo>
                  <a:cubicBezTo>
                    <a:pt x="37309" y="190339"/>
                    <a:pt x="37309" y="153429"/>
                    <a:pt x="57720" y="153429"/>
                  </a:cubicBezTo>
                  <a:lnTo>
                    <a:pt x="168669" y="146999"/>
                  </a:lnTo>
                  <a:lnTo>
                    <a:pt x="146721" y="22910"/>
                  </a:lnTo>
                  <a:cubicBezTo>
                    <a:pt x="144683" y="10687"/>
                    <a:pt x="151818" y="2539"/>
                    <a:pt x="160484" y="501"/>
                  </a:cubicBezTo>
                  <a:close/>
                </a:path>
              </a:pathLst>
            </a:custGeom>
            <a:solidFill>
              <a:srgbClr val="76B2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任意多边形 148"/>
            <p:cNvSpPr/>
            <p:nvPr/>
          </p:nvSpPr>
          <p:spPr bwMode="auto">
            <a:xfrm>
              <a:off x="2091117" y="4498728"/>
              <a:ext cx="459879" cy="1187416"/>
            </a:xfrm>
            <a:custGeom>
              <a:avLst/>
              <a:gdLst>
                <a:gd name="T0" fmla="*/ 92716 w 459879"/>
                <a:gd name="T1" fmla="*/ 0 h 1187416"/>
                <a:gd name="T2" fmla="*/ 108024 w 459879"/>
                <a:gd name="T3" fmla="*/ 18313 h 1187416"/>
                <a:gd name="T4" fmla="*/ 83532 w 459879"/>
                <a:gd name="T5" fmla="*/ 225855 h 1187416"/>
                <a:gd name="T6" fmla="*/ 87614 w 459879"/>
                <a:gd name="T7" fmla="*/ 470022 h 1187416"/>
                <a:gd name="T8" fmla="*/ 193749 w 459879"/>
                <a:gd name="T9" fmla="*/ 1047884 h 1187416"/>
                <a:gd name="T10" fmla="*/ 186606 w 459879"/>
                <a:gd name="T11" fmla="*/ 1071283 h 1187416"/>
                <a:gd name="T12" fmla="*/ 176228 w 459879"/>
                <a:gd name="T13" fmla="*/ 1072650 h 1187416"/>
                <a:gd name="T14" fmla="*/ 75279 w 459879"/>
                <a:gd name="T15" fmla="*/ 1105028 h 1187416"/>
                <a:gd name="T16" fmla="*/ 46730 w 459879"/>
                <a:gd name="T17" fmla="*/ 1137731 h 1187416"/>
                <a:gd name="T18" fmla="*/ 120142 w 459879"/>
                <a:gd name="T19" fmla="*/ 1149994 h 1187416"/>
                <a:gd name="T20" fmla="*/ 279202 w 459879"/>
                <a:gd name="T21" fmla="*/ 1145906 h 1187416"/>
                <a:gd name="T22" fmla="*/ 418881 w 459879"/>
                <a:gd name="T23" fmla="*/ 1096054 h 1187416"/>
                <a:gd name="T24" fmla="*/ 417011 w 459879"/>
                <a:gd name="T25" fmla="*/ 1093051 h 1187416"/>
                <a:gd name="T26" fmla="*/ 415973 w 459879"/>
                <a:gd name="T27" fmla="*/ 1094898 h 1187416"/>
                <a:gd name="T28" fmla="*/ 388955 w 459879"/>
                <a:gd name="T29" fmla="*/ 1072556 h 1187416"/>
                <a:gd name="T30" fmla="*/ 311287 w 459879"/>
                <a:gd name="T31" fmla="*/ 848496 h 1187416"/>
                <a:gd name="T32" fmla="*/ 278585 w 459879"/>
                <a:gd name="T33" fmla="*/ 571478 h 1187416"/>
                <a:gd name="T34" fmla="*/ 278585 w 459879"/>
                <a:gd name="T35" fmla="*/ 253721 h 1187416"/>
                <a:gd name="T36" fmla="*/ 352165 w 459879"/>
                <a:gd name="T37" fmla="*/ 21514 h 1187416"/>
                <a:gd name="T38" fmla="*/ 370049 w 459879"/>
                <a:gd name="T39" fmla="*/ 8784 h 1187416"/>
                <a:gd name="T40" fmla="*/ 384867 w 459879"/>
                <a:gd name="T41" fmla="*/ 29662 h 1187416"/>
                <a:gd name="T42" fmla="*/ 311287 w 459879"/>
                <a:gd name="T43" fmla="*/ 310754 h 1187416"/>
                <a:gd name="T44" fmla="*/ 323550 w 459879"/>
                <a:gd name="T45" fmla="*/ 628511 h 1187416"/>
                <a:gd name="T46" fmla="*/ 380780 w 459879"/>
                <a:gd name="T47" fmla="*/ 929973 h 1187416"/>
                <a:gd name="T48" fmla="*/ 422169 w 459879"/>
                <a:gd name="T49" fmla="*/ 1043403 h 1187416"/>
                <a:gd name="T50" fmla="*/ 422165 w 459879"/>
                <a:gd name="T51" fmla="*/ 1043711 h 1187416"/>
                <a:gd name="T52" fmla="*/ 426026 w 459879"/>
                <a:gd name="T53" fmla="*/ 1043711 h 1187416"/>
                <a:gd name="T54" fmla="*/ 401555 w 459879"/>
                <a:gd name="T55" fmla="*/ 1170433 h 1187416"/>
                <a:gd name="T56" fmla="*/ 258810 w 459879"/>
                <a:gd name="T57" fmla="*/ 1182697 h 1187416"/>
                <a:gd name="T58" fmla="*/ 95671 w 459879"/>
                <a:gd name="T59" fmla="*/ 1182697 h 1187416"/>
                <a:gd name="T60" fmla="*/ 5945 w 459879"/>
                <a:gd name="T61" fmla="*/ 1113204 h 1187416"/>
                <a:gd name="T62" fmla="*/ 124667 w 459879"/>
                <a:gd name="T63" fmla="*/ 1046521 h 1187416"/>
                <a:gd name="T64" fmla="*/ 149216 w 459879"/>
                <a:gd name="T65" fmla="*/ 1039835 h 1187416"/>
                <a:gd name="T66" fmla="*/ 131249 w 459879"/>
                <a:gd name="T67" fmla="*/ 1003033 h 1187416"/>
                <a:gd name="T68" fmla="*/ 54957 w 459879"/>
                <a:gd name="T69" fmla="*/ 531064 h 1187416"/>
                <a:gd name="T70" fmla="*/ 46792 w 459879"/>
                <a:gd name="T71" fmla="*/ 254341 h 1187416"/>
                <a:gd name="T72" fmla="*/ 71285 w 459879"/>
                <a:gd name="T73" fmla="*/ 18313 h 1187416"/>
                <a:gd name="T74" fmla="*/ 92716 w 459879"/>
                <a:gd name="T75" fmla="*/ 0 h 11874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9879" h="1187416">
                  <a:moveTo>
                    <a:pt x="92716" y="0"/>
                  </a:moveTo>
                  <a:cubicBezTo>
                    <a:pt x="101901" y="0"/>
                    <a:pt x="110066" y="6105"/>
                    <a:pt x="108024" y="18313"/>
                  </a:cubicBezTo>
                  <a:cubicBezTo>
                    <a:pt x="108024" y="87494"/>
                    <a:pt x="91696" y="156674"/>
                    <a:pt x="83532" y="225855"/>
                  </a:cubicBezTo>
                  <a:cubicBezTo>
                    <a:pt x="75367" y="311313"/>
                    <a:pt x="83532" y="388633"/>
                    <a:pt x="87614" y="470022"/>
                  </a:cubicBezTo>
                  <a:cubicBezTo>
                    <a:pt x="99860" y="661286"/>
                    <a:pt x="95778" y="872898"/>
                    <a:pt x="193749" y="1047884"/>
                  </a:cubicBezTo>
                  <a:cubicBezTo>
                    <a:pt x="199873" y="1058058"/>
                    <a:pt x="194770" y="1067214"/>
                    <a:pt x="186606" y="1071283"/>
                  </a:cubicBezTo>
                  <a:lnTo>
                    <a:pt x="176228" y="1072650"/>
                  </a:lnTo>
                  <a:lnTo>
                    <a:pt x="75279" y="1105028"/>
                  </a:lnTo>
                  <a:cubicBezTo>
                    <a:pt x="71201" y="1109116"/>
                    <a:pt x="22259" y="1129555"/>
                    <a:pt x="46730" y="1137731"/>
                  </a:cubicBezTo>
                  <a:cubicBezTo>
                    <a:pt x="71201" y="1141818"/>
                    <a:pt x="95671" y="1149994"/>
                    <a:pt x="120142" y="1149994"/>
                  </a:cubicBezTo>
                  <a:cubicBezTo>
                    <a:pt x="173162" y="1149994"/>
                    <a:pt x="226182" y="1145906"/>
                    <a:pt x="279202" y="1145906"/>
                  </a:cubicBezTo>
                  <a:cubicBezTo>
                    <a:pt x="311320" y="1142329"/>
                    <a:pt x="437114" y="1151271"/>
                    <a:pt x="418881" y="1096054"/>
                  </a:cubicBezTo>
                  <a:lnTo>
                    <a:pt x="417011" y="1093051"/>
                  </a:lnTo>
                  <a:lnTo>
                    <a:pt x="415973" y="1094898"/>
                  </a:lnTo>
                  <a:cubicBezTo>
                    <a:pt x="405818" y="1100054"/>
                    <a:pt x="385889" y="1090888"/>
                    <a:pt x="388955" y="1072556"/>
                  </a:cubicBezTo>
                  <a:cubicBezTo>
                    <a:pt x="397131" y="995153"/>
                    <a:pt x="327638" y="925899"/>
                    <a:pt x="311287" y="848496"/>
                  </a:cubicBezTo>
                  <a:cubicBezTo>
                    <a:pt x="290848" y="758873"/>
                    <a:pt x="286760" y="661101"/>
                    <a:pt x="278585" y="571478"/>
                  </a:cubicBezTo>
                  <a:cubicBezTo>
                    <a:pt x="270409" y="465559"/>
                    <a:pt x="266321" y="359640"/>
                    <a:pt x="278585" y="253721"/>
                  </a:cubicBezTo>
                  <a:cubicBezTo>
                    <a:pt x="286760" y="172245"/>
                    <a:pt x="335814" y="102990"/>
                    <a:pt x="352165" y="21514"/>
                  </a:cubicBezTo>
                  <a:cubicBezTo>
                    <a:pt x="352165" y="9293"/>
                    <a:pt x="361362" y="6237"/>
                    <a:pt x="370049" y="8784"/>
                  </a:cubicBezTo>
                  <a:cubicBezTo>
                    <a:pt x="378736" y="11330"/>
                    <a:pt x="386911" y="19477"/>
                    <a:pt x="384867" y="29662"/>
                  </a:cubicBezTo>
                  <a:cubicBezTo>
                    <a:pt x="368516" y="127433"/>
                    <a:pt x="315375" y="208909"/>
                    <a:pt x="311287" y="310754"/>
                  </a:cubicBezTo>
                  <a:cubicBezTo>
                    <a:pt x="303111" y="416673"/>
                    <a:pt x="311287" y="522592"/>
                    <a:pt x="323550" y="628511"/>
                  </a:cubicBezTo>
                  <a:cubicBezTo>
                    <a:pt x="331726" y="734430"/>
                    <a:pt x="339902" y="832201"/>
                    <a:pt x="380780" y="929973"/>
                  </a:cubicBezTo>
                  <a:cubicBezTo>
                    <a:pt x="399175" y="966637"/>
                    <a:pt x="417570" y="1003301"/>
                    <a:pt x="422169" y="1043403"/>
                  </a:cubicBezTo>
                  <a:lnTo>
                    <a:pt x="422165" y="1043711"/>
                  </a:lnTo>
                  <a:lnTo>
                    <a:pt x="426026" y="1043711"/>
                  </a:lnTo>
                  <a:cubicBezTo>
                    <a:pt x="470889" y="1092764"/>
                    <a:pt x="479046" y="1154082"/>
                    <a:pt x="401555" y="1170433"/>
                  </a:cubicBezTo>
                  <a:cubicBezTo>
                    <a:pt x="352614" y="1182697"/>
                    <a:pt x="303673" y="1178609"/>
                    <a:pt x="258810" y="1182697"/>
                  </a:cubicBezTo>
                  <a:cubicBezTo>
                    <a:pt x="205790" y="1186784"/>
                    <a:pt x="148691" y="1190872"/>
                    <a:pt x="95671" y="1182697"/>
                  </a:cubicBezTo>
                  <a:cubicBezTo>
                    <a:pt x="58965" y="1178609"/>
                    <a:pt x="-22604" y="1166345"/>
                    <a:pt x="5945" y="1113204"/>
                  </a:cubicBezTo>
                  <a:cubicBezTo>
                    <a:pt x="24298" y="1079479"/>
                    <a:pt x="79358" y="1059551"/>
                    <a:pt x="124667" y="1046521"/>
                  </a:cubicBezTo>
                  <a:lnTo>
                    <a:pt x="149216" y="1039835"/>
                  </a:lnTo>
                  <a:lnTo>
                    <a:pt x="131249" y="1003033"/>
                  </a:lnTo>
                  <a:cubicBezTo>
                    <a:pt x="70137" y="856874"/>
                    <a:pt x="65672" y="687738"/>
                    <a:pt x="54957" y="531064"/>
                  </a:cubicBezTo>
                  <a:cubicBezTo>
                    <a:pt x="50874" y="441536"/>
                    <a:pt x="34546" y="343869"/>
                    <a:pt x="46792" y="254341"/>
                  </a:cubicBezTo>
                  <a:cubicBezTo>
                    <a:pt x="54957" y="172952"/>
                    <a:pt x="71285" y="95633"/>
                    <a:pt x="71285" y="18313"/>
                  </a:cubicBezTo>
                  <a:cubicBezTo>
                    <a:pt x="73326" y="6105"/>
                    <a:pt x="83532" y="0"/>
                    <a:pt x="92716" y="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92"/>
            <p:cNvSpPr/>
            <p:nvPr/>
          </p:nvSpPr>
          <p:spPr bwMode="auto">
            <a:xfrm>
              <a:off x="2700338" y="5526088"/>
              <a:ext cx="231775" cy="93663"/>
            </a:xfrm>
            <a:custGeom>
              <a:avLst/>
              <a:gdLst>
                <a:gd name="T0" fmla="*/ 2147483646 w 57"/>
                <a:gd name="T1" fmla="*/ 2147483646 h 23"/>
                <a:gd name="T2" fmla="*/ 2147483646 w 57"/>
                <a:gd name="T3" fmla="*/ 2147483646 h 23"/>
                <a:gd name="T4" fmla="*/ 2147483646 w 57"/>
                <a:gd name="T5" fmla="*/ 2147483646 h 23"/>
                <a:gd name="T6" fmla="*/ 2147483646 w 57"/>
                <a:gd name="T7" fmla="*/ 2147483646 h 23"/>
                <a:gd name="T8" fmla="*/ 2147483646 w 57"/>
                <a:gd name="T9" fmla="*/ 214748364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3">
                  <a:moveTo>
                    <a:pt x="4" y="11"/>
                  </a:moveTo>
                  <a:cubicBezTo>
                    <a:pt x="16" y="23"/>
                    <a:pt x="36" y="19"/>
                    <a:pt x="51" y="20"/>
                  </a:cubicBezTo>
                  <a:cubicBezTo>
                    <a:pt x="57" y="21"/>
                    <a:pt x="57" y="12"/>
                    <a:pt x="51" y="11"/>
                  </a:cubicBezTo>
                  <a:cubicBezTo>
                    <a:pt x="38" y="10"/>
                    <a:pt x="20" y="14"/>
                    <a:pt x="10" y="4"/>
                  </a:cubicBezTo>
                  <a:cubicBezTo>
                    <a:pt x="6" y="0"/>
                    <a:pt x="0" y="6"/>
                    <a:pt x="4" y="11"/>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任意多边形 162"/>
            <p:cNvSpPr/>
            <p:nvPr/>
          </p:nvSpPr>
          <p:spPr bwMode="auto">
            <a:xfrm>
              <a:off x="2179674" y="2208388"/>
              <a:ext cx="782300" cy="612858"/>
            </a:xfrm>
            <a:custGeom>
              <a:avLst/>
              <a:gdLst>
                <a:gd name="T0" fmla="*/ 644357 w 782300"/>
                <a:gd name="T1" fmla="*/ 364716 h 612858"/>
                <a:gd name="T2" fmla="*/ 662648 w 782300"/>
                <a:gd name="T3" fmla="*/ 383070 h 612858"/>
                <a:gd name="T4" fmla="*/ 451291 w 782300"/>
                <a:gd name="T5" fmla="*/ 611475 h 612858"/>
                <a:gd name="T6" fmla="*/ 199289 w 782300"/>
                <a:gd name="T7" fmla="*/ 419778 h 612858"/>
                <a:gd name="T8" fmla="*/ 235870 w 782300"/>
                <a:gd name="T9" fmla="*/ 411621 h 612858"/>
                <a:gd name="T10" fmla="*/ 467550 w 782300"/>
                <a:gd name="T11" fmla="*/ 570689 h 612858"/>
                <a:gd name="T12" fmla="*/ 626067 w 782300"/>
                <a:gd name="T13" fmla="*/ 383070 h 612858"/>
                <a:gd name="T14" fmla="*/ 644357 w 782300"/>
                <a:gd name="T15" fmla="*/ 364716 h 612858"/>
                <a:gd name="T16" fmla="*/ 440097 w 782300"/>
                <a:gd name="T17" fmla="*/ 152375 h 612858"/>
                <a:gd name="T18" fmla="*/ 455431 w 782300"/>
                <a:gd name="T19" fmla="*/ 175295 h 612858"/>
                <a:gd name="T20" fmla="*/ 520855 w 782300"/>
                <a:gd name="T21" fmla="*/ 273085 h 612858"/>
                <a:gd name="T22" fmla="*/ 537211 w 782300"/>
                <a:gd name="T23" fmla="*/ 317905 h 612858"/>
                <a:gd name="T24" fmla="*/ 434986 w 782300"/>
                <a:gd name="T25" fmla="*/ 383099 h 612858"/>
                <a:gd name="T26" fmla="*/ 434986 w 782300"/>
                <a:gd name="T27" fmla="*/ 346427 h 612858"/>
                <a:gd name="T28" fmla="*/ 500410 w 782300"/>
                <a:gd name="T29" fmla="*/ 317905 h 612858"/>
                <a:gd name="T30" fmla="*/ 459520 w 782300"/>
                <a:gd name="T31" fmla="*/ 277159 h 612858"/>
                <a:gd name="T32" fmla="*/ 418630 w 782300"/>
                <a:gd name="T33" fmla="*/ 163071 h 612858"/>
                <a:gd name="T34" fmla="*/ 440097 w 782300"/>
                <a:gd name="T35" fmla="*/ 152375 h 612858"/>
                <a:gd name="T36" fmla="*/ 63956 w 782300"/>
                <a:gd name="T37" fmla="*/ 125330 h 612858"/>
                <a:gd name="T38" fmla="*/ 101756 w 782300"/>
                <a:gd name="T39" fmla="*/ 172130 h 612858"/>
                <a:gd name="T40" fmla="*/ 63956 w 782300"/>
                <a:gd name="T41" fmla="*/ 218930 h 612858"/>
                <a:gd name="T42" fmla="*/ 26156 w 782300"/>
                <a:gd name="T43" fmla="*/ 172130 h 612858"/>
                <a:gd name="T44" fmla="*/ 63956 w 782300"/>
                <a:gd name="T45" fmla="*/ 125330 h 612858"/>
                <a:gd name="T46" fmla="*/ 733688 w 782300"/>
                <a:gd name="T47" fmla="*/ 107011 h 612858"/>
                <a:gd name="T48" fmla="*/ 771488 w 782300"/>
                <a:gd name="T49" fmla="*/ 153811 h 612858"/>
                <a:gd name="T50" fmla="*/ 733688 w 782300"/>
                <a:gd name="T51" fmla="*/ 200611 h 612858"/>
                <a:gd name="T52" fmla="*/ 695888 w 782300"/>
                <a:gd name="T53" fmla="*/ 153811 h 612858"/>
                <a:gd name="T54" fmla="*/ 733688 w 782300"/>
                <a:gd name="T55" fmla="*/ 107011 h 612858"/>
                <a:gd name="T56" fmla="*/ 50752 w 782300"/>
                <a:gd name="T57" fmla="*/ 1098 h 612858"/>
                <a:gd name="T58" fmla="*/ 104931 w 782300"/>
                <a:gd name="T59" fmla="*/ 16451 h 612858"/>
                <a:gd name="T60" fmla="*/ 84486 w 782300"/>
                <a:gd name="T61" fmla="*/ 49203 h 612858"/>
                <a:gd name="T62" fmla="*/ 35418 w 782300"/>
                <a:gd name="T63" fmla="*/ 49203 h 612858"/>
                <a:gd name="T64" fmla="*/ 2706 w 782300"/>
                <a:gd name="T65" fmla="*/ 28733 h 612858"/>
                <a:gd name="T66" fmla="*/ 50752 w 782300"/>
                <a:gd name="T67" fmla="*/ 1098 h 612858"/>
                <a:gd name="T68" fmla="*/ 723033 w 782300"/>
                <a:gd name="T69" fmla="*/ 22 h 612858"/>
                <a:gd name="T70" fmla="*/ 777442 w 782300"/>
                <a:gd name="T71" fmla="*/ 24271 h 612858"/>
                <a:gd name="T72" fmla="*/ 748966 w 782300"/>
                <a:gd name="T73" fmla="*/ 49036 h 612858"/>
                <a:gd name="T74" fmla="*/ 704219 w 782300"/>
                <a:gd name="T75" fmla="*/ 44909 h 612858"/>
                <a:gd name="T76" fmla="*/ 671675 w 782300"/>
                <a:gd name="T77" fmla="*/ 28399 h 612858"/>
                <a:gd name="T78" fmla="*/ 723033 w 782300"/>
                <a:gd name="T79" fmla="*/ 22 h 61285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82300" h="612858">
                  <a:moveTo>
                    <a:pt x="644357" y="364716"/>
                  </a:moveTo>
                  <a:cubicBezTo>
                    <a:pt x="653502" y="364716"/>
                    <a:pt x="662648" y="370834"/>
                    <a:pt x="662648" y="383070"/>
                  </a:cubicBezTo>
                  <a:cubicBezTo>
                    <a:pt x="666712" y="505430"/>
                    <a:pt x="569163" y="599239"/>
                    <a:pt x="451291" y="611475"/>
                  </a:cubicBezTo>
                  <a:cubicBezTo>
                    <a:pt x="313097" y="623711"/>
                    <a:pt x="223677" y="554374"/>
                    <a:pt x="199289" y="419778"/>
                  </a:cubicBezTo>
                  <a:cubicBezTo>
                    <a:pt x="195225" y="395306"/>
                    <a:pt x="231806" y="387149"/>
                    <a:pt x="235870" y="411621"/>
                  </a:cubicBezTo>
                  <a:cubicBezTo>
                    <a:pt x="256193" y="529902"/>
                    <a:pt x="341548" y="603318"/>
                    <a:pt x="467550" y="570689"/>
                  </a:cubicBezTo>
                  <a:cubicBezTo>
                    <a:pt x="556969" y="546217"/>
                    <a:pt x="626067" y="485037"/>
                    <a:pt x="626067" y="383070"/>
                  </a:cubicBezTo>
                  <a:cubicBezTo>
                    <a:pt x="626067" y="370834"/>
                    <a:pt x="635212" y="364716"/>
                    <a:pt x="644357" y="364716"/>
                  </a:cubicBezTo>
                  <a:close/>
                  <a:moveTo>
                    <a:pt x="440097" y="152375"/>
                  </a:moveTo>
                  <a:cubicBezTo>
                    <a:pt x="449298" y="154922"/>
                    <a:pt x="457476" y="163071"/>
                    <a:pt x="455431" y="175295"/>
                  </a:cubicBezTo>
                  <a:cubicBezTo>
                    <a:pt x="439075" y="228264"/>
                    <a:pt x="488143" y="248637"/>
                    <a:pt x="520855" y="273085"/>
                  </a:cubicBezTo>
                  <a:cubicBezTo>
                    <a:pt x="537211" y="285309"/>
                    <a:pt x="541300" y="301607"/>
                    <a:pt x="537211" y="317905"/>
                  </a:cubicBezTo>
                  <a:cubicBezTo>
                    <a:pt x="524944" y="366800"/>
                    <a:pt x="484054" y="387173"/>
                    <a:pt x="434986" y="383099"/>
                  </a:cubicBezTo>
                  <a:cubicBezTo>
                    <a:pt x="410452" y="379024"/>
                    <a:pt x="410452" y="342353"/>
                    <a:pt x="434986" y="346427"/>
                  </a:cubicBezTo>
                  <a:cubicBezTo>
                    <a:pt x="455431" y="346427"/>
                    <a:pt x="492232" y="346427"/>
                    <a:pt x="500410" y="317905"/>
                  </a:cubicBezTo>
                  <a:cubicBezTo>
                    <a:pt x="504499" y="297532"/>
                    <a:pt x="471787" y="289383"/>
                    <a:pt x="459520" y="277159"/>
                  </a:cubicBezTo>
                  <a:cubicBezTo>
                    <a:pt x="426808" y="248637"/>
                    <a:pt x="406363" y="207891"/>
                    <a:pt x="418630" y="163071"/>
                  </a:cubicBezTo>
                  <a:cubicBezTo>
                    <a:pt x="420675" y="152885"/>
                    <a:pt x="430897" y="149829"/>
                    <a:pt x="440097" y="152375"/>
                  </a:cubicBezTo>
                  <a:close/>
                  <a:moveTo>
                    <a:pt x="63956" y="125330"/>
                  </a:moveTo>
                  <a:cubicBezTo>
                    <a:pt x="84832" y="125330"/>
                    <a:pt x="101756" y="146283"/>
                    <a:pt x="101756" y="172130"/>
                  </a:cubicBezTo>
                  <a:cubicBezTo>
                    <a:pt x="101756" y="197977"/>
                    <a:pt x="84832" y="218930"/>
                    <a:pt x="63956" y="218930"/>
                  </a:cubicBezTo>
                  <a:cubicBezTo>
                    <a:pt x="43080" y="218930"/>
                    <a:pt x="26156" y="197977"/>
                    <a:pt x="26156" y="172130"/>
                  </a:cubicBezTo>
                  <a:cubicBezTo>
                    <a:pt x="26156" y="146283"/>
                    <a:pt x="43080" y="125330"/>
                    <a:pt x="63956" y="125330"/>
                  </a:cubicBezTo>
                  <a:close/>
                  <a:moveTo>
                    <a:pt x="733688" y="107011"/>
                  </a:moveTo>
                  <a:cubicBezTo>
                    <a:pt x="754564" y="107011"/>
                    <a:pt x="771488" y="127964"/>
                    <a:pt x="771488" y="153811"/>
                  </a:cubicBezTo>
                  <a:cubicBezTo>
                    <a:pt x="771488" y="179658"/>
                    <a:pt x="754564" y="200611"/>
                    <a:pt x="733688" y="200611"/>
                  </a:cubicBezTo>
                  <a:cubicBezTo>
                    <a:pt x="712812" y="200611"/>
                    <a:pt x="695888" y="179658"/>
                    <a:pt x="695888" y="153811"/>
                  </a:cubicBezTo>
                  <a:cubicBezTo>
                    <a:pt x="695888" y="127964"/>
                    <a:pt x="712812" y="107011"/>
                    <a:pt x="733688" y="107011"/>
                  </a:cubicBezTo>
                  <a:close/>
                  <a:moveTo>
                    <a:pt x="50752" y="1098"/>
                  </a:moveTo>
                  <a:cubicBezTo>
                    <a:pt x="69152" y="74"/>
                    <a:pt x="88575" y="6215"/>
                    <a:pt x="104931" y="16451"/>
                  </a:cubicBezTo>
                  <a:cubicBezTo>
                    <a:pt x="125376" y="28733"/>
                    <a:pt x="104931" y="61486"/>
                    <a:pt x="84486" y="49203"/>
                  </a:cubicBezTo>
                  <a:cubicBezTo>
                    <a:pt x="72219" y="41015"/>
                    <a:pt x="47685" y="28733"/>
                    <a:pt x="35418" y="49203"/>
                  </a:cubicBezTo>
                  <a:cubicBezTo>
                    <a:pt x="23151" y="69674"/>
                    <a:pt x="-9561" y="53297"/>
                    <a:pt x="2706" y="28733"/>
                  </a:cubicBezTo>
                  <a:cubicBezTo>
                    <a:pt x="14973" y="10309"/>
                    <a:pt x="32351" y="2121"/>
                    <a:pt x="50752" y="1098"/>
                  </a:cubicBezTo>
                  <a:close/>
                  <a:moveTo>
                    <a:pt x="723033" y="22"/>
                  </a:moveTo>
                  <a:cubicBezTo>
                    <a:pt x="742864" y="538"/>
                    <a:pt x="763204" y="9825"/>
                    <a:pt x="777442" y="24271"/>
                  </a:cubicBezTo>
                  <a:cubicBezTo>
                    <a:pt x="793714" y="40781"/>
                    <a:pt x="765238" y="69674"/>
                    <a:pt x="748966" y="49036"/>
                  </a:cubicBezTo>
                  <a:cubicBezTo>
                    <a:pt x="740831" y="36654"/>
                    <a:pt x="716423" y="28399"/>
                    <a:pt x="704219" y="44909"/>
                  </a:cubicBezTo>
                  <a:cubicBezTo>
                    <a:pt x="692015" y="69674"/>
                    <a:pt x="663539" y="49036"/>
                    <a:pt x="671675" y="28399"/>
                  </a:cubicBezTo>
                  <a:cubicBezTo>
                    <a:pt x="683879" y="7761"/>
                    <a:pt x="703202" y="-494"/>
                    <a:pt x="723033" y="22"/>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任意多边形 170"/>
            <p:cNvSpPr/>
            <p:nvPr/>
          </p:nvSpPr>
          <p:spPr bwMode="auto">
            <a:xfrm>
              <a:off x="1812919" y="1488111"/>
              <a:ext cx="1507603" cy="1560410"/>
            </a:xfrm>
            <a:custGeom>
              <a:avLst/>
              <a:gdLst>
                <a:gd name="T0" fmla="*/ 88451 w 1507603"/>
                <a:gd name="T1" fmla="*/ 988543 h 1560410"/>
                <a:gd name="T2" fmla="*/ 154536 w 1507603"/>
                <a:gd name="T3" fmla="*/ 847632 h 1560410"/>
                <a:gd name="T4" fmla="*/ 1394100 w 1507603"/>
                <a:gd name="T5" fmla="*/ 810743 h 1560410"/>
                <a:gd name="T6" fmla="*/ 1355486 w 1507603"/>
                <a:gd name="T7" fmla="*/ 859007 h 1560410"/>
                <a:gd name="T8" fmla="*/ 1469462 w 1507603"/>
                <a:gd name="T9" fmla="*/ 891741 h 1560410"/>
                <a:gd name="T10" fmla="*/ 682900 w 1507603"/>
                <a:gd name="T11" fmla="*/ 496129 h 1560410"/>
                <a:gd name="T12" fmla="*/ 560719 w 1507603"/>
                <a:gd name="T13" fmla="*/ 654583 h 1560410"/>
                <a:gd name="T14" fmla="*/ 499628 w 1507603"/>
                <a:gd name="T15" fmla="*/ 544884 h 1560410"/>
                <a:gd name="T16" fmla="*/ 457373 w 1507603"/>
                <a:gd name="T17" fmla="*/ 585640 h 1560410"/>
                <a:gd name="T18" fmla="*/ 297773 w 1507603"/>
                <a:gd name="T19" fmla="*/ 564246 h 1560410"/>
                <a:gd name="T20" fmla="*/ 287846 w 1507603"/>
                <a:gd name="T21" fmla="*/ 524569 h 1560410"/>
                <a:gd name="T22" fmla="*/ 194364 w 1507603"/>
                <a:gd name="T23" fmla="*/ 652742 h 1560410"/>
                <a:gd name="T24" fmla="*/ 589941 w 1507603"/>
                <a:gd name="T25" fmla="*/ 1490298 h 1560410"/>
                <a:gd name="T26" fmla="*/ 1318363 w 1507603"/>
                <a:gd name="T27" fmla="*/ 974388 h 1560410"/>
                <a:gd name="T28" fmla="*/ 1319323 w 1507603"/>
                <a:gd name="T29" fmla="*/ 928245 h 1560410"/>
                <a:gd name="T30" fmla="*/ 1309081 w 1507603"/>
                <a:gd name="T31" fmla="*/ 659662 h 1560410"/>
                <a:gd name="T32" fmla="*/ 1190523 w 1507603"/>
                <a:gd name="T33" fmla="*/ 603701 h 1560410"/>
                <a:gd name="T34" fmla="*/ 1187918 w 1507603"/>
                <a:gd name="T35" fmla="*/ 548947 h 1560410"/>
                <a:gd name="T36" fmla="*/ 1156863 w 1507603"/>
                <a:gd name="T37" fmla="*/ 645441 h 1560410"/>
                <a:gd name="T38" fmla="*/ 1023609 w 1507603"/>
                <a:gd name="T39" fmla="*/ 586682 h 1560410"/>
                <a:gd name="T40" fmla="*/ 1022782 w 1507603"/>
                <a:gd name="T41" fmla="*/ 573769 h 1560410"/>
                <a:gd name="T42" fmla="*/ 894682 w 1507603"/>
                <a:gd name="T43" fmla="*/ 678961 h 1560410"/>
                <a:gd name="T44" fmla="*/ 847336 w 1507603"/>
                <a:gd name="T45" fmla="*/ 576562 h 1560410"/>
                <a:gd name="T46" fmla="*/ 844855 w 1507603"/>
                <a:gd name="T47" fmla="*/ 568690 h 1560410"/>
                <a:gd name="T48" fmla="*/ 723627 w 1507603"/>
                <a:gd name="T49" fmla="*/ 670835 h 1560410"/>
                <a:gd name="T50" fmla="*/ 711409 w 1507603"/>
                <a:gd name="T51" fmla="*/ 504254 h 1560410"/>
                <a:gd name="T52" fmla="*/ 235694 w 1507603"/>
                <a:gd name="T53" fmla="*/ 215998 h 1560410"/>
                <a:gd name="T54" fmla="*/ 91250 w 1507603"/>
                <a:gd name="T55" fmla="*/ 802231 h 1560410"/>
                <a:gd name="T56" fmla="*/ 145920 w 1507603"/>
                <a:gd name="T57" fmla="*/ 785823 h 1560410"/>
                <a:gd name="T58" fmla="*/ 124683 w 1507603"/>
                <a:gd name="T59" fmla="*/ 652107 h 1560410"/>
                <a:gd name="T60" fmla="*/ 154643 w 1507603"/>
                <a:gd name="T61" fmla="*/ 626600 h 1560410"/>
                <a:gd name="T62" fmla="*/ 295992 w 1507603"/>
                <a:gd name="T63" fmla="*/ 504254 h 1560410"/>
                <a:gd name="T64" fmla="*/ 336112 w 1507603"/>
                <a:gd name="T65" fmla="*/ 652590 h 1560410"/>
                <a:gd name="T66" fmla="*/ 336112 w 1507603"/>
                <a:gd name="T67" fmla="*/ 652590 h 1560410"/>
                <a:gd name="T68" fmla="*/ 503700 w 1507603"/>
                <a:gd name="T69" fmla="*/ 524569 h 1560410"/>
                <a:gd name="T70" fmla="*/ 686973 w 1507603"/>
                <a:gd name="T71" fmla="*/ 479877 h 1560410"/>
                <a:gd name="T72" fmla="*/ 739918 w 1507603"/>
                <a:gd name="T73" fmla="*/ 630205 h 1560410"/>
                <a:gd name="T74" fmla="*/ 947627 w 1507603"/>
                <a:gd name="T75" fmla="*/ 613954 h 1560410"/>
                <a:gd name="T76" fmla="*/ 1126827 w 1507603"/>
                <a:gd name="T77" fmla="*/ 622080 h 1560410"/>
                <a:gd name="T78" fmla="*/ 1306027 w 1507603"/>
                <a:gd name="T79" fmla="*/ 613954 h 1560410"/>
                <a:gd name="T80" fmla="*/ 1354360 w 1507603"/>
                <a:gd name="T81" fmla="*/ 620241 h 1560410"/>
                <a:gd name="T82" fmla="*/ 1353640 w 1507603"/>
                <a:gd name="T83" fmla="*/ 750695 h 1560410"/>
                <a:gd name="T84" fmla="*/ 1415793 w 1507603"/>
                <a:gd name="T85" fmla="*/ 778863 h 1560410"/>
                <a:gd name="T86" fmla="*/ 1273542 w 1507603"/>
                <a:gd name="T87" fmla="*/ 179365 h 1560410"/>
                <a:gd name="T88" fmla="*/ 1338662 w 1507603"/>
                <a:gd name="T89" fmla="*/ 191576 h 1560410"/>
                <a:gd name="T90" fmla="*/ 1456000 w 1507603"/>
                <a:gd name="T91" fmla="*/ 800148 h 1560410"/>
                <a:gd name="T92" fmla="*/ 1357745 w 1507603"/>
                <a:gd name="T93" fmla="*/ 993567 h 1560410"/>
                <a:gd name="T94" fmla="*/ 638838 w 1507603"/>
                <a:gd name="T95" fmla="*/ 1543245 h 1560410"/>
                <a:gd name="T96" fmla="*/ 179357 w 1507603"/>
                <a:gd name="T97" fmla="*/ 1015251 h 1560410"/>
                <a:gd name="T98" fmla="*/ 19055 w 1507603"/>
                <a:gd name="T99" fmla="*/ 923404 h 1560410"/>
                <a:gd name="T100" fmla="*/ 44404 w 1507603"/>
                <a:gd name="T101" fmla="*/ 830617 h 156041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07603" h="1560410">
                  <a:moveTo>
                    <a:pt x="103440" y="838100"/>
                  </a:moveTo>
                  <a:cubicBezTo>
                    <a:pt x="70337" y="842489"/>
                    <a:pt x="52733" y="880657"/>
                    <a:pt x="55794" y="923404"/>
                  </a:cubicBezTo>
                  <a:cubicBezTo>
                    <a:pt x="59876" y="947831"/>
                    <a:pt x="68041" y="976329"/>
                    <a:pt x="88451" y="988543"/>
                  </a:cubicBezTo>
                  <a:cubicBezTo>
                    <a:pt x="102739" y="996685"/>
                    <a:pt x="119067" y="996685"/>
                    <a:pt x="135396" y="992614"/>
                  </a:cubicBezTo>
                  <a:lnTo>
                    <a:pt x="172503" y="976524"/>
                  </a:lnTo>
                  <a:lnTo>
                    <a:pt x="154536" y="847632"/>
                  </a:lnTo>
                  <a:lnTo>
                    <a:pt x="141519" y="846051"/>
                  </a:lnTo>
                  <a:cubicBezTo>
                    <a:pt x="127232" y="838927"/>
                    <a:pt x="114475" y="836637"/>
                    <a:pt x="103440" y="838100"/>
                  </a:cubicBezTo>
                  <a:close/>
                  <a:moveTo>
                    <a:pt x="1394100" y="810743"/>
                  </a:moveTo>
                  <a:cubicBezTo>
                    <a:pt x="1379843" y="808196"/>
                    <a:pt x="1365585" y="810233"/>
                    <a:pt x="1355401" y="822459"/>
                  </a:cubicBezTo>
                  <a:lnTo>
                    <a:pt x="1354870" y="822855"/>
                  </a:lnTo>
                  <a:lnTo>
                    <a:pt x="1355486" y="859007"/>
                  </a:lnTo>
                  <a:lnTo>
                    <a:pt x="1359254" y="957630"/>
                  </a:lnTo>
                  <a:lnTo>
                    <a:pt x="1376660" y="958220"/>
                  </a:lnTo>
                  <a:cubicBezTo>
                    <a:pt x="1419051" y="954400"/>
                    <a:pt x="1469462" y="934532"/>
                    <a:pt x="1469462" y="891741"/>
                  </a:cubicBezTo>
                  <a:cubicBezTo>
                    <a:pt x="1469462" y="867288"/>
                    <a:pt x="1457241" y="838761"/>
                    <a:pt x="1432799" y="826535"/>
                  </a:cubicBezTo>
                  <a:cubicBezTo>
                    <a:pt x="1422615" y="820422"/>
                    <a:pt x="1408358" y="813290"/>
                    <a:pt x="1394100" y="810743"/>
                  </a:cubicBezTo>
                  <a:close/>
                  <a:moveTo>
                    <a:pt x="682900" y="496129"/>
                  </a:moveTo>
                  <a:lnTo>
                    <a:pt x="684104" y="540390"/>
                  </a:lnTo>
                  <a:lnTo>
                    <a:pt x="679846" y="546027"/>
                  </a:lnTo>
                  <a:cubicBezTo>
                    <a:pt x="647009" y="591354"/>
                    <a:pt x="609591" y="642394"/>
                    <a:pt x="560719" y="654583"/>
                  </a:cubicBezTo>
                  <a:cubicBezTo>
                    <a:pt x="508791" y="666772"/>
                    <a:pt x="498101" y="617255"/>
                    <a:pt x="485691" y="576308"/>
                  </a:cubicBezTo>
                  <a:lnTo>
                    <a:pt x="480402" y="563428"/>
                  </a:lnTo>
                  <a:lnTo>
                    <a:pt x="499628" y="544884"/>
                  </a:lnTo>
                  <a:cubicBezTo>
                    <a:pt x="491482" y="544884"/>
                    <a:pt x="483337" y="540821"/>
                    <a:pt x="471119" y="540821"/>
                  </a:cubicBezTo>
                  <a:lnTo>
                    <a:pt x="480402" y="563428"/>
                  </a:lnTo>
                  <a:lnTo>
                    <a:pt x="457373" y="585640"/>
                  </a:lnTo>
                  <a:cubicBezTo>
                    <a:pt x="417664" y="629444"/>
                    <a:pt x="382537" y="678961"/>
                    <a:pt x="324501" y="703338"/>
                  </a:cubicBezTo>
                  <a:cubicBezTo>
                    <a:pt x="312283" y="707401"/>
                    <a:pt x="300064" y="699275"/>
                    <a:pt x="300064" y="687086"/>
                  </a:cubicBezTo>
                  <a:cubicBezTo>
                    <a:pt x="297010" y="644426"/>
                    <a:pt x="303119" y="604050"/>
                    <a:pt x="297773" y="564246"/>
                  </a:cubicBezTo>
                  <a:lnTo>
                    <a:pt x="295542" y="555329"/>
                  </a:lnTo>
                  <a:lnTo>
                    <a:pt x="316355" y="536758"/>
                  </a:lnTo>
                  <a:cubicBezTo>
                    <a:pt x="304137" y="532695"/>
                    <a:pt x="295992" y="528632"/>
                    <a:pt x="287846" y="524569"/>
                  </a:cubicBezTo>
                  <a:lnTo>
                    <a:pt x="295542" y="555329"/>
                  </a:lnTo>
                  <a:lnTo>
                    <a:pt x="274164" y="574404"/>
                  </a:lnTo>
                  <a:cubicBezTo>
                    <a:pt x="247819" y="601447"/>
                    <a:pt x="223764" y="630777"/>
                    <a:pt x="194364" y="652742"/>
                  </a:cubicBezTo>
                  <a:lnTo>
                    <a:pt x="166080" y="667856"/>
                  </a:lnTo>
                  <a:lnTo>
                    <a:pt x="197428" y="894072"/>
                  </a:lnTo>
                  <a:cubicBezTo>
                    <a:pt x="235438" y="1151234"/>
                    <a:pt x="302671" y="1398659"/>
                    <a:pt x="589941" y="1490298"/>
                  </a:cubicBezTo>
                  <a:cubicBezTo>
                    <a:pt x="830352" y="1571755"/>
                    <a:pt x="1099286" y="1469934"/>
                    <a:pt x="1237827" y="1258146"/>
                  </a:cubicBezTo>
                  <a:cubicBezTo>
                    <a:pt x="1286725" y="1181780"/>
                    <a:pt x="1310409" y="1103124"/>
                    <a:pt x="1317476" y="1017021"/>
                  </a:cubicBezTo>
                  <a:lnTo>
                    <a:pt x="1318363" y="974388"/>
                  </a:lnTo>
                  <a:lnTo>
                    <a:pt x="1318230" y="972229"/>
                  </a:lnTo>
                  <a:lnTo>
                    <a:pt x="1318414" y="971941"/>
                  </a:lnTo>
                  <a:lnTo>
                    <a:pt x="1319323" y="928245"/>
                  </a:lnTo>
                  <a:cubicBezTo>
                    <a:pt x="1316266" y="851879"/>
                    <a:pt x="1310918" y="777804"/>
                    <a:pt x="1318749" y="704302"/>
                  </a:cubicBezTo>
                  <a:lnTo>
                    <a:pt x="1329307" y="643769"/>
                  </a:lnTo>
                  <a:lnTo>
                    <a:pt x="1309081" y="659662"/>
                  </a:lnTo>
                  <a:cubicBezTo>
                    <a:pt x="1285663" y="673882"/>
                    <a:pt x="1259190" y="680992"/>
                    <a:pt x="1228645" y="674898"/>
                  </a:cubicBezTo>
                  <a:cubicBezTo>
                    <a:pt x="1204209" y="668803"/>
                    <a:pt x="1195045" y="645441"/>
                    <a:pt x="1191481" y="619540"/>
                  </a:cubicBezTo>
                  <a:lnTo>
                    <a:pt x="1190523" y="603701"/>
                  </a:lnTo>
                  <a:lnTo>
                    <a:pt x="1191163" y="602908"/>
                  </a:lnTo>
                  <a:cubicBezTo>
                    <a:pt x="1201663" y="588052"/>
                    <a:pt x="1211336" y="573324"/>
                    <a:pt x="1220500" y="561136"/>
                  </a:cubicBezTo>
                  <a:cubicBezTo>
                    <a:pt x="1212354" y="557073"/>
                    <a:pt x="1200136" y="553010"/>
                    <a:pt x="1187918" y="548947"/>
                  </a:cubicBezTo>
                  <a:cubicBezTo>
                    <a:pt x="1188936" y="557073"/>
                    <a:pt x="1188936" y="568246"/>
                    <a:pt x="1189127" y="580625"/>
                  </a:cubicBezTo>
                  <a:lnTo>
                    <a:pt x="1190523" y="603701"/>
                  </a:lnTo>
                  <a:lnTo>
                    <a:pt x="1156863" y="645441"/>
                  </a:lnTo>
                  <a:cubicBezTo>
                    <a:pt x="1131918" y="670835"/>
                    <a:pt x="1102391" y="687087"/>
                    <a:pt x="1065736" y="674898"/>
                  </a:cubicBezTo>
                  <a:cubicBezTo>
                    <a:pt x="1041300" y="668803"/>
                    <a:pt x="1030100" y="644426"/>
                    <a:pt x="1025518" y="616493"/>
                  </a:cubicBezTo>
                  <a:lnTo>
                    <a:pt x="1023609" y="586682"/>
                  </a:lnTo>
                  <a:lnTo>
                    <a:pt x="1053518" y="553010"/>
                  </a:lnTo>
                  <a:cubicBezTo>
                    <a:pt x="1045373" y="548947"/>
                    <a:pt x="1033154" y="544884"/>
                    <a:pt x="1025009" y="536758"/>
                  </a:cubicBezTo>
                  <a:cubicBezTo>
                    <a:pt x="1023991" y="546915"/>
                    <a:pt x="1022973" y="559866"/>
                    <a:pt x="1022782" y="573769"/>
                  </a:cubicBezTo>
                  <a:lnTo>
                    <a:pt x="1023609" y="586682"/>
                  </a:lnTo>
                  <a:lnTo>
                    <a:pt x="1021827" y="588687"/>
                  </a:lnTo>
                  <a:cubicBezTo>
                    <a:pt x="986318" y="632491"/>
                    <a:pt x="940500" y="691149"/>
                    <a:pt x="894682" y="678961"/>
                  </a:cubicBezTo>
                  <a:cubicBezTo>
                    <a:pt x="864136" y="670835"/>
                    <a:pt x="851918" y="644426"/>
                    <a:pt x="847336" y="614462"/>
                  </a:cubicBezTo>
                  <a:lnTo>
                    <a:pt x="845411" y="578947"/>
                  </a:lnTo>
                  <a:lnTo>
                    <a:pt x="847336" y="576562"/>
                  </a:lnTo>
                  <a:cubicBezTo>
                    <a:pt x="858791" y="561897"/>
                    <a:pt x="869227" y="548947"/>
                    <a:pt x="878391" y="540821"/>
                  </a:cubicBezTo>
                  <a:cubicBezTo>
                    <a:pt x="866173" y="536758"/>
                    <a:pt x="858027" y="532695"/>
                    <a:pt x="845809" y="528632"/>
                  </a:cubicBezTo>
                  <a:cubicBezTo>
                    <a:pt x="845809" y="539805"/>
                    <a:pt x="845045" y="553771"/>
                    <a:pt x="844855" y="568690"/>
                  </a:cubicBezTo>
                  <a:lnTo>
                    <a:pt x="845411" y="578947"/>
                  </a:lnTo>
                  <a:lnTo>
                    <a:pt x="810173" y="622587"/>
                  </a:lnTo>
                  <a:cubicBezTo>
                    <a:pt x="783700" y="652552"/>
                    <a:pt x="754173" y="676929"/>
                    <a:pt x="723627" y="670835"/>
                  </a:cubicBezTo>
                  <a:cubicBezTo>
                    <a:pt x="677809" y="661693"/>
                    <a:pt x="682391" y="593131"/>
                    <a:pt x="684109" y="540567"/>
                  </a:cubicBezTo>
                  <a:lnTo>
                    <a:pt x="684104" y="540390"/>
                  </a:lnTo>
                  <a:lnTo>
                    <a:pt x="711409" y="504254"/>
                  </a:lnTo>
                  <a:cubicBezTo>
                    <a:pt x="703264" y="504254"/>
                    <a:pt x="691046" y="500192"/>
                    <a:pt x="682900" y="496129"/>
                  </a:cubicBezTo>
                  <a:close/>
                  <a:moveTo>
                    <a:pt x="777003" y="36904"/>
                  </a:moveTo>
                  <a:cubicBezTo>
                    <a:pt x="589783" y="45045"/>
                    <a:pt x="378143" y="93889"/>
                    <a:pt x="235694" y="215998"/>
                  </a:cubicBezTo>
                  <a:cubicBezTo>
                    <a:pt x="78999" y="347775"/>
                    <a:pt x="3322" y="538762"/>
                    <a:pt x="49563" y="731697"/>
                  </a:cubicBezTo>
                  <a:lnTo>
                    <a:pt x="75510" y="809951"/>
                  </a:lnTo>
                  <a:lnTo>
                    <a:pt x="91250" y="802231"/>
                  </a:lnTo>
                  <a:cubicBezTo>
                    <a:pt x="105147" y="799631"/>
                    <a:pt x="119546" y="800537"/>
                    <a:pt x="133802" y="803877"/>
                  </a:cubicBezTo>
                  <a:lnTo>
                    <a:pt x="149168" y="809124"/>
                  </a:lnTo>
                  <a:lnTo>
                    <a:pt x="145920" y="785823"/>
                  </a:lnTo>
                  <a:lnTo>
                    <a:pt x="129527" y="674993"/>
                  </a:lnTo>
                  <a:lnTo>
                    <a:pt x="122901" y="665248"/>
                  </a:lnTo>
                  <a:cubicBezTo>
                    <a:pt x="121883" y="660931"/>
                    <a:pt x="122392" y="656234"/>
                    <a:pt x="124683" y="652107"/>
                  </a:cubicBezTo>
                  <a:lnTo>
                    <a:pt x="125991" y="651088"/>
                  </a:lnTo>
                  <a:lnTo>
                    <a:pt x="125419" y="647219"/>
                  </a:lnTo>
                  <a:cubicBezTo>
                    <a:pt x="125419" y="628891"/>
                    <a:pt x="143755" y="619727"/>
                    <a:pt x="154643" y="626600"/>
                  </a:cubicBezTo>
                  <a:lnTo>
                    <a:pt x="157403" y="631221"/>
                  </a:lnTo>
                  <a:lnTo>
                    <a:pt x="181446" y="617953"/>
                  </a:lnTo>
                  <a:cubicBezTo>
                    <a:pt x="221919" y="585767"/>
                    <a:pt x="253228" y="534726"/>
                    <a:pt x="295992" y="504254"/>
                  </a:cubicBezTo>
                  <a:cubicBezTo>
                    <a:pt x="308210" y="500192"/>
                    <a:pt x="320428" y="504254"/>
                    <a:pt x="324501" y="516443"/>
                  </a:cubicBezTo>
                  <a:cubicBezTo>
                    <a:pt x="332646" y="544884"/>
                    <a:pt x="334683" y="572309"/>
                    <a:pt x="335192" y="600241"/>
                  </a:cubicBezTo>
                  <a:lnTo>
                    <a:pt x="336112" y="652590"/>
                  </a:lnTo>
                  <a:lnTo>
                    <a:pt x="308210" y="670835"/>
                  </a:lnTo>
                  <a:cubicBezTo>
                    <a:pt x="316355" y="674898"/>
                    <a:pt x="324501" y="678961"/>
                    <a:pt x="336719" y="687086"/>
                  </a:cubicBezTo>
                  <a:lnTo>
                    <a:pt x="336112" y="652590"/>
                  </a:lnTo>
                  <a:lnTo>
                    <a:pt x="355492" y="639918"/>
                  </a:lnTo>
                  <a:cubicBezTo>
                    <a:pt x="398828" y="603542"/>
                    <a:pt x="432428" y="554025"/>
                    <a:pt x="475191" y="520506"/>
                  </a:cubicBezTo>
                  <a:cubicBezTo>
                    <a:pt x="483337" y="512380"/>
                    <a:pt x="495555" y="512380"/>
                    <a:pt x="503700" y="524569"/>
                  </a:cubicBezTo>
                  <a:cubicBezTo>
                    <a:pt x="515919" y="544884"/>
                    <a:pt x="519991" y="565198"/>
                    <a:pt x="528137" y="589576"/>
                  </a:cubicBezTo>
                  <a:cubicBezTo>
                    <a:pt x="540355" y="634268"/>
                    <a:pt x="581082" y="605828"/>
                    <a:pt x="601446" y="581450"/>
                  </a:cubicBezTo>
                  <a:cubicBezTo>
                    <a:pt x="629955" y="548947"/>
                    <a:pt x="658464" y="512380"/>
                    <a:pt x="686973" y="479877"/>
                  </a:cubicBezTo>
                  <a:cubicBezTo>
                    <a:pt x="689009" y="476830"/>
                    <a:pt x="691809" y="475052"/>
                    <a:pt x="694864" y="474290"/>
                  </a:cubicBezTo>
                  <a:cubicBezTo>
                    <a:pt x="704028" y="472005"/>
                    <a:pt x="715482" y="478861"/>
                    <a:pt x="715482" y="488003"/>
                  </a:cubicBezTo>
                  <a:cubicBezTo>
                    <a:pt x="719555" y="504254"/>
                    <a:pt x="727700" y="642394"/>
                    <a:pt x="739918" y="630205"/>
                  </a:cubicBezTo>
                  <a:cubicBezTo>
                    <a:pt x="784718" y="597702"/>
                    <a:pt x="809155" y="548947"/>
                    <a:pt x="849882" y="516443"/>
                  </a:cubicBezTo>
                  <a:cubicBezTo>
                    <a:pt x="862100" y="504254"/>
                    <a:pt x="882464" y="512380"/>
                    <a:pt x="882464" y="528632"/>
                  </a:cubicBezTo>
                  <a:cubicBezTo>
                    <a:pt x="882464" y="561136"/>
                    <a:pt x="882464" y="678961"/>
                    <a:pt x="947627" y="613954"/>
                  </a:cubicBezTo>
                  <a:cubicBezTo>
                    <a:pt x="976136" y="585513"/>
                    <a:pt x="996500" y="553010"/>
                    <a:pt x="1029082" y="524569"/>
                  </a:cubicBezTo>
                  <a:cubicBezTo>
                    <a:pt x="1041300" y="516443"/>
                    <a:pt x="1061663" y="520506"/>
                    <a:pt x="1061663" y="536758"/>
                  </a:cubicBezTo>
                  <a:cubicBezTo>
                    <a:pt x="1057591" y="577387"/>
                    <a:pt x="1065736" y="691149"/>
                    <a:pt x="1126827" y="622080"/>
                  </a:cubicBezTo>
                  <a:cubicBezTo>
                    <a:pt x="1151263" y="593639"/>
                    <a:pt x="1171627" y="565198"/>
                    <a:pt x="1196063" y="536758"/>
                  </a:cubicBezTo>
                  <a:cubicBezTo>
                    <a:pt x="1204209" y="524569"/>
                    <a:pt x="1224572" y="532695"/>
                    <a:pt x="1224572" y="548947"/>
                  </a:cubicBezTo>
                  <a:cubicBezTo>
                    <a:pt x="1228645" y="573324"/>
                    <a:pt x="1220500" y="695212"/>
                    <a:pt x="1306027" y="613954"/>
                  </a:cubicBezTo>
                  <a:cubicBezTo>
                    <a:pt x="1318245" y="601765"/>
                    <a:pt x="1330463" y="589576"/>
                    <a:pt x="1342681" y="577387"/>
                  </a:cubicBezTo>
                  <a:cubicBezTo>
                    <a:pt x="1358972" y="557073"/>
                    <a:pt x="1387481" y="585513"/>
                    <a:pt x="1371190" y="601765"/>
                  </a:cubicBezTo>
                  <a:lnTo>
                    <a:pt x="1354360" y="620241"/>
                  </a:lnTo>
                  <a:lnTo>
                    <a:pt x="1354467" y="620236"/>
                  </a:lnTo>
                  <a:cubicBezTo>
                    <a:pt x="1363126" y="622782"/>
                    <a:pt x="1370257" y="630927"/>
                    <a:pt x="1368220" y="643146"/>
                  </a:cubicBezTo>
                  <a:cubicBezTo>
                    <a:pt x="1359052" y="678784"/>
                    <a:pt x="1354977" y="714676"/>
                    <a:pt x="1353640" y="750695"/>
                  </a:cubicBezTo>
                  <a:lnTo>
                    <a:pt x="1354175" y="782070"/>
                  </a:lnTo>
                  <a:lnTo>
                    <a:pt x="1373223" y="775147"/>
                  </a:lnTo>
                  <a:cubicBezTo>
                    <a:pt x="1387162" y="772902"/>
                    <a:pt x="1401674" y="774419"/>
                    <a:pt x="1415793" y="778863"/>
                  </a:cubicBezTo>
                  <a:lnTo>
                    <a:pt x="1417613" y="779827"/>
                  </a:lnTo>
                  <a:lnTo>
                    <a:pt x="1441532" y="720329"/>
                  </a:lnTo>
                  <a:cubicBezTo>
                    <a:pt x="1491223" y="538190"/>
                    <a:pt x="1408869" y="293334"/>
                    <a:pt x="1273542" y="179365"/>
                  </a:cubicBezTo>
                  <a:cubicBezTo>
                    <a:pt x="1135162" y="69467"/>
                    <a:pt x="952012" y="28764"/>
                    <a:pt x="777003" y="36904"/>
                  </a:cubicBezTo>
                  <a:close/>
                  <a:moveTo>
                    <a:pt x="777003" y="271"/>
                  </a:moveTo>
                  <a:cubicBezTo>
                    <a:pt x="972362" y="-3799"/>
                    <a:pt x="1200282" y="36904"/>
                    <a:pt x="1338662" y="191576"/>
                  </a:cubicBezTo>
                  <a:cubicBezTo>
                    <a:pt x="1456182" y="326915"/>
                    <a:pt x="1526962" y="558860"/>
                    <a:pt x="1471930" y="737437"/>
                  </a:cubicBezTo>
                  <a:lnTo>
                    <a:pt x="1446879" y="795320"/>
                  </a:lnTo>
                  <a:lnTo>
                    <a:pt x="1456000" y="800148"/>
                  </a:lnTo>
                  <a:cubicBezTo>
                    <a:pt x="1480728" y="819084"/>
                    <a:pt x="1500014" y="846402"/>
                    <a:pt x="1506124" y="875439"/>
                  </a:cubicBezTo>
                  <a:cubicBezTo>
                    <a:pt x="1518345" y="945739"/>
                    <a:pt x="1452658" y="983946"/>
                    <a:pt x="1389836" y="993498"/>
                  </a:cubicBezTo>
                  <a:lnTo>
                    <a:pt x="1357745" y="993567"/>
                  </a:lnTo>
                  <a:lnTo>
                    <a:pt x="1351921" y="1074868"/>
                  </a:lnTo>
                  <a:cubicBezTo>
                    <a:pt x="1335622" y="1172616"/>
                    <a:pt x="1290799" y="1266292"/>
                    <a:pt x="1221528" y="1339603"/>
                  </a:cubicBezTo>
                  <a:cubicBezTo>
                    <a:pt x="1074837" y="1494371"/>
                    <a:pt x="854800" y="1604338"/>
                    <a:pt x="638838" y="1543245"/>
                  </a:cubicBezTo>
                  <a:cubicBezTo>
                    <a:pt x="447325" y="1494371"/>
                    <a:pt x="296559" y="1384404"/>
                    <a:pt x="227288" y="1197053"/>
                  </a:cubicBezTo>
                  <a:cubicBezTo>
                    <a:pt x="215064" y="1164216"/>
                    <a:pt x="204988" y="1130806"/>
                    <a:pt x="196471" y="1096984"/>
                  </a:cubicBezTo>
                  <a:lnTo>
                    <a:pt x="179357" y="1015251"/>
                  </a:lnTo>
                  <a:lnTo>
                    <a:pt x="168500" y="1021112"/>
                  </a:lnTo>
                  <a:cubicBezTo>
                    <a:pt x="136162" y="1034852"/>
                    <a:pt x="98657" y="1039432"/>
                    <a:pt x="68041" y="1021112"/>
                  </a:cubicBezTo>
                  <a:cubicBezTo>
                    <a:pt x="35384" y="996685"/>
                    <a:pt x="23137" y="960044"/>
                    <a:pt x="19055" y="923404"/>
                  </a:cubicBezTo>
                  <a:cubicBezTo>
                    <a:pt x="19055" y="905084"/>
                    <a:pt x="21096" y="885745"/>
                    <a:pt x="26199" y="867934"/>
                  </a:cubicBezTo>
                  <a:lnTo>
                    <a:pt x="45870" y="832228"/>
                  </a:lnTo>
                  <a:lnTo>
                    <a:pt x="44404" y="830617"/>
                  </a:lnTo>
                  <a:cubicBezTo>
                    <a:pt x="-49206" y="614890"/>
                    <a:pt x="7774" y="358460"/>
                    <a:pt x="190924" y="203787"/>
                  </a:cubicBezTo>
                  <a:cubicBezTo>
                    <a:pt x="349653" y="69467"/>
                    <a:pt x="569433" y="8412"/>
                    <a:pt x="777003" y="271"/>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103"/>
            <p:cNvSpPr/>
            <p:nvPr/>
          </p:nvSpPr>
          <p:spPr bwMode="auto">
            <a:xfrm>
              <a:off x="2525713" y="1281113"/>
              <a:ext cx="284162" cy="263525"/>
            </a:xfrm>
            <a:custGeom>
              <a:avLst/>
              <a:gdLst>
                <a:gd name="T0" fmla="*/ 2147483646 w 70"/>
                <a:gd name="T1" fmla="*/ 2147483646 h 65"/>
                <a:gd name="T2" fmla="*/ 2147483646 w 70"/>
                <a:gd name="T3" fmla="*/ 2147483646 h 65"/>
                <a:gd name="T4" fmla="*/ 2147483646 w 70"/>
                <a:gd name="T5" fmla="*/ 2147483646 h 65"/>
                <a:gd name="T6" fmla="*/ 2147483646 w 70"/>
                <a:gd name="T7" fmla="*/ 2147483646 h 65"/>
                <a:gd name="T8" fmla="*/ 2147483646 w 70"/>
                <a:gd name="T9" fmla="*/ 2147483646 h 65"/>
                <a:gd name="T10" fmla="*/ 2147483646 w 70"/>
                <a:gd name="T11" fmla="*/ 2147483646 h 65"/>
                <a:gd name="T12" fmla="*/ 2147483646 w 70"/>
                <a:gd name="T13" fmla="*/ 2147483646 h 65"/>
                <a:gd name="T14" fmla="*/ 2147483646 w 70"/>
                <a:gd name="T15" fmla="*/ 2147483646 h 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65">
                  <a:moveTo>
                    <a:pt x="48" y="61"/>
                  </a:moveTo>
                  <a:cubicBezTo>
                    <a:pt x="70" y="46"/>
                    <a:pt x="47" y="9"/>
                    <a:pt x="27" y="4"/>
                  </a:cubicBezTo>
                  <a:cubicBezTo>
                    <a:pt x="9" y="0"/>
                    <a:pt x="0" y="30"/>
                    <a:pt x="19" y="32"/>
                  </a:cubicBezTo>
                  <a:cubicBezTo>
                    <a:pt x="25" y="32"/>
                    <a:pt x="25" y="23"/>
                    <a:pt x="19" y="23"/>
                  </a:cubicBezTo>
                  <a:cubicBezTo>
                    <a:pt x="16" y="23"/>
                    <a:pt x="17" y="18"/>
                    <a:pt x="18" y="17"/>
                  </a:cubicBezTo>
                  <a:cubicBezTo>
                    <a:pt x="20" y="12"/>
                    <a:pt x="25" y="12"/>
                    <a:pt x="29" y="15"/>
                  </a:cubicBezTo>
                  <a:cubicBezTo>
                    <a:pt x="38" y="20"/>
                    <a:pt x="57" y="45"/>
                    <a:pt x="43" y="54"/>
                  </a:cubicBezTo>
                  <a:cubicBezTo>
                    <a:pt x="39" y="57"/>
                    <a:pt x="43" y="65"/>
                    <a:pt x="48" y="61"/>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111"/>
            <p:cNvSpPr/>
            <p:nvPr/>
          </p:nvSpPr>
          <p:spPr bwMode="auto">
            <a:xfrm>
              <a:off x="3629025" y="1447800"/>
              <a:ext cx="158750" cy="211138"/>
            </a:xfrm>
            <a:custGeom>
              <a:avLst/>
              <a:gdLst>
                <a:gd name="T0" fmla="*/ 2147483646 w 39"/>
                <a:gd name="T1" fmla="*/ 2147483646 h 52"/>
                <a:gd name="T2" fmla="*/ 2147483646 w 39"/>
                <a:gd name="T3" fmla="*/ 2147483646 h 52"/>
                <a:gd name="T4" fmla="*/ 2147483646 w 39"/>
                <a:gd name="T5" fmla="*/ 2147483646 h 52"/>
                <a:gd name="T6" fmla="*/ 2147483646 w 39"/>
                <a:gd name="T7" fmla="*/ 2147483646 h 52"/>
                <a:gd name="T8" fmla="*/ 2147483646 w 39"/>
                <a:gd name="T9" fmla="*/ 2147483646 h 52"/>
                <a:gd name="T10" fmla="*/ 2147483646 w 39"/>
                <a:gd name="T11" fmla="*/ 2147483646 h 52"/>
                <a:gd name="T12" fmla="*/ 2147483646 w 39"/>
                <a:gd name="T13" fmla="*/ 2147483646 h 52"/>
                <a:gd name="T14" fmla="*/ 2147483646 w 39"/>
                <a:gd name="T15" fmla="*/ 2147483646 h 52"/>
                <a:gd name="T16" fmla="*/ 2147483646 w 39"/>
                <a:gd name="T17" fmla="*/ 2147483646 h 52"/>
                <a:gd name="T18" fmla="*/ 2147483646 w 39"/>
                <a:gd name="T19" fmla="*/ 2147483646 h 52"/>
                <a:gd name="T20" fmla="*/ 2147483646 w 39"/>
                <a:gd name="T21" fmla="*/ 2147483646 h 52"/>
                <a:gd name="T22" fmla="*/ 2147483646 w 39"/>
                <a:gd name="T23" fmla="*/ 2147483646 h 52"/>
                <a:gd name="T24" fmla="*/ 2147483646 w 39"/>
                <a:gd name="T25" fmla="*/ 2147483646 h 52"/>
                <a:gd name="T26" fmla="*/ 2147483646 w 39"/>
                <a:gd name="T27" fmla="*/ 2147483646 h 52"/>
                <a:gd name="T28" fmla="*/ 2147483646 w 39"/>
                <a:gd name="T29" fmla="*/ 2147483646 h 52"/>
                <a:gd name="T30" fmla="*/ 2147483646 w 39"/>
                <a:gd name="T31" fmla="*/ 2147483646 h 52"/>
                <a:gd name="T32" fmla="*/ 2147483646 w 39"/>
                <a:gd name="T33" fmla="*/ 2147483646 h 52"/>
                <a:gd name="T34" fmla="*/ 2147483646 w 39"/>
                <a:gd name="T35" fmla="*/ 2147483646 h 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9" h="52">
                  <a:moveTo>
                    <a:pt x="1" y="40"/>
                  </a:moveTo>
                  <a:cubicBezTo>
                    <a:pt x="2" y="52"/>
                    <a:pt x="12" y="49"/>
                    <a:pt x="17" y="42"/>
                  </a:cubicBezTo>
                  <a:cubicBezTo>
                    <a:pt x="24" y="33"/>
                    <a:pt x="28" y="19"/>
                    <a:pt x="16" y="12"/>
                  </a:cubicBezTo>
                  <a:cubicBezTo>
                    <a:pt x="15" y="11"/>
                    <a:pt x="13" y="11"/>
                    <a:pt x="13" y="12"/>
                  </a:cubicBezTo>
                  <a:cubicBezTo>
                    <a:pt x="8" y="17"/>
                    <a:pt x="7" y="24"/>
                    <a:pt x="8" y="30"/>
                  </a:cubicBezTo>
                  <a:cubicBezTo>
                    <a:pt x="9" y="35"/>
                    <a:pt x="14" y="41"/>
                    <a:pt x="19" y="38"/>
                  </a:cubicBezTo>
                  <a:cubicBezTo>
                    <a:pt x="24" y="36"/>
                    <a:pt x="28" y="29"/>
                    <a:pt x="31" y="24"/>
                  </a:cubicBezTo>
                  <a:cubicBezTo>
                    <a:pt x="34" y="19"/>
                    <a:pt x="39" y="12"/>
                    <a:pt x="39" y="4"/>
                  </a:cubicBezTo>
                  <a:cubicBezTo>
                    <a:pt x="39" y="0"/>
                    <a:pt x="33" y="0"/>
                    <a:pt x="33" y="4"/>
                  </a:cubicBezTo>
                  <a:cubicBezTo>
                    <a:pt x="33" y="12"/>
                    <a:pt x="26" y="20"/>
                    <a:pt x="22" y="26"/>
                  </a:cubicBezTo>
                  <a:cubicBezTo>
                    <a:pt x="20" y="28"/>
                    <a:pt x="18" y="31"/>
                    <a:pt x="16" y="33"/>
                  </a:cubicBezTo>
                  <a:cubicBezTo>
                    <a:pt x="16" y="33"/>
                    <a:pt x="14" y="27"/>
                    <a:pt x="14" y="26"/>
                  </a:cubicBezTo>
                  <a:cubicBezTo>
                    <a:pt x="13" y="23"/>
                    <a:pt x="15" y="19"/>
                    <a:pt x="17" y="17"/>
                  </a:cubicBezTo>
                  <a:cubicBezTo>
                    <a:pt x="16" y="17"/>
                    <a:pt x="14" y="17"/>
                    <a:pt x="13" y="17"/>
                  </a:cubicBezTo>
                  <a:cubicBezTo>
                    <a:pt x="20" y="21"/>
                    <a:pt x="18" y="28"/>
                    <a:pt x="15" y="34"/>
                  </a:cubicBezTo>
                  <a:cubicBezTo>
                    <a:pt x="14" y="36"/>
                    <a:pt x="12" y="39"/>
                    <a:pt x="10" y="41"/>
                  </a:cubicBezTo>
                  <a:cubicBezTo>
                    <a:pt x="8" y="43"/>
                    <a:pt x="7" y="43"/>
                    <a:pt x="7" y="40"/>
                  </a:cubicBezTo>
                  <a:cubicBezTo>
                    <a:pt x="6" y="37"/>
                    <a:pt x="0" y="36"/>
                    <a:pt x="1" y="40"/>
                  </a:cubicBezTo>
                  <a:close/>
                </a:path>
              </a:pathLst>
            </a:custGeom>
            <a:solidFill>
              <a:srgbClr val="938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112"/>
            <p:cNvSpPr/>
            <p:nvPr/>
          </p:nvSpPr>
          <p:spPr bwMode="auto">
            <a:xfrm>
              <a:off x="3795713" y="1393825"/>
              <a:ext cx="228600" cy="371475"/>
            </a:xfrm>
            <a:custGeom>
              <a:avLst/>
              <a:gdLst>
                <a:gd name="T0" fmla="*/ 2147483646 w 56"/>
                <a:gd name="T1" fmla="*/ 2147483646 h 91"/>
                <a:gd name="T2" fmla="*/ 2147483646 w 56"/>
                <a:gd name="T3" fmla="*/ 2147483646 h 91"/>
                <a:gd name="T4" fmla="*/ 2147483646 w 56"/>
                <a:gd name="T5" fmla="*/ 2147483646 h 91"/>
                <a:gd name="T6" fmla="*/ 2147483646 w 56"/>
                <a:gd name="T7" fmla="*/ 2147483646 h 91"/>
                <a:gd name="T8" fmla="*/ 2147483646 w 56"/>
                <a:gd name="T9" fmla="*/ 2147483646 h 91"/>
                <a:gd name="T10" fmla="*/ 2147483646 w 56"/>
                <a:gd name="T11" fmla="*/ 2147483646 h 91"/>
                <a:gd name="T12" fmla="*/ 2147483646 w 56"/>
                <a:gd name="T13" fmla="*/ 2147483646 h 91"/>
                <a:gd name="T14" fmla="*/ 2147483646 w 56"/>
                <a:gd name="T15" fmla="*/ 2147483646 h 91"/>
                <a:gd name="T16" fmla="*/ 2147483646 w 56"/>
                <a:gd name="T17" fmla="*/ 2147483646 h 91"/>
                <a:gd name="T18" fmla="*/ 2147483646 w 56"/>
                <a:gd name="T19" fmla="*/ 2147483646 h 91"/>
                <a:gd name="T20" fmla="*/ 2147483646 w 56"/>
                <a:gd name="T21" fmla="*/ 2147483646 h 91"/>
                <a:gd name="T22" fmla="*/ 2147483646 w 56"/>
                <a:gd name="T23" fmla="*/ 2147483646 h 91"/>
                <a:gd name="T24" fmla="*/ 2147483646 w 56"/>
                <a:gd name="T25" fmla="*/ 2147483646 h 91"/>
                <a:gd name="T26" fmla="*/ 2147483646 w 56"/>
                <a:gd name="T27" fmla="*/ 2147483646 h 91"/>
                <a:gd name="T28" fmla="*/ 2147483646 w 56"/>
                <a:gd name="T29" fmla="*/ 2147483646 h 91"/>
                <a:gd name="T30" fmla="*/ 2147483646 w 56"/>
                <a:gd name="T31" fmla="*/ 2147483646 h 91"/>
                <a:gd name="T32" fmla="*/ 2147483646 w 56"/>
                <a:gd name="T33" fmla="*/ 2147483646 h 91"/>
                <a:gd name="T34" fmla="*/ 2147483646 w 56"/>
                <a:gd name="T35" fmla="*/ 2147483646 h 91"/>
                <a:gd name="T36" fmla="*/ 2147483646 w 56"/>
                <a:gd name="T37" fmla="*/ 2147483646 h 91"/>
                <a:gd name="T38" fmla="*/ 2147483646 w 56"/>
                <a:gd name="T39" fmla="*/ 2147483646 h 91"/>
                <a:gd name="T40" fmla="*/ 2147483646 w 56"/>
                <a:gd name="T41" fmla="*/ 2147483646 h 91"/>
                <a:gd name="T42" fmla="*/ 2147483646 w 56"/>
                <a:gd name="T43" fmla="*/ 2147483646 h 91"/>
                <a:gd name="T44" fmla="*/ 2147483646 w 56"/>
                <a:gd name="T45" fmla="*/ 2147483646 h 91"/>
                <a:gd name="T46" fmla="*/ 2147483646 w 56"/>
                <a:gd name="T47" fmla="*/ 2147483646 h 91"/>
                <a:gd name="T48" fmla="*/ 2147483646 w 56"/>
                <a:gd name="T49" fmla="*/ 2147483646 h 91"/>
                <a:gd name="T50" fmla="*/ 2147483646 w 56"/>
                <a:gd name="T51" fmla="*/ 2147483646 h 91"/>
                <a:gd name="T52" fmla="*/ 2147483646 w 56"/>
                <a:gd name="T53" fmla="*/ 2147483646 h 91"/>
                <a:gd name="T54" fmla="*/ 2147483646 w 56"/>
                <a:gd name="T55" fmla="*/ 2147483646 h 91"/>
                <a:gd name="T56" fmla="*/ 2147483646 w 56"/>
                <a:gd name="T57" fmla="*/ 2147483646 h 9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6" h="91">
                  <a:moveTo>
                    <a:pt x="8" y="88"/>
                  </a:moveTo>
                  <a:cubicBezTo>
                    <a:pt x="17" y="74"/>
                    <a:pt x="26" y="63"/>
                    <a:pt x="28" y="46"/>
                  </a:cubicBezTo>
                  <a:cubicBezTo>
                    <a:pt x="28" y="42"/>
                    <a:pt x="22" y="42"/>
                    <a:pt x="22" y="46"/>
                  </a:cubicBezTo>
                  <a:cubicBezTo>
                    <a:pt x="21" y="52"/>
                    <a:pt x="21" y="55"/>
                    <a:pt x="24" y="59"/>
                  </a:cubicBezTo>
                  <a:cubicBezTo>
                    <a:pt x="25" y="61"/>
                    <a:pt x="28" y="62"/>
                    <a:pt x="29" y="59"/>
                  </a:cubicBezTo>
                  <a:cubicBezTo>
                    <a:pt x="33" y="50"/>
                    <a:pt x="36" y="41"/>
                    <a:pt x="38" y="31"/>
                  </a:cubicBezTo>
                  <a:cubicBezTo>
                    <a:pt x="37" y="31"/>
                    <a:pt x="35" y="31"/>
                    <a:pt x="33" y="30"/>
                  </a:cubicBezTo>
                  <a:cubicBezTo>
                    <a:pt x="33" y="35"/>
                    <a:pt x="33" y="34"/>
                    <a:pt x="35" y="39"/>
                  </a:cubicBezTo>
                  <a:cubicBezTo>
                    <a:pt x="35" y="42"/>
                    <a:pt x="39" y="43"/>
                    <a:pt x="40" y="40"/>
                  </a:cubicBezTo>
                  <a:cubicBezTo>
                    <a:pt x="44" y="32"/>
                    <a:pt x="47" y="24"/>
                    <a:pt x="52" y="16"/>
                  </a:cubicBezTo>
                  <a:cubicBezTo>
                    <a:pt x="50" y="15"/>
                    <a:pt x="48" y="15"/>
                    <a:pt x="47" y="14"/>
                  </a:cubicBezTo>
                  <a:cubicBezTo>
                    <a:pt x="46" y="16"/>
                    <a:pt x="45" y="19"/>
                    <a:pt x="45" y="21"/>
                  </a:cubicBezTo>
                  <a:cubicBezTo>
                    <a:pt x="44" y="25"/>
                    <a:pt x="49" y="26"/>
                    <a:pt x="50" y="23"/>
                  </a:cubicBezTo>
                  <a:cubicBezTo>
                    <a:pt x="52" y="17"/>
                    <a:pt x="54" y="11"/>
                    <a:pt x="55" y="5"/>
                  </a:cubicBezTo>
                  <a:cubicBezTo>
                    <a:pt x="56" y="1"/>
                    <a:pt x="50" y="0"/>
                    <a:pt x="49" y="4"/>
                  </a:cubicBezTo>
                  <a:cubicBezTo>
                    <a:pt x="48" y="10"/>
                    <a:pt x="47" y="15"/>
                    <a:pt x="45" y="21"/>
                  </a:cubicBezTo>
                  <a:cubicBezTo>
                    <a:pt x="47" y="22"/>
                    <a:pt x="49" y="22"/>
                    <a:pt x="50" y="23"/>
                  </a:cubicBezTo>
                  <a:cubicBezTo>
                    <a:pt x="51" y="20"/>
                    <a:pt x="52" y="18"/>
                    <a:pt x="52" y="15"/>
                  </a:cubicBezTo>
                  <a:cubicBezTo>
                    <a:pt x="53" y="12"/>
                    <a:pt x="49" y="10"/>
                    <a:pt x="47" y="13"/>
                  </a:cubicBezTo>
                  <a:cubicBezTo>
                    <a:pt x="42" y="21"/>
                    <a:pt x="39" y="29"/>
                    <a:pt x="35" y="37"/>
                  </a:cubicBezTo>
                  <a:cubicBezTo>
                    <a:pt x="37" y="37"/>
                    <a:pt x="39" y="38"/>
                    <a:pt x="40" y="38"/>
                  </a:cubicBezTo>
                  <a:cubicBezTo>
                    <a:pt x="40" y="35"/>
                    <a:pt x="39" y="33"/>
                    <a:pt x="39" y="30"/>
                  </a:cubicBezTo>
                  <a:cubicBezTo>
                    <a:pt x="38" y="27"/>
                    <a:pt x="34" y="26"/>
                    <a:pt x="33" y="29"/>
                  </a:cubicBezTo>
                  <a:cubicBezTo>
                    <a:pt x="30" y="39"/>
                    <a:pt x="28" y="48"/>
                    <a:pt x="24" y="56"/>
                  </a:cubicBezTo>
                  <a:cubicBezTo>
                    <a:pt x="26" y="56"/>
                    <a:pt x="27" y="56"/>
                    <a:pt x="29" y="56"/>
                  </a:cubicBezTo>
                  <a:cubicBezTo>
                    <a:pt x="27" y="53"/>
                    <a:pt x="26" y="50"/>
                    <a:pt x="28" y="46"/>
                  </a:cubicBezTo>
                  <a:cubicBezTo>
                    <a:pt x="26" y="46"/>
                    <a:pt x="24" y="46"/>
                    <a:pt x="22" y="46"/>
                  </a:cubicBezTo>
                  <a:cubicBezTo>
                    <a:pt x="21" y="62"/>
                    <a:pt x="11" y="72"/>
                    <a:pt x="3" y="85"/>
                  </a:cubicBezTo>
                  <a:cubicBezTo>
                    <a:pt x="0" y="88"/>
                    <a:pt x="6" y="91"/>
                    <a:pt x="8" y="88"/>
                  </a:cubicBezTo>
                  <a:close/>
                </a:path>
              </a:pathLst>
            </a:custGeom>
            <a:solidFill>
              <a:srgbClr val="938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113"/>
            <p:cNvSpPr/>
            <p:nvPr/>
          </p:nvSpPr>
          <p:spPr bwMode="auto">
            <a:xfrm>
              <a:off x="3978275" y="1479550"/>
              <a:ext cx="155575" cy="223838"/>
            </a:xfrm>
            <a:custGeom>
              <a:avLst/>
              <a:gdLst>
                <a:gd name="T0" fmla="*/ 2147483646 w 38"/>
                <a:gd name="T1" fmla="*/ 2147483646 h 55"/>
                <a:gd name="T2" fmla="*/ 2147483646 w 38"/>
                <a:gd name="T3" fmla="*/ 2147483646 h 55"/>
                <a:gd name="T4" fmla="*/ 2147483646 w 38"/>
                <a:gd name="T5" fmla="*/ 2147483646 h 55"/>
                <a:gd name="T6" fmla="*/ 2147483646 w 38"/>
                <a:gd name="T7" fmla="*/ 2147483646 h 55"/>
                <a:gd name="T8" fmla="*/ 2147483646 w 38"/>
                <a:gd name="T9" fmla="*/ 2147483646 h 55"/>
                <a:gd name="T10" fmla="*/ 2147483646 w 38"/>
                <a:gd name="T11" fmla="*/ 2147483646 h 55"/>
                <a:gd name="T12" fmla="*/ 2147483646 w 38"/>
                <a:gd name="T13" fmla="*/ 2147483646 h 55"/>
                <a:gd name="T14" fmla="*/ 2147483646 w 38"/>
                <a:gd name="T15" fmla="*/ 2147483646 h 55"/>
                <a:gd name="T16" fmla="*/ 2147483646 w 38"/>
                <a:gd name="T17" fmla="*/ 2147483646 h 55"/>
                <a:gd name="T18" fmla="*/ 2147483646 w 38"/>
                <a:gd name="T19" fmla="*/ 2147483646 h 55"/>
                <a:gd name="T20" fmla="*/ 2147483646 w 38"/>
                <a:gd name="T21" fmla="*/ 2147483646 h 55"/>
                <a:gd name="T22" fmla="*/ 2147483646 w 38"/>
                <a:gd name="T23" fmla="*/ 2147483646 h 55"/>
                <a:gd name="T24" fmla="*/ 2147483646 w 38"/>
                <a:gd name="T25" fmla="*/ 2147483646 h 55"/>
                <a:gd name="T26" fmla="*/ 2147483646 w 38"/>
                <a:gd name="T27" fmla="*/ 2147483646 h 55"/>
                <a:gd name="T28" fmla="*/ 2147483646 w 38"/>
                <a:gd name="T29" fmla="*/ 2147483646 h 55"/>
                <a:gd name="T30" fmla="*/ 2147483646 w 38"/>
                <a:gd name="T31" fmla="*/ 2147483646 h 55"/>
                <a:gd name="T32" fmla="*/ 2147483646 w 38"/>
                <a:gd name="T33" fmla="*/ 2147483646 h 55"/>
                <a:gd name="T34" fmla="*/ 2147483646 w 38"/>
                <a:gd name="T35" fmla="*/ 2147483646 h 55"/>
                <a:gd name="T36" fmla="*/ 2147483646 w 38"/>
                <a:gd name="T37" fmla="*/ 2147483646 h 55"/>
                <a:gd name="T38" fmla="*/ 2147483646 w 38"/>
                <a:gd name="T39" fmla="*/ 2147483646 h 55"/>
                <a:gd name="T40" fmla="*/ 2147483646 w 38"/>
                <a:gd name="T41" fmla="*/ 2147483646 h 55"/>
                <a:gd name="T42" fmla="*/ 2147483646 w 38"/>
                <a:gd name="T43" fmla="*/ 2147483646 h 55"/>
                <a:gd name="T44" fmla="*/ 2147483646 w 38"/>
                <a:gd name="T45" fmla="*/ 2147483646 h 55"/>
                <a:gd name="T46" fmla="*/ 2147483646 w 38"/>
                <a:gd name="T47" fmla="*/ 2147483646 h 55"/>
                <a:gd name="T48" fmla="*/ 2147483646 w 38"/>
                <a:gd name="T49" fmla="*/ 2147483646 h 55"/>
                <a:gd name="T50" fmla="*/ 2147483646 w 38"/>
                <a:gd name="T51" fmla="*/ 2147483646 h 55"/>
                <a:gd name="T52" fmla="*/ 2147483646 w 38"/>
                <a:gd name="T53" fmla="*/ 2147483646 h 55"/>
                <a:gd name="T54" fmla="*/ 2147483646 w 38"/>
                <a:gd name="T55" fmla="*/ 2147483646 h 55"/>
                <a:gd name="T56" fmla="*/ 2147483646 w 38"/>
                <a:gd name="T57" fmla="*/ 2147483646 h 5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8" h="55">
                  <a:moveTo>
                    <a:pt x="3" y="42"/>
                  </a:moveTo>
                  <a:cubicBezTo>
                    <a:pt x="0" y="47"/>
                    <a:pt x="0" y="50"/>
                    <a:pt x="4" y="54"/>
                  </a:cubicBezTo>
                  <a:cubicBezTo>
                    <a:pt x="5" y="55"/>
                    <a:pt x="8" y="55"/>
                    <a:pt x="9" y="53"/>
                  </a:cubicBezTo>
                  <a:cubicBezTo>
                    <a:pt x="12" y="47"/>
                    <a:pt x="13" y="41"/>
                    <a:pt x="12" y="34"/>
                  </a:cubicBezTo>
                  <a:cubicBezTo>
                    <a:pt x="12" y="31"/>
                    <a:pt x="8" y="30"/>
                    <a:pt x="6" y="33"/>
                  </a:cubicBezTo>
                  <a:cubicBezTo>
                    <a:pt x="4" y="38"/>
                    <a:pt x="4" y="42"/>
                    <a:pt x="6" y="47"/>
                  </a:cubicBezTo>
                  <a:cubicBezTo>
                    <a:pt x="7" y="48"/>
                    <a:pt x="10" y="49"/>
                    <a:pt x="11" y="47"/>
                  </a:cubicBezTo>
                  <a:cubicBezTo>
                    <a:pt x="18" y="40"/>
                    <a:pt x="19" y="30"/>
                    <a:pt x="22" y="20"/>
                  </a:cubicBezTo>
                  <a:cubicBezTo>
                    <a:pt x="20" y="20"/>
                    <a:pt x="18" y="19"/>
                    <a:pt x="16" y="19"/>
                  </a:cubicBezTo>
                  <a:cubicBezTo>
                    <a:pt x="16" y="22"/>
                    <a:pt x="15" y="25"/>
                    <a:pt x="15" y="28"/>
                  </a:cubicBezTo>
                  <a:cubicBezTo>
                    <a:pt x="15" y="31"/>
                    <a:pt x="19" y="32"/>
                    <a:pt x="21" y="29"/>
                  </a:cubicBezTo>
                  <a:cubicBezTo>
                    <a:pt x="26" y="22"/>
                    <a:pt x="30" y="14"/>
                    <a:pt x="36" y="6"/>
                  </a:cubicBezTo>
                  <a:cubicBezTo>
                    <a:pt x="34" y="5"/>
                    <a:pt x="32" y="4"/>
                    <a:pt x="30" y="3"/>
                  </a:cubicBezTo>
                  <a:cubicBezTo>
                    <a:pt x="30" y="4"/>
                    <a:pt x="29" y="5"/>
                    <a:pt x="28" y="6"/>
                  </a:cubicBezTo>
                  <a:cubicBezTo>
                    <a:pt x="25" y="8"/>
                    <a:pt x="28" y="13"/>
                    <a:pt x="31" y="11"/>
                  </a:cubicBezTo>
                  <a:cubicBezTo>
                    <a:pt x="33" y="10"/>
                    <a:pt x="34" y="8"/>
                    <a:pt x="36" y="6"/>
                  </a:cubicBezTo>
                  <a:cubicBezTo>
                    <a:pt x="38" y="3"/>
                    <a:pt x="33" y="0"/>
                    <a:pt x="30" y="3"/>
                  </a:cubicBezTo>
                  <a:cubicBezTo>
                    <a:pt x="25" y="11"/>
                    <a:pt x="21" y="19"/>
                    <a:pt x="16" y="26"/>
                  </a:cubicBezTo>
                  <a:cubicBezTo>
                    <a:pt x="18" y="27"/>
                    <a:pt x="19" y="27"/>
                    <a:pt x="21" y="28"/>
                  </a:cubicBezTo>
                  <a:cubicBezTo>
                    <a:pt x="21" y="25"/>
                    <a:pt x="21" y="23"/>
                    <a:pt x="22" y="20"/>
                  </a:cubicBezTo>
                  <a:cubicBezTo>
                    <a:pt x="23" y="16"/>
                    <a:pt x="17" y="15"/>
                    <a:pt x="16" y="19"/>
                  </a:cubicBezTo>
                  <a:cubicBezTo>
                    <a:pt x="14" y="27"/>
                    <a:pt x="13" y="36"/>
                    <a:pt x="7" y="43"/>
                  </a:cubicBezTo>
                  <a:cubicBezTo>
                    <a:pt x="9" y="43"/>
                    <a:pt x="10" y="44"/>
                    <a:pt x="12" y="44"/>
                  </a:cubicBezTo>
                  <a:cubicBezTo>
                    <a:pt x="12" y="41"/>
                    <a:pt x="12" y="38"/>
                    <a:pt x="12" y="36"/>
                  </a:cubicBezTo>
                  <a:cubicBezTo>
                    <a:pt x="10" y="35"/>
                    <a:pt x="8" y="35"/>
                    <a:pt x="6" y="34"/>
                  </a:cubicBezTo>
                  <a:cubicBezTo>
                    <a:pt x="7" y="40"/>
                    <a:pt x="6" y="45"/>
                    <a:pt x="4" y="50"/>
                  </a:cubicBezTo>
                  <a:cubicBezTo>
                    <a:pt x="5" y="50"/>
                    <a:pt x="7" y="50"/>
                    <a:pt x="8" y="50"/>
                  </a:cubicBezTo>
                  <a:cubicBezTo>
                    <a:pt x="8" y="48"/>
                    <a:pt x="8" y="47"/>
                    <a:pt x="8" y="45"/>
                  </a:cubicBezTo>
                  <a:cubicBezTo>
                    <a:pt x="10" y="42"/>
                    <a:pt x="5" y="39"/>
                    <a:pt x="3" y="42"/>
                  </a:cubicBezTo>
                  <a:close/>
                </a:path>
              </a:pathLst>
            </a:custGeom>
            <a:solidFill>
              <a:srgbClr val="938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114"/>
            <p:cNvSpPr/>
            <p:nvPr/>
          </p:nvSpPr>
          <p:spPr bwMode="auto">
            <a:xfrm>
              <a:off x="4292600" y="1598613"/>
              <a:ext cx="73025" cy="109538"/>
            </a:xfrm>
            <a:custGeom>
              <a:avLst/>
              <a:gdLst>
                <a:gd name="T0" fmla="*/ 0 w 18"/>
                <a:gd name="T1" fmla="*/ 2147483646 h 27"/>
                <a:gd name="T2" fmla="*/ 2147483646 w 18"/>
                <a:gd name="T3" fmla="*/ 2147483646 h 27"/>
                <a:gd name="T4" fmla="*/ 2147483646 w 18"/>
                <a:gd name="T5" fmla="*/ 2147483646 h 27"/>
                <a:gd name="T6" fmla="*/ 2147483646 w 18"/>
                <a:gd name="T7" fmla="*/ 2147483646 h 27"/>
                <a:gd name="T8" fmla="*/ 2147483646 w 18"/>
                <a:gd name="T9" fmla="*/ 2147483646 h 27"/>
                <a:gd name="T10" fmla="*/ 2147483646 w 18"/>
                <a:gd name="T11" fmla="*/ 2147483646 h 27"/>
                <a:gd name="T12" fmla="*/ 2147483646 w 18"/>
                <a:gd name="T13" fmla="*/ 2147483646 h 27"/>
                <a:gd name="T14" fmla="*/ 2147483646 w 18"/>
                <a:gd name="T15" fmla="*/ 2147483646 h 27"/>
                <a:gd name="T16" fmla="*/ 2147483646 w 18"/>
                <a:gd name="T17" fmla="*/ 2147483646 h 27"/>
                <a:gd name="T18" fmla="*/ 2147483646 w 18"/>
                <a:gd name="T19" fmla="*/ 2147483646 h 27"/>
                <a:gd name="T20" fmla="*/ 2147483646 w 18"/>
                <a:gd name="T21" fmla="*/ 2147483646 h 27"/>
                <a:gd name="T22" fmla="*/ 2147483646 w 18"/>
                <a:gd name="T23" fmla="*/ 2147483646 h 27"/>
                <a:gd name="T24" fmla="*/ 2147483646 w 18"/>
                <a:gd name="T25" fmla="*/ 2147483646 h 27"/>
                <a:gd name="T26" fmla="*/ 2147483646 w 18"/>
                <a:gd name="T27" fmla="*/ 2147483646 h 27"/>
                <a:gd name="T28" fmla="*/ 2147483646 w 18"/>
                <a:gd name="T29" fmla="*/ 2147483646 h 27"/>
                <a:gd name="T30" fmla="*/ 2147483646 w 18"/>
                <a:gd name="T31" fmla="*/ 2147483646 h 27"/>
                <a:gd name="T32" fmla="*/ 0 w 18"/>
                <a:gd name="T33" fmla="*/ 2147483646 h 2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 h="27">
                  <a:moveTo>
                    <a:pt x="0" y="15"/>
                  </a:moveTo>
                  <a:cubicBezTo>
                    <a:pt x="0" y="18"/>
                    <a:pt x="0" y="21"/>
                    <a:pt x="1" y="24"/>
                  </a:cubicBezTo>
                  <a:cubicBezTo>
                    <a:pt x="2" y="26"/>
                    <a:pt x="6" y="27"/>
                    <a:pt x="7" y="24"/>
                  </a:cubicBezTo>
                  <a:cubicBezTo>
                    <a:pt x="9" y="19"/>
                    <a:pt x="10" y="13"/>
                    <a:pt x="15" y="8"/>
                  </a:cubicBezTo>
                  <a:cubicBezTo>
                    <a:pt x="13" y="8"/>
                    <a:pt x="11" y="7"/>
                    <a:pt x="10" y="7"/>
                  </a:cubicBezTo>
                  <a:cubicBezTo>
                    <a:pt x="10" y="8"/>
                    <a:pt x="10" y="9"/>
                    <a:pt x="10" y="11"/>
                  </a:cubicBezTo>
                  <a:cubicBezTo>
                    <a:pt x="11" y="14"/>
                    <a:pt x="16" y="13"/>
                    <a:pt x="16" y="10"/>
                  </a:cubicBezTo>
                  <a:cubicBezTo>
                    <a:pt x="16" y="8"/>
                    <a:pt x="17" y="6"/>
                    <a:pt x="17" y="4"/>
                  </a:cubicBezTo>
                  <a:cubicBezTo>
                    <a:pt x="18" y="0"/>
                    <a:pt x="12" y="0"/>
                    <a:pt x="11" y="4"/>
                  </a:cubicBezTo>
                  <a:cubicBezTo>
                    <a:pt x="11" y="6"/>
                    <a:pt x="10" y="8"/>
                    <a:pt x="10" y="10"/>
                  </a:cubicBezTo>
                  <a:cubicBezTo>
                    <a:pt x="12" y="10"/>
                    <a:pt x="14" y="9"/>
                    <a:pt x="16" y="9"/>
                  </a:cubicBezTo>
                  <a:cubicBezTo>
                    <a:pt x="16" y="8"/>
                    <a:pt x="15" y="7"/>
                    <a:pt x="15" y="5"/>
                  </a:cubicBezTo>
                  <a:cubicBezTo>
                    <a:pt x="15" y="3"/>
                    <a:pt x="12" y="2"/>
                    <a:pt x="10" y="4"/>
                  </a:cubicBezTo>
                  <a:cubicBezTo>
                    <a:pt x="6" y="9"/>
                    <a:pt x="4" y="15"/>
                    <a:pt x="2" y="21"/>
                  </a:cubicBezTo>
                  <a:cubicBezTo>
                    <a:pt x="3" y="21"/>
                    <a:pt x="5" y="22"/>
                    <a:pt x="7" y="22"/>
                  </a:cubicBezTo>
                  <a:cubicBezTo>
                    <a:pt x="6" y="20"/>
                    <a:pt x="6" y="18"/>
                    <a:pt x="6" y="15"/>
                  </a:cubicBezTo>
                  <a:cubicBezTo>
                    <a:pt x="6" y="11"/>
                    <a:pt x="0" y="11"/>
                    <a:pt x="0" y="15"/>
                  </a:cubicBezTo>
                  <a:close/>
                </a:path>
              </a:pathLst>
            </a:custGeom>
            <a:solidFill>
              <a:srgbClr val="93827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任意多边形 153"/>
            <p:cNvSpPr/>
            <p:nvPr/>
          </p:nvSpPr>
          <p:spPr bwMode="auto">
            <a:xfrm>
              <a:off x="2116623" y="3097533"/>
              <a:ext cx="1022908" cy="1233543"/>
            </a:xfrm>
            <a:custGeom>
              <a:avLst/>
              <a:gdLst>
                <a:gd name="T0" fmla="*/ 584089 w 1022908"/>
                <a:gd name="T1" fmla="*/ 1199149 h 1233543"/>
                <a:gd name="T2" fmla="*/ 481368 w 1022908"/>
                <a:gd name="T3" fmla="*/ 1134560 h 1233543"/>
                <a:gd name="T4" fmla="*/ 488815 w 1022908"/>
                <a:gd name="T5" fmla="*/ 1138345 h 1233543"/>
                <a:gd name="T6" fmla="*/ 499858 w 1022908"/>
                <a:gd name="T7" fmla="*/ 1174928 h 1233543"/>
                <a:gd name="T8" fmla="*/ 530674 w 1022908"/>
                <a:gd name="T9" fmla="*/ 1199149 h 1233543"/>
                <a:gd name="T10" fmla="*/ 555327 w 1022908"/>
                <a:gd name="T11" fmla="*/ 1158781 h 1233543"/>
                <a:gd name="T12" fmla="*/ 551218 w 1022908"/>
                <a:gd name="T13" fmla="*/ 1146671 h 1233543"/>
                <a:gd name="T14" fmla="*/ 514239 w 1022908"/>
                <a:gd name="T15" fmla="*/ 1158781 h 1233543"/>
                <a:gd name="T16" fmla="*/ 506021 w 1022908"/>
                <a:gd name="T17" fmla="*/ 1134561 h 1233543"/>
                <a:gd name="T18" fmla="*/ 538892 w 1022908"/>
                <a:gd name="T19" fmla="*/ 1109330 h 1233543"/>
                <a:gd name="T20" fmla="*/ 143798 w 1022908"/>
                <a:gd name="T21" fmla="*/ 1183539 h 1233543"/>
                <a:gd name="T22" fmla="*/ 184053 w 1022908"/>
                <a:gd name="T23" fmla="*/ 1117279 h 1233543"/>
                <a:gd name="T24" fmla="*/ 978002 w 1022908"/>
                <a:gd name="T25" fmla="*/ 1061398 h 1233543"/>
                <a:gd name="T26" fmla="*/ 834727 w 1022908"/>
                <a:gd name="T27" fmla="*/ 1096064 h 1233543"/>
                <a:gd name="T28" fmla="*/ 980318 w 1022908"/>
                <a:gd name="T29" fmla="*/ 1111965 h 1233543"/>
                <a:gd name="T30" fmla="*/ 786429 w 1022908"/>
                <a:gd name="T31" fmla="*/ 995213 h 1233543"/>
                <a:gd name="T32" fmla="*/ 786997 w 1022908"/>
                <a:gd name="T33" fmla="*/ 988889 h 1233543"/>
                <a:gd name="T34" fmla="*/ 786997 w 1022908"/>
                <a:gd name="T35" fmla="*/ 988889 h 1233543"/>
                <a:gd name="T36" fmla="*/ 44055 w 1022908"/>
                <a:gd name="T37" fmla="*/ 973488 h 1233543"/>
                <a:gd name="T38" fmla="*/ 45327 w 1022908"/>
                <a:gd name="T39" fmla="*/ 974253 h 1233543"/>
                <a:gd name="T40" fmla="*/ 58368 w 1022908"/>
                <a:gd name="T41" fmla="*/ 1019270 h 1233543"/>
                <a:gd name="T42" fmla="*/ 111158 w 1022908"/>
                <a:gd name="T43" fmla="*/ 1073622 h 1233543"/>
                <a:gd name="T44" fmla="*/ 195705 w 1022908"/>
                <a:gd name="T45" fmla="*/ 1051492 h 1233543"/>
                <a:gd name="T46" fmla="*/ 208937 w 1022908"/>
                <a:gd name="T47" fmla="*/ 1004078 h 1233543"/>
                <a:gd name="T48" fmla="*/ 107158 w 1022908"/>
                <a:gd name="T49" fmla="*/ 1028550 h 1233543"/>
                <a:gd name="T50" fmla="*/ 62375 w 1022908"/>
                <a:gd name="T51" fmla="*/ 991842 h 1233543"/>
                <a:gd name="T52" fmla="*/ 151940 w 1022908"/>
                <a:gd name="T53" fmla="*/ 991842 h 1233543"/>
                <a:gd name="T54" fmla="*/ 123442 w 1022908"/>
                <a:gd name="T55" fmla="*/ 1220247 h 1233543"/>
                <a:gd name="T56" fmla="*/ 44055 w 1022908"/>
                <a:gd name="T57" fmla="*/ 973488 h 1233543"/>
                <a:gd name="T58" fmla="*/ 1022556 w 1022908"/>
                <a:gd name="T59" fmla="*/ 1105337 h 1233543"/>
                <a:gd name="T60" fmla="*/ 794189 w 1022908"/>
                <a:gd name="T61" fmla="*/ 1031857 h 1233543"/>
                <a:gd name="T62" fmla="*/ 814227 w 1022908"/>
                <a:gd name="T63" fmla="*/ 1013121 h 1233543"/>
                <a:gd name="T64" fmla="*/ 890272 w 1022908"/>
                <a:gd name="T65" fmla="*/ 1048272 h 1233543"/>
                <a:gd name="T66" fmla="*/ 964987 w 1022908"/>
                <a:gd name="T67" fmla="*/ 973129 h 1233543"/>
                <a:gd name="T68" fmla="*/ 964987 w 1022908"/>
                <a:gd name="T69" fmla="*/ 973129 h 1233543"/>
                <a:gd name="T70" fmla="*/ 835791 w 1022908"/>
                <a:gd name="T71" fmla="*/ 1013057 h 1233543"/>
                <a:gd name="T72" fmla="*/ 798642 w 1022908"/>
                <a:gd name="T73" fmla="*/ 975839 h 1233543"/>
                <a:gd name="T74" fmla="*/ 814927 w 1022908"/>
                <a:gd name="T75" fmla="*/ 974819 h 1233543"/>
                <a:gd name="T76" fmla="*/ 501768 w 1022908"/>
                <a:gd name="T77" fmla="*/ 698538 h 1233543"/>
                <a:gd name="T78" fmla="*/ 477263 w 1022908"/>
                <a:gd name="T79" fmla="*/ 718568 h 1233543"/>
                <a:gd name="T80" fmla="*/ 676583 w 1022908"/>
                <a:gd name="T81" fmla="*/ 935177 h 1233543"/>
                <a:gd name="T82" fmla="*/ 477263 w 1022908"/>
                <a:gd name="T83" fmla="*/ 718568 h 1233543"/>
                <a:gd name="T84" fmla="*/ 517335 w 1022908"/>
                <a:gd name="T85" fmla="*/ 712882 h 1233543"/>
                <a:gd name="T86" fmla="*/ 519367 w 1022908"/>
                <a:gd name="T87" fmla="*/ 440741 h 1233543"/>
                <a:gd name="T88" fmla="*/ 509651 w 1022908"/>
                <a:gd name="T89" fmla="*/ 540136 h 1233543"/>
                <a:gd name="T90" fmla="*/ 478545 w 1022908"/>
                <a:gd name="T91" fmla="*/ 470151 h 1233543"/>
                <a:gd name="T92" fmla="*/ 504721 w 1022908"/>
                <a:gd name="T93" fmla="*/ 483440 h 1233543"/>
                <a:gd name="T94" fmla="*/ 505561 w 1022908"/>
                <a:gd name="T95" fmla="*/ 503623 h 1233543"/>
                <a:gd name="T96" fmla="*/ 521924 w 1022908"/>
                <a:gd name="T97" fmla="*/ 503623 h 1233543"/>
                <a:gd name="T98" fmla="*/ 526015 w 1022908"/>
                <a:gd name="T99" fmla="*/ 499567 h 1233543"/>
                <a:gd name="T100" fmla="*/ 526015 w 1022908"/>
                <a:gd name="T101" fmla="*/ 487396 h 1233543"/>
                <a:gd name="T102" fmla="*/ 521924 w 1022908"/>
                <a:gd name="T103" fmla="*/ 475225 h 1233543"/>
                <a:gd name="T104" fmla="*/ 509651 w 1022908"/>
                <a:gd name="T105" fmla="*/ 479282 h 1233543"/>
                <a:gd name="T106" fmla="*/ 502748 w 1022908"/>
                <a:gd name="T107" fmla="*/ 474147 h 1233543"/>
                <a:gd name="T108" fmla="*/ 476797 w 1022908"/>
                <a:gd name="T109" fmla="*/ 462800 h 1233543"/>
                <a:gd name="T110" fmla="*/ 678625 w 1022908"/>
                <a:gd name="T111" fmla="*/ 0 h 1233543"/>
                <a:gd name="T112" fmla="*/ 572681 w 1022908"/>
                <a:gd name="T113" fmla="*/ 635510 h 1233543"/>
                <a:gd name="T114" fmla="*/ 725399 w 1022908"/>
                <a:gd name="T115" fmla="*/ 918892 h 1233543"/>
                <a:gd name="T116" fmla="*/ 493895 w 1022908"/>
                <a:gd name="T117" fmla="*/ 684038 h 1233543"/>
                <a:gd name="T118" fmla="*/ 302047 w 1022908"/>
                <a:gd name="T119" fmla="*/ 31519 h 1233543"/>
                <a:gd name="T120" fmla="*/ 498500 w 1022908"/>
                <a:gd name="T121" fmla="*/ 615748 h 1233543"/>
                <a:gd name="T122" fmla="*/ 538812 w 1022908"/>
                <a:gd name="T123" fmla="*/ 686282 h 1233543"/>
                <a:gd name="T124" fmla="*/ 579633 w 1022908"/>
                <a:gd name="T125" fmla="*/ 389402 h 12335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022908" h="1233543">
                  <a:moveTo>
                    <a:pt x="538892" y="1109330"/>
                  </a:moveTo>
                  <a:cubicBezTo>
                    <a:pt x="554300" y="1107312"/>
                    <a:pt x="569708" y="1110340"/>
                    <a:pt x="579980" y="1122450"/>
                  </a:cubicBezTo>
                  <a:cubicBezTo>
                    <a:pt x="596415" y="1146671"/>
                    <a:pt x="592306" y="1174928"/>
                    <a:pt x="584089" y="1199149"/>
                  </a:cubicBezTo>
                  <a:cubicBezTo>
                    <a:pt x="571762" y="1223370"/>
                    <a:pt x="543000" y="1239517"/>
                    <a:pt x="514239" y="1231444"/>
                  </a:cubicBezTo>
                  <a:cubicBezTo>
                    <a:pt x="493695" y="1227407"/>
                    <a:pt x="473150" y="1215296"/>
                    <a:pt x="464933" y="1195112"/>
                  </a:cubicBezTo>
                  <a:cubicBezTo>
                    <a:pt x="456715" y="1174928"/>
                    <a:pt x="464933" y="1150708"/>
                    <a:pt x="481368" y="1134560"/>
                  </a:cubicBezTo>
                  <a:cubicBezTo>
                    <a:pt x="485477" y="1130524"/>
                    <a:pt x="490099" y="1129010"/>
                    <a:pt x="494465" y="1129262"/>
                  </a:cubicBezTo>
                  <a:lnTo>
                    <a:pt x="495381" y="1129682"/>
                  </a:lnTo>
                  <a:lnTo>
                    <a:pt x="488815" y="1138345"/>
                  </a:lnTo>
                  <a:cubicBezTo>
                    <a:pt x="486761" y="1147428"/>
                    <a:pt x="491897" y="1157520"/>
                    <a:pt x="500115" y="1160547"/>
                  </a:cubicBezTo>
                  <a:lnTo>
                    <a:pt x="505609" y="1159860"/>
                  </a:lnTo>
                  <a:lnTo>
                    <a:pt x="499858" y="1174928"/>
                  </a:lnTo>
                  <a:cubicBezTo>
                    <a:pt x="498831" y="1180984"/>
                    <a:pt x="499858" y="1187039"/>
                    <a:pt x="506021" y="1191076"/>
                  </a:cubicBezTo>
                  <a:cubicBezTo>
                    <a:pt x="510130" y="1195112"/>
                    <a:pt x="514239" y="1195112"/>
                    <a:pt x="522456" y="1199149"/>
                  </a:cubicBezTo>
                  <a:cubicBezTo>
                    <a:pt x="526565" y="1199149"/>
                    <a:pt x="526565" y="1199149"/>
                    <a:pt x="530674" y="1199149"/>
                  </a:cubicBezTo>
                  <a:cubicBezTo>
                    <a:pt x="534783" y="1199149"/>
                    <a:pt x="538892" y="1195112"/>
                    <a:pt x="543000" y="1191076"/>
                  </a:cubicBezTo>
                  <a:cubicBezTo>
                    <a:pt x="547109" y="1187039"/>
                    <a:pt x="551218" y="1183002"/>
                    <a:pt x="551218" y="1178965"/>
                  </a:cubicBezTo>
                  <a:cubicBezTo>
                    <a:pt x="555327" y="1166855"/>
                    <a:pt x="555327" y="1166855"/>
                    <a:pt x="555327" y="1158781"/>
                  </a:cubicBezTo>
                  <a:cubicBezTo>
                    <a:pt x="555327" y="1154744"/>
                    <a:pt x="555327" y="1158781"/>
                    <a:pt x="555327" y="1154744"/>
                  </a:cubicBezTo>
                  <a:cubicBezTo>
                    <a:pt x="555327" y="1154744"/>
                    <a:pt x="551218" y="1150708"/>
                    <a:pt x="551218" y="1150708"/>
                  </a:cubicBezTo>
                  <a:cubicBezTo>
                    <a:pt x="555327" y="1154744"/>
                    <a:pt x="551218" y="1150708"/>
                    <a:pt x="551218" y="1146671"/>
                  </a:cubicBezTo>
                  <a:cubicBezTo>
                    <a:pt x="547109" y="1142634"/>
                    <a:pt x="551218" y="1146671"/>
                    <a:pt x="547109" y="1146671"/>
                  </a:cubicBezTo>
                  <a:lnTo>
                    <a:pt x="543000" y="1146671"/>
                  </a:lnTo>
                  <a:cubicBezTo>
                    <a:pt x="534783" y="1146671"/>
                    <a:pt x="522456" y="1150708"/>
                    <a:pt x="514239" y="1158781"/>
                  </a:cubicBezTo>
                  <a:lnTo>
                    <a:pt x="505609" y="1159860"/>
                  </a:lnTo>
                  <a:lnTo>
                    <a:pt x="506021" y="1158781"/>
                  </a:lnTo>
                  <a:cubicBezTo>
                    <a:pt x="514239" y="1150708"/>
                    <a:pt x="512184" y="1140616"/>
                    <a:pt x="506021" y="1134561"/>
                  </a:cubicBezTo>
                  <a:lnTo>
                    <a:pt x="495381" y="1129682"/>
                  </a:lnTo>
                  <a:lnTo>
                    <a:pt x="497803" y="1126487"/>
                  </a:lnTo>
                  <a:cubicBezTo>
                    <a:pt x="508075" y="1118413"/>
                    <a:pt x="523483" y="1111349"/>
                    <a:pt x="538892" y="1109330"/>
                  </a:cubicBezTo>
                  <a:close/>
                  <a:moveTo>
                    <a:pt x="41664" y="1099682"/>
                  </a:moveTo>
                  <a:lnTo>
                    <a:pt x="37948" y="1114202"/>
                  </a:lnTo>
                  <a:cubicBezTo>
                    <a:pt x="25734" y="1171303"/>
                    <a:pt x="94944" y="1187618"/>
                    <a:pt x="143798" y="1183539"/>
                  </a:cubicBezTo>
                  <a:cubicBezTo>
                    <a:pt x="164154" y="1181499"/>
                    <a:pt x="174332" y="1169264"/>
                    <a:pt x="179930" y="1153459"/>
                  </a:cubicBezTo>
                  <a:lnTo>
                    <a:pt x="186183" y="1116236"/>
                  </a:lnTo>
                  <a:lnTo>
                    <a:pt x="184053" y="1117279"/>
                  </a:lnTo>
                  <a:cubicBezTo>
                    <a:pt x="157730" y="1113310"/>
                    <a:pt x="131407" y="1111326"/>
                    <a:pt x="105084" y="1108846"/>
                  </a:cubicBezTo>
                  <a:lnTo>
                    <a:pt x="41664" y="1099682"/>
                  </a:lnTo>
                  <a:close/>
                  <a:moveTo>
                    <a:pt x="978002" y="1061398"/>
                  </a:moveTo>
                  <a:lnTo>
                    <a:pt x="974466" y="1064971"/>
                  </a:lnTo>
                  <a:cubicBezTo>
                    <a:pt x="949973" y="1071043"/>
                    <a:pt x="925481" y="1078127"/>
                    <a:pt x="900988" y="1084199"/>
                  </a:cubicBezTo>
                  <a:lnTo>
                    <a:pt x="834727" y="1096064"/>
                  </a:lnTo>
                  <a:lnTo>
                    <a:pt x="835283" y="1101258"/>
                  </a:lnTo>
                  <a:cubicBezTo>
                    <a:pt x="843425" y="1154281"/>
                    <a:pt x="888208" y="1158359"/>
                    <a:pt x="937062" y="1146123"/>
                  </a:cubicBezTo>
                  <a:cubicBezTo>
                    <a:pt x="961489" y="1137966"/>
                    <a:pt x="974720" y="1126750"/>
                    <a:pt x="980318" y="1111965"/>
                  </a:cubicBezTo>
                  <a:lnTo>
                    <a:pt x="978002" y="1061398"/>
                  </a:lnTo>
                  <a:close/>
                  <a:moveTo>
                    <a:pt x="786997" y="988889"/>
                  </a:moveTo>
                  <a:lnTo>
                    <a:pt x="786429" y="995213"/>
                  </a:lnTo>
                  <a:lnTo>
                    <a:pt x="786934" y="997596"/>
                  </a:lnTo>
                  <a:lnTo>
                    <a:pt x="785729" y="996042"/>
                  </a:lnTo>
                  <a:lnTo>
                    <a:pt x="786997" y="988889"/>
                  </a:lnTo>
                  <a:close/>
                  <a:moveTo>
                    <a:pt x="793551" y="978888"/>
                  </a:moveTo>
                  <a:lnTo>
                    <a:pt x="787955" y="983487"/>
                  </a:lnTo>
                  <a:lnTo>
                    <a:pt x="786997" y="988889"/>
                  </a:lnTo>
                  <a:lnTo>
                    <a:pt x="787574" y="982467"/>
                  </a:lnTo>
                  <a:lnTo>
                    <a:pt x="793551" y="978888"/>
                  </a:lnTo>
                  <a:close/>
                  <a:moveTo>
                    <a:pt x="44055" y="973488"/>
                  </a:moveTo>
                  <a:cubicBezTo>
                    <a:pt x="48635" y="973488"/>
                    <a:pt x="53215" y="975017"/>
                    <a:pt x="56650" y="978076"/>
                  </a:cubicBezTo>
                  <a:lnTo>
                    <a:pt x="57075" y="979099"/>
                  </a:lnTo>
                  <a:lnTo>
                    <a:pt x="45327" y="974253"/>
                  </a:lnTo>
                  <a:cubicBezTo>
                    <a:pt x="32350" y="975017"/>
                    <a:pt x="21663" y="991842"/>
                    <a:pt x="33877" y="1004078"/>
                  </a:cubicBezTo>
                  <a:cubicBezTo>
                    <a:pt x="37948" y="1009176"/>
                    <a:pt x="43037" y="1013000"/>
                    <a:pt x="48762" y="1015931"/>
                  </a:cubicBezTo>
                  <a:lnTo>
                    <a:pt x="58368" y="1019270"/>
                  </a:lnTo>
                  <a:lnTo>
                    <a:pt x="53215" y="1054551"/>
                  </a:lnTo>
                  <a:lnTo>
                    <a:pt x="50037" y="1066967"/>
                  </a:lnTo>
                  <a:lnTo>
                    <a:pt x="111158" y="1073622"/>
                  </a:lnTo>
                  <a:cubicBezTo>
                    <a:pt x="135457" y="1075607"/>
                    <a:pt x="159755" y="1077591"/>
                    <a:pt x="184053" y="1081560"/>
                  </a:cubicBezTo>
                  <a:lnTo>
                    <a:pt x="190982" y="1084955"/>
                  </a:lnTo>
                  <a:lnTo>
                    <a:pt x="195705" y="1051492"/>
                  </a:lnTo>
                  <a:lnTo>
                    <a:pt x="201461" y="1030867"/>
                  </a:lnTo>
                  <a:lnTo>
                    <a:pt x="221150" y="1032628"/>
                  </a:lnTo>
                  <a:cubicBezTo>
                    <a:pt x="217079" y="1020392"/>
                    <a:pt x="213008" y="1012235"/>
                    <a:pt x="208937" y="1004078"/>
                  </a:cubicBezTo>
                  <a:lnTo>
                    <a:pt x="201461" y="1030867"/>
                  </a:lnTo>
                  <a:lnTo>
                    <a:pt x="164154" y="1027530"/>
                  </a:lnTo>
                  <a:cubicBezTo>
                    <a:pt x="144816" y="1027530"/>
                    <a:pt x="125478" y="1028550"/>
                    <a:pt x="107158" y="1028550"/>
                  </a:cubicBezTo>
                  <a:cubicBezTo>
                    <a:pt x="94944" y="1026510"/>
                    <a:pt x="80695" y="1025491"/>
                    <a:pt x="67464" y="1022432"/>
                  </a:cubicBezTo>
                  <a:lnTo>
                    <a:pt x="58368" y="1019270"/>
                  </a:lnTo>
                  <a:lnTo>
                    <a:pt x="62375" y="991842"/>
                  </a:lnTo>
                  <a:lnTo>
                    <a:pt x="57075" y="979099"/>
                  </a:lnTo>
                  <a:lnTo>
                    <a:pt x="58304" y="979606"/>
                  </a:lnTo>
                  <a:cubicBezTo>
                    <a:pt x="74588" y="995920"/>
                    <a:pt x="127513" y="991842"/>
                    <a:pt x="151940" y="991842"/>
                  </a:cubicBezTo>
                  <a:cubicBezTo>
                    <a:pt x="176367" y="991842"/>
                    <a:pt x="204866" y="991842"/>
                    <a:pt x="229292" y="995920"/>
                  </a:cubicBezTo>
                  <a:cubicBezTo>
                    <a:pt x="241506" y="995920"/>
                    <a:pt x="245577" y="1012235"/>
                    <a:pt x="241506" y="1024471"/>
                  </a:cubicBezTo>
                  <a:cubicBezTo>
                    <a:pt x="208937" y="1093808"/>
                    <a:pt x="245577" y="1228404"/>
                    <a:pt x="123442" y="1220247"/>
                  </a:cubicBezTo>
                  <a:cubicBezTo>
                    <a:pt x="74588" y="1216168"/>
                    <a:pt x="9450" y="1199854"/>
                    <a:pt x="1307" y="1142752"/>
                  </a:cubicBezTo>
                  <a:cubicBezTo>
                    <a:pt x="-6835" y="1093808"/>
                    <a:pt x="25734" y="1044864"/>
                    <a:pt x="25734" y="991842"/>
                  </a:cubicBezTo>
                  <a:cubicBezTo>
                    <a:pt x="25734" y="979606"/>
                    <a:pt x="34895" y="973488"/>
                    <a:pt x="44055" y="973488"/>
                  </a:cubicBezTo>
                  <a:close/>
                  <a:moveTo>
                    <a:pt x="973702" y="934033"/>
                  </a:moveTo>
                  <a:cubicBezTo>
                    <a:pt x="985916" y="929954"/>
                    <a:pt x="998129" y="938111"/>
                    <a:pt x="998129" y="950347"/>
                  </a:cubicBezTo>
                  <a:cubicBezTo>
                    <a:pt x="994058" y="1003370"/>
                    <a:pt x="1026627" y="1052314"/>
                    <a:pt x="1022556" y="1105337"/>
                  </a:cubicBezTo>
                  <a:cubicBezTo>
                    <a:pt x="1018485" y="1158359"/>
                    <a:pt x="969631" y="1178753"/>
                    <a:pt x="920777" y="1186910"/>
                  </a:cubicBezTo>
                  <a:cubicBezTo>
                    <a:pt x="875994" y="1195067"/>
                    <a:pt x="823069" y="1186910"/>
                    <a:pt x="806784" y="1137966"/>
                  </a:cubicBezTo>
                  <a:cubicBezTo>
                    <a:pt x="794571" y="1104317"/>
                    <a:pt x="798388" y="1068374"/>
                    <a:pt x="794189" y="1031857"/>
                  </a:cubicBezTo>
                  <a:lnTo>
                    <a:pt x="786934" y="997596"/>
                  </a:lnTo>
                  <a:lnTo>
                    <a:pt x="794571" y="1007449"/>
                  </a:lnTo>
                  <a:cubicBezTo>
                    <a:pt x="800678" y="1010508"/>
                    <a:pt x="807293" y="1012292"/>
                    <a:pt x="814227" y="1013121"/>
                  </a:cubicBezTo>
                  <a:lnTo>
                    <a:pt x="825853" y="1013086"/>
                  </a:lnTo>
                  <a:lnTo>
                    <a:pt x="831027" y="1061462"/>
                  </a:lnTo>
                  <a:lnTo>
                    <a:pt x="890272" y="1048272"/>
                  </a:lnTo>
                  <a:cubicBezTo>
                    <a:pt x="914255" y="1041694"/>
                    <a:pt x="937727" y="1034610"/>
                    <a:pt x="962220" y="1028537"/>
                  </a:cubicBezTo>
                  <a:lnTo>
                    <a:pt x="973628" y="1029397"/>
                  </a:lnTo>
                  <a:lnTo>
                    <a:pt x="964987" y="973129"/>
                  </a:lnTo>
                  <a:lnTo>
                    <a:pt x="985916" y="966662"/>
                  </a:lnTo>
                  <a:cubicBezTo>
                    <a:pt x="977773" y="962583"/>
                    <a:pt x="969631" y="958505"/>
                    <a:pt x="961489" y="950347"/>
                  </a:cubicBezTo>
                  <a:lnTo>
                    <a:pt x="964987" y="973129"/>
                  </a:lnTo>
                  <a:lnTo>
                    <a:pt x="931464" y="983487"/>
                  </a:lnTo>
                  <a:cubicBezTo>
                    <a:pt x="913652" y="990114"/>
                    <a:pt x="896350" y="997252"/>
                    <a:pt x="880065" y="1003370"/>
                  </a:cubicBezTo>
                  <a:cubicBezTo>
                    <a:pt x="865816" y="1007449"/>
                    <a:pt x="850549" y="1011527"/>
                    <a:pt x="835791" y="1013057"/>
                  </a:cubicBezTo>
                  <a:lnTo>
                    <a:pt x="825853" y="1013086"/>
                  </a:lnTo>
                  <a:lnTo>
                    <a:pt x="823069" y="987055"/>
                  </a:lnTo>
                  <a:cubicBezTo>
                    <a:pt x="818998" y="976859"/>
                    <a:pt x="807802" y="973800"/>
                    <a:pt x="798642" y="975839"/>
                  </a:cubicBezTo>
                  <a:lnTo>
                    <a:pt x="793551" y="978888"/>
                  </a:lnTo>
                  <a:lnTo>
                    <a:pt x="798578" y="974756"/>
                  </a:lnTo>
                  <a:cubicBezTo>
                    <a:pt x="803222" y="973035"/>
                    <a:pt x="808820" y="972780"/>
                    <a:pt x="814927" y="974819"/>
                  </a:cubicBezTo>
                  <a:cubicBezTo>
                    <a:pt x="831211" y="987055"/>
                    <a:pt x="880065" y="962583"/>
                    <a:pt x="896350" y="958505"/>
                  </a:cubicBezTo>
                  <a:cubicBezTo>
                    <a:pt x="920777" y="950347"/>
                    <a:pt x="949275" y="938111"/>
                    <a:pt x="973702" y="934033"/>
                  </a:cubicBezTo>
                  <a:close/>
                  <a:moveTo>
                    <a:pt x="501768" y="698538"/>
                  </a:moveTo>
                  <a:lnTo>
                    <a:pt x="489457" y="699049"/>
                  </a:lnTo>
                  <a:cubicBezTo>
                    <a:pt x="483355" y="700067"/>
                    <a:pt x="479541" y="702866"/>
                    <a:pt x="477634" y="706492"/>
                  </a:cubicBezTo>
                  <a:lnTo>
                    <a:pt x="477263" y="718568"/>
                  </a:lnTo>
                  <a:lnTo>
                    <a:pt x="465325" y="715685"/>
                  </a:lnTo>
                  <a:cubicBezTo>
                    <a:pt x="310720" y="705219"/>
                    <a:pt x="261142" y="1103113"/>
                    <a:pt x="497593" y="1057312"/>
                  </a:cubicBezTo>
                  <a:cubicBezTo>
                    <a:pt x="566748" y="1041027"/>
                    <a:pt x="644039" y="1000316"/>
                    <a:pt x="676583" y="935177"/>
                  </a:cubicBezTo>
                  <a:cubicBezTo>
                    <a:pt x="737602" y="821184"/>
                    <a:pt x="615563" y="715334"/>
                    <a:pt x="501660" y="735689"/>
                  </a:cubicBezTo>
                  <a:cubicBezTo>
                    <a:pt x="489457" y="735689"/>
                    <a:pt x="480304" y="727547"/>
                    <a:pt x="477253" y="718896"/>
                  </a:cubicBezTo>
                  <a:lnTo>
                    <a:pt x="477263" y="718568"/>
                  </a:lnTo>
                  <a:lnTo>
                    <a:pt x="497593" y="723476"/>
                  </a:lnTo>
                  <a:cubicBezTo>
                    <a:pt x="502678" y="725512"/>
                    <a:pt x="507254" y="724748"/>
                    <a:pt x="510877" y="722331"/>
                  </a:cubicBezTo>
                  <a:lnTo>
                    <a:pt x="517335" y="712882"/>
                  </a:lnTo>
                  <a:lnTo>
                    <a:pt x="506154" y="706617"/>
                  </a:lnTo>
                  <a:lnTo>
                    <a:pt x="501768" y="698538"/>
                  </a:lnTo>
                  <a:close/>
                  <a:moveTo>
                    <a:pt x="519367" y="440741"/>
                  </a:moveTo>
                  <a:cubicBezTo>
                    <a:pt x="531128" y="440741"/>
                    <a:pt x="542378" y="444798"/>
                    <a:pt x="550560" y="454940"/>
                  </a:cubicBezTo>
                  <a:cubicBezTo>
                    <a:pt x="562832" y="467111"/>
                    <a:pt x="571014" y="491453"/>
                    <a:pt x="562832" y="511737"/>
                  </a:cubicBezTo>
                  <a:cubicBezTo>
                    <a:pt x="554651" y="532022"/>
                    <a:pt x="534197" y="544193"/>
                    <a:pt x="509651" y="540136"/>
                  </a:cubicBezTo>
                  <a:cubicBezTo>
                    <a:pt x="493288" y="540136"/>
                    <a:pt x="481016" y="536079"/>
                    <a:pt x="472834" y="519851"/>
                  </a:cubicBezTo>
                  <a:cubicBezTo>
                    <a:pt x="464652" y="507680"/>
                    <a:pt x="468743" y="491453"/>
                    <a:pt x="472834" y="479282"/>
                  </a:cubicBezTo>
                  <a:lnTo>
                    <a:pt x="478545" y="470151"/>
                  </a:lnTo>
                  <a:lnTo>
                    <a:pt x="479993" y="476239"/>
                  </a:lnTo>
                  <a:cubicBezTo>
                    <a:pt x="482550" y="480296"/>
                    <a:pt x="486385" y="483592"/>
                    <a:pt x="490859" y="485114"/>
                  </a:cubicBezTo>
                  <a:lnTo>
                    <a:pt x="504721" y="483440"/>
                  </a:lnTo>
                  <a:lnTo>
                    <a:pt x="505561" y="487396"/>
                  </a:lnTo>
                  <a:lnTo>
                    <a:pt x="505561" y="502102"/>
                  </a:lnTo>
                  <a:lnTo>
                    <a:pt x="505561" y="503623"/>
                  </a:lnTo>
                  <a:cubicBezTo>
                    <a:pt x="505561" y="503623"/>
                    <a:pt x="505561" y="503623"/>
                    <a:pt x="509651" y="503623"/>
                  </a:cubicBezTo>
                  <a:cubicBezTo>
                    <a:pt x="509651" y="503623"/>
                    <a:pt x="513742" y="503623"/>
                    <a:pt x="517833" y="503623"/>
                  </a:cubicBezTo>
                  <a:cubicBezTo>
                    <a:pt x="517833" y="503623"/>
                    <a:pt x="526015" y="503623"/>
                    <a:pt x="521924" y="503623"/>
                  </a:cubicBezTo>
                  <a:lnTo>
                    <a:pt x="524481" y="503623"/>
                  </a:lnTo>
                  <a:cubicBezTo>
                    <a:pt x="523969" y="503623"/>
                    <a:pt x="523969" y="503623"/>
                    <a:pt x="526015" y="503623"/>
                  </a:cubicBezTo>
                  <a:cubicBezTo>
                    <a:pt x="526015" y="499567"/>
                    <a:pt x="526015" y="499567"/>
                    <a:pt x="526015" y="499567"/>
                  </a:cubicBezTo>
                  <a:cubicBezTo>
                    <a:pt x="526015" y="503623"/>
                    <a:pt x="526015" y="495510"/>
                    <a:pt x="530106" y="495510"/>
                  </a:cubicBezTo>
                  <a:cubicBezTo>
                    <a:pt x="526015" y="499567"/>
                    <a:pt x="530106" y="491453"/>
                    <a:pt x="530106" y="491453"/>
                  </a:cubicBezTo>
                  <a:cubicBezTo>
                    <a:pt x="526015" y="483339"/>
                    <a:pt x="530106" y="495510"/>
                    <a:pt x="526015" y="487396"/>
                  </a:cubicBezTo>
                  <a:cubicBezTo>
                    <a:pt x="526015" y="479282"/>
                    <a:pt x="530106" y="487396"/>
                    <a:pt x="526015" y="483339"/>
                  </a:cubicBezTo>
                  <a:cubicBezTo>
                    <a:pt x="521924" y="479282"/>
                    <a:pt x="526015" y="483339"/>
                    <a:pt x="521924" y="479282"/>
                  </a:cubicBezTo>
                  <a:cubicBezTo>
                    <a:pt x="521924" y="475225"/>
                    <a:pt x="517833" y="475225"/>
                    <a:pt x="521924" y="475225"/>
                  </a:cubicBezTo>
                  <a:cubicBezTo>
                    <a:pt x="517833" y="475225"/>
                    <a:pt x="521924" y="475225"/>
                    <a:pt x="517833" y="475225"/>
                  </a:cubicBezTo>
                  <a:cubicBezTo>
                    <a:pt x="513742" y="475225"/>
                    <a:pt x="521924" y="475225"/>
                    <a:pt x="513742" y="475225"/>
                  </a:cubicBezTo>
                  <a:cubicBezTo>
                    <a:pt x="513742" y="475225"/>
                    <a:pt x="513742" y="479282"/>
                    <a:pt x="509651" y="479282"/>
                  </a:cubicBezTo>
                  <a:cubicBezTo>
                    <a:pt x="509651" y="479282"/>
                    <a:pt x="505561" y="483339"/>
                    <a:pt x="505561" y="483339"/>
                  </a:cubicBezTo>
                  <a:lnTo>
                    <a:pt x="504721" y="483440"/>
                  </a:lnTo>
                  <a:lnTo>
                    <a:pt x="502748" y="474147"/>
                  </a:lnTo>
                  <a:cubicBezTo>
                    <a:pt x="497635" y="466921"/>
                    <a:pt x="487407" y="463498"/>
                    <a:pt x="480248" y="467428"/>
                  </a:cubicBezTo>
                  <a:lnTo>
                    <a:pt x="478545" y="470151"/>
                  </a:lnTo>
                  <a:lnTo>
                    <a:pt x="476797" y="462800"/>
                  </a:lnTo>
                  <a:cubicBezTo>
                    <a:pt x="477436" y="458236"/>
                    <a:pt x="479993" y="453926"/>
                    <a:pt x="485106" y="450883"/>
                  </a:cubicBezTo>
                  <a:cubicBezTo>
                    <a:pt x="495334" y="444798"/>
                    <a:pt x="507606" y="440741"/>
                    <a:pt x="519367" y="440741"/>
                  </a:cubicBezTo>
                  <a:close/>
                  <a:moveTo>
                    <a:pt x="678625" y="0"/>
                  </a:moveTo>
                  <a:cubicBezTo>
                    <a:pt x="687810" y="0"/>
                    <a:pt x="695974" y="5084"/>
                    <a:pt x="693933" y="15251"/>
                  </a:cubicBezTo>
                  <a:cubicBezTo>
                    <a:pt x="681687" y="149457"/>
                    <a:pt x="632701" y="271463"/>
                    <a:pt x="612290" y="401602"/>
                  </a:cubicBezTo>
                  <a:cubicBezTo>
                    <a:pt x="603105" y="477856"/>
                    <a:pt x="598513" y="560972"/>
                    <a:pt x="572681" y="635510"/>
                  </a:cubicBezTo>
                  <a:lnTo>
                    <a:pt x="542448" y="698982"/>
                  </a:lnTo>
                  <a:lnTo>
                    <a:pt x="617679" y="718828"/>
                  </a:lnTo>
                  <a:cubicBezTo>
                    <a:pt x="696617" y="754833"/>
                    <a:pt x="757434" y="830726"/>
                    <a:pt x="725399" y="918892"/>
                  </a:cubicBezTo>
                  <a:cubicBezTo>
                    <a:pt x="688787" y="1016600"/>
                    <a:pt x="583020" y="1089881"/>
                    <a:pt x="477253" y="1093953"/>
                  </a:cubicBezTo>
                  <a:cubicBezTo>
                    <a:pt x="206479" y="1105403"/>
                    <a:pt x="275364" y="662424"/>
                    <a:pt x="466035" y="677453"/>
                  </a:cubicBezTo>
                  <a:lnTo>
                    <a:pt x="493895" y="684038"/>
                  </a:lnTo>
                  <a:lnTo>
                    <a:pt x="465269" y="631316"/>
                  </a:lnTo>
                  <a:cubicBezTo>
                    <a:pt x="429104" y="554109"/>
                    <a:pt x="406142" y="471756"/>
                    <a:pt x="387772" y="389402"/>
                  </a:cubicBezTo>
                  <a:cubicBezTo>
                    <a:pt x="355115" y="271463"/>
                    <a:pt x="314294" y="153524"/>
                    <a:pt x="302047" y="31519"/>
                  </a:cubicBezTo>
                  <a:cubicBezTo>
                    <a:pt x="297965" y="7117"/>
                    <a:pt x="334704" y="7117"/>
                    <a:pt x="338787" y="31519"/>
                  </a:cubicBezTo>
                  <a:cubicBezTo>
                    <a:pt x="351033" y="149457"/>
                    <a:pt x="391854" y="263329"/>
                    <a:pt x="420429" y="381268"/>
                  </a:cubicBezTo>
                  <a:cubicBezTo>
                    <a:pt x="441861" y="460572"/>
                    <a:pt x="463292" y="542163"/>
                    <a:pt x="498500" y="615748"/>
                  </a:cubicBezTo>
                  <a:lnTo>
                    <a:pt x="521346" y="655722"/>
                  </a:lnTo>
                  <a:lnTo>
                    <a:pt x="506154" y="686282"/>
                  </a:lnTo>
                  <a:cubicBezTo>
                    <a:pt x="514319" y="686282"/>
                    <a:pt x="526565" y="686282"/>
                    <a:pt x="538812" y="686282"/>
                  </a:cubicBezTo>
                  <a:lnTo>
                    <a:pt x="521346" y="655722"/>
                  </a:lnTo>
                  <a:lnTo>
                    <a:pt x="539449" y="619306"/>
                  </a:lnTo>
                  <a:cubicBezTo>
                    <a:pt x="564325" y="547246"/>
                    <a:pt x="567386" y="462605"/>
                    <a:pt x="579633" y="389402"/>
                  </a:cubicBezTo>
                  <a:cubicBezTo>
                    <a:pt x="600044" y="263329"/>
                    <a:pt x="644947" y="145390"/>
                    <a:pt x="657194" y="15251"/>
                  </a:cubicBezTo>
                  <a:cubicBezTo>
                    <a:pt x="659235" y="5084"/>
                    <a:pt x="669440" y="0"/>
                    <a:pt x="678625" y="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任意多边形 140"/>
            <p:cNvSpPr/>
            <p:nvPr/>
          </p:nvSpPr>
          <p:spPr bwMode="auto">
            <a:xfrm>
              <a:off x="2690323" y="4553833"/>
              <a:ext cx="416442" cy="1164342"/>
            </a:xfrm>
            <a:custGeom>
              <a:avLst/>
              <a:gdLst>
                <a:gd name="T0" fmla="*/ 331904 w 416442"/>
                <a:gd name="T1" fmla="*/ 850 h 1164342"/>
                <a:gd name="T2" fmla="*/ 356370 w 416442"/>
                <a:gd name="T3" fmla="*/ 11539 h 1164342"/>
                <a:gd name="T4" fmla="*/ 364525 w 416442"/>
                <a:gd name="T5" fmla="*/ 483862 h 1164342"/>
                <a:gd name="T6" fmla="*/ 271630 w 416442"/>
                <a:gd name="T7" fmla="*/ 896700 h 1164342"/>
                <a:gd name="T8" fmla="*/ 239877 w 416442"/>
                <a:gd name="T9" fmla="*/ 1026363 h 1164342"/>
                <a:gd name="T10" fmla="*/ 258495 w 416442"/>
                <a:gd name="T11" fmla="*/ 1027061 h 1164342"/>
                <a:gd name="T12" fmla="*/ 400790 w 416442"/>
                <a:gd name="T13" fmla="*/ 1070221 h 1164342"/>
                <a:gd name="T14" fmla="*/ 327348 w 416442"/>
                <a:gd name="T15" fmla="*/ 1164342 h 1164342"/>
                <a:gd name="T16" fmla="*/ 192703 w 416442"/>
                <a:gd name="T17" fmla="*/ 1147973 h 1164342"/>
                <a:gd name="T18" fmla="*/ 66218 w 416442"/>
                <a:gd name="T19" fmla="*/ 1131604 h 1164342"/>
                <a:gd name="T20" fmla="*/ 1382 w 416442"/>
                <a:gd name="T21" fmla="*/ 1046435 h 1164342"/>
                <a:gd name="T22" fmla="*/ 10489 w 416442"/>
                <a:gd name="T23" fmla="*/ 1020169 h 1164342"/>
                <a:gd name="T24" fmla="*/ 8940 w 416442"/>
                <a:gd name="T25" fmla="*/ 1017549 h 1164342"/>
                <a:gd name="T26" fmla="*/ 13666 w 416442"/>
                <a:gd name="T27" fmla="*/ 1004573 h 1164342"/>
                <a:gd name="T28" fmla="*/ 66808 w 416442"/>
                <a:gd name="T29" fmla="*/ 719626 h 1164342"/>
                <a:gd name="T30" fmla="*/ 107686 w 416442"/>
                <a:gd name="T31" fmla="*/ 422467 h 1164342"/>
                <a:gd name="T32" fmla="*/ 103598 w 416442"/>
                <a:gd name="T33" fmla="*/ 137520 h 1164342"/>
                <a:gd name="T34" fmla="*/ 103598 w 416442"/>
                <a:gd name="T35" fmla="*/ 19471 h 1164342"/>
                <a:gd name="T36" fmla="*/ 136300 w 416442"/>
                <a:gd name="T37" fmla="*/ 39824 h 1164342"/>
                <a:gd name="T38" fmla="*/ 156739 w 416442"/>
                <a:gd name="T39" fmla="*/ 243358 h 1164342"/>
                <a:gd name="T40" fmla="*/ 128125 w 416442"/>
                <a:gd name="T41" fmla="*/ 548658 h 1164342"/>
                <a:gd name="T42" fmla="*/ 87247 w 416442"/>
                <a:gd name="T43" fmla="*/ 870241 h 1164342"/>
                <a:gd name="T44" fmla="*/ 65977 w 416442"/>
                <a:gd name="T45" fmla="*/ 995033 h 1164342"/>
                <a:gd name="T46" fmla="*/ 50344 w 416442"/>
                <a:gd name="T47" fmla="*/ 1017441 h 1164342"/>
                <a:gd name="T48" fmla="*/ 49898 w 416442"/>
                <a:gd name="T49" fmla="*/ 1021114 h 1164342"/>
                <a:gd name="T50" fmla="*/ 164142 w 416442"/>
                <a:gd name="T51" fmla="*/ 1107051 h 1164342"/>
                <a:gd name="T52" fmla="*/ 282466 w 416442"/>
                <a:gd name="T53" fmla="*/ 1123420 h 1164342"/>
                <a:gd name="T54" fmla="*/ 364069 w 416442"/>
                <a:gd name="T55" fmla="*/ 1119328 h 1164342"/>
                <a:gd name="T56" fmla="*/ 323268 w 416442"/>
                <a:gd name="T57" fmla="*/ 1074313 h 1164342"/>
                <a:gd name="T58" fmla="*/ 209023 w 416442"/>
                <a:gd name="T59" fmla="*/ 1062037 h 1164342"/>
                <a:gd name="T60" fmla="*/ 195253 w 416442"/>
                <a:gd name="T61" fmla="*/ 1030961 h 1164342"/>
                <a:gd name="T62" fmla="*/ 202007 w 416442"/>
                <a:gd name="T63" fmla="*/ 1028139 h 1164342"/>
                <a:gd name="T64" fmla="*/ 201418 w 416442"/>
                <a:gd name="T65" fmla="*/ 1025406 h 1164342"/>
                <a:gd name="T66" fmla="*/ 323748 w 416442"/>
                <a:gd name="T67" fmla="*/ 500149 h 1164342"/>
                <a:gd name="T68" fmla="*/ 319671 w 416442"/>
                <a:gd name="T69" fmla="*/ 23754 h 1164342"/>
                <a:gd name="T70" fmla="*/ 331904 w 416442"/>
                <a:gd name="T71" fmla="*/ 850 h 116434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16442" h="1164342">
                  <a:moveTo>
                    <a:pt x="331904" y="850"/>
                  </a:moveTo>
                  <a:cubicBezTo>
                    <a:pt x="341079" y="-1695"/>
                    <a:pt x="352292" y="1359"/>
                    <a:pt x="356370" y="11539"/>
                  </a:cubicBezTo>
                  <a:cubicBezTo>
                    <a:pt x="405302" y="162193"/>
                    <a:pt x="384914" y="329135"/>
                    <a:pt x="364525" y="483862"/>
                  </a:cubicBezTo>
                  <a:cubicBezTo>
                    <a:pt x="346176" y="624338"/>
                    <a:pt x="307183" y="760233"/>
                    <a:pt x="271630" y="896700"/>
                  </a:cubicBezTo>
                  <a:lnTo>
                    <a:pt x="239877" y="1026363"/>
                  </a:lnTo>
                  <a:lnTo>
                    <a:pt x="258495" y="1027061"/>
                  </a:lnTo>
                  <a:cubicBezTo>
                    <a:pt x="310517" y="1028787"/>
                    <a:pt x="367129" y="1033391"/>
                    <a:pt x="400790" y="1070221"/>
                  </a:cubicBezTo>
                  <a:cubicBezTo>
                    <a:pt x="449752" y="1123420"/>
                    <a:pt x="372229" y="1164342"/>
                    <a:pt x="327348" y="1164342"/>
                  </a:cubicBezTo>
                  <a:cubicBezTo>
                    <a:pt x="282466" y="1164342"/>
                    <a:pt x="237584" y="1156158"/>
                    <a:pt x="192703" y="1147973"/>
                  </a:cubicBezTo>
                  <a:cubicBezTo>
                    <a:pt x="151901" y="1143881"/>
                    <a:pt x="107020" y="1143881"/>
                    <a:pt x="66218" y="1131604"/>
                  </a:cubicBezTo>
                  <a:cubicBezTo>
                    <a:pt x="14197" y="1119328"/>
                    <a:pt x="-5695" y="1088637"/>
                    <a:pt x="1382" y="1046435"/>
                  </a:cubicBezTo>
                  <a:lnTo>
                    <a:pt x="10489" y="1020169"/>
                  </a:lnTo>
                  <a:lnTo>
                    <a:pt x="8940" y="1017549"/>
                  </a:lnTo>
                  <a:cubicBezTo>
                    <a:pt x="8301" y="1013224"/>
                    <a:pt x="9579" y="1008644"/>
                    <a:pt x="13666" y="1004573"/>
                  </a:cubicBezTo>
                  <a:cubicBezTo>
                    <a:pt x="70896" y="943513"/>
                    <a:pt x="54544" y="796969"/>
                    <a:pt x="66808" y="719626"/>
                  </a:cubicBezTo>
                  <a:cubicBezTo>
                    <a:pt x="79071" y="621930"/>
                    <a:pt x="99510" y="520163"/>
                    <a:pt x="107686" y="422467"/>
                  </a:cubicBezTo>
                  <a:cubicBezTo>
                    <a:pt x="119949" y="324771"/>
                    <a:pt x="119949" y="235216"/>
                    <a:pt x="103598" y="137520"/>
                  </a:cubicBezTo>
                  <a:cubicBezTo>
                    <a:pt x="99510" y="100884"/>
                    <a:pt x="87247" y="56107"/>
                    <a:pt x="103598" y="19471"/>
                  </a:cubicBezTo>
                  <a:cubicBezTo>
                    <a:pt x="115861" y="-883"/>
                    <a:pt x="144476" y="15400"/>
                    <a:pt x="136300" y="39824"/>
                  </a:cubicBezTo>
                  <a:cubicBezTo>
                    <a:pt x="107686" y="92743"/>
                    <a:pt x="160827" y="182298"/>
                    <a:pt x="156739" y="243358"/>
                  </a:cubicBezTo>
                  <a:cubicBezTo>
                    <a:pt x="156739" y="345124"/>
                    <a:pt x="144476" y="446891"/>
                    <a:pt x="128125" y="548658"/>
                  </a:cubicBezTo>
                  <a:cubicBezTo>
                    <a:pt x="111774" y="654496"/>
                    <a:pt x="95422" y="760333"/>
                    <a:pt x="87247" y="870241"/>
                  </a:cubicBezTo>
                  <a:cubicBezTo>
                    <a:pt x="84181" y="912983"/>
                    <a:pt x="83414" y="958015"/>
                    <a:pt x="65977" y="995033"/>
                  </a:cubicBezTo>
                  <a:lnTo>
                    <a:pt x="50344" y="1017441"/>
                  </a:lnTo>
                  <a:lnTo>
                    <a:pt x="49898" y="1021114"/>
                  </a:lnTo>
                  <a:cubicBezTo>
                    <a:pt x="936" y="1107051"/>
                    <a:pt x="111100" y="1102959"/>
                    <a:pt x="164142" y="1107051"/>
                  </a:cubicBezTo>
                  <a:cubicBezTo>
                    <a:pt x="204943" y="1111143"/>
                    <a:pt x="241665" y="1119328"/>
                    <a:pt x="282466" y="1123420"/>
                  </a:cubicBezTo>
                  <a:cubicBezTo>
                    <a:pt x="306947" y="1127512"/>
                    <a:pt x="339588" y="1131604"/>
                    <a:pt x="364069" y="1119328"/>
                  </a:cubicBezTo>
                  <a:cubicBezTo>
                    <a:pt x="413031" y="1098867"/>
                    <a:pt x="331428" y="1074313"/>
                    <a:pt x="323268" y="1074313"/>
                  </a:cubicBezTo>
                  <a:cubicBezTo>
                    <a:pt x="286546" y="1066129"/>
                    <a:pt x="245745" y="1066129"/>
                    <a:pt x="209023" y="1062037"/>
                  </a:cubicBezTo>
                  <a:cubicBezTo>
                    <a:pt x="190663" y="1062037"/>
                    <a:pt x="186072" y="1041320"/>
                    <a:pt x="195253" y="1030961"/>
                  </a:cubicBezTo>
                  <a:lnTo>
                    <a:pt x="202007" y="1028139"/>
                  </a:lnTo>
                  <a:lnTo>
                    <a:pt x="201418" y="1025406"/>
                  </a:lnTo>
                  <a:cubicBezTo>
                    <a:pt x="238117" y="846248"/>
                    <a:pt x="299282" y="679306"/>
                    <a:pt x="323748" y="500149"/>
                  </a:cubicBezTo>
                  <a:cubicBezTo>
                    <a:pt x="344137" y="345423"/>
                    <a:pt x="368603" y="174409"/>
                    <a:pt x="319671" y="23754"/>
                  </a:cubicBezTo>
                  <a:cubicBezTo>
                    <a:pt x="315593" y="11539"/>
                    <a:pt x="322729" y="3395"/>
                    <a:pt x="331904" y="850"/>
                  </a:cubicBezTo>
                  <a:close/>
                </a:path>
              </a:pathLst>
            </a:custGeom>
            <a:solidFill>
              <a:srgbClr val="5B443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0" name="组合 79"/>
          <p:cNvGrpSpPr/>
          <p:nvPr/>
        </p:nvGrpSpPr>
        <p:grpSpPr>
          <a:xfrm>
            <a:off x="6122791" y="2584206"/>
            <a:ext cx="3659187" cy="827088"/>
            <a:chOff x="6122791" y="2584206"/>
            <a:chExt cx="3659187" cy="827088"/>
          </a:xfrm>
        </p:grpSpPr>
        <p:sp>
          <p:nvSpPr>
            <p:cNvPr id="6" name="任意多边形 13"/>
            <p:cNvSpPr/>
            <p:nvPr>
              <p:custDataLst>
                <p:tags r:id="rId3"/>
              </p:custDataLst>
            </p:nvPr>
          </p:nvSpPr>
          <p:spPr>
            <a:xfrm>
              <a:off x="6768903" y="3223969"/>
              <a:ext cx="3013075" cy="187325"/>
            </a:xfrm>
            <a:custGeom>
              <a:avLst/>
              <a:gdLst>
                <a:gd name="connsiteX0" fmla="*/ 0 w 3556000"/>
                <a:gd name="connsiteY0" fmla="*/ 0 h 220464"/>
                <a:gd name="connsiteX1" fmla="*/ 304800 w 3556000"/>
                <a:gd name="connsiteY1" fmla="*/ 215900 h 220464"/>
                <a:gd name="connsiteX2" fmla="*/ 1168400 w 3556000"/>
                <a:gd name="connsiteY2" fmla="*/ 152400 h 220464"/>
                <a:gd name="connsiteX3" fmla="*/ 2590800 w 3556000"/>
                <a:gd name="connsiteY3" fmla="*/ 38100 h 220464"/>
                <a:gd name="connsiteX4" fmla="*/ 3556000 w 3556000"/>
                <a:gd name="connsiteY4" fmla="*/ 165100 h 220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20464">
                  <a:moveTo>
                    <a:pt x="0" y="0"/>
                  </a:moveTo>
                  <a:cubicBezTo>
                    <a:pt x="55033" y="95250"/>
                    <a:pt x="110067" y="190500"/>
                    <a:pt x="304800" y="215900"/>
                  </a:cubicBezTo>
                  <a:cubicBezTo>
                    <a:pt x="499533" y="241300"/>
                    <a:pt x="1168400" y="152400"/>
                    <a:pt x="1168400" y="152400"/>
                  </a:cubicBezTo>
                  <a:cubicBezTo>
                    <a:pt x="1549400" y="122767"/>
                    <a:pt x="2192867" y="35983"/>
                    <a:pt x="2590800" y="38100"/>
                  </a:cubicBezTo>
                  <a:cubicBezTo>
                    <a:pt x="2988733" y="40217"/>
                    <a:pt x="3272366" y="102658"/>
                    <a:pt x="3556000" y="165100"/>
                  </a:cubicBezTo>
                </a:path>
              </a:pathLst>
            </a:custGeom>
            <a:noFill/>
            <a:ln w="25400">
              <a:solidFill>
                <a:srgbClr val="76B2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2" name="KSO_Shape"/>
            <p:cNvSpPr/>
            <p:nvPr>
              <p:custDataLst>
                <p:tags r:id="rId4"/>
              </p:custDataLst>
            </p:nvPr>
          </p:nvSpPr>
          <p:spPr bwMode="auto">
            <a:xfrm flipH="1">
              <a:off x="6122791" y="2584206"/>
              <a:ext cx="600075" cy="601662"/>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76B2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0068B7"/>
                </a:solidFill>
              </a:endParaRPr>
            </a:p>
          </p:txBody>
        </p:sp>
        <p:sp>
          <p:nvSpPr>
            <p:cNvPr id="76" name="矩形 75"/>
            <p:cNvSpPr/>
            <p:nvPr/>
          </p:nvSpPr>
          <p:spPr>
            <a:xfrm>
              <a:off x="6876658" y="2799406"/>
              <a:ext cx="2749471" cy="400110"/>
            </a:xfrm>
            <a:prstGeom prst="rect">
              <a:avLst/>
            </a:prstGeom>
          </p:spPr>
          <p:txBody>
            <a:bodyPr wrap="none">
              <a:spAutoFit/>
            </a:bodyPr>
            <a:lstStyle/>
            <a:p>
              <a:r>
                <a:rPr lang="zh-CN" altLang="en-US" sz="2000" dirty="0">
                  <a:latin typeface="幼圆" panose="02010509060101010101" pitchFamily="49" charset="-122"/>
                  <a:ea typeface="幼圆" panose="02010509060101010101" pitchFamily="49" charset="-122"/>
                </a:rPr>
                <a:t>用户可以在投影仪演示</a:t>
              </a:r>
              <a:endParaRPr lang="zh-CN" altLang="en-US" sz="2000" dirty="0">
                <a:latin typeface="幼圆" panose="02010509060101010101" pitchFamily="49" charset="-122"/>
                <a:ea typeface="幼圆" panose="02010509060101010101" pitchFamily="49" charset="-122"/>
              </a:endParaRPr>
            </a:p>
          </p:txBody>
        </p:sp>
      </p:grpSp>
      <p:grpSp>
        <p:nvGrpSpPr>
          <p:cNvPr id="81" name="组合 80"/>
          <p:cNvGrpSpPr/>
          <p:nvPr/>
        </p:nvGrpSpPr>
        <p:grpSpPr>
          <a:xfrm>
            <a:off x="6122791" y="3317631"/>
            <a:ext cx="3659187" cy="857250"/>
            <a:chOff x="6122791" y="3317631"/>
            <a:chExt cx="3659187" cy="857250"/>
          </a:xfrm>
        </p:grpSpPr>
        <p:sp>
          <p:nvSpPr>
            <p:cNvPr id="5" name="任意多边形 7"/>
            <p:cNvSpPr/>
            <p:nvPr>
              <p:custDataLst>
                <p:tags r:id="rId5"/>
              </p:custDataLst>
            </p:nvPr>
          </p:nvSpPr>
          <p:spPr>
            <a:xfrm>
              <a:off x="6768903" y="3989143"/>
              <a:ext cx="3013075" cy="185738"/>
            </a:xfrm>
            <a:custGeom>
              <a:avLst/>
              <a:gdLst>
                <a:gd name="connsiteX0" fmla="*/ 0 w 3556000"/>
                <a:gd name="connsiteY0" fmla="*/ 0 h 220464"/>
                <a:gd name="connsiteX1" fmla="*/ 304800 w 3556000"/>
                <a:gd name="connsiteY1" fmla="*/ 215900 h 220464"/>
                <a:gd name="connsiteX2" fmla="*/ 1168400 w 3556000"/>
                <a:gd name="connsiteY2" fmla="*/ 152400 h 220464"/>
                <a:gd name="connsiteX3" fmla="*/ 2590800 w 3556000"/>
                <a:gd name="connsiteY3" fmla="*/ 38100 h 220464"/>
                <a:gd name="connsiteX4" fmla="*/ 3556000 w 3556000"/>
                <a:gd name="connsiteY4" fmla="*/ 165100 h 220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20464">
                  <a:moveTo>
                    <a:pt x="0" y="0"/>
                  </a:moveTo>
                  <a:cubicBezTo>
                    <a:pt x="55033" y="95250"/>
                    <a:pt x="110067" y="190500"/>
                    <a:pt x="304800" y="215900"/>
                  </a:cubicBezTo>
                  <a:cubicBezTo>
                    <a:pt x="499533" y="241300"/>
                    <a:pt x="1168400" y="152400"/>
                    <a:pt x="1168400" y="152400"/>
                  </a:cubicBezTo>
                  <a:cubicBezTo>
                    <a:pt x="1549400" y="122767"/>
                    <a:pt x="2192867" y="35983"/>
                    <a:pt x="2590800" y="38100"/>
                  </a:cubicBezTo>
                  <a:cubicBezTo>
                    <a:pt x="2988733" y="40217"/>
                    <a:pt x="3272366" y="102658"/>
                    <a:pt x="3556000" y="165100"/>
                  </a:cubicBezTo>
                </a:path>
              </a:pathLst>
            </a:custGeom>
            <a:noFill/>
            <a:ln w="25400">
              <a:solidFill>
                <a:srgbClr val="76B2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3" name="KSO_Shape"/>
            <p:cNvSpPr/>
            <p:nvPr>
              <p:custDataLst>
                <p:tags r:id="rId6"/>
              </p:custDataLst>
            </p:nvPr>
          </p:nvSpPr>
          <p:spPr bwMode="auto">
            <a:xfrm flipH="1">
              <a:off x="6122791" y="3317631"/>
              <a:ext cx="600075" cy="601662"/>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76B2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FFFFFF"/>
                </a:solidFill>
              </a:endParaRPr>
            </a:p>
          </p:txBody>
        </p:sp>
        <p:sp>
          <p:nvSpPr>
            <p:cNvPr id="77" name="矩形 76"/>
            <p:cNvSpPr/>
            <p:nvPr/>
          </p:nvSpPr>
          <p:spPr>
            <a:xfrm>
              <a:off x="6876658" y="3575649"/>
              <a:ext cx="2749471" cy="400110"/>
            </a:xfrm>
            <a:prstGeom prst="rect">
              <a:avLst/>
            </a:prstGeom>
          </p:spPr>
          <p:txBody>
            <a:bodyPr wrap="none">
              <a:spAutoFit/>
            </a:bodyPr>
            <a:lstStyle/>
            <a:p>
              <a:r>
                <a:rPr lang="zh-CN" altLang="en-US" sz="2000" dirty="0">
                  <a:latin typeface="幼圆" panose="02010509060101010101" pitchFamily="49" charset="-122"/>
                  <a:ea typeface="幼圆" panose="02010509060101010101" pitchFamily="49" charset="-122"/>
                </a:rPr>
                <a:t>用户可以在投影仪演示</a:t>
              </a:r>
              <a:endParaRPr lang="zh-CN" altLang="en-US" sz="2000" dirty="0">
                <a:latin typeface="幼圆" panose="02010509060101010101" pitchFamily="49" charset="-122"/>
                <a:ea typeface="幼圆" panose="02010509060101010101" pitchFamily="49" charset="-122"/>
              </a:endParaRPr>
            </a:p>
          </p:txBody>
        </p:sp>
      </p:grpSp>
      <p:grpSp>
        <p:nvGrpSpPr>
          <p:cNvPr id="82" name="组合 81"/>
          <p:cNvGrpSpPr/>
          <p:nvPr/>
        </p:nvGrpSpPr>
        <p:grpSpPr>
          <a:xfrm>
            <a:off x="6122791" y="4092331"/>
            <a:ext cx="3659187" cy="847726"/>
            <a:chOff x="6122791" y="4092331"/>
            <a:chExt cx="3659187" cy="847726"/>
          </a:xfrm>
        </p:grpSpPr>
        <p:sp>
          <p:nvSpPr>
            <p:cNvPr id="4" name="任意多边形 3"/>
            <p:cNvSpPr/>
            <p:nvPr>
              <p:custDataLst>
                <p:tags r:id="rId7"/>
              </p:custDataLst>
            </p:nvPr>
          </p:nvSpPr>
          <p:spPr>
            <a:xfrm>
              <a:off x="6768903" y="4752732"/>
              <a:ext cx="3013075" cy="187325"/>
            </a:xfrm>
            <a:custGeom>
              <a:avLst/>
              <a:gdLst>
                <a:gd name="connsiteX0" fmla="*/ 0 w 3556000"/>
                <a:gd name="connsiteY0" fmla="*/ 0 h 220464"/>
                <a:gd name="connsiteX1" fmla="*/ 304800 w 3556000"/>
                <a:gd name="connsiteY1" fmla="*/ 215900 h 220464"/>
                <a:gd name="connsiteX2" fmla="*/ 1168400 w 3556000"/>
                <a:gd name="connsiteY2" fmla="*/ 152400 h 220464"/>
                <a:gd name="connsiteX3" fmla="*/ 2590800 w 3556000"/>
                <a:gd name="connsiteY3" fmla="*/ 38100 h 220464"/>
                <a:gd name="connsiteX4" fmla="*/ 3556000 w 3556000"/>
                <a:gd name="connsiteY4" fmla="*/ 165100 h 220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20464">
                  <a:moveTo>
                    <a:pt x="0" y="0"/>
                  </a:moveTo>
                  <a:cubicBezTo>
                    <a:pt x="55033" y="95250"/>
                    <a:pt x="110067" y="190500"/>
                    <a:pt x="304800" y="215900"/>
                  </a:cubicBezTo>
                  <a:cubicBezTo>
                    <a:pt x="499533" y="241300"/>
                    <a:pt x="1168400" y="152400"/>
                    <a:pt x="1168400" y="152400"/>
                  </a:cubicBezTo>
                  <a:cubicBezTo>
                    <a:pt x="1549400" y="122767"/>
                    <a:pt x="2192867" y="35983"/>
                    <a:pt x="2590800" y="38100"/>
                  </a:cubicBezTo>
                  <a:cubicBezTo>
                    <a:pt x="2988733" y="40217"/>
                    <a:pt x="3272366" y="102658"/>
                    <a:pt x="3556000" y="165100"/>
                  </a:cubicBezTo>
                </a:path>
              </a:pathLst>
            </a:custGeom>
            <a:noFill/>
            <a:ln w="25400">
              <a:solidFill>
                <a:srgbClr val="76B2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4" name="KSO_Shape"/>
            <p:cNvSpPr/>
            <p:nvPr>
              <p:custDataLst>
                <p:tags r:id="rId8"/>
              </p:custDataLst>
            </p:nvPr>
          </p:nvSpPr>
          <p:spPr bwMode="auto">
            <a:xfrm flipH="1">
              <a:off x="6122791" y="4092331"/>
              <a:ext cx="600075" cy="601662"/>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76B2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FFFFFF"/>
                </a:solidFill>
              </a:endParaRPr>
            </a:p>
          </p:txBody>
        </p:sp>
        <p:sp>
          <p:nvSpPr>
            <p:cNvPr id="78" name="矩形 77"/>
            <p:cNvSpPr/>
            <p:nvPr/>
          </p:nvSpPr>
          <p:spPr>
            <a:xfrm>
              <a:off x="6876658" y="4351033"/>
              <a:ext cx="2749471" cy="400110"/>
            </a:xfrm>
            <a:prstGeom prst="rect">
              <a:avLst/>
            </a:prstGeom>
          </p:spPr>
          <p:txBody>
            <a:bodyPr wrap="none">
              <a:spAutoFit/>
            </a:bodyPr>
            <a:lstStyle/>
            <a:p>
              <a:r>
                <a:rPr lang="zh-CN" altLang="en-US" sz="2000" dirty="0">
                  <a:latin typeface="幼圆" panose="02010509060101010101" pitchFamily="49" charset="-122"/>
                  <a:ea typeface="幼圆" panose="02010509060101010101" pitchFamily="49" charset="-122"/>
                </a:rPr>
                <a:t>用户可以在投影仪演示</a:t>
              </a:r>
              <a:endParaRPr lang="zh-CN" altLang="en-US" sz="2000" dirty="0">
                <a:latin typeface="幼圆" panose="02010509060101010101" pitchFamily="49" charset="-122"/>
                <a:ea typeface="幼圆" panose="02010509060101010101" pitchFamily="49" charset="-122"/>
              </a:endParaRPr>
            </a:p>
          </p:txBody>
        </p:sp>
      </p:grpSp>
      <p:grpSp>
        <p:nvGrpSpPr>
          <p:cNvPr id="83" name="组合 82"/>
          <p:cNvGrpSpPr/>
          <p:nvPr/>
        </p:nvGrpSpPr>
        <p:grpSpPr>
          <a:xfrm>
            <a:off x="6122791" y="4868619"/>
            <a:ext cx="3659187" cy="835025"/>
            <a:chOff x="6122791" y="4868619"/>
            <a:chExt cx="3659187" cy="835025"/>
          </a:xfrm>
        </p:grpSpPr>
        <p:sp>
          <p:nvSpPr>
            <p:cNvPr id="7" name="任意多边形 16"/>
            <p:cNvSpPr/>
            <p:nvPr>
              <p:custDataLst>
                <p:tags r:id="rId9"/>
              </p:custDataLst>
            </p:nvPr>
          </p:nvSpPr>
          <p:spPr>
            <a:xfrm>
              <a:off x="6768903" y="5516319"/>
              <a:ext cx="3013075" cy="187325"/>
            </a:xfrm>
            <a:custGeom>
              <a:avLst/>
              <a:gdLst>
                <a:gd name="connsiteX0" fmla="*/ 0 w 3556000"/>
                <a:gd name="connsiteY0" fmla="*/ 0 h 220464"/>
                <a:gd name="connsiteX1" fmla="*/ 304800 w 3556000"/>
                <a:gd name="connsiteY1" fmla="*/ 215900 h 220464"/>
                <a:gd name="connsiteX2" fmla="*/ 1168400 w 3556000"/>
                <a:gd name="connsiteY2" fmla="*/ 152400 h 220464"/>
                <a:gd name="connsiteX3" fmla="*/ 2590800 w 3556000"/>
                <a:gd name="connsiteY3" fmla="*/ 38100 h 220464"/>
                <a:gd name="connsiteX4" fmla="*/ 3556000 w 3556000"/>
                <a:gd name="connsiteY4" fmla="*/ 165100 h 220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6000" h="220464">
                  <a:moveTo>
                    <a:pt x="0" y="0"/>
                  </a:moveTo>
                  <a:cubicBezTo>
                    <a:pt x="55033" y="95250"/>
                    <a:pt x="110067" y="190500"/>
                    <a:pt x="304800" y="215900"/>
                  </a:cubicBezTo>
                  <a:cubicBezTo>
                    <a:pt x="499533" y="241300"/>
                    <a:pt x="1168400" y="152400"/>
                    <a:pt x="1168400" y="152400"/>
                  </a:cubicBezTo>
                  <a:cubicBezTo>
                    <a:pt x="1549400" y="122767"/>
                    <a:pt x="2192867" y="35983"/>
                    <a:pt x="2590800" y="38100"/>
                  </a:cubicBezTo>
                  <a:cubicBezTo>
                    <a:pt x="2988733" y="40217"/>
                    <a:pt x="3272366" y="102658"/>
                    <a:pt x="3556000" y="165100"/>
                  </a:cubicBezTo>
                </a:path>
              </a:pathLst>
            </a:custGeom>
            <a:noFill/>
            <a:ln w="25400">
              <a:solidFill>
                <a:srgbClr val="76B2F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5" name="KSO_Shape"/>
            <p:cNvSpPr/>
            <p:nvPr>
              <p:custDataLst>
                <p:tags r:id="rId10"/>
              </p:custDataLst>
            </p:nvPr>
          </p:nvSpPr>
          <p:spPr bwMode="auto">
            <a:xfrm flipH="1">
              <a:off x="6122791" y="4868619"/>
              <a:ext cx="600075" cy="601663"/>
            </a:xfrm>
            <a:custGeom>
              <a:avLst/>
              <a:gdLst>
                <a:gd name="T0" fmla="*/ 311438 w 1909763"/>
                <a:gd name="T1" fmla="*/ 1234671 h 1912938"/>
                <a:gd name="T2" fmla="*/ 423998 w 1909763"/>
                <a:gd name="T3" fmla="*/ 1256142 h 1912938"/>
                <a:gd name="T4" fmla="*/ 469528 w 1909763"/>
                <a:gd name="T5" fmla="*/ 1335710 h 1912938"/>
                <a:gd name="T6" fmla="*/ 530235 w 1909763"/>
                <a:gd name="T7" fmla="*/ 1396649 h 1912938"/>
                <a:gd name="T8" fmla="*/ 631728 w 1909763"/>
                <a:gd name="T9" fmla="*/ 1456326 h 1912938"/>
                <a:gd name="T10" fmla="*/ 647854 w 1909763"/>
                <a:gd name="T11" fmla="*/ 1533683 h 1912938"/>
                <a:gd name="T12" fmla="*/ 0 w 1909763"/>
                <a:gd name="T13" fmla="*/ 1905000 h 1912938"/>
                <a:gd name="T14" fmla="*/ 990076 w 1909763"/>
                <a:gd name="T15" fmla="*/ 547002 h 1912938"/>
                <a:gd name="T16" fmla="*/ 1084268 w 1909763"/>
                <a:gd name="T17" fmla="*/ 595709 h 1912938"/>
                <a:gd name="T18" fmla="*/ 1176565 w 1909763"/>
                <a:gd name="T19" fmla="*/ 667504 h 1912938"/>
                <a:gd name="T20" fmla="*/ 1294781 w 1909763"/>
                <a:gd name="T21" fmla="*/ 800657 h 1912938"/>
                <a:gd name="T22" fmla="*/ 1351992 w 1909763"/>
                <a:gd name="T23" fmla="*/ 906610 h 1912938"/>
                <a:gd name="T24" fmla="*/ 1367480 w 1909763"/>
                <a:gd name="T25" fmla="*/ 971447 h 1912938"/>
                <a:gd name="T26" fmla="*/ 741633 w 1909763"/>
                <a:gd name="T27" fmla="*/ 1521772 h 1912938"/>
                <a:gd name="T28" fmla="*/ 719507 w 1909763"/>
                <a:gd name="T29" fmla="*/ 1441437 h 1912938"/>
                <a:gd name="T30" fmla="*/ 689163 w 1909763"/>
                <a:gd name="T31" fmla="*/ 1362684 h 1912938"/>
                <a:gd name="T32" fmla="*/ 605717 w 1909763"/>
                <a:gd name="T33" fmla="*/ 1309233 h 1912938"/>
                <a:gd name="T34" fmla="*/ 554511 w 1909763"/>
                <a:gd name="T35" fmla="*/ 1257047 h 1912938"/>
                <a:gd name="T36" fmla="*/ 495403 w 1909763"/>
                <a:gd name="T37" fmla="*/ 1173233 h 1912938"/>
                <a:gd name="T38" fmla="*/ 414485 w 1909763"/>
                <a:gd name="T39" fmla="*/ 1167223 h 1912938"/>
                <a:gd name="T40" fmla="*/ 334200 w 1909763"/>
                <a:gd name="T41" fmla="*/ 1137810 h 1912938"/>
                <a:gd name="T42" fmla="*/ 1102115 w 1909763"/>
                <a:gd name="T43" fmla="*/ 389221 h 1912938"/>
                <a:gd name="T44" fmla="*/ 1182317 w 1909763"/>
                <a:gd name="T45" fmla="*/ 412935 h 1912938"/>
                <a:gd name="T46" fmla="*/ 1278052 w 1909763"/>
                <a:gd name="T47" fmla="*/ 467951 h 1912938"/>
                <a:gd name="T48" fmla="*/ 1390271 w 1909763"/>
                <a:gd name="T49" fmla="*/ 569762 h 1912938"/>
                <a:gd name="T50" fmla="*/ 1465401 w 1909763"/>
                <a:gd name="T51" fmla="*/ 674102 h 1912938"/>
                <a:gd name="T52" fmla="*/ 1496150 w 1909763"/>
                <a:gd name="T53" fmla="*/ 753148 h 1912938"/>
                <a:gd name="T54" fmla="*/ 1438773 w 1909763"/>
                <a:gd name="T55" fmla="*/ 874245 h 1912938"/>
                <a:gd name="T56" fmla="*/ 1394075 w 1909763"/>
                <a:gd name="T57" fmla="*/ 754728 h 1912938"/>
                <a:gd name="T58" fmla="*/ 1286611 w 1909763"/>
                <a:gd name="T59" fmla="*/ 617822 h 1912938"/>
                <a:gd name="T60" fmla="*/ 1182317 w 1909763"/>
                <a:gd name="T61" fmla="*/ 530239 h 1912938"/>
                <a:gd name="T62" fmla="*/ 1095458 w 1909763"/>
                <a:gd name="T63" fmla="*/ 479966 h 1912938"/>
                <a:gd name="T64" fmla="*/ 1079925 w 1909763"/>
                <a:gd name="T65" fmla="*/ 387324 h 1912938"/>
                <a:gd name="T66" fmla="*/ 1274840 w 1909763"/>
                <a:gd name="T67" fmla="*/ 248813 h 1912938"/>
                <a:gd name="T68" fmla="*/ 1361157 w 1909763"/>
                <a:gd name="T69" fmla="*/ 287000 h 1912938"/>
                <a:gd name="T70" fmla="*/ 1471820 w 1909763"/>
                <a:gd name="T71" fmla="*/ 367792 h 1912938"/>
                <a:gd name="T72" fmla="*/ 1577108 w 1909763"/>
                <a:gd name="T73" fmla="*/ 484246 h 1912938"/>
                <a:gd name="T74" fmla="*/ 1629910 w 1909763"/>
                <a:gd name="T75" fmla="*/ 580818 h 1912938"/>
                <a:gd name="T76" fmla="*/ 1646668 w 1909763"/>
                <a:gd name="T77" fmla="*/ 647723 h 1912938"/>
                <a:gd name="T78" fmla="*/ 1571733 w 1909763"/>
                <a:gd name="T79" fmla="*/ 701374 h 1912938"/>
                <a:gd name="T80" fmla="*/ 1500908 w 1909763"/>
                <a:gd name="T81" fmla="*/ 566932 h 1912938"/>
                <a:gd name="T82" fmla="*/ 1381077 w 1909763"/>
                <a:gd name="T83" fmla="*/ 437539 h 1912938"/>
                <a:gd name="T84" fmla="*/ 1277685 w 1909763"/>
                <a:gd name="T85" fmla="*/ 362111 h 1912938"/>
                <a:gd name="T86" fmla="*/ 1174610 w 1909763"/>
                <a:gd name="T87" fmla="*/ 313195 h 1912938"/>
                <a:gd name="T88" fmla="*/ 1571880 w 1909763"/>
                <a:gd name="T89" fmla="*/ 0 h 1912938"/>
                <a:gd name="T90" fmla="*/ 1674374 w 1909763"/>
                <a:gd name="T91" fmla="*/ 27868 h 1912938"/>
                <a:gd name="T92" fmla="*/ 1797116 w 1909763"/>
                <a:gd name="T93" fmla="*/ 110838 h 1912938"/>
                <a:gd name="T94" fmla="*/ 1880946 w 1909763"/>
                <a:gd name="T95" fmla="*/ 216927 h 1912938"/>
                <a:gd name="T96" fmla="*/ 1901825 w 1909763"/>
                <a:gd name="T97" fmla="*/ 315415 h 1912938"/>
                <a:gd name="T98" fmla="*/ 1879681 w 1909763"/>
                <a:gd name="T99" fmla="*/ 399018 h 1912938"/>
                <a:gd name="T100" fmla="*/ 1834128 w 1909763"/>
                <a:gd name="T101" fmla="*/ 461405 h 1912938"/>
                <a:gd name="T102" fmla="*/ 1716764 w 1909763"/>
                <a:gd name="T103" fmla="*/ 551026 h 1912938"/>
                <a:gd name="T104" fmla="*/ 1686079 w 1909763"/>
                <a:gd name="T105" fmla="*/ 466156 h 1912938"/>
                <a:gd name="T106" fmla="*/ 1635148 w 1909763"/>
                <a:gd name="T107" fmla="*/ 386034 h 1912938"/>
                <a:gd name="T108" fmla="*/ 1552899 w 1909763"/>
                <a:gd name="T109" fmla="*/ 297997 h 1912938"/>
                <a:gd name="T110" fmla="*/ 1465272 w 1909763"/>
                <a:gd name="T111" fmla="*/ 231811 h 1912938"/>
                <a:gd name="T112" fmla="*/ 1387135 w 1909763"/>
                <a:gd name="T113" fmla="*/ 193176 h 1912938"/>
                <a:gd name="T114" fmla="*/ 1324816 w 1909763"/>
                <a:gd name="T115" fmla="*/ 138389 h 1912938"/>
                <a:gd name="T116" fmla="*/ 1449455 w 1909763"/>
                <a:gd name="T117" fmla="*/ 33885 h 1912938"/>
                <a:gd name="T118" fmla="*/ 1518102 w 1909763"/>
                <a:gd name="T119" fmla="*/ 4750 h 1912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rgbClr val="76B2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600">
                <a:solidFill>
                  <a:srgbClr val="FFFFFF"/>
                </a:solidFill>
              </a:endParaRPr>
            </a:p>
          </p:txBody>
        </p:sp>
        <p:sp>
          <p:nvSpPr>
            <p:cNvPr id="79" name="矩形 78"/>
            <p:cNvSpPr/>
            <p:nvPr/>
          </p:nvSpPr>
          <p:spPr>
            <a:xfrm>
              <a:off x="6876658" y="5113261"/>
              <a:ext cx="2749471" cy="400110"/>
            </a:xfrm>
            <a:prstGeom prst="rect">
              <a:avLst/>
            </a:prstGeom>
          </p:spPr>
          <p:txBody>
            <a:bodyPr wrap="none">
              <a:spAutoFit/>
            </a:bodyPr>
            <a:lstStyle/>
            <a:p>
              <a:r>
                <a:rPr lang="zh-CN" altLang="en-US" sz="2000" dirty="0">
                  <a:latin typeface="幼圆" panose="02010509060101010101" pitchFamily="49" charset="-122"/>
                  <a:ea typeface="幼圆" panose="02010509060101010101" pitchFamily="49" charset="-122"/>
                </a:rPr>
                <a:t>用户可以在投影仪演示</a:t>
              </a:r>
              <a:endParaRPr lang="zh-CN" altLang="en-US" sz="2000" dirty="0">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wipe(left)">
                                      <p:cBhvr>
                                        <p:cTn id="13" dur="500"/>
                                        <p:tgtEl>
                                          <p:spTgt spid="80"/>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wipe(left)">
                                      <p:cBhvr>
                                        <p:cTn id="17" dur="500"/>
                                        <p:tgtEl>
                                          <p:spTgt spid="8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wipe(left)">
                                      <p:cBhvr>
                                        <p:cTn id="21" dur="500"/>
                                        <p:tgtEl>
                                          <p:spTgt spid="82"/>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wipe(left)">
                                      <p:cBhvr>
                                        <p:cTn id="25"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513" y="453698"/>
            <a:ext cx="4484687"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4330700" y="794545"/>
            <a:ext cx="3530600" cy="3530598"/>
            <a:chOff x="4330700" y="794545"/>
            <a:chExt cx="3530600" cy="3530598"/>
          </a:xfrm>
        </p:grpSpPr>
        <p:pic>
          <p:nvPicPr>
            <p:cNvPr id="154" name="图片 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700" y="794545"/>
              <a:ext cx="3530600" cy="353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文本框 154"/>
            <p:cNvSpPr txBox="1"/>
            <p:nvPr/>
          </p:nvSpPr>
          <p:spPr>
            <a:xfrm>
              <a:off x="4960111" y="2098179"/>
              <a:ext cx="227177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第</a:t>
              </a:r>
              <a:r>
                <a:rPr lang="zh-CN" altLang="en-US" sz="5400" b="1"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latin typeface="落落补 汤圆" pitchFamily="2" charset="-128"/>
                  <a:ea typeface="落落补 汤圆" pitchFamily="2" charset="-128"/>
                  <a:cs typeface="落落补 汤圆" pitchFamily="2" charset="-128"/>
                </a:rPr>
                <a:t>二</a:t>
              </a: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章</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grpSp>
      <p:sp>
        <p:nvSpPr>
          <p:cNvPr id="157" name="文本框 156"/>
          <p:cNvSpPr txBox="1"/>
          <p:nvPr/>
        </p:nvSpPr>
        <p:spPr>
          <a:xfrm>
            <a:off x="4208301" y="4623672"/>
            <a:ext cx="37753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rPr>
              <a:t>此处添加标题文字内容</a:t>
            </a:r>
            <a:endPar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组合 43"/>
          <p:cNvGrpSpPr/>
          <p:nvPr/>
        </p:nvGrpSpPr>
        <p:grpSpPr>
          <a:xfrm>
            <a:off x="2238375" y="1987551"/>
            <a:ext cx="5010150" cy="741363"/>
            <a:chOff x="2238375" y="1987551"/>
            <a:chExt cx="5010150" cy="741363"/>
          </a:xfrm>
        </p:grpSpPr>
        <p:grpSp>
          <p:nvGrpSpPr>
            <p:cNvPr id="4" name="组合 490"/>
            <p:cNvGrpSpPr/>
            <p:nvPr>
              <p:custDataLst>
                <p:tags r:id="rId2"/>
              </p:custDataLst>
            </p:nvPr>
          </p:nvGrpSpPr>
          <p:grpSpPr bwMode="auto">
            <a:xfrm>
              <a:off x="2238375" y="1987551"/>
              <a:ext cx="742950" cy="741363"/>
              <a:chOff x="1206500" y="6161087"/>
              <a:chExt cx="1466850" cy="1465261"/>
            </a:xfrm>
          </p:grpSpPr>
          <p:sp>
            <p:nvSpPr>
              <p:cNvPr id="5" name="Freeform 328"/>
              <p:cNvSpPr>
                <a:spLocks noEditPoints="1"/>
              </p:cNvSpPr>
              <p:nvPr/>
            </p:nvSpPr>
            <p:spPr bwMode="auto">
              <a:xfrm>
                <a:off x="1243012" y="6232524"/>
                <a:ext cx="1430338" cy="1393824"/>
              </a:xfrm>
              <a:custGeom>
                <a:avLst/>
                <a:gdLst>
                  <a:gd name="T0" fmla="*/ 2147483646 w 381"/>
                  <a:gd name="T1" fmla="*/ 2147483646 h 370"/>
                  <a:gd name="T2" fmla="*/ 2147483646 w 381"/>
                  <a:gd name="T3" fmla="*/ 0 h 370"/>
                  <a:gd name="T4" fmla="*/ 2147483646 w 381"/>
                  <a:gd name="T5" fmla="*/ 2147483646 h 370"/>
                  <a:gd name="T6" fmla="*/ 2147483646 w 381"/>
                  <a:gd name="T7" fmla="*/ 2147483646 h 370"/>
                  <a:gd name="T8" fmla="*/ 2147483646 w 381"/>
                  <a:gd name="T9" fmla="*/ 2147483646 h 370"/>
                  <a:gd name="T10" fmla="*/ 2147483646 w 381"/>
                  <a:gd name="T11" fmla="*/ 2147483646 h 370"/>
                  <a:gd name="T12" fmla="*/ 2147483646 w 381"/>
                  <a:gd name="T13" fmla="*/ 2147483646 h 370"/>
                  <a:gd name="T14" fmla="*/ 2147483646 w 381"/>
                  <a:gd name="T15" fmla="*/ 2147483646 h 370"/>
                  <a:gd name="T16" fmla="*/ 2147483646 w 381"/>
                  <a:gd name="T17" fmla="*/ 2147483646 h 370"/>
                  <a:gd name="T18" fmla="*/ 2147483646 w 381"/>
                  <a:gd name="T19" fmla="*/ 2147483646 h 370"/>
                  <a:gd name="T20" fmla="*/ 2147483646 w 381"/>
                  <a:gd name="T21" fmla="*/ 2147483646 h 370"/>
                  <a:gd name="T22" fmla="*/ 2147483646 w 381"/>
                  <a:gd name="T23" fmla="*/ 2147483646 h 370"/>
                  <a:gd name="T24" fmla="*/ 2147483646 w 381"/>
                  <a:gd name="T25" fmla="*/ 2147483646 h 370"/>
                  <a:gd name="T26" fmla="*/ 2147483646 w 381"/>
                  <a:gd name="T27" fmla="*/ 2147483646 h 370"/>
                  <a:gd name="T28" fmla="*/ 2147483646 w 381"/>
                  <a:gd name="T29" fmla="*/ 2147483646 h 3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1" h="370">
                    <a:moveTo>
                      <a:pt x="373" y="253"/>
                    </a:moveTo>
                    <a:cubicBezTo>
                      <a:pt x="353" y="167"/>
                      <a:pt x="307" y="0"/>
                      <a:pt x="195" y="0"/>
                    </a:cubicBezTo>
                    <a:cubicBezTo>
                      <a:pt x="164" y="0"/>
                      <a:pt x="137" y="17"/>
                      <a:pt x="116" y="39"/>
                    </a:cubicBezTo>
                    <a:cubicBezTo>
                      <a:pt x="74" y="83"/>
                      <a:pt x="47" y="143"/>
                      <a:pt x="28" y="200"/>
                    </a:cubicBezTo>
                    <a:cubicBezTo>
                      <a:pt x="22" y="218"/>
                      <a:pt x="12" y="243"/>
                      <a:pt x="7" y="269"/>
                    </a:cubicBezTo>
                    <a:cubicBezTo>
                      <a:pt x="0" y="305"/>
                      <a:pt x="3" y="342"/>
                      <a:pt x="41" y="357"/>
                    </a:cubicBezTo>
                    <a:cubicBezTo>
                      <a:pt x="74" y="370"/>
                      <a:pt x="96" y="340"/>
                      <a:pt x="103" y="312"/>
                    </a:cubicBezTo>
                    <a:cubicBezTo>
                      <a:pt x="129" y="208"/>
                      <a:pt x="146" y="189"/>
                      <a:pt x="198" y="181"/>
                    </a:cubicBezTo>
                    <a:cubicBezTo>
                      <a:pt x="292" y="165"/>
                      <a:pt x="242" y="326"/>
                      <a:pt x="324" y="334"/>
                    </a:cubicBezTo>
                    <a:cubicBezTo>
                      <a:pt x="367" y="338"/>
                      <a:pt x="381" y="287"/>
                      <a:pt x="373" y="253"/>
                    </a:cubicBezTo>
                    <a:moveTo>
                      <a:pt x="217" y="143"/>
                    </a:moveTo>
                    <a:cubicBezTo>
                      <a:pt x="197" y="146"/>
                      <a:pt x="155" y="148"/>
                      <a:pt x="143" y="130"/>
                    </a:cubicBezTo>
                    <a:cubicBezTo>
                      <a:pt x="137" y="121"/>
                      <a:pt x="136" y="114"/>
                      <a:pt x="138" y="107"/>
                    </a:cubicBezTo>
                    <a:cubicBezTo>
                      <a:pt x="145" y="87"/>
                      <a:pt x="181" y="74"/>
                      <a:pt x="199" y="75"/>
                    </a:cubicBezTo>
                    <a:cubicBezTo>
                      <a:pt x="238" y="78"/>
                      <a:pt x="270" y="136"/>
                      <a:pt x="217" y="143"/>
                    </a:cubicBezTo>
                  </a:path>
                </a:pathLst>
              </a:custGeom>
              <a:solidFill>
                <a:srgbClr val="F9A2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329"/>
              <p:cNvSpPr/>
              <p:nvPr/>
            </p:nvSpPr>
            <p:spPr bwMode="auto">
              <a:xfrm>
                <a:off x="1265237" y="7404099"/>
                <a:ext cx="315913" cy="150812"/>
              </a:xfrm>
              <a:custGeom>
                <a:avLst/>
                <a:gdLst>
                  <a:gd name="T0" fmla="*/ 2147483646 w 84"/>
                  <a:gd name="T1" fmla="*/ 0 h 40"/>
                  <a:gd name="T2" fmla="*/ 0 w 84"/>
                  <a:gd name="T3" fmla="*/ 2147483646 h 40"/>
                  <a:gd name="T4" fmla="*/ 2147483646 w 84"/>
                  <a:gd name="T5" fmla="*/ 2147483646 h 40"/>
                  <a:gd name="T6" fmla="*/ 2147483646 w 84"/>
                  <a:gd name="T7" fmla="*/ 2147483646 h 40"/>
                  <a:gd name="T8" fmla="*/ 2147483646 w 84"/>
                  <a:gd name="T9" fmla="*/ 2147483646 h 40"/>
                  <a:gd name="T10" fmla="*/ 2147483646 w 84"/>
                  <a:gd name="T11" fmla="*/ 0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40">
                    <a:moveTo>
                      <a:pt x="84" y="0"/>
                    </a:moveTo>
                    <a:cubicBezTo>
                      <a:pt x="56" y="3"/>
                      <a:pt x="28" y="4"/>
                      <a:pt x="0" y="5"/>
                    </a:cubicBezTo>
                    <a:cubicBezTo>
                      <a:pt x="2" y="13"/>
                      <a:pt x="5" y="21"/>
                      <a:pt x="10" y="27"/>
                    </a:cubicBezTo>
                    <a:cubicBezTo>
                      <a:pt x="18" y="34"/>
                      <a:pt x="29" y="40"/>
                      <a:pt x="40" y="40"/>
                    </a:cubicBezTo>
                    <a:cubicBezTo>
                      <a:pt x="42" y="40"/>
                      <a:pt x="45" y="40"/>
                      <a:pt x="47" y="39"/>
                    </a:cubicBezTo>
                    <a:cubicBezTo>
                      <a:pt x="68" y="34"/>
                      <a:pt x="78" y="18"/>
                      <a:pt x="84" y="0"/>
                    </a:cubicBezTo>
                  </a:path>
                </a:pathLst>
              </a:custGeom>
              <a:solidFill>
                <a:srgbClr val="C60C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332"/>
              <p:cNvSpPr>
                <a:spLocks noEditPoints="1"/>
              </p:cNvSpPr>
              <p:nvPr/>
            </p:nvSpPr>
            <p:spPr bwMode="auto">
              <a:xfrm>
                <a:off x="2351089" y="7151687"/>
                <a:ext cx="300036" cy="338139"/>
              </a:xfrm>
              <a:custGeom>
                <a:avLst/>
                <a:gdLst>
                  <a:gd name="T0" fmla="*/ 2147483646 w 80"/>
                  <a:gd name="T1" fmla="*/ 2147483646 h 90"/>
                  <a:gd name="T2" fmla="*/ 2147483646 w 80"/>
                  <a:gd name="T3" fmla="*/ 2147483646 h 90"/>
                  <a:gd name="T4" fmla="*/ 2147483646 w 80"/>
                  <a:gd name="T5" fmla="*/ 2147483646 h 90"/>
                  <a:gd name="T6" fmla="*/ 2147483646 w 80"/>
                  <a:gd name="T7" fmla="*/ 2147483646 h 90"/>
                  <a:gd name="T8" fmla="*/ 2147483646 w 80"/>
                  <a:gd name="T9" fmla="*/ 2147483646 h 90"/>
                  <a:gd name="T10" fmla="*/ 2147483646 w 80"/>
                  <a:gd name="T11" fmla="*/ 2147483646 h 90"/>
                  <a:gd name="T12" fmla="*/ 0 w 80"/>
                  <a:gd name="T13" fmla="*/ 2147483646 h 90"/>
                  <a:gd name="T14" fmla="*/ 2147483646 w 80"/>
                  <a:gd name="T15" fmla="*/ 2147483646 h 90"/>
                  <a:gd name="T16" fmla="*/ 0 w 80"/>
                  <a:gd name="T17" fmla="*/ 2147483646 h 90"/>
                  <a:gd name="T18" fmla="*/ 0 w 80"/>
                  <a:gd name="T19" fmla="*/ 2147483646 h 90"/>
                  <a:gd name="T20" fmla="*/ 2147483646 w 80"/>
                  <a:gd name="T21" fmla="*/ 0 h 90"/>
                  <a:gd name="T22" fmla="*/ 2147483646 w 80"/>
                  <a:gd name="T23" fmla="*/ 2147483646 h 90"/>
                  <a:gd name="T24" fmla="*/ 2147483646 w 80"/>
                  <a:gd name="T25" fmla="*/ 2147483646 h 90"/>
                  <a:gd name="T26" fmla="*/ 2147483646 w 80"/>
                  <a:gd name="T27" fmla="*/ 2147483646 h 90"/>
                  <a:gd name="T28" fmla="*/ 2147483646 w 80"/>
                  <a:gd name="T29" fmla="*/ 0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90">
                    <a:moveTo>
                      <a:pt x="28" y="90"/>
                    </a:moveTo>
                    <a:cubicBezTo>
                      <a:pt x="28" y="90"/>
                      <a:pt x="29" y="90"/>
                      <a:pt x="29" y="90"/>
                    </a:cubicBezTo>
                    <a:cubicBezTo>
                      <a:pt x="29" y="90"/>
                      <a:pt x="28" y="90"/>
                      <a:pt x="28" y="90"/>
                    </a:cubicBezTo>
                    <a:moveTo>
                      <a:pt x="28" y="90"/>
                    </a:moveTo>
                    <a:cubicBezTo>
                      <a:pt x="28" y="90"/>
                      <a:pt x="28" y="90"/>
                      <a:pt x="28" y="90"/>
                    </a:cubicBezTo>
                    <a:cubicBezTo>
                      <a:pt x="28" y="90"/>
                      <a:pt x="28" y="90"/>
                      <a:pt x="28" y="90"/>
                    </a:cubicBezTo>
                    <a:moveTo>
                      <a:pt x="0" y="77"/>
                    </a:moveTo>
                    <a:cubicBezTo>
                      <a:pt x="7" y="84"/>
                      <a:pt x="16" y="89"/>
                      <a:pt x="28" y="90"/>
                    </a:cubicBezTo>
                    <a:cubicBezTo>
                      <a:pt x="16" y="89"/>
                      <a:pt x="7" y="84"/>
                      <a:pt x="0" y="77"/>
                    </a:cubicBezTo>
                    <a:cubicBezTo>
                      <a:pt x="0" y="77"/>
                      <a:pt x="0" y="77"/>
                      <a:pt x="0" y="77"/>
                    </a:cubicBezTo>
                    <a:moveTo>
                      <a:pt x="76" y="0"/>
                    </a:moveTo>
                    <a:cubicBezTo>
                      <a:pt x="77" y="3"/>
                      <a:pt x="78" y="6"/>
                      <a:pt x="78" y="9"/>
                    </a:cubicBezTo>
                    <a:cubicBezTo>
                      <a:pt x="80" y="15"/>
                      <a:pt x="80" y="21"/>
                      <a:pt x="80" y="28"/>
                    </a:cubicBezTo>
                    <a:cubicBezTo>
                      <a:pt x="80" y="21"/>
                      <a:pt x="80" y="15"/>
                      <a:pt x="78" y="9"/>
                    </a:cubicBezTo>
                    <a:cubicBezTo>
                      <a:pt x="78" y="6"/>
                      <a:pt x="77" y="3"/>
                      <a:pt x="76" y="0"/>
                    </a:cubicBezTo>
                  </a:path>
                </a:pathLst>
              </a:custGeom>
              <a:solidFill>
                <a:srgbClr val="F5A3B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333"/>
              <p:cNvSpPr>
                <a:spLocks noEditPoints="1"/>
              </p:cNvSpPr>
              <p:nvPr/>
            </p:nvSpPr>
            <p:spPr bwMode="auto">
              <a:xfrm>
                <a:off x="2265363" y="7099298"/>
                <a:ext cx="385762" cy="390525"/>
              </a:xfrm>
              <a:custGeom>
                <a:avLst/>
                <a:gdLst>
                  <a:gd name="T0" fmla="*/ 2147483646 w 103"/>
                  <a:gd name="T1" fmla="*/ 2147483646 h 104"/>
                  <a:gd name="T2" fmla="*/ 2147483646 w 103"/>
                  <a:gd name="T3" fmla="*/ 2147483646 h 104"/>
                  <a:gd name="T4" fmla="*/ 2147483646 w 103"/>
                  <a:gd name="T5" fmla="*/ 2147483646 h 104"/>
                  <a:gd name="T6" fmla="*/ 2147483646 w 103"/>
                  <a:gd name="T7" fmla="*/ 2147483646 h 104"/>
                  <a:gd name="T8" fmla="*/ 2147483646 w 103"/>
                  <a:gd name="T9" fmla="*/ 2147483646 h 104"/>
                  <a:gd name="T10" fmla="*/ 2147483646 w 103"/>
                  <a:gd name="T11" fmla="*/ 2147483646 h 104"/>
                  <a:gd name="T12" fmla="*/ 2147483646 w 103"/>
                  <a:gd name="T13" fmla="*/ 2147483646 h 104"/>
                  <a:gd name="T14" fmla="*/ 2147483646 w 103"/>
                  <a:gd name="T15" fmla="*/ 2147483646 h 104"/>
                  <a:gd name="T16" fmla="*/ 2147483646 w 103"/>
                  <a:gd name="T17" fmla="*/ 2147483646 h 104"/>
                  <a:gd name="T18" fmla="*/ 2147483646 w 103"/>
                  <a:gd name="T19" fmla="*/ 2147483646 h 104"/>
                  <a:gd name="T20" fmla="*/ 0 w 103"/>
                  <a:gd name="T21" fmla="*/ 2147483646 h 104"/>
                  <a:gd name="T22" fmla="*/ 2147483646 w 103"/>
                  <a:gd name="T23" fmla="*/ 2147483646 h 104"/>
                  <a:gd name="T24" fmla="*/ 2147483646 w 103"/>
                  <a:gd name="T25" fmla="*/ 2147483646 h 104"/>
                  <a:gd name="T26" fmla="*/ 2147483646 w 103"/>
                  <a:gd name="T27" fmla="*/ 2147483646 h 104"/>
                  <a:gd name="T28" fmla="*/ 2147483646 w 103"/>
                  <a:gd name="T29" fmla="*/ 2147483646 h 104"/>
                  <a:gd name="T30" fmla="*/ 2147483646 w 103"/>
                  <a:gd name="T31" fmla="*/ 0 h 104"/>
                  <a:gd name="T32" fmla="*/ 2147483646 w 103"/>
                  <a:gd name="T33" fmla="*/ 2147483646 h 104"/>
                  <a:gd name="T34" fmla="*/ 2147483646 w 103"/>
                  <a:gd name="T35" fmla="*/ 2147483646 h 104"/>
                  <a:gd name="T36" fmla="*/ 2147483646 w 103"/>
                  <a:gd name="T37" fmla="*/ 2147483646 h 104"/>
                  <a:gd name="T38" fmla="*/ 2147483646 w 103"/>
                  <a:gd name="T39" fmla="*/ 2147483646 h 104"/>
                  <a:gd name="T40" fmla="*/ 2147483646 w 103"/>
                  <a:gd name="T41" fmla="*/ 2147483646 h 104"/>
                  <a:gd name="T42" fmla="*/ 2147483646 w 103"/>
                  <a:gd name="T43" fmla="*/ 2147483646 h 104"/>
                  <a:gd name="T44" fmla="*/ 2147483646 w 103"/>
                  <a:gd name="T45" fmla="*/ 2147483646 h 104"/>
                  <a:gd name="T46" fmla="*/ 2147483646 w 103"/>
                  <a:gd name="T47" fmla="*/ 2147483646 h 104"/>
                  <a:gd name="T48" fmla="*/ 2147483646 w 103"/>
                  <a:gd name="T49" fmla="*/ 2147483646 h 104"/>
                  <a:gd name="T50" fmla="*/ 2147483646 w 103"/>
                  <a:gd name="T51" fmla="*/ 2147483646 h 104"/>
                  <a:gd name="T52" fmla="*/ 2147483646 w 103"/>
                  <a:gd name="T53" fmla="*/ 2147483646 h 104"/>
                  <a:gd name="T54" fmla="*/ 2147483646 w 103"/>
                  <a:gd name="T55" fmla="*/ 2147483646 h 104"/>
                  <a:gd name="T56" fmla="*/ 2147483646 w 103"/>
                  <a:gd name="T57" fmla="*/ 2147483646 h 104"/>
                  <a:gd name="T58" fmla="*/ 2147483646 w 103"/>
                  <a:gd name="T59" fmla="*/ 2147483646 h 104"/>
                  <a:gd name="T60" fmla="*/ 2147483646 w 103"/>
                  <a:gd name="T61" fmla="*/ 2147483646 h 104"/>
                  <a:gd name="T62" fmla="*/ 2147483646 w 103"/>
                  <a:gd name="T63" fmla="*/ 0 h 1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3" h="104">
                    <a:moveTo>
                      <a:pt x="49" y="39"/>
                    </a:moveTo>
                    <a:cubicBezTo>
                      <a:pt x="48" y="39"/>
                      <a:pt x="47" y="38"/>
                      <a:pt x="47" y="37"/>
                    </a:cubicBezTo>
                    <a:cubicBezTo>
                      <a:pt x="47" y="37"/>
                      <a:pt x="47" y="35"/>
                      <a:pt x="46" y="32"/>
                    </a:cubicBezTo>
                    <a:cubicBezTo>
                      <a:pt x="46" y="31"/>
                      <a:pt x="47" y="30"/>
                      <a:pt x="48" y="30"/>
                    </a:cubicBezTo>
                    <a:cubicBezTo>
                      <a:pt x="48" y="30"/>
                      <a:pt x="48" y="30"/>
                      <a:pt x="48" y="30"/>
                    </a:cubicBezTo>
                    <a:cubicBezTo>
                      <a:pt x="49" y="30"/>
                      <a:pt x="50" y="30"/>
                      <a:pt x="50" y="31"/>
                    </a:cubicBezTo>
                    <a:cubicBezTo>
                      <a:pt x="51" y="35"/>
                      <a:pt x="51" y="36"/>
                      <a:pt x="51" y="36"/>
                    </a:cubicBezTo>
                    <a:cubicBezTo>
                      <a:pt x="51" y="37"/>
                      <a:pt x="50" y="38"/>
                      <a:pt x="49" y="39"/>
                    </a:cubicBezTo>
                    <a:cubicBezTo>
                      <a:pt x="49" y="39"/>
                      <a:pt x="49" y="39"/>
                      <a:pt x="49" y="39"/>
                    </a:cubicBezTo>
                    <a:moveTo>
                      <a:pt x="89" y="4"/>
                    </a:moveTo>
                    <a:cubicBezTo>
                      <a:pt x="61" y="20"/>
                      <a:pt x="31" y="34"/>
                      <a:pt x="0" y="45"/>
                    </a:cubicBezTo>
                    <a:cubicBezTo>
                      <a:pt x="4" y="59"/>
                      <a:pt x="9" y="73"/>
                      <a:pt x="16" y="84"/>
                    </a:cubicBezTo>
                    <a:cubicBezTo>
                      <a:pt x="25" y="91"/>
                      <a:pt x="35" y="94"/>
                      <a:pt x="45" y="94"/>
                    </a:cubicBezTo>
                    <a:cubicBezTo>
                      <a:pt x="68" y="94"/>
                      <a:pt x="90" y="76"/>
                      <a:pt x="92" y="45"/>
                    </a:cubicBezTo>
                    <a:cubicBezTo>
                      <a:pt x="94" y="32"/>
                      <a:pt x="92" y="18"/>
                      <a:pt x="89" y="4"/>
                    </a:cubicBezTo>
                    <a:moveTo>
                      <a:pt x="96" y="0"/>
                    </a:moveTo>
                    <a:cubicBezTo>
                      <a:pt x="94" y="1"/>
                      <a:pt x="92" y="2"/>
                      <a:pt x="90" y="3"/>
                    </a:cubicBezTo>
                    <a:cubicBezTo>
                      <a:pt x="95" y="24"/>
                      <a:pt x="97" y="45"/>
                      <a:pt x="88" y="65"/>
                    </a:cubicBezTo>
                    <a:cubicBezTo>
                      <a:pt x="80" y="83"/>
                      <a:pt x="65" y="97"/>
                      <a:pt x="46" y="97"/>
                    </a:cubicBezTo>
                    <a:cubicBezTo>
                      <a:pt x="42" y="97"/>
                      <a:pt x="38" y="96"/>
                      <a:pt x="34" y="95"/>
                    </a:cubicBezTo>
                    <a:cubicBezTo>
                      <a:pt x="30" y="94"/>
                      <a:pt x="26" y="93"/>
                      <a:pt x="23" y="91"/>
                    </a:cubicBezTo>
                    <a:cubicBezTo>
                      <a:pt x="30" y="98"/>
                      <a:pt x="39" y="103"/>
                      <a:pt x="51" y="104"/>
                    </a:cubicBezTo>
                    <a:cubicBezTo>
                      <a:pt x="51" y="104"/>
                      <a:pt x="51" y="104"/>
                      <a:pt x="51" y="104"/>
                    </a:cubicBezTo>
                    <a:cubicBezTo>
                      <a:pt x="51" y="104"/>
                      <a:pt x="51" y="104"/>
                      <a:pt x="51" y="104"/>
                    </a:cubicBezTo>
                    <a:cubicBezTo>
                      <a:pt x="51" y="104"/>
                      <a:pt x="51" y="104"/>
                      <a:pt x="51" y="104"/>
                    </a:cubicBezTo>
                    <a:cubicBezTo>
                      <a:pt x="51" y="104"/>
                      <a:pt x="52" y="104"/>
                      <a:pt x="52" y="104"/>
                    </a:cubicBezTo>
                    <a:cubicBezTo>
                      <a:pt x="52" y="104"/>
                      <a:pt x="52" y="104"/>
                      <a:pt x="52" y="104"/>
                    </a:cubicBezTo>
                    <a:cubicBezTo>
                      <a:pt x="53" y="104"/>
                      <a:pt x="55" y="104"/>
                      <a:pt x="57" y="104"/>
                    </a:cubicBezTo>
                    <a:cubicBezTo>
                      <a:pt x="89" y="104"/>
                      <a:pt x="103" y="72"/>
                      <a:pt x="103" y="42"/>
                    </a:cubicBezTo>
                    <a:cubicBezTo>
                      <a:pt x="103" y="35"/>
                      <a:pt x="103" y="29"/>
                      <a:pt x="101" y="23"/>
                    </a:cubicBezTo>
                    <a:cubicBezTo>
                      <a:pt x="101" y="20"/>
                      <a:pt x="100" y="17"/>
                      <a:pt x="99" y="14"/>
                    </a:cubicBezTo>
                    <a:cubicBezTo>
                      <a:pt x="98" y="10"/>
                      <a:pt x="97" y="5"/>
                      <a:pt x="96" y="0"/>
                    </a:cubicBezTo>
                  </a:path>
                </a:pathLst>
              </a:custGeom>
              <a:solidFill>
                <a:srgbClr val="C60C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334"/>
              <p:cNvSpPr/>
              <p:nvPr/>
            </p:nvSpPr>
            <p:spPr bwMode="auto">
              <a:xfrm>
                <a:off x="1206500" y="6161087"/>
                <a:ext cx="1438274" cy="1419224"/>
              </a:xfrm>
              <a:custGeom>
                <a:avLst/>
                <a:gdLst>
                  <a:gd name="T0" fmla="*/ 2147483646 w 383"/>
                  <a:gd name="T1" fmla="*/ 2147483646 h 377"/>
                  <a:gd name="T2" fmla="*/ 2147483646 w 383"/>
                  <a:gd name="T3" fmla="*/ 2147483646 h 377"/>
                  <a:gd name="T4" fmla="*/ 2147483646 w 383"/>
                  <a:gd name="T5" fmla="*/ 2147483646 h 377"/>
                  <a:gd name="T6" fmla="*/ 2147483646 w 383"/>
                  <a:gd name="T7" fmla="*/ 2147483646 h 377"/>
                  <a:gd name="T8" fmla="*/ 2147483646 w 383"/>
                  <a:gd name="T9" fmla="*/ 2147483646 h 377"/>
                  <a:gd name="T10" fmla="*/ 2147483646 w 383"/>
                  <a:gd name="T11" fmla="*/ 2147483646 h 377"/>
                  <a:gd name="T12" fmla="*/ 2147483646 w 383"/>
                  <a:gd name="T13" fmla="*/ 2147483646 h 377"/>
                  <a:gd name="T14" fmla="*/ 2147483646 w 383"/>
                  <a:gd name="T15" fmla="*/ 2147483646 h 377"/>
                  <a:gd name="T16" fmla="*/ 2147483646 w 383"/>
                  <a:gd name="T17" fmla="*/ 2147483646 h 377"/>
                  <a:gd name="T18" fmla="*/ 2147483646 w 383"/>
                  <a:gd name="T19" fmla="*/ 2147483646 h 377"/>
                  <a:gd name="T20" fmla="*/ 2147483646 w 383"/>
                  <a:gd name="T21" fmla="*/ 2147483646 h 377"/>
                  <a:gd name="T22" fmla="*/ 2147483646 w 383"/>
                  <a:gd name="T23" fmla="*/ 2147483646 h 377"/>
                  <a:gd name="T24" fmla="*/ 2147483646 w 383"/>
                  <a:gd name="T25" fmla="*/ 2147483646 h 377"/>
                  <a:gd name="T26" fmla="*/ 2147483646 w 383"/>
                  <a:gd name="T27" fmla="*/ 2147483646 h 377"/>
                  <a:gd name="T28" fmla="*/ 2147483646 w 383"/>
                  <a:gd name="T29" fmla="*/ 2147483646 h 377"/>
                  <a:gd name="T30" fmla="*/ 2147483646 w 383"/>
                  <a:gd name="T31" fmla="*/ 2147483646 h 377"/>
                  <a:gd name="T32" fmla="*/ 2147483646 w 383"/>
                  <a:gd name="T33" fmla="*/ 2147483646 h 377"/>
                  <a:gd name="T34" fmla="*/ 2147483646 w 383"/>
                  <a:gd name="T35" fmla="*/ 2147483646 h 377"/>
                  <a:gd name="T36" fmla="*/ 2147483646 w 383"/>
                  <a:gd name="T37" fmla="*/ 2147483646 h 377"/>
                  <a:gd name="T38" fmla="*/ 2147483646 w 383"/>
                  <a:gd name="T39" fmla="*/ 2147483646 h 377"/>
                  <a:gd name="T40" fmla="*/ 2147483646 w 383"/>
                  <a:gd name="T41" fmla="*/ 2147483646 h 377"/>
                  <a:gd name="T42" fmla="*/ 2147483646 w 383"/>
                  <a:gd name="T43" fmla="*/ 2147483646 h 377"/>
                  <a:gd name="T44" fmla="*/ 2147483646 w 383"/>
                  <a:gd name="T45" fmla="*/ 2147483646 h 377"/>
                  <a:gd name="T46" fmla="*/ 2147483646 w 383"/>
                  <a:gd name="T47" fmla="*/ 2147483646 h 3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3" h="377">
                    <a:moveTo>
                      <a:pt x="8" y="278"/>
                    </a:moveTo>
                    <a:cubicBezTo>
                      <a:pt x="23" y="210"/>
                      <a:pt x="51" y="137"/>
                      <a:pt x="91" y="81"/>
                    </a:cubicBezTo>
                    <a:cubicBezTo>
                      <a:pt x="122" y="36"/>
                      <a:pt x="167" y="0"/>
                      <a:pt x="224" y="15"/>
                    </a:cubicBezTo>
                    <a:cubicBezTo>
                      <a:pt x="296" y="35"/>
                      <a:pt x="331" y="125"/>
                      <a:pt x="352" y="189"/>
                    </a:cubicBezTo>
                    <a:cubicBezTo>
                      <a:pt x="363" y="221"/>
                      <a:pt x="377" y="260"/>
                      <a:pt x="374" y="294"/>
                    </a:cubicBezTo>
                    <a:cubicBezTo>
                      <a:pt x="370" y="343"/>
                      <a:pt x="317" y="360"/>
                      <a:pt x="289" y="323"/>
                    </a:cubicBezTo>
                    <a:cubicBezTo>
                      <a:pt x="261" y="287"/>
                      <a:pt x="275" y="201"/>
                      <a:pt x="220" y="190"/>
                    </a:cubicBezTo>
                    <a:cubicBezTo>
                      <a:pt x="177" y="181"/>
                      <a:pt x="142" y="212"/>
                      <a:pt x="126" y="247"/>
                    </a:cubicBezTo>
                    <a:cubicBezTo>
                      <a:pt x="120" y="261"/>
                      <a:pt x="116" y="276"/>
                      <a:pt x="111" y="291"/>
                    </a:cubicBezTo>
                    <a:cubicBezTo>
                      <a:pt x="103" y="321"/>
                      <a:pt x="98" y="360"/>
                      <a:pt x="63" y="369"/>
                    </a:cubicBezTo>
                    <a:cubicBezTo>
                      <a:pt x="44" y="374"/>
                      <a:pt x="23" y="358"/>
                      <a:pt x="14" y="343"/>
                    </a:cubicBezTo>
                    <a:cubicBezTo>
                      <a:pt x="1" y="325"/>
                      <a:pt x="4" y="299"/>
                      <a:pt x="8" y="278"/>
                    </a:cubicBezTo>
                    <a:cubicBezTo>
                      <a:pt x="8" y="279"/>
                      <a:pt x="7" y="280"/>
                      <a:pt x="7" y="280"/>
                    </a:cubicBezTo>
                    <a:cubicBezTo>
                      <a:pt x="0" y="319"/>
                      <a:pt x="9" y="377"/>
                      <a:pt x="62" y="371"/>
                    </a:cubicBezTo>
                    <a:cubicBezTo>
                      <a:pt x="88" y="369"/>
                      <a:pt x="100" y="336"/>
                      <a:pt x="106" y="314"/>
                    </a:cubicBezTo>
                    <a:cubicBezTo>
                      <a:pt x="117" y="271"/>
                      <a:pt x="128" y="214"/>
                      <a:pt x="175" y="197"/>
                    </a:cubicBezTo>
                    <a:cubicBezTo>
                      <a:pt x="200" y="189"/>
                      <a:pt x="229" y="187"/>
                      <a:pt x="246" y="210"/>
                    </a:cubicBezTo>
                    <a:cubicBezTo>
                      <a:pt x="275" y="248"/>
                      <a:pt x="259" y="330"/>
                      <a:pt x="316" y="344"/>
                    </a:cubicBezTo>
                    <a:cubicBezTo>
                      <a:pt x="342" y="351"/>
                      <a:pt x="361" y="335"/>
                      <a:pt x="370" y="314"/>
                    </a:cubicBezTo>
                    <a:cubicBezTo>
                      <a:pt x="383" y="285"/>
                      <a:pt x="372" y="253"/>
                      <a:pt x="365" y="225"/>
                    </a:cubicBezTo>
                    <a:cubicBezTo>
                      <a:pt x="343" y="143"/>
                      <a:pt x="301" y="15"/>
                      <a:pt x="200" y="9"/>
                    </a:cubicBezTo>
                    <a:cubicBezTo>
                      <a:pt x="141" y="6"/>
                      <a:pt x="100" y="63"/>
                      <a:pt x="73" y="108"/>
                    </a:cubicBezTo>
                    <a:cubicBezTo>
                      <a:pt x="42" y="159"/>
                      <a:pt x="20" y="221"/>
                      <a:pt x="7" y="280"/>
                    </a:cubicBezTo>
                    <a:cubicBezTo>
                      <a:pt x="7" y="280"/>
                      <a:pt x="8" y="279"/>
                      <a:pt x="8" y="278"/>
                    </a:cubicBezTo>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335"/>
              <p:cNvSpPr/>
              <p:nvPr/>
            </p:nvSpPr>
            <p:spPr bwMode="auto">
              <a:xfrm>
                <a:off x="1709738" y="6492874"/>
                <a:ext cx="465137" cy="288925"/>
              </a:xfrm>
              <a:custGeom>
                <a:avLst/>
                <a:gdLst>
                  <a:gd name="T0" fmla="*/ 2147483646 w 124"/>
                  <a:gd name="T1" fmla="*/ 2147483646 h 77"/>
                  <a:gd name="T2" fmla="*/ 2147483646 w 124"/>
                  <a:gd name="T3" fmla="*/ 2147483646 h 77"/>
                  <a:gd name="T4" fmla="*/ 2147483646 w 124"/>
                  <a:gd name="T5" fmla="*/ 2147483646 h 77"/>
                  <a:gd name="T6" fmla="*/ 2147483646 w 124"/>
                  <a:gd name="T7" fmla="*/ 2147483646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2147483646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4" h="77">
                    <a:moveTo>
                      <a:pt x="11" y="34"/>
                    </a:moveTo>
                    <a:cubicBezTo>
                      <a:pt x="20" y="11"/>
                      <a:pt x="57" y="0"/>
                      <a:pt x="80" y="6"/>
                    </a:cubicBezTo>
                    <a:cubicBezTo>
                      <a:pt x="96" y="10"/>
                      <a:pt x="111" y="25"/>
                      <a:pt x="116" y="41"/>
                    </a:cubicBezTo>
                    <a:cubicBezTo>
                      <a:pt x="124" y="71"/>
                      <a:pt x="80" y="72"/>
                      <a:pt x="62" y="72"/>
                    </a:cubicBezTo>
                    <a:cubicBezTo>
                      <a:pt x="40" y="72"/>
                      <a:pt x="4" y="65"/>
                      <a:pt x="11" y="34"/>
                    </a:cubicBezTo>
                    <a:cubicBezTo>
                      <a:pt x="11" y="35"/>
                      <a:pt x="10" y="36"/>
                      <a:pt x="10" y="36"/>
                    </a:cubicBezTo>
                    <a:cubicBezTo>
                      <a:pt x="0" y="77"/>
                      <a:pt x="61" y="75"/>
                      <a:pt x="85" y="72"/>
                    </a:cubicBezTo>
                    <a:cubicBezTo>
                      <a:pt x="102" y="71"/>
                      <a:pt x="118" y="63"/>
                      <a:pt x="118" y="44"/>
                    </a:cubicBezTo>
                    <a:cubicBezTo>
                      <a:pt x="117" y="18"/>
                      <a:pt x="86" y="0"/>
                      <a:pt x="62" y="3"/>
                    </a:cubicBezTo>
                    <a:cubicBezTo>
                      <a:pt x="42" y="5"/>
                      <a:pt x="18" y="16"/>
                      <a:pt x="10" y="36"/>
                    </a:cubicBezTo>
                    <a:cubicBezTo>
                      <a:pt x="10" y="36"/>
                      <a:pt x="11" y="35"/>
                      <a:pt x="11" y="34"/>
                    </a:cubicBezTo>
                    <a:close/>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336"/>
              <p:cNvSpPr>
                <a:spLocks noEditPoints="1"/>
              </p:cNvSpPr>
              <p:nvPr/>
            </p:nvSpPr>
            <p:spPr bwMode="auto">
              <a:xfrm>
                <a:off x="1397000" y="6356351"/>
                <a:ext cx="1039812" cy="858838"/>
              </a:xfrm>
              <a:custGeom>
                <a:avLst/>
                <a:gdLst>
                  <a:gd name="T0" fmla="*/ 2147483646 w 277"/>
                  <a:gd name="T1" fmla="*/ 2147483646 h 228"/>
                  <a:gd name="T2" fmla="*/ 2147483646 w 277"/>
                  <a:gd name="T3" fmla="*/ 2147483646 h 228"/>
                  <a:gd name="T4" fmla="*/ 2147483646 w 277"/>
                  <a:gd name="T5" fmla="*/ 2147483646 h 228"/>
                  <a:gd name="T6" fmla="*/ 2147483646 w 277"/>
                  <a:gd name="T7" fmla="*/ 2147483646 h 228"/>
                  <a:gd name="T8" fmla="*/ 2147483646 w 277"/>
                  <a:gd name="T9" fmla="*/ 2147483646 h 228"/>
                  <a:gd name="T10" fmla="*/ 2147483646 w 277"/>
                  <a:gd name="T11" fmla="*/ 2147483646 h 228"/>
                  <a:gd name="T12" fmla="*/ 2147483646 w 277"/>
                  <a:gd name="T13" fmla="*/ 2147483646 h 228"/>
                  <a:gd name="T14" fmla="*/ 2147483646 w 277"/>
                  <a:gd name="T15" fmla="*/ 2147483646 h 228"/>
                  <a:gd name="T16" fmla="*/ 2147483646 w 277"/>
                  <a:gd name="T17" fmla="*/ 2147483646 h 228"/>
                  <a:gd name="T18" fmla="*/ 2147483646 w 277"/>
                  <a:gd name="T19" fmla="*/ 2147483646 h 228"/>
                  <a:gd name="T20" fmla="*/ 2147483646 w 277"/>
                  <a:gd name="T21" fmla="*/ 2147483646 h 228"/>
                  <a:gd name="T22" fmla="*/ 2147483646 w 277"/>
                  <a:gd name="T23" fmla="*/ 2147483646 h 228"/>
                  <a:gd name="T24" fmla="*/ 2147483646 w 277"/>
                  <a:gd name="T25" fmla="*/ 2147483646 h 228"/>
                  <a:gd name="T26" fmla="*/ 2147483646 w 277"/>
                  <a:gd name="T27" fmla="*/ 2147483646 h 228"/>
                  <a:gd name="T28" fmla="*/ 2147483646 w 277"/>
                  <a:gd name="T29" fmla="*/ 2147483646 h 228"/>
                  <a:gd name="T30" fmla="*/ 2147483646 w 277"/>
                  <a:gd name="T31" fmla="*/ 2147483646 h 228"/>
                  <a:gd name="T32" fmla="*/ 2147483646 w 277"/>
                  <a:gd name="T33" fmla="*/ 2147483646 h 228"/>
                  <a:gd name="T34" fmla="*/ 2147483646 w 277"/>
                  <a:gd name="T35" fmla="*/ 2147483646 h 228"/>
                  <a:gd name="T36" fmla="*/ 2147483646 w 277"/>
                  <a:gd name="T37" fmla="*/ 2147483646 h 228"/>
                  <a:gd name="T38" fmla="*/ 2147483646 w 277"/>
                  <a:gd name="T39" fmla="*/ 2147483646 h 228"/>
                  <a:gd name="T40" fmla="*/ 2147483646 w 277"/>
                  <a:gd name="T41" fmla="*/ 2147483646 h 228"/>
                  <a:gd name="T42" fmla="*/ 2147483646 w 277"/>
                  <a:gd name="T43" fmla="*/ 2147483646 h 228"/>
                  <a:gd name="T44" fmla="*/ 2147483646 w 277"/>
                  <a:gd name="T45" fmla="*/ 2147483646 h 228"/>
                  <a:gd name="T46" fmla="*/ 2147483646 w 277"/>
                  <a:gd name="T47" fmla="*/ 2147483646 h 228"/>
                  <a:gd name="T48" fmla="*/ 2147483646 w 277"/>
                  <a:gd name="T49" fmla="*/ 2147483646 h 228"/>
                  <a:gd name="T50" fmla="*/ 2147483646 w 277"/>
                  <a:gd name="T51" fmla="*/ 2147483646 h 228"/>
                  <a:gd name="T52" fmla="*/ 2147483646 w 277"/>
                  <a:gd name="T53" fmla="*/ 2147483646 h 228"/>
                  <a:gd name="T54" fmla="*/ 2147483646 w 277"/>
                  <a:gd name="T55" fmla="*/ 2147483646 h 228"/>
                  <a:gd name="T56" fmla="*/ 2147483646 w 277"/>
                  <a:gd name="T57" fmla="*/ 2147483646 h 228"/>
                  <a:gd name="T58" fmla="*/ 2147483646 w 277"/>
                  <a:gd name="T59" fmla="*/ 2147483646 h 228"/>
                  <a:gd name="T60" fmla="*/ 2147483646 w 277"/>
                  <a:gd name="T61" fmla="*/ 2147483646 h 228"/>
                  <a:gd name="T62" fmla="*/ 2147483646 w 277"/>
                  <a:gd name="T63" fmla="*/ 2147483646 h 228"/>
                  <a:gd name="T64" fmla="*/ 2147483646 w 277"/>
                  <a:gd name="T65" fmla="*/ 2147483646 h 228"/>
                  <a:gd name="T66" fmla="*/ 2147483646 w 277"/>
                  <a:gd name="T67" fmla="*/ 2147483646 h 228"/>
                  <a:gd name="T68" fmla="*/ 2147483646 w 277"/>
                  <a:gd name="T69" fmla="*/ 2147483646 h 228"/>
                  <a:gd name="T70" fmla="*/ 2147483646 w 277"/>
                  <a:gd name="T71" fmla="*/ 2147483646 h 228"/>
                  <a:gd name="T72" fmla="*/ 2147483646 w 277"/>
                  <a:gd name="T73" fmla="*/ 2147483646 h 228"/>
                  <a:gd name="T74" fmla="*/ 2147483646 w 277"/>
                  <a:gd name="T75" fmla="*/ 2147483646 h 228"/>
                  <a:gd name="T76" fmla="*/ 2147483646 w 277"/>
                  <a:gd name="T77" fmla="*/ 2147483646 h 228"/>
                  <a:gd name="T78" fmla="*/ 2147483646 w 277"/>
                  <a:gd name="T79" fmla="*/ 2147483646 h 228"/>
                  <a:gd name="T80" fmla="*/ 2147483646 w 277"/>
                  <a:gd name="T81" fmla="*/ 0 h 228"/>
                  <a:gd name="T82" fmla="*/ 2147483646 w 277"/>
                  <a:gd name="T83" fmla="*/ 2147483646 h 228"/>
                  <a:gd name="T84" fmla="*/ 2147483646 w 277"/>
                  <a:gd name="T85" fmla="*/ 2147483646 h 228"/>
                  <a:gd name="T86" fmla="*/ 2147483646 w 277"/>
                  <a:gd name="T87" fmla="*/ 2147483646 h 2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7" h="228">
                    <a:moveTo>
                      <a:pt x="8" y="205"/>
                    </a:moveTo>
                    <a:cubicBezTo>
                      <a:pt x="7" y="205"/>
                      <a:pt x="6" y="205"/>
                      <a:pt x="6" y="206"/>
                    </a:cubicBezTo>
                    <a:cubicBezTo>
                      <a:pt x="4" y="213"/>
                      <a:pt x="2" y="220"/>
                      <a:pt x="1" y="226"/>
                    </a:cubicBezTo>
                    <a:cubicBezTo>
                      <a:pt x="0" y="227"/>
                      <a:pt x="1" y="228"/>
                      <a:pt x="2" y="228"/>
                    </a:cubicBezTo>
                    <a:cubicBezTo>
                      <a:pt x="3" y="228"/>
                      <a:pt x="3" y="228"/>
                      <a:pt x="3" y="228"/>
                    </a:cubicBezTo>
                    <a:cubicBezTo>
                      <a:pt x="3" y="228"/>
                      <a:pt x="4" y="227"/>
                      <a:pt x="4" y="227"/>
                    </a:cubicBezTo>
                    <a:cubicBezTo>
                      <a:pt x="6" y="221"/>
                      <a:pt x="8" y="214"/>
                      <a:pt x="10" y="207"/>
                    </a:cubicBezTo>
                    <a:cubicBezTo>
                      <a:pt x="10" y="206"/>
                      <a:pt x="9" y="205"/>
                      <a:pt x="8" y="205"/>
                    </a:cubicBezTo>
                    <a:cubicBezTo>
                      <a:pt x="8" y="205"/>
                      <a:pt x="8" y="205"/>
                      <a:pt x="8" y="205"/>
                    </a:cubicBezTo>
                    <a:moveTo>
                      <a:pt x="271" y="188"/>
                    </a:moveTo>
                    <a:cubicBezTo>
                      <a:pt x="271" y="188"/>
                      <a:pt x="270" y="188"/>
                      <a:pt x="270" y="188"/>
                    </a:cubicBezTo>
                    <a:cubicBezTo>
                      <a:pt x="269" y="188"/>
                      <a:pt x="269" y="189"/>
                      <a:pt x="269" y="190"/>
                    </a:cubicBezTo>
                    <a:cubicBezTo>
                      <a:pt x="269" y="190"/>
                      <a:pt x="269" y="190"/>
                      <a:pt x="269" y="190"/>
                    </a:cubicBezTo>
                    <a:cubicBezTo>
                      <a:pt x="271" y="197"/>
                      <a:pt x="272" y="204"/>
                      <a:pt x="273" y="210"/>
                    </a:cubicBezTo>
                    <a:cubicBezTo>
                      <a:pt x="274" y="210"/>
                      <a:pt x="274" y="211"/>
                      <a:pt x="275" y="211"/>
                    </a:cubicBezTo>
                    <a:cubicBezTo>
                      <a:pt x="276" y="211"/>
                      <a:pt x="276" y="211"/>
                      <a:pt x="276" y="211"/>
                    </a:cubicBezTo>
                    <a:cubicBezTo>
                      <a:pt x="277" y="211"/>
                      <a:pt x="277" y="210"/>
                      <a:pt x="277" y="209"/>
                    </a:cubicBezTo>
                    <a:cubicBezTo>
                      <a:pt x="276" y="203"/>
                      <a:pt x="275" y="196"/>
                      <a:pt x="273" y="189"/>
                    </a:cubicBezTo>
                    <a:cubicBezTo>
                      <a:pt x="273" y="188"/>
                      <a:pt x="272" y="188"/>
                      <a:pt x="271" y="188"/>
                    </a:cubicBezTo>
                    <a:moveTo>
                      <a:pt x="19" y="166"/>
                    </a:moveTo>
                    <a:cubicBezTo>
                      <a:pt x="18" y="166"/>
                      <a:pt x="18" y="167"/>
                      <a:pt x="17" y="168"/>
                    </a:cubicBezTo>
                    <a:cubicBezTo>
                      <a:pt x="15" y="174"/>
                      <a:pt x="13" y="181"/>
                      <a:pt x="11" y="187"/>
                    </a:cubicBezTo>
                    <a:cubicBezTo>
                      <a:pt x="11" y="188"/>
                      <a:pt x="12" y="189"/>
                      <a:pt x="13" y="189"/>
                    </a:cubicBezTo>
                    <a:cubicBezTo>
                      <a:pt x="13" y="189"/>
                      <a:pt x="13" y="189"/>
                      <a:pt x="13" y="189"/>
                    </a:cubicBezTo>
                    <a:cubicBezTo>
                      <a:pt x="14" y="189"/>
                      <a:pt x="15" y="189"/>
                      <a:pt x="15" y="188"/>
                    </a:cubicBezTo>
                    <a:cubicBezTo>
                      <a:pt x="17" y="182"/>
                      <a:pt x="19" y="175"/>
                      <a:pt x="21" y="169"/>
                    </a:cubicBezTo>
                    <a:cubicBezTo>
                      <a:pt x="22" y="168"/>
                      <a:pt x="21" y="167"/>
                      <a:pt x="20" y="166"/>
                    </a:cubicBezTo>
                    <a:cubicBezTo>
                      <a:pt x="20" y="166"/>
                      <a:pt x="20" y="166"/>
                      <a:pt x="19" y="166"/>
                    </a:cubicBezTo>
                    <a:moveTo>
                      <a:pt x="260" y="149"/>
                    </a:moveTo>
                    <a:cubicBezTo>
                      <a:pt x="260" y="149"/>
                      <a:pt x="260" y="149"/>
                      <a:pt x="260" y="149"/>
                    </a:cubicBezTo>
                    <a:cubicBezTo>
                      <a:pt x="259" y="149"/>
                      <a:pt x="258" y="150"/>
                      <a:pt x="258" y="151"/>
                    </a:cubicBezTo>
                    <a:cubicBezTo>
                      <a:pt x="260" y="158"/>
                      <a:pt x="262" y="164"/>
                      <a:pt x="264" y="171"/>
                    </a:cubicBezTo>
                    <a:cubicBezTo>
                      <a:pt x="264" y="172"/>
                      <a:pt x="265" y="172"/>
                      <a:pt x="266" y="172"/>
                    </a:cubicBezTo>
                    <a:cubicBezTo>
                      <a:pt x="266" y="172"/>
                      <a:pt x="266" y="172"/>
                      <a:pt x="266" y="172"/>
                    </a:cubicBezTo>
                    <a:cubicBezTo>
                      <a:pt x="267" y="172"/>
                      <a:pt x="268" y="171"/>
                      <a:pt x="268" y="170"/>
                    </a:cubicBezTo>
                    <a:cubicBezTo>
                      <a:pt x="266" y="163"/>
                      <a:pt x="264" y="157"/>
                      <a:pt x="262" y="150"/>
                    </a:cubicBezTo>
                    <a:cubicBezTo>
                      <a:pt x="262" y="149"/>
                      <a:pt x="261" y="149"/>
                      <a:pt x="260" y="149"/>
                    </a:cubicBezTo>
                    <a:moveTo>
                      <a:pt x="33" y="129"/>
                    </a:moveTo>
                    <a:cubicBezTo>
                      <a:pt x="32" y="129"/>
                      <a:pt x="31" y="129"/>
                      <a:pt x="31" y="130"/>
                    </a:cubicBezTo>
                    <a:cubicBezTo>
                      <a:pt x="29" y="136"/>
                      <a:pt x="26" y="142"/>
                      <a:pt x="24" y="149"/>
                    </a:cubicBezTo>
                    <a:cubicBezTo>
                      <a:pt x="24" y="150"/>
                      <a:pt x="24" y="151"/>
                      <a:pt x="25" y="151"/>
                    </a:cubicBezTo>
                    <a:cubicBezTo>
                      <a:pt x="26" y="151"/>
                      <a:pt x="26" y="151"/>
                      <a:pt x="26" y="151"/>
                    </a:cubicBezTo>
                    <a:cubicBezTo>
                      <a:pt x="27" y="151"/>
                      <a:pt x="27" y="151"/>
                      <a:pt x="28" y="150"/>
                    </a:cubicBezTo>
                    <a:cubicBezTo>
                      <a:pt x="30" y="144"/>
                      <a:pt x="32" y="138"/>
                      <a:pt x="35" y="131"/>
                    </a:cubicBezTo>
                    <a:cubicBezTo>
                      <a:pt x="35" y="130"/>
                      <a:pt x="35" y="129"/>
                      <a:pt x="34" y="129"/>
                    </a:cubicBezTo>
                    <a:cubicBezTo>
                      <a:pt x="33" y="129"/>
                      <a:pt x="33" y="129"/>
                      <a:pt x="33" y="129"/>
                    </a:cubicBezTo>
                    <a:moveTo>
                      <a:pt x="247" y="111"/>
                    </a:moveTo>
                    <a:cubicBezTo>
                      <a:pt x="247" y="111"/>
                      <a:pt x="247" y="111"/>
                      <a:pt x="247" y="111"/>
                    </a:cubicBezTo>
                    <a:cubicBezTo>
                      <a:pt x="246" y="111"/>
                      <a:pt x="245" y="113"/>
                      <a:pt x="246" y="114"/>
                    </a:cubicBezTo>
                    <a:cubicBezTo>
                      <a:pt x="248" y="120"/>
                      <a:pt x="250" y="126"/>
                      <a:pt x="252" y="132"/>
                    </a:cubicBezTo>
                    <a:cubicBezTo>
                      <a:pt x="253" y="133"/>
                      <a:pt x="253" y="134"/>
                      <a:pt x="254" y="134"/>
                    </a:cubicBezTo>
                    <a:cubicBezTo>
                      <a:pt x="255" y="134"/>
                      <a:pt x="255" y="134"/>
                      <a:pt x="255" y="134"/>
                    </a:cubicBezTo>
                    <a:cubicBezTo>
                      <a:pt x="256" y="133"/>
                      <a:pt x="256" y="132"/>
                      <a:pt x="256" y="131"/>
                    </a:cubicBezTo>
                    <a:cubicBezTo>
                      <a:pt x="254" y="125"/>
                      <a:pt x="252" y="118"/>
                      <a:pt x="249" y="112"/>
                    </a:cubicBezTo>
                    <a:cubicBezTo>
                      <a:pt x="249" y="111"/>
                      <a:pt x="248" y="111"/>
                      <a:pt x="247" y="111"/>
                    </a:cubicBezTo>
                    <a:moveTo>
                      <a:pt x="49" y="92"/>
                    </a:moveTo>
                    <a:cubicBezTo>
                      <a:pt x="48" y="92"/>
                      <a:pt x="47" y="92"/>
                      <a:pt x="47" y="93"/>
                    </a:cubicBezTo>
                    <a:cubicBezTo>
                      <a:pt x="44" y="99"/>
                      <a:pt x="41" y="105"/>
                      <a:pt x="39" y="111"/>
                    </a:cubicBezTo>
                    <a:cubicBezTo>
                      <a:pt x="38" y="112"/>
                      <a:pt x="39" y="113"/>
                      <a:pt x="40" y="114"/>
                    </a:cubicBezTo>
                    <a:cubicBezTo>
                      <a:pt x="40" y="114"/>
                      <a:pt x="40" y="114"/>
                      <a:pt x="40" y="114"/>
                    </a:cubicBezTo>
                    <a:cubicBezTo>
                      <a:pt x="41" y="114"/>
                      <a:pt x="42" y="114"/>
                      <a:pt x="42" y="113"/>
                    </a:cubicBezTo>
                    <a:cubicBezTo>
                      <a:pt x="45" y="107"/>
                      <a:pt x="48" y="101"/>
                      <a:pt x="51" y="95"/>
                    </a:cubicBezTo>
                    <a:cubicBezTo>
                      <a:pt x="51" y="94"/>
                      <a:pt x="51" y="93"/>
                      <a:pt x="50" y="92"/>
                    </a:cubicBezTo>
                    <a:cubicBezTo>
                      <a:pt x="49" y="92"/>
                      <a:pt x="49" y="92"/>
                      <a:pt x="49" y="92"/>
                    </a:cubicBezTo>
                    <a:moveTo>
                      <a:pt x="231" y="74"/>
                    </a:moveTo>
                    <a:cubicBezTo>
                      <a:pt x="231" y="74"/>
                      <a:pt x="231" y="74"/>
                      <a:pt x="230" y="74"/>
                    </a:cubicBezTo>
                    <a:cubicBezTo>
                      <a:pt x="229" y="75"/>
                      <a:pt x="229" y="76"/>
                      <a:pt x="230" y="77"/>
                    </a:cubicBezTo>
                    <a:cubicBezTo>
                      <a:pt x="230" y="77"/>
                      <a:pt x="230" y="77"/>
                      <a:pt x="230" y="77"/>
                    </a:cubicBezTo>
                    <a:cubicBezTo>
                      <a:pt x="233" y="83"/>
                      <a:pt x="235" y="89"/>
                      <a:pt x="238" y="95"/>
                    </a:cubicBezTo>
                    <a:cubicBezTo>
                      <a:pt x="238" y="96"/>
                      <a:pt x="239" y="96"/>
                      <a:pt x="240" y="96"/>
                    </a:cubicBezTo>
                    <a:cubicBezTo>
                      <a:pt x="241" y="96"/>
                      <a:pt x="241" y="96"/>
                      <a:pt x="241" y="96"/>
                    </a:cubicBezTo>
                    <a:cubicBezTo>
                      <a:pt x="242" y="96"/>
                      <a:pt x="242" y="95"/>
                      <a:pt x="242" y="94"/>
                    </a:cubicBezTo>
                    <a:cubicBezTo>
                      <a:pt x="239" y="87"/>
                      <a:pt x="236" y="81"/>
                      <a:pt x="233" y="75"/>
                    </a:cubicBezTo>
                    <a:cubicBezTo>
                      <a:pt x="233" y="75"/>
                      <a:pt x="232" y="74"/>
                      <a:pt x="231" y="74"/>
                    </a:cubicBezTo>
                    <a:moveTo>
                      <a:pt x="68" y="57"/>
                    </a:moveTo>
                    <a:cubicBezTo>
                      <a:pt x="68" y="57"/>
                      <a:pt x="67" y="57"/>
                      <a:pt x="67" y="58"/>
                    </a:cubicBezTo>
                    <a:cubicBezTo>
                      <a:pt x="63" y="63"/>
                      <a:pt x="60" y="69"/>
                      <a:pt x="56" y="75"/>
                    </a:cubicBezTo>
                    <a:cubicBezTo>
                      <a:pt x="56" y="76"/>
                      <a:pt x="56" y="77"/>
                      <a:pt x="57" y="78"/>
                    </a:cubicBezTo>
                    <a:cubicBezTo>
                      <a:pt x="58" y="78"/>
                      <a:pt x="58" y="78"/>
                      <a:pt x="58" y="78"/>
                    </a:cubicBezTo>
                    <a:cubicBezTo>
                      <a:pt x="59" y="78"/>
                      <a:pt x="59" y="78"/>
                      <a:pt x="60" y="77"/>
                    </a:cubicBezTo>
                    <a:cubicBezTo>
                      <a:pt x="63" y="71"/>
                      <a:pt x="66" y="65"/>
                      <a:pt x="70" y="60"/>
                    </a:cubicBezTo>
                    <a:cubicBezTo>
                      <a:pt x="70" y="59"/>
                      <a:pt x="70" y="58"/>
                      <a:pt x="69" y="57"/>
                    </a:cubicBezTo>
                    <a:cubicBezTo>
                      <a:pt x="69" y="57"/>
                      <a:pt x="69" y="57"/>
                      <a:pt x="68" y="57"/>
                    </a:cubicBezTo>
                    <a:moveTo>
                      <a:pt x="211" y="40"/>
                    </a:moveTo>
                    <a:cubicBezTo>
                      <a:pt x="210" y="40"/>
                      <a:pt x="210" y="40"/>
                      <a:pt x="209" y="40"/>
                    </a:cubicBezTo>
                    <a:cubicBezTo>
                      <a:pt x="209" y="41"/>
                      <a:pt x="208" y="42"/>
                      <a:pt x="209" y="43"/>
                    </a:cubicBezTo>
                    <a:cubicBezTo>
                      <a:pt x="213" y="48"/>
                      <a:pt x="217" y="54"/>
                      <a:pt x="220" y="60"/>
                    </a:cubicBezTo>
                    <a:cubicBezTo>
                      <a:pt x="220" y="60"/>
                      <a:pt x="221" y="61"/>
                      <a:pt x="222" y="61"/>
                    </a:cubicBezTo>
                    <a:cubicBezTo>
                      <a:pt x="223" y="60"/>
                      <a:pt x="223" y="60"/>
                      <a:pt x="223" y="60"/>
                    </a:cubicBezTo>
                    <a:cubicBezTo>
                      <a:pt x="224" y="60"/>
                      <a:pt x="224" y="59"/>
                      <a:pt x="223" y="58"/>
                    </a:cubicBezTo>
                    <a:cubicBezTo>
                      <a:pt x="220" y="52"/>
                      <a:pt x="216" y="46"/>
                      <a:pt x="212" y="41"/>
                    </a:cubicBezTo>
                    <a:cubicBezTo>
                      <a:pt x="212" y="40"/>
                      <a:pt x="211" y="40"/>
                      <a:pt x="211" y="40"/>
                    </a:cubicBezTo>
                    <a:moveTo>
                      <a:pt x="93" y="25"/>
                    </a:moveTo>
                    <a:cubicBezTo>
                      <a:pt x="92" y="25"/>
                      <a:pt x="92" y="26"/>
                      <a:pt x="91" y="26"/>
                    </a:cubicBezTo>
                    <a:cubicBezTo>
                      <a:pt x="87" y="31"/>
                      <a:pt x="82" y="36"/>
                      <a:pt x="78" y="41"/>
                    </a:cubicBezTo>
                    <a:cubicBezTo>
                      <a:pt x="77" y="42"/>
                      <a:pt x="78" y="43"/>
                      <a:pt x="78" y="44"/>
                    </a:cubicBezTo>
                    <a:cubicBezTo>
                      <a:pt x="79" y="44"/>
                      <a:pt x="79" y="44"/>
                      <a:pt x="80" y="44"/>
                    </a:cubicBezTo>
                    <a:cubicBezTo>
                      <a:pt x="80" y="44"/>
                      <a:pt x="81" y="44"/>
                      <a:pt x="81" y="44"/>
                    </a:cubicBezTo>
                    <a:cubicBezTo>
                      <a:pt x="81" y="44"/>
                      <a:pt x="81" y="44"/>
                      <a:pt x="81" y="44"/>
                    </a:cubicBezTo>
                    <a:cubicBezTo>
                      <a:pt x="85" y="38"/>
                      <a:pt x="90" y="33"/>
                      <a:pt x="94" y="29"/>
                    </a:cubicBezTo>
                    <a:cubicBezTo>
                      <a:pt x="95" y="28"/>
                      <a:pt x="95" y="27"/>
                      <a:pt x="94" y="26"/>
                    </a:cubicBezTo>
                    <a:cubicBezTo>
                      <a:pt x="94" y="26"/>
                      <a:pt x="93" y="25"/>
                      <a:pt x="93" y="25"/>
                    </a:cubicBezTo>
                    <a:moveTo>
                      <a:pt x="182" y="12"/>
                    </a:moveTo>
                    <a:cubicBezTo>
                      <a:pt x="182" y="12"/>
                      <a:pt x="181" y="12"/>
                      <a:pt x="181" y="13"/>
                    </a:cubicBezTo>
                    <a:cubicBezTo>
                      <a:pt x="180" y="14"/>
                      <a:pt x="180" y="15"/>
                      <a:pt x="181" y="15"/>
                    </a:cubicBezTo>
                    <a:cubicBezTo>
                      <a:pt x="187" y="19"/>
                      <a:pt x="192" y="23"/>
                      <a:pt x="196" y="28"/>
                    </a:cubicBezTo>
                    <a:cubicBezTo>
                      <a:pt x="197" y="29"/>
                      <a:pt x="197" y="29"/>
                      <a:pt x="198" y="29"/>
                    </a:cubicBezTo>
                    <a:cubicBezTo>
                      <a:pt x="198" y="29"/>
                      <a:pt x="198" y="29"/>
                      <a:pt x="198" y="29"/>
                    </a:cubicBezTo>
                    <a:cubicBezTo>
                      <a:pt x="198" y="29"/>
                      <a:pt x="199" y="29"/>
                      <a:pt x="199" y="28"/>
                    </a:cubicBezTo>
                    <a:cubicBezTo>
                      <a:pt x="200" y="27"/>
                      <a:pt x="200" y="26"/>
                      <a:pt x="199" y="25"/>
                    </a:cubicBezTo>
                    <a:cubicBezTo>
                      <a:pt x="194" y="20"/>
                      <a:pt x="189" y="16"/>
                      <a:pt x="184" y="12"/>
                    </a:cubicBezTo>
                    <a:cubicBezTo>
                      <a:pt x="183" y="12"/>
                      <a:pt x="183" y="12"/>
                      <a:pt x="182" y="12"/>
                    </a:cubicBezTo>
                    <a:moveTo>
                      <a:pt x="126" y="3"/>
                    </a:moveTo>
                    <a:cubicBezTo>
                      <a:pt x="125" y="3"/>
                      <a:pt x="125" y="3"/>
                      <a:pt x="125" y="3"/>
                    </a:cubicBezTo>
                    <a:cubicBezTo>
                      <a:pt x="119" y="6"/>
                      <a:pt x="113" y="9"/>
                      <a:pt x="107" y="13"/>
                    </a:cubicBezTo>
                    <a:cubicBezTo>
                      <a:pt x="106" y="13"/>
                      <a:pt x="106" y="15"/>
                      <a:pt x="106" y="16"/>
                    </a:cubicBezTo>
                    <a:cubicBezTo>
                      <a:pt x="107" y="16"/>
                      <a:pt x="107" y="16"/>
                      <a:pt x="108" y="16"/>
                    </a:cubicBezTo>
                    <a:cubicBezTo>
                      <a:pt x="108" y="16"/>
                      <a:pt x="109" y="16"/>
                      <a:pt x="109" y="16"/>
                    </a:cubicBezTo>
                    <a:cubicBezTo>
                      <a:pt x="115" y="12"/>
                      <a:pt x="120" y="9"/>
                      <a:pt x="126" y="7"/>
                    </a:cubicBezTo>
                    <a:cubicBezTo>
                      <a:pt x="127" y="7"/>
                      <a:pt x="128" y="6"/>
                      <a:pt x="128" y="5"/>
                    </a:cubicBezTo>
                    <a:cubicBezTo>
                      <a:pt x="127" y="4"/>
                      <a:pt x="127" y="3"/>
                      <a:pt x="126" y="3"/>
                    </a:cubicBezTo>
                    <a:moveTo>
                      <a:pt x="146" y="0"/>
                    </a:moveTo>
                    <a:cubicBezTo>
                      <a:pt x="145" y="0"/>
                      <a:pt x="145" y="0"/>
                      <a:pt x="145" y="0"/>
                    </a:cubicBezTo>
                    <a:cubicBezTo>
                      <a:pt x="144" y="0"/>
                      <a:pt x="143" y="1"/>
                      <a:pt x="143" y="2"/>
                    </a:cubicBezTo>
                    <a:cubicBezTo>
                      <a:pt x="143" y="3"/>
                      <a:pt x="144" y="4"/>
                      <a:pt x="145" y="4"/>
                    </a:cubicBezTo>
                    <a:cubicBezTo>
                      <a:pt x="145" y="4"/>
                      <a:pt x="145" y="4"/>
                      <a:pt x="145" y="4"/>
                    </a:cubicBezTo>
                    <a:cubicBezTo>
                      <a:pt x="145" y="4"/>
                      <a:pt x="145" y="4"/>
                      <a:pt x="145" y="4"/>
                    </a:cubicBezTo>
                    <a:cubicBezTo>
                      <a:pt x="146" y="4"/>
                      <a:pt x="146" y="4"/>
                      <a:pt x="146" y="4"/>
                    </a:cubicBezTo>
                    <a:cubicBezTo>
                      <a:pt x="152" y="4"/>
                      <a:pt x="158" y="5"/>
                      <a:pt x="164" y="7"/>
                    </a:cubicBezTo>
                    <a:cubicBezTo>
                      <a:pt x="165" y="7"/>
                      <a:pt x="165" y="7"/>
                      <a:pt x="165" y="7"/>
                    </a:cubicBezTo>
                    <a:cubicBezTo>
                      <a:pt x="166" y="7"/>
                      <a:pt x="166" y="6"/>
                      <a:pt x="167" y="6"/>
                    </a:cubicBezTo>
                    <a:cubicBezTo>
                      <a:pt x="167" y="4"/>
                      <a:pt x="166" y="3"/>
                      <a:pt x="165" y="3"/>
                    </a:cubicBezTo>
                    <a:cubicBezTo>
                      <a:pt x="159" y="1"/>
                      <a:pt x="153" y="0"/>
                      <a:pt x="146" y="0"/>
                    </a:cubicBezTo>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2" name="Line 13"/>
            <p:cNvSpPr>
              <a:spLocks noChangeShapeType="1"/>
            </p:cNvSpPr>
            <p:nvPr>
              <p:custDataLst>
                <p:tags r:id="rId3"/>
              </p:custDataLst>
            </p:nvPr>
          </p:nvSpPr>
          <p:spPr bwMode="auto">
            <a:xfrm>
              <a:off x="3071813" y="2352675"/>
              <a:ext cx="709612"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 name="AutoShape 14"/>
            <p:cNvSpPr>
              <a:spLocks noChangeArrowheads="1"/>
            </p:cNvSpPr>
            <p:nvPr>
              <p:custDataLst>
                <p:tags r:id="rId4"/>
              </p:custDataLst>
            </p:nvPr>
          </p:nvSpPr>
          <p:spPr bwMode="auto">
            <a:xfrm>
              <a:off x="3781425" y="2135189"/>
              <a:ext cx="3467100" cy="447675"/>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C00C1D"/>
                  </a:solidFill>
                  <a:latin typeface="幼圆" panose="02010509060101010101" pitchFamily="49" charset="-122"/>
                  <a:ea typeface="幼圆" panose="02010509060101010101" pitchFamily="49" charset="-122"/>
                </a:rPr>
                <a:t>用户可以在投影仪演示</a:t>
              </a:r>
              <a:endParaRPr lang="zh-CN" altLang="en-US" sz="2000" dirty="0">
                <a:solidFill>
                  <a:srgbClr val="C00C1D"/>
                </a:solidFill>
                <a:latin typeface="幼圆" panose="02010509060101010101" pitchFamily="49" charset="-122"/>
                <a:ea typeface="幼圆" panose="02010509060101010101" pitchFamily="49" charset="-122"/>
              </a:endParaRPr>
            </a:p>
          </p:txBody>
        </p:sp>
      </p:grpSp>
      <p:grpSp>
        <p:nvGrpSpPr>
          <p:cNvPr id="45" name="组合 44"/>
          <p:cNvGrpSpPr/>
          <p:nvPr/>
        </p:nvGrpSpPr>
        <p:grpSpPr>
          <a:xfrm>
            <a:off x="2724151" y="3035301"/>
            <a:ext cx="4859337" cy="754063"/>
            <a:chOff x="2724151" y="3035301"/>
            <a:chExt cx="4859337" cy="754063"/>
          </a:xfrm>
        </p:grpSpPr>
        <p:sp>
          <p:nvSpPr>
            <p:cNvPr id="14" name="Line 13"/>
            <p:cNvSpPr>
              <a:spLocks noChangeShapeType="1"/>
            </p:cNvSpPr>
            <p:nvPr>
              <p:custDataLst>
                <p:tags r:id="rId5"/>
              </p:custDataLst>
            </p:nvPr>
          </p:nvSpPr>
          <p:spPr bwMode="auto">
            <a:xfrm>
              <a:off x="3406776" y="3403600"/>
              <a:ext cx="709613"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 name="AutoShape 14"/>
            <p:cNvSpPr>
              <a:spLocks noChangeArrowheads="1"/>
            </p:cNvSpPr>
            <p:nvPr>
              <p:custDataLst>
                <p:tags r:id="rId6"/>
              </p:custDataLst>
            </p:nvPr>
          </p:nvSpPr>
          <p:spPr bwMode="auto">
            <a:xfrm>
              <a:off x="4116388" y="3186114"/>
              <a:ext cx="3467100" cy="447675"/>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31868F"/>
                  </a:solidFill>
                  <a:latin typeface="幼圆" panose="02010509060101010101" pitchFamily="49" charset="-122"/>
                  <a:ea typeface="幼圆" panose="02010509060101010101" pitchFamily="49" charset="-122"/>
                </a:rPr>
                <a:t>用户可以在投影仪演示</a:t>
              </a:r>
              <a:endParaRPr lang="zh-CN" altLang="en-US" sz="2000" dirty="0">
                <a:solidFill>
                  <a:srgbClr val="31868F"/>
                </a:solidFill>
                <a:latin typeface="幼圆" panose="02010509060101010101" pitchFamily="49" charset="-122"/>
                <a:ea typeface="幼圆" panose="02010509060101010101" pitchFamily="49" charset="-122"/>
              </a:endParaRPr>
            </a:p>
          </p:txBody>
        </p:sp>
        <p:grpSp>
          <p:nvGrpSpPr>
            <p:cNvPr id="20" name="组合 1"/>
            <p:cNvGrpSpPr/>
            <p:nvPr>
              <p:custDataLst>
                <p:tags r:id="rId7"/>
              </p:custDataLst>
            </p:nvPr>
          </p:nvGrpSpPr>
          <p:grpSpPr bwMode="auto">
            <a:xfrm>
              <a:off x="2724151" y="3035301"/>
              <a:ext cx="557213" cy="754063"/>
              <a:chOff x="1912093" y="3035874"/>
              <a:chExt cx="556574" cy="754146"/>
            </a:xfrm>
          </p:grpSpPr>
          <p:sp>
            <p:nvSpPr>
              <p:cNvPr id="21" name="Freeform 352"/>
              <p:cNvSpPr>
                <a:spLocks noEditPoints="1"/>
              </p:cNvSpPr>
              <p:nvPr/>
            </p:nvSpPr>
            <p:spPr bwMode="auto">
              <a:xfrm>
                <a:off x="1917715" y="3065591"/>
                <a:ext cx="550952" cy="713186"/>
              </a:xfrm>
              <a:custGeom>
                <a:avLst/>
                <a:gdLst>
                  <a:gd name="T0" fmla="*/ 2147483646 w 290"/>
                  <a:gd name="T1" fmla="*/ 2147483646 h 374"/>
                  <a:gd name="T2" fmla="*/ 2147483646 w 290"/>
                  <a:gd name="T3" fmla="*/ 2147483646 h 374"/>
                  <a:gd name="T4" fmla="*/ 2147483646 w 290"/>
                  <a:gd name="T5" fmla="*/ 2147483646 h 374"/>
                  <a:gd name="T6" fmla="*/ 2147483646 w 290"/>
                  <a:gd name="T7" fmla="*/ 2147483646 h 374"/>
                  <a:gd name="T8" fmla="*/ 2147483646 w 290"/>
                  <a:gd name="T9" fmla="*/ 2147483646 h 374"/>
                  <a:gd name="T10" fmla="*/ 2147483646 w 290"/>
                  <a:gd name="T11" fmla="*/ 2147483646 h 374"/>
                  <a:gd name="T12" fmla="*/ 2147483646 w 290"/>
                  <a:gd name="T13" fmla="*/ 2147483646 h 374"/>
                  <a:gd name="T14" fmla="*/ 2147483646 w 290"/>
                  <a:gd name="T15" fmla="*/ 2147483646 h 374"/>
                  <a:gd name="T16" fmla="*/ 2147483646 w 290"/>
                  <a:gd name="T17" fmla="*/ 2147483646 h 374"/>
                  <a:gd name="T18" fmla="*/ 2147483646 w 290"/>
                  <a:gd name="T19" fmla="*/ 2147483646 h 374"/>
                  <a:gd name="T20" fmla="*/ 2147483646 w 290"/>
                  <a:gd name="T21" fmla="*/ 2147483646 h 374"/>
                  <a:gd name="T22" fmla="*/ 2147483646 w 290"/>
                  <a:gd name="T23" fmla="*/ 2147483646 h 374"/>
                  <a:gd name="T24" fmla="*/ 2147483646 w 290"/>
                  <a:gd name="T25" fmla="*/ 2147483646 h 374"/>
                  <a:gd name="T26" fmla="*/ 2147483646 w 290"/>
                  <a:gd name="T27" fmla="*/ 2147483646 h 374"/>
                  <a:gd name="T28" fmla="*/ 2147483646 w 290"/>
                  <a:gd name="T29" fmla="*/ 2147483646 h 374"/>
                  <a:gd name="T30" fmla="*/ 2147483646 w 290"/>
                  <a:gd name="T31" fmla="*/ 2147483646 h 374"/>
                  <a:gd name="T32" fmla="*/ 2147483646 w 290"/>
                  <a:gd name="T33" fmla="*/ 2147483646 h 374"/>
                  <a:gd name="T34" fmla="*/ 2147483646 w 290"/>
                  <a:gd name="T35" fmla="*/ 2147483646 h 3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0" h="374">
                    <a:moveTo>
                      <a:pt x="241" y="170"/>
                    </a:moveTo>
                    <a:cubicBezTo>
                      <a:pt x="246" y="155"/>
                      <a:pt x="266" y="145"/>
                      <a:pt x="272" y="130"/>
                    </a:cubicBezTo>
                    <a:cubicBezTo>
                      <a:pt x="281" y="109"/>
                      <a:pt x="280" y="86"/>
                      <a:pt x="266" y="67"/>
                    </a:cubicBezTo>
                    <a:cubicBezTo>
                      <a:pt x="243" y="35"/>
                      <a:pt x="193" y="5"/>
                      <a:pt x="147" y="3"/>
                    </a:cubicBezTo>
                    <a:cubicBezTo>
                      <a:pt x="99" y="0"/>
                      <a:pt x="68" y="31"/>
                      <a:pt x="50" y="66"/>
                    </a:cubicBezTo>
                    <a:cubicBezTo>
                      <a:pt x="35" y="94"/>
                      <a:pt x="27" y="127"/>
                      <a:pt x="23" y="152"/>
                    </a:cubicBezTo>
                    <a:cubicBezTo>
                      <a:pt x="12" y="221"/>
                      <a:pt x="0" y="343"/>
                      <a:pt x="109" y="364"/>
                    </a:cubicBezTo>
                    <a:cubicBezTo>
                      <a:pt x="159" y="374"/>
                      <a:pt x="205" y="359"/>
                      <a:pt x="239" y="327"/>
                    </a:cubicBezTo>
                    <a:cubicBezTo>
                      <a:pt x="269" y="299"/>
                      <a:pt x="290" y="245"/>
                      <a:pt x="263" y="209"/>
                    </a:cubicBezTo>
                    <a:cubicBezTo>
                      <a:pt x="251" y="194"/>
                      <a:pt x="233" y="189"/>
                      <a:pt x="241" y="170"/>
                    </a:cubicBezTo>
                    <a:moveTo>
                      <a:pt x="186" y="273"/>
                    </a:moveTo>
                    <a:cubicBezTo>
                      <a:pt x="152" y="295"/>
                      <a:pt x="88" y="324"/>
                      <a:pt x="92" y="253"/>
                    </a:cubicBezTo>
                    <a:cubicBezTo>
                      <a:pt x="92" y="253"/>
                      <a:pt x="99" y="205"/>
                      <a:pt x="133" y="201"/>
                    </a:cubicBezTo>
                    <a:cubicBezTo>
                      <a:pt x="167" y="198"/>
                      <a:pt x="220" y="251"/>
                      <a:pt x="186" y="273"/>
                    </a:cubicBezTo>
                    <a:moveTo>
                      <a:pt x="186" y="141"/>
                    </a:moveTo>
                    <a:cubicBezTo>
                      <a:pt x="148" y="155"/>
                      <a:pt x="80" y="170"/>
                      <a:pt x="100" y="101"/>
                    </a:cubicBezTo>
                    <a:cubicBezTo>
                      <a:pt x="100" y="101"/>
                      <a:pt x="116" y="56"/>
                      <a:pt x="150" y="59"/>
                    </a:cubicBezTo>
                    <a:cubicBezTo>
                      <a:pt x="185" y="63"/>
                      <a:pt x="224" y="126"/>
                      <a:pt x="186" y="141"/>
                    </a:cubicBezTo>
                  </a:path>
                </a:pathLst>
              </a:custGeom>
              <a:solidFill>
                <a:srgbClr val="8BD1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354"/>
              <p:cNvSpPr>
                <a:spLocks noEditPoints="1"/>
              </p:cNvSpPr>
              <p:nvPr/>
            </p:nvSpPr>
            <p:spPr bwMode="auto">
              <a:xfrm>
                <a:off x="2006863" y="3569158"/>
                <a:ext cx="431285" cy="195965"/>
              </a:xfrm>
              <a:custGeom>
                <a:avLst/>
                <a:gdLst>
                  <a:gd name="T0" fmla="*/ 2147483646 w 227"/>
                  <a:gd name="T1" fmla="*/ 2147483646 h 103"/>
                  <a:gd name="T2" fmla="*/ 2147483646 w 227"/>
                  <a:gd name="T3" fmla="*/ 2147483646 h 103"/>
                  <a:gd name="T4" fmla="*/ 2147483646 w 227"/>
                  <a:gd name="T5" fmla="*/ 2147483646 h 103"/>
                  <a:gd name="T6" fmla="*/ 2147483646 w 227"/>
                  <a:gd name="T7" fmla="*/ 2147483646 h 103"/>
                  <a:gd name="T8" fmla="*/ 2147483646 w 227"/>
                  <a:gd name="T9" fmla="*/ 2147483646 h 103"/>
                  <a:gd name="T10" fmla="*/ 2147483646 w 227"/>
                  <a:gd name="T11" fmla="*/ 2147483646 h 103"/>
                  <a:gd name="T12" fmla="*/ 2147483646 w 227"/>
                  <a:gd name="T13" fmla="*/ 2147483646 h 103"/>
                  <a:gd name="T14" fmla="*/ 2147483646 w 227"/>
                  <a:gd name="T15" fmla="*/ 2147483646 h 103"/>
                  <a:gd name="T16" fmla="*/ 2147483646 w 227"/>
                  <a:gd name="T17" fmla="*/ 2147483646 h 103"/>
                  <a:gd name="T18" fmla="*/ 2147483646 w 227"/>
                  <a:gd name="T19" fmla="*/ 2147483646 h 103"/>
                  <a:gd name="T20" fmla="*/ 2147483646 w 227"/>
                  <a:gd name="T21" fmla="*/ 2147483646 h 103"/>
                  <a:gd name="T22" fmla="*/ 2147483646 w 227"/>
                  <a:gd name="T23" fmla="*/ 2147483646 h 103"/>
                  <a:gd name="T24" fmla="*/ 2147483646 w 227"/>
                  <a:gd name="T25" fmla="*/ 2147483646 h 103"/>
                  <a:gd name="T26" fmla="*/ 2147483646 w 227"/>
                  <a:gd name="T27" fmla="*/ 2147483646 h 103"/>
                  <a:gd name="T28" fmla="*/ 0 w 227"/>
                  <a:gd name="T29" fmla="*/ 2147483646 h 103"/>
                  <a:gd name="T30" fmla="*/ 2147483646 w 227"/>
                  <a:gd name="T31" fmla="*/ 2147483646 h 103"/>
                  <a:gd name="T32" fmla="*/ 2147483646 w 227"/>
                  <a:gd name="T33" fmla="*/ 2147483646 h 103"/>
                  <a:gd name="T34" fmla="*/ 2147483646 w 227"/>
                  <a:gd name="T35" fmla="*/ 2147483646 h 103"/>
                  <a:gd name="T36" fmla="*/ 2147483646 w 227"/>
                  <a:gd name="T37" fmla="*/ 2147483646 h 103"/>
                  <a:gd name="T38" fmla="*/ 0 w 227"/>
                  <a:gd name="T39" fmla="*/ 2147483646 h 103"/>
                  <a:gd name="T40" fmla="*/ 2147483646 w 227"/>
                  <a:gd name="T41" fmla="*/ 2147483646 h 103"/>
                  <a:gd name="T42" fmla="*/ 2147483646 w 227"/>
                  <a:gd name="T43" fmla="*/ 2147483646 h 103"/>
                  <a:gd name="T44" fmla="*/ 2147483646 w 227"/>
                  <a:gd name="T45" fmla="*/ 2147483646 h 103"/>
                  <a:gd name="T46" fmla="*/ 2147483646 w 227"/>
                  <a:gd name="T47" fmla="*/ 2147483646 h 103"/>
                  <a:gd name="T48" fmla="*/ 2147483646 w 227"/>
                  <a:gd name="T49" fmla="*/ 2147483646 h 103"/>
                  <a:gd name="T50" fmla="*/ 2147483646 w 227"/>
                  <a:gd name="T51" fmla="*/ 2147483646 h 103"/>
                  <a:gd name="T52" fmla="*/ 2147483646 w 227"/>
                  <a:gd name="T53" fmla="*/ 2147483646 h 103"/>
                  <a:gd name="T54" fmla="*/ 2147483646 w 227"/>
                  <a:gd name="T55" fmla="*/ 2147483646 h 103"/>
                  <a:gd name="T56" fmla="*/ 2147483646 w 227"/>
                  <a:gd name="T57" fmla="*/ 2147483646 h 103"/>
                  <a:gd name="T58" fmla="*/ 2147483646 w 227"/>
                  <a:gd name="T59" fmla="*/ 2147483646 h 103"/>
                  <a:gd name="T60" fmla="*/ 2147483646 w 227"/>
                  <a:gd name="T61" fmla="*/ 2147483646 h 103"/>
                  <a:gd name="T62" fmla="*/ 2147483646 w 227"/>
                  <a:gd name="T63" fmla="*/ 0 h 1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 h="103">
                    <a:moveTo>
                      <a:pt x="79" y="61"/>
                    </a:moveTo>
                    <a:cubicBezTo>
                      <a:pt x="73" y="61"/>
                      <a:pt x="66" y="60"/>
                      <a:pt x="59" y="59"/>
                    </a:cubicBezTo>
                    <a:cubicBezTo>
                      <a:pt x="58" y="59"/>
                      <a:pt x="57" y="58"/>
                      <a:pt x="57" y="57"/>
                    </a:cubicBezTo>
                    <a:cubicBezTo>
                      <a:pt x="58" y="56"/>
                      <a:pt x="58" y="55"/>
                      <a:pt x="59" y="55"/>
                    </a:cubicBezTo>
                    <a:cubicBezTo>
                      <a:pt x="60" y="55"/>
                      <a:pt x="60" y="55"/>
                      <a:pt x="60" y="55"/>
                    </a:cubicBezTo>
                    <a:cubicBezTo>
                      <a:pt x="66" y="56"/>
                      <a:pt x="73" y="57"/>
                      <a:pt x="79" y="57"/>
                    </a:cubicBezTo>
                    <a:cubicBezTo>
                      <a:pt x="80" y="57"/>
                      <a:pt x="81" y="58"/>
                      <a:pt x="81" y="59"/>
                    </a:cubicBezTo>
                    <a:cubicBezTo>
                      <a:pt x="81" y="60"/>
                      <a:pt x="80" y="61"/>
                      <a:pt x="79" y="61"/>
                    </a:cubicBezTo>
                    <a:cubicBezTo>
                      <a:pt x="79" y="61"/>
                      <a:pt x="79" y="61"/>
                      <a:pt x="79" y="61"/>
                    </a:cubicBezTo>
                    <a:moveTo>
                      <a:pt x="117" y="50"/>
                    </a:moveTo>
                    <a:cubicBezTo>
                      <a:pt x="118" y="49"/>
                      <a:pt x="118" y="49"/>
                      <a:pt x="118" y="49"/>
                    </a:cubicBezTo>
                    <a:cubicBezTo>
                      <a:pt x="119" y="49"/>
                      <a:pt x="120" y="50"/>
                      <a:pt x="120" y="51"/>
                    </a:cubicBezTo>
                    <a:cubicBezTo>
                      <a:pt x="121" y="52"/>
                      <a:pt x="120" y="53"/>
                      <a:pt x="119" y="53"/>
                    </a:cubicBezTo>
                    <a:cubicBezTo>
                      <a:pt x="113" y="56"/>
                      <a:pt x="106" y="58"/>
                      <a:pt x="100" y="59"/>
                    </a:cubicBezTo>
                    <a:cubicBezTo>
                      <a:pt x="99" y="59"/>
                      <a:pt x="99" y="59"/>
                      <a:pt x="99" y="59"/>
                    </a:cubicBezTo>
                    <a:cubicBezTo>
                      <a:pt x="98" y="59"/>
                      <a:pt x="97" y="59"/>
                      <a:pt x="97" y="58"/>
                    </a:cubicBezTo>
                    <a:cubicBezTo>
                      <a:pt x="97" y="57"/>
                      <a:pt x="98" y="55"/>
                      <a:pt x="99" y="55"/>
                    </a:cubicBezTo>
                    <a:cubicBezTo>
                      <a:pt x="105" y="54"/>
                      <a:pt x="111" y="52"/>
                      <a:pt x="117" y="50"/>
                    </a:cubicBezTo>
                    <a:cubicBezTo>
                      <a:pt x="117" y="50"/>
                      <a:pt x="117" y="50"/>
                      <a:pt x="117" y="50"/>
                    </a:cubicBezTo>
                    <a:moveTo>
                      <a:pt x="215" y="5"/>
                    </a:moveTo>
                    <a:cubicBezTo>
                      <a:pt x="194" y="13"/>
                      <a:pt x="173" y="21"/>
                      <a:pt x="153" y="28"/>
                    </a:cubicBezTo>
                    <a:cubicBezTo>
                      <a:pt x="153" y="28"/>
                      <a:pt x="153" y="28"/>
                      <a:pt x="153" y="28"/>
                    </a:cubicBezTo>
                    <a:cubicBezTo>
                      <a:pt x="154" y="29"/>
                      <a:pt x="154" y="30"/>
                      <a:pt x="153" y="31"/>
                    </a:cubicBezTo>
                    <a:cubicBezTo>
                      <a:pt x="148" y="36"/>
                      <a:pt x="143" y="40"/>
                      <a:pt x="137" y="44"/>
                    </a:cubicBezTo>
                    <a:cubicBezTo>
                      <a:pt x="137" y="44"/>
                      <a:pt x="136" y="44"/>
                      <a:pt x="136" y="44"/>
                    </a:cubicBezTo>
                    <a:cubicBezTo>
                      <a:pt x="135" y="44"/>
                      <a:pt x="135" y="44"/>
                      <a:pt x="134" y="43"/>
                    </a:cubicBezTo>
                    <a:cubicBezTo>
                      <a:pt x="134" y="42"/>
                      <a:pt x="134" y="41"/>
                      <a:pt x="135" y="40"/>
                    </a:cubicBezTo>
                    <a:cubicBezTo>
                      <a:pt x="140" y="37"/>
                      <a:pt x="145" y="33"/>
                      <a:pt x="149" y="29"/>
                    </a:cubicBezTo>
                    <a:cubicBezTo>
                      <a:pt x="145" y="30"/>
                      <a:pt x="140" y="32"/>
                      <a:pt x="136" y="33"/>
                    </a:cubicBezTo>
                    <a:cubicBezTo>
                      <a:pt x="90" y="47"/>
                      <a:pt x="45" y="56"/>
                      <a:pt x="0" y="63"/>
                    </a:cubicBezTo>
                    <a:cubicBezTo>
                      <a:pt x="23" y="83"/>
                      <a:pt x="53" y="93"/>
                      <a:pt x="84" y="93"/>
                    </a:cubicBezTo>
                    <a:cubicBezTo>
                      <a:pt x="116" y="93"/>
                      <a:pt x="149" y="82"/>
                      <a:pt x="174" y="61"/>
                    </a:cubicBezTo>
                    <a:cubicBezTo>
                      <a:pt x="188" y="50"/>
                      <a:pt x="201" y="34"/>
                      <a:pt x="210" y="17"/>
                    </a:cubicBezTo>
                    <a:cubicBezTo>
                      <a:pt x="212" y="13"/>
                      <a:pt x="213" y="9"/>
                      <a:pt x="215" y="5"/>
                    </a:cubicBezTo>
                    <a:moveTo>
                      <a:pt x="227" y="0"/>
                    </a:moveTo>
                    <a:cubicBezTo>
                      <a:pt x="223" y="2"/>
                      <a:pt x="219" y="3"/>
                      <a:pt x="215" y="5"/>
                    </a:cubicBezTo>
                    <a:cubicBezTo>
                      <a:pt x="213" y="9"/>
                      <a:pt x="212" y="13"/>
                      <a:pt x="210" y="17"/>
                    </a:cubicBezTo>
                    <a:cubicBezTo>
                      <a:pt x="200" y="37"/>
                      <a:pt x="186" y="54"/>
                      <a:pt x="168" y="67"/>
                    </a:cubicBezTo>
                    <a:cubicBezTo>
                      <a:pt x="142" y="85"/>
                      <a:pt x="111" y="94"/>
                      <a:pt x="81" y="94"/>
                    </a:cubicBezTo>
                    <a:cubicBezTo>
                      <a:pt x="51" y="94"/>
                      <a:pt x="22" y="85"/>
                      <a:pt x="0" y="66"/>
                    </a:cubicBezTo>
                    <a:cubicBezTo>
                      <a:pt x="14" y="82"/>
                      <a:pt x="34" y="94"/>
                      <a:pt x="61" y="100"/>
                    </a:cubicBezTo>
                    <a:cubicBezTo>
                      <a:pt x="61" y="100"/>
                      <a:pt x="61" y="100"/>
                      <a:pt x="61" y="100"/>
                    </a:cubicBezTo>
                    <a:cubicBezTo>
                      <a:pt x="61" y="100"/>
                      <a:pt x="61" y="100"/>
                      <a:pt x="62" y="100"/>
                    </a:cubicBezTo>
                    <a:cubicBezTo>
                      <a:pt x="62" y="100"/>
                      <a:pt x="62" y="100"/>
                      <a:pt x="62" y="100"/>
                    </a:cubicBezTo>
                    <a:cubicBezTo>
                      <a:pt x="62" y="100"/>
                      <a:pt x="62" y="100"/>
                      <a:pt x="62" y="100"/>
                    </a:cubicBezTo>
                    <a:cubicBezTo>
                      <a:pt x="62" y="100"/>
                      <a:pt x="62" y="100"/>
                      <a:pt x="62" y="100"/>
                    </a:cubicBezTo>
                    <a:cubicBezTo>
                      <a:pt x="62" y="100"/>
                      <a:pt x="62" y="100"/>
                      <a:pt x="62" y="100"/>
                    </a:cubicBezTo>
                    <a:cubicBezTo>
                      <a:pt x="72" y="102"/>
                      <a:pt x="82" y="103"/>
                      <a:pt x="92" y="103"/>
                    </a:cubicBezTo>
                    <a:cubicBezTo>
                      <a:pt x="130" y="103"/>
                      <a:pt x="165" y="88"/>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3" y="63"/>
                      <a:pt x="193" y="63"/>
                    </a:cubicBezTo>
                    <a:cubicBezTo>
                      <a:pt x="193" y="63"/>
                      <a:pt x="193" y="63"/>
                      <a:pt x="193" y="63"/>
                    </a:cubicBezTo>
                    <a:cubicBezTo>
                      <a:pt x="193" y="63"/>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209" y="46"/>
                      <a:pt x="223" y="23"/>
                      <a:pt x="227" y="0"/>
                    </a:cubicBezTo>
                  </a:path>
                </a:pathLst>
              </a:custGeom>
              <a:solidFill>
                <a:srgbClr val="34949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355"/>
              <p:cNvSpPr/>
              <p:nvPr/>
            </p:nvSpPr>
            <p:spPr bwMode="auto">
              <a:xfrm>
                <a:off x="1912093" y="3035874"/>
                <a:ext cx="528464" cy="754146"/>
              </a:xfrm>
              <a:custGeom>
                <a:avLst/>
                <a:gdLst>
                  <a:gd name="T0" fmla="*/ 2147483646 w 278"/>
                  <a:gd name="T1" fmla="*/ 2147483646 h 396"/>
                  <a:gd name="T2" fmla="*/ 2147483646 w 278"/>
                  <a:gd name="T3" fmla="*/ 2147483646 h 396"/>
                  <a:gd name="T4" fmla="*/ 2147483646 w 278"/>
                  <a:gd name="T5" fmla="*/ 2147483646 h 396"/>
                  <a:gd name="T6" fmla="*/ 2147483646 w 278"/>
                  <a:gd name="T7" fmla="*/ 2147483646 h 396"/>
                  <a:gd name="T8" fmla="*/ 2147483646 w 278"/>
                  <a:gd name="T9" fmla="*/ 2147483646 h 396"/>
                  <a:gd name="T10" fmla="*/ 2147483646 w 278"/>
                  <a:gd name="T11" fmla="*/ 2147483646 h 396"/>
                  <a:gd name="T12" fmla="*/ 2147483646 w 278"/>
                  <a:gd name="T13" fmla="*/ 2147483646 h 396"/>
                  <a:gd name="T14" fmla="*/ 2147483646 w 278"/>
                  <a:gd name="T15" fmla="*/ 2147483646 h 396"/>
                  <a:gd name="T16" fmla="*/ 2147483646 w 278"/>
                  <a:gd name="T17" fmla="*/ 2147483646 h 396"/>
                  <a:gd name="T18" fmla="*/ 2147483646 w 278"/>
                  <a:gd name="T19" fmla="*/ 2147483646 h 396"/>
                  <a:gd name="T20" fmla="*/ 2147483646 w 278"/>
                  <a:gd name="T21" fmla="*/ 2147483646 h 396"/>
                  <a:gd name="T22" fmla="*/ 2147483646 w 278"/>
                  <a:gd name="T23" fmla="*/ 2147483646 h 396"/>
                  <a:gd name="T24" fmla="*/ 2147483646 w 278"/>
                  <a:gd name="T25" fmla="*/ 2147483646 h 396"/>
                  <a:gd name="T26" fmla="*/ 2147483646 w 278"/>
                  <a:gd name="T27" fmla="*/ 2147483646 h 396"/>
                  <a:gd name="T28" fmla="*/ 2147483646 w 278"/>
                  <a:gd name="T29" fmla="*/ 2147483646 h 396"/>
                  <a:gd name="T30" fmla="*/ 2147483646 w 278"/>
                  <a:gd name="T31" fmla="*/ 2147483646 h 396"/>
                  <a:gd name="T32" fmla="*/ 2147483646 w 278"/>
                  <a:gd name="T33" fmla="*/ 2147483646 h 396"/>
                  <a:gd name="T34" fmla="*/ 2147483646 w 278"/>
                  <a:gd name="T35" fmla="*/ 2147483646 h 396"/>
                  <a:gd name="T36" fmla="*/ 2147483646 w 278"/>
                  <a:gd name="T37" fmla="*/ 2147483646 h 396"/>
                  <a:gd name="T38" fmla="*/ 2147483646 w 278"/>
                  <a:gd name="T39" fmla="*/ 2147483646 h 396"/>
                  <a:gd name="T40" fmla="*/ 2147483646 w 278"/>
                  <a:gd name="T41" fmla="*/ 2147483646 h 396"/>
                  <a:gd name="T42" fmla="*/ 2147483646 w 278"/>
                  <a:gd name="T43" fmla="*/ 2147483646 h 3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78" h="396">
                    <a:moveTo>
                      <a:pt x="44" y="73"/>
                    </a:moveTo>
                    <a:cubicBezTo>
                      <a:pt x="72" y="20"/>
                      <a:pt x="120" y="0"/>
                      <a:pt x="177" y="17"/>
                    </a:cubicBezTo>
                    <a:cubicBezTo>
                      <a:pt x="221" y="31"/>
                      <a:pt x="274" y="68"/>
                      <a:pt x="270" y="119"/>
                    </a:cubicBezTo>
                    <a:cubicBezTo>
                      <a:pt x="269" y="144"/>
                      <a:pt x="248" y="154"/>
                      <a:pt x="237" y="172"/>
                    </a:cubicBezTo>
                    <a:cubicBezTo>
                      <a:pt x="232" y="180"/>
                      <a:pt x="231" y="188"/>
                      <a:pt x="235" y="196"/>
                    </a:cubicBezTo>
                    <a:cubicBezTo>
                      <a:pt x="239" y="202"/>
                      <a:pt x="247" y="208"/>
                      <a:pt x="252" y="213"/>
                    </a:cubicBezTo>
                    <a:cubicBezTo>
                      <a:pt x="260" y="221"/>
                      <a:pt x="265" y="231"/>
                      <a:pt x="267" y="242"/>
                    </a:cubicBezTo>
                    <a:cubicBezTo>
                      <a:pt x="277" y="279"/>
                      <a:pt x="251" y="319"/>
                      <a:pt x="224" y="341"/>
                    </a:cubicBezTo>
                    <a:cubicBezTo>
                      <a:pt x="161" y="393"/>
                      <a:pt x="53" y="382"/>
                      <a:pt x="22" y="302"/>
                    </a:cubicBezTo>
                    <a:cubicBezTo>
                      <a:pt x="10" y="271"/>
                      <a:pt x="10" y="236"/>
                      <a:pt x="12" y="203"/>
                    </a:cubicBezTo>
                    <a:cubicBezTo>
                      <a:pt x="15" y="158"/>
                      <a:pt x="24" y="113"/>
                      <a:pt x="44" y="73"/>
                    </a:cubicBezTo>
                    <a:cubicBezTo>
                      <a:pt x="45" y="71"/>
                      <a:pt x="43" y="73"/>
                      <a:pt x="43" y="73"/>
                    </a:cubicBezTo>
                    <a:cubicBezTo>
                      <a:pt x="12" y="135"/>
                      <a:pt x="0" y="220"/>
                      <a:pt x="16" y="288"/>
                    </a:cubicBezTo>
                    <a:cubicBezTo>
                      <a:pt x="37" y="380"/>
                      <a:pt x="147" y="396"/>
                      <a:pt x="218" y="347"/>
                    </a:cubicBezTo>
                    <a:cubicBezTo>
                      <a:pt x="242" y="330"/>
                      <a:pt x="259" y="305"/>
                      <a:pt x="267" y="277"/>
                    </a:cubicBezTo>
                    <a:cubicBezTo>
                      <a:pt x="273" y="258"/>
                      <a:pt x="270" y="237"/>
                      <a:pt x="260" y="220"/>
                    </a:cubicBezTo>
                    <a:cubicBezTo>
                      <a:pt x="255" y="211"/>
                      <a:pt x="246" y="204"/>
                      <a:pt x="239" y="197"/>
                    </a:cubicBezTo>
                    <a:cubicBezTo>
                      <a:pt x="223" y="181"/>
                      <a:pt x="246" y="162"/>
                      <a:pt x="257" y="150"/>
                    </a:cubicBezTo>
                    <a:cubicBezTo>
                      <a:pt x="278" y="128"/>
                      <a:pt x="275" y="92"/>
                      <a:pt x="258" y="69"/>
                    </a:cubicBezTo>
                    <a:cubicBezTo>
                      <a:pt x="229" y="30"/>
                      <a:pt x="172" y="4"/>
                      <a:pt x="124" y="9"/>
                    </a:cubicBezTo>
                    <a:cubicBezTo>
                      <a:pt x="87" y="13"/>
                      <a:pt x="60" y="42"/>
                      <a:pt x="43" y="73"/>
                    </a:cubicBezTo>
                    <a:cubicBezTo>
                      <a:pt x="42" y="75"/>
                      <a:pt x="43" y="73"/>
                      <a:pt x="44" y="73"/>
                    </a:cubicBezTo>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356"/>
              <p:cNvSpPr>
                <a:spLocks noEditPoints="1"/>
              </p:cNvSpPr>
              <p:nvPr/>
            </p:nvSpPr>
            <p:spPr bwMode="auto">
              <a:xfrm>
                <a:off x="1981966" y="3115385"/>
                <a:ext cx="374262" cy="508386"/>
              </a:xfrm>
              <a:custGeom>
                <a:avLst/>
                <a:gdLst>
                  <a:gd name="T0" fmla="*/ 2147483646 w 197"/>
                  <a:gd name="T1" fmla="*/ 2147483646 h 267"/>
                  <a:gd name="T2" fmla="*/ 2147483646 w 197"/>
                  <a:gd name="T3" fmla="*/ 2147483646 h 267"/>
                  <a:gd name="T4" fmla="*/ 2147483646 w 197"/>
                  <a:gd name="T5" fmla="*/ 2147483646 h 267"/>
                  <a:gd name="T6" fmla="*/ 2147483646 w 197"/>
                  <a:gd name="T7" fmla="*/ 2147483646 h 267"/>
                  <a:gd name="T8" fmla="*/ 2147483646 w 197"/>
                  <a:gd name="T9" fmla="*/ 2147483646 h 267"/>
                  <a:gd name="T10" fmla="*/ 2147483646 w 197"/>
                  <a:gd name="T11" fmla="*/ 2147483646 h 267"/>
                  <a:gd name="T12" fmla="*/ 2147483646 w 197"/>
                  <a:gd name="T13" fmla="*/ 2147483646 h 267"/>
                  <a:gd name="T14" fmla="*/ 2147483646 w 197"/>
                  <a:gd name="T15" fmla="*/ 2147483646 h 267"/>
                  <a:gd name="T16" fmla="*/ 2147483646 w 197"/>
                  <a:gd name="T17" fmla="*/ 2147483646 h 267"/>
                  <a:gd name="T18" fmla="*/ 2147483646 w 197"/>
                  <a:gd name="T19" fmla="*/ 2147483646 h 267"/>
                  <a:gd name="T20" fmla="*/ 2147483646 w 197"/>
                  <a:gd name="T21" fmla="*/ 2147483646 h 267"/>
                  <a:gd name="T22" fmla="*/ 2147483646 w 197"/>
                  <a:gd name="T23" fmla="*/ 2147483646 h 267"/>
                  <a:gd name="T24" fmla="*/ 2147483646 w 197"/>
                  <a:gd name="T25" fmla="*/ 2147483646 h 267"/>
                  <a:gd name="T26" fmla="*/ 2147483646 w 197"/>
                  <a:gd name="T27" fmla="*/ 2147483646 h 267"/>
                  <a:gd name="T28" fmla="*/ 2147483646 w 197"/>
                  <a:gd name="T29" fmla="*/ 2147483646 h 267"/>
                  <a:gd name="T30" fmla="*/ 0 w 197"/>
                  <a:gd name="T31" fmla="*/ 2147483646 h 267"/>
                  <a:gd name="T32" fmla="*/ 2147483646 w 197"/>
                  <a:gd name="T33" fmla="*/ 2147483646 h 267"/>
                  <a:gd name="T34" fmla="*/ 2147483646 w 197"/>
                  <a:gd name="T35" fmla="*/ 2147483646 h 267"/>
                  <a:gd name="T36" fmla="*/ 2147483646 w 197"/>
                  <a:gd name="T37" fmla="*/ 2147483646 h 267"/>
                  <a:gd name="T38" fmla="*/ 2147483646 w 197"/>
                  <a:gd name="T39" fmla="*/ 2147483646 h 267"/>
                  <a:gd name="T40" fmla="*/ 2147483646 w 197"/>
                  <a:gd name="T41" fmla="*/ 2147483646 h 267"/>
                  <a:gd name="T42" fmla="*/ 2147483646 w 197"/>
                  <a:gd name="T43" fmla="*/ 2147483646 h 267"/>
                  <a:gd name="T44" fmla="*/ 2147483646 w 197"/>
                  <a:gd name="T45" fmla="*/ 2147483646 h 267"/>
                  <a:gd name="T46" fmla="*/ 2147483646 w 197"/>
                  <a:gd name="T47" fmla="*/ 2147483646 h 267"/>
                  <a:gd name="T48" fmla="*/ 2147483646 w 197"/>
                  <a:gd name="T49" fmla="*/ 2147483646 h 267"/>
                  <a:gd name="T50" fmla="*/ 2147483646 w 197"/>
                  <a:gd name="T51" fmla="*/ 2147483646 h 267"/>
                  <a:gd name="T52" fmla="*/ 2147483646 w 197"/>
                  <a:gd name="T53" fmla="*/ 2147483646 h 267"/>
                  <a:gd name="T54" fmla="*/ 2147483646 w 197"/>
                  <a:gd name="T55" fmla="*/ 2147483646 h 267"/>
                  <a:gd name="T56" fmla="*/ 2147483646 w 197"/>
                  <a:gd name="T57" fmla="*/ 2147483646 h 267"/>
                  <a:gd name="T58" fmla="*/ 2147483646 w 197"/>
                  <a:gd name="T59" fmla="*/ 2147483646 h 267"/>
                  <a:gd name="T60" fmla="*/ 2147483646 w 197"/>
                  <a:gd name="T61" fmla="*/ 2147483646 h 267"/>
                  <a:gd name="T62" fmla="*/ 2147483646 w 197"/>
                  <a:gd name="T63" fmla="*/ 2147483646 h 267"/>
                  <a:gd name="T64" fmla="*/ 2147483646 w 197"/>
                  <a:gd name="T65" fmla="*/ 2147483646 h 267"/>
                  <a:gd name="T66" fmla="*/ 2147483646 w 197"/>
                  <a:gd name="T67" fmla="*/ 2147483646 h 267"/>
                  <a:gd name="T68" fmla="*/ 2147483646 w 197"/>
                  <a:gd name="T69" fmla="*/ 2147483646 h 267"/>
                  <a:gd name="T70" fmla="*/ 2147483646 w 197"/>
                  <a:gd name="T71" fmla="*/ 2147483646 h 267"/>
                  <a:gd name="T72" fmla="*/ 2147483646 w 197"/>
                  <a:gd name="T73" fmla="*/ 2147483646 h 267"/>
                  <a:gd name="T74" fmla="*/ 2147483646 w 197"/>
                  <a:gd name="T75" fmla="*/ 2147483646 h 267"/>
                  <a:gd name="T76" fmla="*/ 2147483646 w 197"/>
                  <a:gd name="T77" fmla="*/ 2147483646 h 267"/>
                  <a:gd name="T78" fmla="*/ 2147483646 w 197"/>
                  <a:gd name="T79" fmla="*/ 2147483646 h 267"/>
                  <a:gd name="T80" fmla="*/ 2147483646 w 197"/>
                  <a:gd name="T81" fmla="*/ 2147483646 h 267"/>
                  <a:gd name="T82" fmla="*/ 2147483646 w 197"/>
                  <a:gd name="T83" fmla="*/ 2147483646 h 267"/>
                  <a:gd name="T84" fmla="*/ 2147483646 w 197"/>
                  <a:gd name="T85" fmla="*/ 2147483646 h 267"/>
                  <a:gd name="T86" fmla="*/ 2147483646 w 197"/>
                  <a:gd name="T87" fmla="*/ 2147483646 h 267"/>
                  <a:gd name="T88" fmla="*/ 2147483646 w 197"/>
                  <a:gd name="T89" fmla="*/ 2147483646 h 267"/>
                  <a:gd name="T90" fmla="*/ 2147483646 w 197"/>
                  <a:gd name="T91" fmla="*/ 2147483646 h 267"/>
                  <a:gd name="T92" fmla="*/ 2147483646 w 197"/>
                  <a:gd name="T93" fmla="*/ 2147483646 h 267"/>
                  <a:gd name="T94" fmla="*/ 2147483646 w 197"/>
                  <a:gd name="T95" fmla="*/ 2147483646 h 267"/>
                  <a:gd name="T96" fmla="*/ 2147483646 w 197"/>
                  <a:gd name="T97" fmla="*/ 2147483646 h 267"/>
                  <a:gd name="T98" fmla="*/ 2147483646 w 197"/>
                  <a:gd name="T99" fmla="*/ 2147483646 h 267"/>
                  <a:gd name="T100" fmla="*/ 2147483646 w 197"/>
                  <a:gd name="T101" fmla="*/ 2147483646 h 267"/>
                  <a:gd name="T102" fmla="*/ 2147483646 w 197"/>
                  <a:gd name="T103" fmla="*/ 2147483646 h 267"/>
                  <a:gd name="T104" fmla="*/ 2147483646 w 197"/>
                  <a:gd name="T105" fmla="*/ 0 h 267"/>
                  <a:gd name="T106" fmla="*/ 2147483646 w 197"/>
                  <a:gd name="T107" fmla="*/ 2147483646 h 267"/>
                  <a:gd name="T108" fmla="*/ 2147483646 w 197"/>
                  <a:gd name="T109" fmla="*/ 2147483646 h 267"/>
                  <a:gd name="T110" fmla="*/ 2147483646 w 197"/>
                  <a:gd name="T111" fmla="*/ 2147483646 h 267"/>
                  <a:gd name="T112" fmla="*/ 2147483646 w 197"/>
                  <a:gd name="T113" fmla="*/ 0 h 2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7" h="267">
                    <a:moveTo>
                      <a:pt x="164" y="265"/>
                    </a:moveTo>
                    <a:cubicBezTo>
                      <a:pt x="164" y="265"/>
                      <a:pt x="163" y="266"/>
                      <a:pt x="163" y="266"/>
                    </a:cubicBezTo>
                    <a:cubicBezTo>
                      <a:pt x="163" y="266"/>
                      <a:pt x="162" y="267"/>
                      <a:pt x="162" y="267"/>
                    </a:cubicBezTo>
                    <a:cubicBezTo>
                      <a:pt x="163" y="267"/>
                      <a:pt x="164" y="266"/>
                      <a:pt x="166" y="266"/>
                    </a:cubicBezTo>
                    <a:cubicBezTo>
                      <a:pt x="165" y="266"/>
                      <a:pt x="165" y="265"/>
                      <a:pt x="164" y="265"/>
                    </a:cubicBezTo>
                    <a:moveTo>
                      <a:pt x="13" y="245"/>
                    </a:moveTo>
                    <a:cubicBezTo>
                      <a:pt x="13" y="245"/>
                      <a:pt x="12" y="245"/>
                      <a:pt x="12" y="245"/>
                    </a:cubicBezTo>
                    <a:cubicBezTo>
                      <a:pt x="11" y="246"/>
                      <a:pt x="11" y="247"/>
                      <a:pt x="11" y="248"/>
                    </a:cubicBezTo>
                    <a:cubicBezTo>
                      <a:pt x="14" y="254"/>
                      <a:pt x="17" y="260"/>
                      <a:pt x="21" y="266"/>
                    </a:cubicBezTo>
                    <a:cubicBezTo>
                      <a:pt x="21" y="266"/>
                      <a:pt x="22" y="267"/>
                      <a:pt x="23" y="267"/>
                    </a:cubicBezTo>
                    <a:cubicBezTo>
                      <a:pt x="23" y="267"/>
                      <a:pt x="23" y="266"/>
                      <a:pt x="24" y="266"/>
                    </a:cubicBezTo>
                    <a:cubicBezTo>
                      <a:pt x="25" y="266"/>
                      <a:pt x="25" y="264"/>
                      <a:pt x="24" y="263"/>
                    </a:cubicBezTo>
                    <a:cubicBezTo>
                      <a:pt x="24" y="263"/>
                      <a:pt x="24" y="263"/>
                      <a:pt x="24" y="263"/>
                    </a:cubicBezTo>
                    <a:cubicBezTo>
                      <a:pt x="20" y="258"/>
                      <a:pt x="17" y="252"/>
                      <a:pt x="15" y="246"/>
                    </a:cubicBezTo>
                    <a:cubicBezTo>
                      <a:pt x="14" y="246"/>
                      <a:pt x="14" y="245"/>
                      <a:pt x="13" y="245"/>
                    </a:cubicBezTo>
                    <a:moveTo>
                      <a:pt x="187" y="233"/>
                    </a:moveTo>
                    <a:cubicBezTo>
                      <a:pt x="186" y="233"/>
                      <a:pt x="185" y="233"/>
                      <a:pt x="185" y="234"/>
                    </a:cubicBezTo>
                    <a:cubicBezTo>
                      <a:pt x="182" y="240"/>
                      <a:pt x="179" y="246"/>
                      <a:pt x="176" y="251"/>
                    </a:cubicBezTo>
                    <a:cubicBezTo>
                      <a:pt x="175" y="252"/>
                      <a:pt x="175" y="253"/>
                      <a:pt x="176" y="254"/>
                    </a:cubicBezTo>
                    <a:cubicBezTo>
                      <a:pt x="177" y="254"/>
                      <a:pt x="177" y="254"/>
                      <a:pt x="177" y="254"/>
                    </a:cubicBezTo>
                    <a:cubicBezTo>
                      <a:pt x="178" y="254"/>
                      <a:pt x="179" y="254"/>
                      <a:pt x="179" y="253"/>
                    </a:cubicBezTo>
                    <a:cubicBezTo>
                      <a:pt x="183" y="248"/>
                      <a:pt x="186" y="242"/>
                      <a:pt x="189" y="235"/>
                    </a:cubicBezTo>
                    <a:cubicBezTo>
                      <a:pt x="189" y="234"/>
                      <a:pt x="189" y="233"/>
                      <a:pt x="188" y="233"/>
                    </a:cubicBezTo>
                    <a:cubicBezTo>
                      <a:pt x="187" y="233"/>
                      <a:pt x="187" y="233"/>
                      <a:pt x="187" y="233"/>
                    </a:cubicBezTo>
                    <a:moveTo>
                      <a:pt x="3" y="206"/>
                    </a:moveTo>
                    <a:cubicBezTo>
                      <a:pt x="3" y="206"/>
                      <a:pt x="3" y="206"/>
                      <a:pt x="3" y="206"/>
                    </a:cubicBezTo>
                    <a:cubicBezTo>
                      <a:pt x="2" y="207"/>
                      <a:pt x="1" y="208"/>
                      <a:pt x="1" y="209"/>
                    </a:cubicBezTo>
                    <a:cubicBezTo>
                      <a:pt x="2" y="215"/>
                      <a:pt x="3" y="222"/>
                      <a:pt x="5" y="229"/>
                    </a:cubicBezTo>
                    <a:cubicBezTo>
                      <a:pt x="5" y="230"/>
                      <a:pt x="6" y="230"/>
                      <a:pt x="7" y="230"/>
                    </a:cubicBezTo>
                    <a:cubicBezTo>
                      <a:pt x="7" y="230"/>
                      <a:pt x="7" y="230"/>
                      <a:pt x="7" y="230"/>
                    </a:cubicBezTo>
                    <a:cubicBezTo>
                      <a:pt x="8" y="230"/>
                      <a:pt x="9" y="229"/>
                      <a:pt x="9" y="228"/>
                    </a:cubicBezTo>
                    <a:cubicBezTo>
                      <a:pt x="7" y="221"/>
                      <a:pt x="6" y="215"/>
                      <a:pt x="5" y="208"/>
                    </a:cubicBezTo>
                    <a:cubicBezTo>
                      <a:pt x="5" y="207"/>
                      <a:pt x="4" y="206"/>
                      <a:pt x="3" y="206"/>
                    </a:cubicBezTo>
                    <a:moveTo>
                      <a:pt x="194" y="194"/>
                    </a:moveTo>
                    <a:cubicBezTo>
                      <a:pt x="194" y="194"/>
                      <a:pt x="194" y="194"/>
                      <a:pt x="194" y="194"/>
                    </a:cubicBezTo>
                    <a:cubicBezTo>
                      <a:pt x="193" y="194"/>
                      <a:pt x="192" y="195"/>
                      <a:pt x="192" y="196"/>
                    </a:cubicBezTo>
                    <a:cubicBezTo>
                      <a:pt x="192" y="196"/>
                      <a:pt x="192" y="196"/>
                      <a:pt x="192" y="196"/>
                    </a:cubicBezTo>
                    <a:cubicBezTo>
                      <a:pt x="192" y="198"/>
                      <a:pt x="192" y="200"/>
                      <a:pt x="192" y="201"/>
                    </a:cubicBezTo>
                    <a:cubicBezTo>
                      <a:pt x="192" y="206"/>
                      <a:pt x="192" y="211"/>
                      <a:pt x="191" y="215"/>
                    </a:cubicBezTo>
                    <a:cubicBezTo>
                      <a:pt x="191" y="216"/>
                      <a:pt x="191" y="217"/>
                      <a:pt x="192" y="218"/>
                    </a:cubicBezTo>
                    <a:cubicBezTo>
                      <a:pt x="193" y="218"/>
                      <a:pt x="193" y="218"/>
                      <a:pt x="193" y="218"/>
                    </a:cubicBezTo>
                    <a:cubicBezTo>
                      <a:pt x="194" y="218"/>
                      <a:pt x="195" y="217"/>
                      <a:pt x="195" y="216"/>
                    </a:cubicBezTo>
                    <a:cubicBezTo>
                      <a:pt x="196" y="211"/>
                      <a:pt x="196" y="206"/>
                      <a:pt x="196" y="201"/>
                    </a:cubicBezTo>
                    <a:cubicBezTo>
                      <a:pt x="196" y="200"/>
                      <a:pt x="196" y="198"/>
                      <a:pt x="196" y="196"/>
                    </a:cubicBezTo>
                    <a:cubicBezTo>
                      <a:pt x="196" y="195"/>
                      <a:pt x="195" y="194"/>
                      <a:pt x="194" y="194"/>
                    </a:cubicBezTo>
                    <a:moveTo>
                      <a:pt x="2" y="167"/>
                    </a:moveTo>
                    <a:cubicBezTo>
                      <a:pt x="1" y="167"/>
                      <a:pt x="0" y="167"/>
                      <a:pt x="0" y="168"/>
                    </a:cubicBezTo>
                    <a:cubicBezTo>
                      <a:pt x="0" y="173"/>
                      <a:pt x="0" y="178"/>
                      <a:pt x="0" y="183"/>
                    </a:cubicBezTo>
                    <a:cubicBezTo>
                      <a:pt x="0" y="185"/>
                      <a:pt x="0" y="187"/>
                      <a:pt x="0" y="189"/>
                    </a:cubicBezTo>
                    <a:cubicBezTo>
                      <a:pt x="0" y="190"/>
                      <a:pt x="1" y="191"/>
                      <a:pt x="2" y="191"/>
                    </a:cubicBezTo>
                    <a:cubicBezTo>
                      <a:pt x="2" y="191"/>
                      <a:pt x="2" y="191"/>
                      <a:pt x="2" y="191"/>
                    </a:cubicBezTo>
                    <a:cubicBezTo>
                      <a:pt x="3" y="190"/>
                      <a:pt x="4" y="190"/>
                      <a:pt x="4" y="188"/>
                    </a:cubicBezTo>
                    <a:cubicBezTo>
                      <a:pt x="4" y="188"/>
                      <a:pt x="4" y="188"/>
                      <a:pt x="4" y="188"/>
                    </a:cubicBezTo>
                    <a:cubicBezTo>
                      <a:pt x="4" y="187"/>
                      <a:pt x="4" y="185"/>
                      <a:pt x="4" y="183"/>
                    </a:cubicBezTo>
                    <a:cubicBezTo>
                      <a:pt x="4" y="178"/>
                      <a:pt x="4" y="173"/>
                      <a:pt x="4" y="169"/>
                    </a:cubicBezTo>
                    <a:cubicBezTo>
                      <a:pt x="4" y="167"/>
                      <a:pt x="3" y="167"/>
                      <a:pt x="2" y="167"/>
                    </a:cubicBezTo>
                    <a:cubicBezTo>
                      <a:pt x="2" y="167"/>
                      <a:pt x="2" y="167"/>
                      <a:pt x="2" y="167"/>
                    </a:cubicBezTo>
                    <a:moveTo>
                      <a:pt x="177" y="159"/>
                    </a:moveTo>
                    <a:cubicBezTo>
                      <a:pt x="176" y="159"/>
                      <a:pt x="176" y="159"/>
                      <a:pt x="175" y="159"/>
                    </a:cubicBezTo>
                    <a:cubicBezTo>
                      <a:pt x="175" y="160"/>
                      <a:pt x="175" y="161"/>
                      <a:pt x="175" y="162"/>
                    </a:cubicBezTo>
                    <a:cubicBezTo>
                      <a:pt x="178" y="165"/>
                      <a:pt x="181" y="167"/>
                      <a:pt x="183" y="171"/>
                    </a:cubicBezTo>
                    <a:cubicBezTo>
                      <a:pt x="185" y="173"/>
                      <a:pt x="186" y="175"/>
                      <a:pt x="187" y="177"/>
                    </a:cubicBezTo>
                    <a:cubicBezTo>
                      <a:pt x="187" y="178"/>
                      <a:pt x="188" y="179"/>
                      <a:pt x="189" y="179"/>
                    </a:cubicBezTo>
                    <a:cubicBezTo>
                      <a:pt x="190" y="178"/>
                      <a:pt x="190" y="178"/>
                      <a:pt x="190" y="178"/>
                    </a:cubicBezTo>
                    <a:cubicBezTo>
                      <a:pt x="191" y="178"/>
                      <a:pt x="191" y="177"/>
                      <a:pt x="191" y="176"/>
                    </a:cubicBezTo>
                    <a:cubicBezTo>
                      <a:pt x="189" y="173"/>
                      <a:pt x="188" y="171"/>
                      <a:pt x="186" y="168"/>
                    </a:cubicBezTo>
                    <a:cubicBezTo>
                      <a:pt x="184" y="165"/>
                      <a:pt x="181" y="162"/>
                      <a:pt x="178" y="159"/>
                    </a:cubicBezTo>
                    <a:cubicBezTo>
                      <a:pt x="178" y="159"/>
                      <a:pt x="177" y="159"/>
                      <a:pt x="177" y="159"/>
                    </a:cubicBezTo>
                    <a:moveTo>
                      <a:pt x="6" y="127"/>
                    </a:moveTo>
                    <a:cubicBezTo>
                      <a:pt x="5" y="127"/>
                      <a:pt x="4" y="127"/>
                      <a:pt x="4" y="128"/>
                    </a:cubicBezTo>
                    <a:cubicBezTo>
                      <a:pt x="3" y="135"/>
                      <a:pt x="2" y="141"/>
                      <a:pt x="2" y="148"/>
                    </a:cubicBezTo>
                    <a:cubicBezTo>
                      <a:pt x="2" y="149"/>
                      <a:pt x="2" y="150"/>
                      <a:pt x="4" y="151"/>
                    </a:cubicBezTo>
                    <a:cubicBezTo>
                      <a:pt x="4" y="151"/>
                      <a:pt x="4" y="151"/>
                      <a:pt x="4" y="151"/>
                    </a:cubicBezTo>
                    <a:cubicBezTo>
                      <a:pt x="5" y="151"/>
                      <a:pt x="6" y="150"/>
                      <a:pt x="6" y="149"/>
                    </a:cubicBezTo>
                    <a:cubicBezTo>
                      <a:pt x="6" y="142"/>
                      <a:pt x="7" y="135"/>
                      <a:pt x="8" y="129"/>
                    </a:cubicBezTo>
                    <a:cubicBezTo>
                      <a:pt x="8" y="128"/>
                      <a:pt x="7" y="127"/>
                      <a:pt x="6" y="127"/>
                    </a:cubicBezTo>
                    <a:cubicBezTo>
                      <a:pt x="6" y="127"/>
                      <a:pt x="6" y="127"/>
                      <a:pt x="6" y="127"/>
                    </a:cubicBezTo>
                    <a:moveTo>
                      <a:pt x="175" y="124"/>
                    </a:moveTo>
                    <a:cubicBezTo>
                      <a:pt x="175" y="124"/>
                      <a:pt x="174" y="125"/>
                      <a:pt x="174" y="125"/>
                    </a:cubicBezTo>
                    <a:cubicBezTo>
                      <a:pt x="174" y="125"/>
                      <a:pt x="174" y="125"/>
                      <a:pt x="174" y="125"/>
                    </a:cubicBezTo>
                    <a:cubicBezTo>
                      <a:pt x="171" y="129"/>
                      <a:pt x="168" y="133"/>
                      <a:pt x="166" y="137"/>
                    </a:cubicBezTo>
                    <a:cubicBezTo>
                      <a:pt x="165" y="140"/>
                      <a:pt x="165" y="142"/>
                      <a:pt x="165" y="144"/>
                    </a:cubicBezTo>
                    <a:cubicBezTo>
                      <a:pt x="165" y="145"/>
                      <a:pt x="166" y="146"/>
                      <a:pt x="167" y="146"/>
                    </a:cubicBezTo>
                    <a:cubicBezTo>
                      <a:pt x="167" y="146"/>
                      <a:pt x="167" y="146"/>
                      <a:pt x="167" y="146"/>
                    </a:cubicBezTo>
                    <a:cubicBezTo>
                      <a:pt x="168" y="146"/>
                      <a:pt x="169" y="145"/>
                      <a:pt x="169" y="144"/>
                    </a:cubicBezTo>
                    <a:cubicBezTo>
                      <a:pt x="169" y="142"/>
                      <a:pt x="169" y="141"/>
                      <a:pt x="170" y="138"/>
                    </a:cubicBezTo>
                    <a:cubicBezTo>
                      <a:pt x="171" y="135"/>
                      <a:pt x="174" y="131"/>
                      <a:pt x="177" y="128"/>
                    </a:cubicBezTo>
                    <a:cubicBezTo>
                      <a:pt x="178" y="127"/>
                      <a:pt x="178" y="126"/>
                      <a:pt x="177" y="125"/>
                    </a:cubicBezTo>
                    <a:cubicBezTo>
                      <a:pt x="176" y="125"/>
                      <a:pt x="176" y="124"/>
                      <a:pt x="175" y="124"/>
                    </a:cubicBezTo>
                    <a:moveTo>
                      <a:pt x="195" y="90"/>
                    </a:moveTo>
                    <a:cubicBezTo>
                      <a:pt x="194" y="90"/>
                      <a:pt x="193" y="91"/>
                      <a:pt x="193" y="92"/>
                    </a:cubicBezTo>
                    <a:cubicBezTo>
                      <a:pt x="192" y="96"/>
                      <a:pt x="191" y="100"/>
                      <a:pt x="190" y="105"/>
                    </a:cubicBezTo>
                    <a:cubicBezTo>
                      <a:pt x="189" y="106"/>
                      <a:pt x="188" y="108"/>
                      <a:pt x="187" y="110"/>
                    </a:cubicBezTo>
                    <a:cubicBezTo>
                      <a:pt x="186" y="111"/>
                      <a:pt x="186" y="112"/>
                      <a:pt x="187" y="113"/>
                    </a:cubicBezTo>
                    <a:cubicBezTo>
                      <a:pt x="188" y="113"/>
                      <a:pt x="188" y="113"/>
                      <a:pt x="188" y="113"/>
                    </a:cubicBezTo>
                    <a:cubicBezTo>
                      <a:pt x="189" y="113"/>
                      <a:pt x="190" y="113"/>
                      <a:pt x="190" y="112"/>
                    </a:cubicBezTo>
                    <a:cubicBezTo>
                      <a:pt x="191" y="110"/>
                      <a:pt x="193" y="108"/>
                      <a:pt x="193" y="106"/>
                    </a:cubicBezTo>
                    <a:cubicBezTo>
                      <a:pt x="195" y="102"/>
                      <a:pt x="196" y="97"/>
                      <a:pt x="197" y="93"/>
                    </a:cubicBezTo>
                    <a:cubicBezTo>
                      <a:pt x="197" y="92"/>
                      <a:pt x="196" y="91"/>
                      <a:pt x="195" y="91"/>
                    </a:cubicBezTo>
                    <a:cubicBezTo>
                      <a:pt x="195" y="90"/>
                      <a:pt x="195" y="90"/>
                      <a:pt x="195" y="90"/>
                    </a:cubicBezTo>
                    <a:moveTo>
                      <a:pt x="14" y="87"/>
                    </a:moveTo>
                    <a:cubicBezTo>
                      <a:pt x="13" y="87"/>
                      <a:pt x="12" y="88"/>
                      <a:pt x="12" y="89"/>
                    </a:cubicBezTo>
                    <a:cubicBezTo>
                      <a:pt x="10" y="96"/>
                      <a:pt x="8" y="102"/>
                      <a:pt x="7" y="109"/>
                    </a:cubicBezTo>
                    <a:cubicBezTo>
                      <a:pt x="7" y="110"/>
                      <a:pt x="8" y="111"/>
                      <a:pt x="9" y="111"/>
                    </a:cubicBezTo>
                    <a:cubicBezTo>
                      <a:pt x="9" y="111"/>
                      <a:pt x="9" y="111"/>
                      <a:pt x="9" y="111"/>
                    </a:cubicBezTo>
                    <a:cubicBezTo>
                      <a:pt x="10" y="111"/>
                      <a:pt x="11" y="110"/>
                      <a:pt x="11" y="109"/>
                    </a:cubicBezTo>
                    <a:cubicBezTo>
                      <a:pt x="12" y="103"/>
                      <a:pt x="14" y="97"/>
                      <a:pt x="16" y="90"/>
                    </a:cubicBezTo>
                    <a:cubicBezTo>
                      <a:pt x="16" y="89"/>
                      <a:pt x="15" y="88"/>
                      <a:pt x="14" y="88"/>
                    </a:cubicBezTo>
                    <a:cubicBezTo>
                      <a:pt x="14" y="87"/>
                      <a:pt x="14" y="87"/>
                      <a:pt x="14" y="87"/>
                    </a:cubicBezTo>
                    <a:moveTo>
                      <a:pt x="187" y="52"/>
                    </a:moveTo>
                    <a:cubicBezTo>
                      <a:pt x="187" y="52"/>
                      <a:pt x="186" y="52"/>
                      <a:pt x="186" y="53"/>
                    </a:cubicBezTo>
                    <a:cubicBezTo>
                      <a:pt x="185" y="53"/>
                      <a:pt x="185" y="54"/>
                      <a:pt x="185" y="55"/>
                    </a:cubicBezTo>
                    <a:cubicBezTo>
                      <a:pt x="186" y="56"/>
                      <a:pt x="186" y="56"/>
                      <a:pt x="186" y="56"/>
                    </a:cubicBezTo>
                    <a:cubicBezTo>
                      <a:pt x="189" y="61"/>
                      <a:pt x="191" y="67"/>
                      <a:pt x="193" y="73"/>
                    </a:cubicBezTo>
                    <a:cubicBezTo>
                      <a:pt x="193" y="74"/>
                      <a:pt x="194" y="75"/>
                      <a:pt x="195" y="75"/>
                    </a:cubicBezTo>
                    <a:cubicBezTo>
                      <a:pt x="195" y="75"/>
                      <a:pt x="195" y="75"/>
                      <a:pt x="195" y="75"/>
                    </a:cubicBezTo>
                    <a:cubicBezTo>
                      <a:pt x="196" y="74"/>
                      <a:pt x="197" y="73"/>
                      <a:pt x="197" y="72"/>
                    </a:cubicBezTo>
                    <a:cubicBezTo>
                      <a:pt x="195" y="66"/>
                      <a:pt x="193" y="60"/>
                      <a:pt x="189" y="54"/>
                    </a:cubicBezTo>
                    <a:cubicBezTo>
                      <a:pt x="189" y="53"/>
                      <a:pt x="189" y="53"/>
                      <a:pt x="189" y="53"/>
                    </a:cubicBezTo>
                    <a:cubicBezTo>
                      <a:pt x="188" y="53"/>
                      <a:pt x="188" y="52"/>
                      <a:pt x="187" y="52"/>
                    </a:cubicBezTo>
                    <a:moveTo>
                      <a:pt x="37" y="34"/>
                    </a:moveTo>
                    <a:cubicBezTo>
                      <a:pt x="36" y="34"/>
                      <a:pt x="35" y="35"/>
                      <a:pt x="35" y="35"/>
                    </a:cubicBezTo>
                    <a:cubicBezTo>
                      <a:pt x="31" y="41"/>
                      <a:pt x="28" y="47"/>
                      <a:pt x="25" y="53"/>
                    </a:cubicBezTo>
                    <a:cubicBezTo>
                      <a:pt x="22" y="58"/>
                      <a:pt x="20" y="64"/>
                      <a:pt x="18" y="70"/>
                    </a:cubicBezTo>
                    <a:cubicBezTo>
                      <a:pt x="17" y="71"/>
                      <a:pt x="18" y="72"/>
                      <a:pt x="19" y="72"/>
                    </a:cubicBezTo>
                    <a:cubicBezTo>
                      <a:pt x="20" y="72"/>
                      <a:pt x="20" y="72"/>
                      <a:pt x="20" y="72"/>
                    </a:cubicBezTo>
                    <a:cubicBezTo>
                      <a:pt x="20" y="72"/>
                      <a:pt x="21" y="72"/>
                      <a:pt x="22" y="71"/>
                    </a:cubicBezTo>
                    <a:cubicBezTo>
                      <a:pt x="24" y="65"/>
                      <a:pt x="26" y="60"/>
                      <a:pt x="28" y="55"/>
                    </a:cubicBezTo>
                    <a:cubicBezTo>
                      <a:pt x="31" y="49"/>
                      <a:pt x="34" y="43"/>
                      <a:pt x="38" y="38"/>
                    </a:cubicBezTo>
                    <a:cubicBezTo>
                      <a:pt x="39" y="37"/>
                      <a:pt x="39" y="35"/>
                      <a:pt x="38" y="35"/>
                    </a:cubicBezTo>
                    <a:cubicBezTo>
                      <a:pt x="37" y="35"/>
                      <a:pt x="37" y="34"/>
                      <a:pt x="37" y="34"/>
                    </a:cubicBezTo>
                    <a:moveTo>
                      <a:pt x="159" y="24"/>
                    </a:moveTo>
                    <a:cubicBezTo>
                      <a:pt x="159" y="24"/>
                      <a:pt x="158" y="24"/>
                      <a:pt x="158" y="25"/>
                    </a:cubicBezTo>
                    <a:cubicBezTo>
                      <a:pt x="157" y="25"/>
                      <a:pt x="157" y="27"/>
                      <a:pt x="158" y="27"/>
                    </a:cubicBezTo>
                    <a:cubicBezTo>
                      <a:pt x="163" y="31"/>
                      <a:pt x="168" y="36"/>
                      <a:pt x="173" y="40"/>
                    </a:cubicBezTo>
                    <a:cubicBezTo>
                      <a:pt x="173" y="41"/>
                      <a:pt x="174" y="41"/>
                      <a:pt x="174" y="41"/>
                    </a:cubicBezTo>
                    <a:cubicBezTo>
                      <a:pt x="175" y="41"/>
                      <a:pt x="175" y="41"/>
                      <a:pt x="176" y="40"/>
                    </a:cubicBezTo>
                    <a:cubicBezTo>
                      <a:pt x="177" y="39"/>
                      <a:pt x="177" y="38"/>
                      <a:pt x="176" y="37"/>
                    </a:cubicBezTo>
                    <a:cubicBezTo>
                      <a:pt x="171" y="33"/>
                      <a:pt x="166" y="28"/>
                      <a:pt x="160" y="24"/>
                    </a:cubicBezTo>
                    <a:cubicBezTo>
                      <a:pt x="160" y="24"/>
                      <a:pt x="160" y="24"/>
                      <a:pt x="159" y="24"/>
                    </a:cubicBezTo>
                    <a:moveTo>
                      <a:pt x="66" y="8"/>
                    </a:moveTo>
                    <a:cubicBezTo>
                      <a:pt x="65" y="8"/>
                      <a:pt x="65" y="8"/>
                      <a:pt x="65" y="8"/>
                    </a:cubicBezTo>
                    <a:cubicBezTo>
                      <a:pt x="59" y="11"/>
                      <a:pt x="53" y="15"/>
                      <a:pt x="48" y="20"/>
                    </a:cubicBezTo>
                    <a:cubicBezTo>
                      <a:pt x="47" y="20"/>
                      <a:pt x="47" y="22"/>
                      <a:pt x="48" y="23"/>
                    </a:cubicBezTo>
                    <a:cubicBezTo>
                      <a:pt x="48" y="23"/>
                      <a:pt x="49" y="23"/>
                      <a:pt x="49" y="23"/>
                    </a:cubicBezTo>
                    <a:cubicBezTo>
                      <a:pt x="50" y="23"/>
                      <a:pt x="50" y="23"/>
                      <a:pt x="51" y="23"/>
                    </a:cubicBezTo>
                    <a:cubicBezTo>
                      <a:pt x="56" y="18"/>
                      <a:pt x="61" y="14"/>
                      <a:pt x="66" y="11"/>
                    </a:cubicBezTo>
                    <a:cubicBezTo>
                      <a:pt x="67" y="11"/>
                      <a:pt x="68" y="10"/>
                      <a:pt x="67" y="9"/>
                    </a:cubicBezTo>
                    <a:cubicBezTo>
                      <a:pt x="67" y="8"/>
                      <a:pt x="66" y="8"/>
                      <a:pt x="66" y="8"/>
                    </a:cubicBezTo>
                    <a:moveTo>
                      <a:pt x="124" y="5"/>
                    </a:moveTo>
                    <a:cubicBezTo>
                      <a:pt x="123" y="5"/>
                      <a:pt x="122" y="6"/>
                      <a:pt x="122" y="7"/>
                    </a:cubicBezTo>
                    <a:cubicBezTo>
                      <a:pt x="122" y="8"/>
                      <a:pt x="122" y="9"/>
                      <a:pt x="123" y="9"/>
                    </a:cubicBezTo>
                    <a:cubicBezTo>
                      <a:pt x="129" y="11"/>
                      <a:pt x="135" y="14"/>
                      <a:pt x="141" y="17"/>
                    </a:cubicBezTo>
                    <a:cubicBezTo>
                      <a:pt x="142" y="17"/>
                      <a:pt x="142" y="17"/>
                      <a:pt x="142" y="17"/>
                    </a:cubicBezTo>
                    <a:cubicBezTo>
                      <a:pt x="143" y="17"/>
                      <a:pt x="144" y="17"/>
                      <a:pt x="144" y="16"/>
                    </a:cubicBezTo>
                    <a:cubicBezTo>
                      <a:pt x="144" y="15"/>
                      <a:pt x="144" y="14"/>
                      <a:pt x="143" y="13"/>
                    </a:cubicBezTo>
                    <a:cubicBezTo>
                      <a:pt x="137" y="10"/>
                      <a:pt x="131" y="7"/>
                      <a:pt x="124" y="5"/>
                    </a:cubicBezTo>
                    <a:cubicBezTo>
                      <a:pt x="124" y="5"/>
                      <a:pt x="124" y="5"/>
                      <a:pt x="124" y="5"/>
                    </a:cubicBezTo>
                    <a:moveTo>
                      <a:pt x="95" y="0"/>
                    </a:moveTo>
                    <a:cubicBezTo>
                      <a:pt x="91" y="0"/>
                      <a:pt x="88" y="1"/>
                      <a:pt x="84" y="1"/>
                    </a:cubicBezTo>
                    <a:cubicBezTo>
                      <a:pt x="83" y="1"/>
                      <a:pt x="82" y="2"/>
                      <a:pt x="82" y="4"/>
                    </a:cubicBezTo>
                    <a:cubicBezTo>
                      <a:pt x="83" y="5"/>
                      <a:pt x="83" y="5"/>
                      <a:pt x="84" y="5"/>
                    </a:cubicBezTo>
                    <a:cubicBezTo>
                      <a:pt x="85" y="5"/>
                      <a:pt x="85" y="5"/>
                      <a:pt x="85" y="5"/>
                    </a:cubicBezTo>
                    <a:cubicBezTo>
                      <a:pt x="88" y="5"/>
                      <a:pt x="92" y="4"/>
                      <a:pt x="96" y="4"/>
                    </a:cubicBezTo>
                    <a:cubicBezTo>
                      <a:pt x="97" y="4"/>
                      <a:pt x="98" y="4"/>
                      <a:pt x="99" y="4"/>
                    </a:cubicBezTo>
                    <a:cubicBezTo>
                      <a:pt x="101" y="5"/>
                      <a:pt x="102" y="5"/>
                      <a:pt x="104" y="5"/>
                    </a:cubicBezTo>
                    <a:cubicBezTo>
                      <a:pt x="104" y="5"/>
                      <a:pt x="104" y="5"/>
                      <a:pt x="104" y="5"/>
                    </a:cubicBezTo>
                    <a:cubicBezTo>
                      <a:pt x="105" y="5"/>
                      <a:pt x="106" y="4"/>
                      <a:pt x="106" y="3"/>
                    </a:cubicBezTo>
                    <a:cubicBezTo>
                      <a:pt x="106" y="2"/>
                      <a:pt x="106" y="1"/>
                      <a:pt x="105" y="1"/>
                    </a:cubicBezTo>
                    <a:cubicBezTo>
                      <a:pt x="103" y="1"/>
                      <a:pt x="101" y="1"/>
                      <a:pt x="99" y="0"/>
                    </a:cubicBezTo>
                    <a:cubicBezTo>
                      <a:pt x="98" y="0"/>
                      <a:pt x="97" y="0"/>
                      <a:pt x="96" y="0"/>
                    </a:cubicBezTo>
                    <a:cubicBezTo>
                      <a:pt x="95" y="0"/>
                      <a:pt x="95" y="0"/>
                      <a:pt x="95" y="0"/>
                    </a:cubicBezTo>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360"/>
              <p:cNvSpPr/>
              <p:nvPr/>
            </p:nvSpPr>
            <p:spPr bwMode="auto">
              <a:xfrm>
                <a:off x="2083161" y="3063985"/>
                <a:ext cx="254594" cy="289933"/>
              </a:xfrm>
              <a:custGeom>
                <a:avLst/>
                <a:gdLst>
                  <a:gd name="T0" fmla="*/ 2147483646 w 134"/>
                  <a:gd name="T1" fmla="*/ 2147483646 h 152"/>
                  <a:gd name="T2" fmla="*/ 2147483646 w 134"/>
                  <a:gd name="T3" fmla="*/ 2147483646 h 152"/>
                  <a:gd name="T4" fmla="*/ 2147483646 w 134"/>
                  <a:gd name="T5" fmla="*/ 2147483646 h 152"/>
                  <a:gd name="T6" fmla="*/ 2147483646 w 134"/>
                  <a:gd name="T7" fmla="*/ 2147483646 h 152"/>
                  <a:gd name="T8" fmla="*/ 2147483646 w 134"/>
                  <a:gd name="T9" fmla="*/ 2147483646 h 152"/>
                  <a:gd name="T10" fmla="*/ 2147483646 w 134"/>
                  <a:gd name="T11" fmla="*/ 2147483646 h 152"/>
                  <a:gd name="T12" fmla="*/ 2147483646 w 134"/>
                  <a:gd name="T13" fmla="*/ 2147483646 h 152"/>
                  <a:gd name="T14" fmla="*/ 2147483646 w 134"/>
                  <a:gd name="T15" fmla="*/ 2147483646 h 152"/>
                  <a:gd name="T16" fmla="*/ 2147483646 w 134"/>
                  <a:gd name="T17" fmla="*/ 2147483646 h 152"/>
                  <a:gd name="T18" fmla="*/ 2147483646 w 134"/>
                  <a:gd name="T19" fmla="*/ 2147483646 h 152"/>
                  <a:gd name="T20" fmla="*/ 2147483646 w 134"/>
                  <a:gd name="T21" fmla="*/ 2147483646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4" h="152">
                    <a:moveTo>
                      <a:pt x="8" y="96"/>
                    </a:moveTo>
                    <a:cubicBezTo>
                      <a:pt x="43" y="0"/>
                      <a:pt x="134" y="106"/>
                      <a:pt x="101" y="132"/>
                    </a:cubicBezTo>
                    <a:cubicBezTo>
                      <a:pt x="85" y="145"/>
                      <a:pt x="52" y="149"/>
                      <a:pt x="32" y="147"/>
                    </a:cubicBezTo>
                    <a:cubicBezTo>
                      <a:pt x="4" y="145"/>
                      <a:pt x="2" y="119"/>
                      <a:pt x="8" y="96"/>
                    </a:cubicBezTo>
                    <a:cubicBezTo>
                      <a:pt x="8" y="96"/>
                      <a:pt x="7" y="97"/>
                      <a:pt x="6" y="98"/>
                    </a:cubicBezTo>
                    <a:cubicBezTo>
                      <a:pt x="3" y="112"/>
                      <a:pt x="0" y="130"/>
                      <a:pt x="12" y="142"/>
                    </a:cubicBezTo>
                    <a:cubicBezTo>
                      <a:pt x="22" y="152"/>
                      <a:pt x="40" y="150"/>
                      <a:pt x="53" y="148"/>
                    </a:cubicBezTo>
                    <a:cubicBezTo>
                      <a:pt x="70" y="146"/>
                      <a:pt x="104" y="142"/>
                      <a:pt x="109" y="121"/>
                    </a:cubicBezTo>
                    <a:cubicBezTo>
                      <a:pt x="116" y="88"/>
                      <a:pt x="76" y="46"/>
                      <a:pt x="43" y="56"/>
                    </a:cubicBezTo>
                    <a:cubicBezTo>
                      <a:pt x="26" y="61"/>
                      <a:pt x="13" y="81"/>
                      <a:pt x="7" y="98"/>
                    </a:cubicBezTo>
                    <a:cubicBezTo>
                      <a:pt x="6" y="98"/>
                      <a:pt x="7" y="96"/>
                      <a:pt x="8" y="96"/>
                    </a:cubicBezTo>
                    <a:close/>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361"/>
              <p:cNvSpPr/>
              <p:nvPr/>
            </p:nvSpPr>
            <p:spPr bwMode="auto">
              <a:xfrm>
                <a:off x="2080753" y="3418168"/>
                <a:ext cx="203997" cy="215241"/>
              </a:xfrm>
              <a:custGeom>
                <a:avLst/>
                <a:gdLst>
                  <a:gd name="T0" fmla="*/ 2147483646 w 107"/>
                  <a:gd name="T1" fmla="*/ 2147483646 h 113"/>
                  <a:gd name="T2" fmla="*/ 2147483646 w 107"/>
                  <a:gd name="T3" fmla="*/ 2147483646 h 113"/>
                  <a:gd name="T4" fmla="*/ 2147483646 w 107"/>
                  <a:gd name="T5" fmla="*/ 2147483646 h 113"/>
                  <a:gd name="T6" fmla="*/ 2147483646 w 107"/>
                  <a:gd name="T7" fmla="*/ 2147483646 h 113"/>
                  <a:gd name="T8" fmla="*/ 2147483646 w 107"/>
                  <a:gd name="T9" fmla="*/ 2147483646 h 113"/>
                  <a:gd name="T10" fmla="*/ 0 w 107"/>
                  <a:gd name="T11" fmla="*/ 2147483646 h 113"/>
                  <a:gd name="T12" fmla="*/ 2147483646 w 107"/>
                  <a:gd name="T13" fmla="*/ 2147483646 h 113"/>
                  <a:gd name="T14" fmla="*/ 2147483646 w 107"/>
                  <a:gd name="T15" fmla="*/ 2147483646 h 113"/>
                  <a:gd name="T16" fmla="*/ 2147483646 w 107"/>
                  <a:gd name="T17" fmla="*/ 2147483646 h 113"/>
                  <a:gd name="T18" fmla="*/ 2147483646 w 107"/>
                  <a:gd name="T19" fmla="*/ 2147483646 h 113"/>
                  <a:gd name="T20" fmla="*/ 0 w 107"/>
                  <a:gd name="T21" fmla="*/ 2147483646 h 113"/>
                  <a:gd name="T22" fmla="*/ 2147483646 w 107"/>
                  <a:gd name="T23" fmla="*/ 2147483646 h 1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7" h="113">
                    <a:moveTo>
                      <a:pt x="2" y="61"/>
                    </a:moveTo>
                    <a:cubicBezTo>
                      <a:pt x="5" y="33"/>
                      <a:pt x="25" y="7"/>
                      <a:pt x="55" y="13"/>
                    </a:cubicBezTo>
                    <a:cubicBezTo>
                      <a:pt x="78" y="18"/>
                      <a:pt x="106" y="43"/>
                      <a:pt x="104" y="68"/>
                    </a:cubicBezTo>
                    <a:cubicBezTo>
                      <a:pt x="103" y="89"/>
                      <a:pt x="54" y="104"/>
                      <a:pt x="38" y="106"/>
                    </a:cubicBezTo>
                    <a:cubicBezTo>
                      <a:pt x="9" y="111"/>
                      <a:pt x="0" y="86"/>
                      <a:pt x="2" y="61"/>
                    </a:cubicBezTo>
                    <a:cubicBezTo>
                      <a:pt x="2" y="62"/>
                      <a:pt x="0" y="63"/>
                      <a:pt x="0" y="63"/>
                    </a:cubicBezTo>
                    <a:cubicBezTo>
                      <a:pt x="0" y="79"/>
                      <a:pt x="0" y="96"/>
                      <a:pt x="15" y="105"/>
                    </a:cubicBezTo>
                    <a:cubicBezTo>
                      <a:pt x="28" y="113"/>
                      <a:pt x="47" y="107"/>
                      <a:pt x="60" y="102"/>
                    </a:cubicBezTo>
                    <a:cubicBezTo>
                      <a:pt x="78" y="95"/>
                      <a:pt x="107" y="83"/>
                      <a:pt x="106" y="60"/>
                    </a:cubicBezTo>
                    <a:cubicBezTo>
                      <a:pt x="104" y="27"/>
                      <a:pt x="55" y="0"/>
                      <a:pt x="27" y="15"/>
                    </a:cubicBezTo>
                    <a:cubicBezTo>
                      <a:pt x="11" y="24"/>
                      <a:pt x="3" y="47"/>
                      <a:pt x="0" y="63"/>
                    </a:cubicBezTo>
                    <a:cubicBezTo>
                      <a:pt x="0" y="63"/>
                      <a:pt x="1" y="62"/>
                      <a:pt x="2" y="61"/>
                    </a:cubicBezTo>
                    <a:close/>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6" name="组合 45"/>
          <p:cNvGrpSpPr/>
          <p:nvPr/>
        </p:nvGrpSpPr>
        <p:grpSpPr>
          <a:xfrm>
            <a:off x="3025776" y="4095750"/>
            <a:ext cx="4891087" cy="769938"/>
            <a:chOff x="3025776" y="4095750"/>
            <a:chExt cx="4891087" cy="769938"/>
          </a:xfrm>
        </p:grpSpPr>
        <p:sp>
          <p:nvSpPr>
            <p:cNvPr id="16" name="Line 13"/>
            <p:cNvSpPr>
              <a:spLocks noChangeShapeType="1"/>
            </p:cNvSpPr>
            <p:nvPr>
              <p:custDataLst>
                <p:tags r:id="rId8"/>
              </p:custDataLst>
            </p:nvPr>
          </p:nvSpPr>
          <p:spPr bwMode="auto">
            <a:xfrm>
              <a:off x="3740151" y="4454525"/>
              <a:ext cx="709613"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 name="AutoShape 14"/>
            <p:cNvSpPr>
              <a:spLocks noChangeArrowheads="1"/>
            </p:cNvSpPr>
            <p:nvPr>
              <p:custDataLst>
                <p:tags r:id="rId9"/>
              </p:custDataLst>
            </p:nvPr>
          </p:nvSpPr>
          <p:spPr bwMode="auto">
            <a:xfrm>
              <a:off x="4449763" y="4237039"/>
              <a:ext cx="3467100" cy="447675"/>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6C8022"/>
                  </a:solidFill>
                  <a:latin typeface="幼圆" panose="02010509060101010101" pitchFamily="49" charset="-122"/>
                  <a:ea typeface="幼圆" panose="02010509060101010101" pitchFamily="49" charset="-122"/>
                </a:rPr>
                <a:t>用户可以在投影仪演示</a:t>
              </a:r>
              <a:endParaRPr lang="zh-CN" altLang="en-US" sz="2000" dirty="0">
                <a:solidFill>
                  <a:srgbClr val="6C8022"/>
                </a:solidFill>
                <a:latin typeface="幼圆" panose="02010509060101010101" pitchFamily="49" charset="-122"/>
                <a:ea typeface="幼圆" panose="02010509060101010101" pitchFamily="49" charset="-122"/>
              </a:endParaRPr>
            </a:p>
          </p:txBody>
        </p:sp>
        <p:grpSp>
          <p:nvGrpSpPr>
            <p:cNvPr id="27" name="组合 492"/>
            <p:cNvGrpSpPr/>
            <p:nvPr>
              <p:custDataLst>
                <p:tags r:id="rId10"/>
              </p:custDataLst>
            </p:nvPr>
          </p:nvGrpSpPr>
          <p:grpSpPr bwMode="auto">
            <a:xfrm>
              <a:off x="3025776" y="4095750"/>
              <a:ext cx="625475" cy="769938"/>
              <a:chOff x="4757742" y="6108701"/>
              <a:chExt cx="1235077" cy="1520828"/>
            </a:xfrm>
          </p:grpSpPr>
          <p:sp>
            <p:nvSpPr>
              <p:cNvPr id="28" name="Freeform 387"/>
              <p:cNvSpPr/>
              <p:nvPr/>
            </p:nvSpPr>
            <p:spPr bwMode="auto">
              <a:xfrm>
                <a:off x="4905380" y="6153153"/>
                <a:ext cx="1087439" cy="1476376"/>
              </a:xfrm>
              <a:custGeom>
                <a:avLst/>
                <a:gdLst>
                  <a:gd name="T0" fmla="*/ 2147483646 w 290"/>
                  <a:gd name="T1" fmla="*/ 2147483646 h 392"/>
                  <a:gd name="T2" fmla="*/ 2147483646 w 290"/>
                  <a:gd name="T3" fmla="*/ 2147483646 h 392"/>
                  <a:gd name="T4" fmla="*/ 2147483646 w 290"/>
                  <a:gd name="T5" fmla="*/ 2147483646 h 392"/>
                  <a:gd name="T6" fmla="*/ 2147483646 w 290"/>
                  <a:gd name="T7" fmla="*/ 2147483646 h 392"/>
                  <a:gd name="T8" fmla="*/ 2147483646 w 290"/>
                  <a:gd name="T9" fmla="*/ 2147483646 h 392"/>
                  <a:gd name="T10" fmla="*/ 2147483646 w 290"/>
                  <a:gd name="T11" fmla="*/ 2147483646 h 392"/>
                  <a:gd name="T12" fmla="*/ 2147483646 w 290"/>
                  <a:gd name="T13" fmla="*/ 2147483646 h 392"/>
                  <a:gd name="T14" fmla="*/ 2147483646 w 290"/>
                  <a:gd name="T15" fmla="*/ 2147483646 h 392"/>
                  <a:gd name="T16" fmla="*/ 2147483646 w 290"/>
                  <a:gd name="T17" fmla="*/ 2147483646 h 392"/>
                  <a:gd name="T18" fmla="*/ 2147483646 w 290"/>
                  <a:gd name="T19" fmla="*/ 2147483646 h 392"/>
                  <a:gd name="T20" fmla="*/ 2147483646 w 290"/>
                  <a:gd name="T21" fmla="*/ 2147483646 h 392"/>
                  <a:gd name="T22" fmla="*/ 2147483646 w 290"/>
                  <a:gd name="T23" fmla="*/ 2147483646 h 392"/>
                  <a:gd name="T24" fmla="*/ 2147483646 w 290"/>
                  <a:gd name="T25" fmla="*/ 2147483646 h 392"/>
                  <a:gd name="T26" fmla="*/ 2147483646 w 290"/>
                  <a:gd name="T27" fmla="*/ 2147483646 h 392"/>
                  <a:gd name="T28" fmla="*/ 2147483646 w 290"/>
                  <a:gd name="T29" fmla="*/ 2147483646 h 392"/>
                  <a:gd name="T30" fmla="*/ 2147483646 w 290"/>
                  <a:gd name="T31" fmla="*/ 2147483646 h 3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0" h="392">
                    <a:moveTo>
                      <a:pt x="209" y="123"/>
                    </a:moveTo>
                    <a:cubicBezTo>
                      <a:pt x="225" y="130"/>
                      <a:pt x="248" y="141"/>
                      <a:pt x="265" y="132"/>
                    </a:cubicBezTo>
                    <a:cubicBezTo>
                      <a:pt x="290" y="120"/>
                      <a:pt x="285" y="86"/>
                      <a:pt x="273" y="68"/>
                    </a:cubicBezTo>
                    <a:cubicBezTo>
                      <a:pt x="259" y="47"/>
                      <a:pt x="237" y="33"/>
                      <a:pt x="213" y="25"/>
                    </a:cubicBezTo>
                    <a:cubicBezTo>
                      <a:pt x="141" y="0"/>
                      <a:pt x="62" y="47"/>
                      <a:pt x="28" y="111"/>
                    </a:cubicBezTo>
                    <a:cubicBezTo>
                      <a:pt x="17" y="129"/>
                      <a:pt x="8" y="153"/>
                      <a:pt x="4" y="174"/>
                    </a:cubicBezTo>
                    <a:cubicBezTo>
                      <a:pt x="0" y="203"/>
                      <a:pt x="0" y="240"/>
                      <a:pt x="7" y="267"/>
                    </a:cubicBezTo>
                    <a:cubicBezTo>
                      <a:pt x="28" y="343"/>
                      <a:pt x="93" y="392"/>
                      <a:pt x="173" y="379"/>
                    </a:cubicBezTo>
                    <a:cubicBezTo>
                      <a:pt x="197" y="375"/>
                      <a:pt x="221" y="366"/>
                      <a:pt x="240" y="352"/>
                    </a:cubicBezTo>
                    <a:cubicBezTo>
                      <a:pt x="254" y="342"/>
                      <a:pt x="272" y="328"/>
                      <a:pt x="270" y="309"/>
                    </a:cubicBezTo>
                    <a:cubicBezTo>
                      <a:pt x="267" y="282"/>
                      <a:pt x="232" y="287"/>
                      <a:pt x="216" y="293"/>
                    </a:cubicBezTo>
                    <a:cubicBezTo>
                      <a:pt x="188" y="303"/>
                      <a:pt x="157" y="313"/>
                      <a:pt x="127" y="307"/>
                    </a:cubicBezTo>
                    <a:cubicBezTo>
                      <a:pt x="93" y="299"/>
                      <a:pt x="73" y="259"/>
                      <a:pt x="71" y="226"/>
                    </a:cubicBezTo>
                    <a:cubicBezTo>
                      <a:pt x="70" y="201"/>
                      <a:pt x="78" y="171"/>
                      <a:pt x="90" y="149"/>
                    </a:cubicBezTo>
                    <a:cubicBezTo>
                      <a:pt x="100" y="131"/>
                      <a:pt x="117" y="114"/>
                      <a:pt x="138" y="108"/>
                    </a:cubicBezTo>
                    <a:cubicBezTo>
                      <a:pt x="164" y="100"/>
                      <a:pt x="186" y="111"/>
                      <a:pt x="209" y="123"/>
                    </a:cubicBezTo>
                  </a:path>
                </a:pathLst>
              </a:custGeom>
              <a:solidFill>
                <a:srgbClr val="CCDF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389"/>
              <p:cNvSpPr>
                <a:spLocks noEditPoints="1"/>
              </p:cNvSpPr>
              <p:nvPr/>
            </p:nvSpPr>
            <p:spPr bwMode="auto">
              <a:xfrm>
                <a:off x="5076831" y="7237416"/>
                <a:ext cx="846139" cy="317501"/>
              </a:xfrm>
              <a:custGeom>
                <a:avLst/>
                <a:gdLst>
                  <a:gd name="T0" fmla="*/ 2147483646 w 225"/>
                  <a:gd name="T1" fmla="*/ 2147483646 h 84"/>
                  <a:gd name="T2" fmla="*/ 2147483646 w 225"/>
                  <a:gd name="T3" fmla="*/ 2147483646 h 84"/>
                  <a:gd name="T4" fmla="*/ 2147483646 w 225"/>
                  <a:gd name="T5" fmla="*/ 2147483646 h 84"/>
                  <a:gd name="T6" fmla="*/ 2147483646 w 225"/>
                  <a:gd name="T7" fmla="*/ 2147483646 h 84"/>
                  <a:gd name="T8" fmla="*/ 2147483646 w 225"/>
                  <a:gd name="T9" fmla="*/ 2147483646 h 84"/>
                  <a:gd name="T10" fmla="*/ 2147483646 w 225"/>
                  <a:gd name="T11" fmla="*/ 2147483646 h 84"/>
                  <a:gd name="T12" fmla="*/ 2147483646 w 225"/>
                  <a:gd name="T13" fmla="*/ 2147483646 h 84"/>
                  <a:gd name="T14" fmla="*/ 2147483646 w 225"/>
                  <a:gd name="T15" fmla="*/ 2147483646 h 84"/>
                  <a:gd name="T16" fmla="*/ 2147483646 w 225"/>
                  <a:gd name="T17" fmla="*/ 2147483646 h 84"/>
                  <a:gd name="T18" fmla="*/ 2147483646 w 225"/>
                  <a:gd name="T19" fmla="*/ 2147483646 h 84"/>
                  <a:gd name="T20" fmla="*/ 2147483646 w 225"/>
                  <a:gd name="T21" fmla="*/ 2147483646 h 84"/>
                  <a:gd name="T22" fmla="*/ 2147483646 w 225"/>
                  <a:gd name="T23" fmla="*/ 2147483646 h 84"/>
                  <a:gd name="T24" fmla="*/ 2147483646 w 225"/>
                  <a:gd name="T25" fmla="*/ 2147483646 h 84"/>
                  <a:gd name="T26" fmla="*/ 2147483646 w 225"/>
                  <a:gd name="T27" fmla="*/ 2147483646 h 84"/>
                  <a:gd name="T28" fmla="*/ 2147483646 w 225"/>
                  <a:gd name="T29" fmla="*/ 2147483646 h 84"/>
                  <a:gd name="T30" fmla="*/ 2147483646 w 225"/>
                  <a:gd name="T31" fmla="*/ 2147483646 h 84"/>
                  <a:gd name="T32" fmla="*/ 2147483646 w 225"/>
                  <a:gd name="T33" fmla="*/ 2147483646 h 84"/>
                  <a:gd name="T34" fmla="*/ 2147483646 w 225"/>
                  <a:gd name="T35" fmla="*/ 2147483646 h 84"/>
                  <a:gd name="T36" fmla="*/ 2147483646 w 225"/>
                  <a:gd name="T37" fmla="*/ 2147483646 h 84"/>
                  <a:gd name="T38" fmla="*/ 2147483646 w 225"/>
                  <a:gd name="T39" fmla="*/ 2147483646 h 84"/>
                  <a:gd name="T40" fmla="*/ 2147483646 w 225"/>
                  <a:gd name="T41" fmla="*/ 2147483646 h 84"/>
                  <a:gd name="T42" fmla="*/ 2147483646 w 225"/>
                  <a:gd name="T43" fmla="*/ 2147483646 h 84"/>
                  <a:gd name="T44" fmla="*/ 2147483646 w 225"/>
                  <a:gd name="T45" fmla="*/ 2147483646 h 84"/>
                  <a:gd name="T46" fmla="*/ 2147483646 w 225"/>
                  <a:gd name="T47" fmla="*/ 2147483646 h 84"/>
                  <a:gd name="T48" fmla="*/ 2147483646 w 225"/>
                  <a:gd name="T49" fmla="*/ 2147483646 h 84"/>
                  <a:gd name="T50" fmla="*/ 2147483646 w 225"/>
                  <a:gd name="T51" fmla="*/ 2147483646 h 84"/>
                  <a:gd name="T52" fmla="*/ 2147483646 w 225"/>
                  <a:gd name="T53" fmla="*/ 2147483646 h 84"/>
                  <a:gd name="T54" fmla="*/ 2147483646 w 225"/>
                  <a:gd name="T55" fmla="*/ 0 h 84"/>
                  <a:gd name="T56" fmla="*/ 2147483646 w 225"/>
                  <a:gd name="T57" fmla="*/ 2147483646 h 84"/>
                  <a:gd name="T58" fmla="*/ 2147483646 w 225"/>
                  <a:gd name="T59" fmla="*/ 2147483646 h 84"/>
                  <a:gd name="T60" fmla="*/ 2147483646 w 225"/>
                  <a:gd name="T61" fmla="*/ 2147483646 h 84"/>
                  <a:gd name="T62" fmla="*/ 2147483646 w 225"/>
                  <a:gd name="T63" fmla="*/ 2147483646 h 84"/>
                  <a:gd name="T64" fmla="*/ 2147483646 w 225"/>
                  <a:gd name="T65" fmla="*/ 2147483646 h 84"/>
                  <a:gd name="T66" fmla="*/ 2147483646 w 225"/>
                  <a:gd name="T67" fmla="*/ 2147483646 h 84"/>
                  <a:gd name="T68" fmla="*/ 2147483646 w 225"/>
                  <a:gd name="T69" fmla="*/ 2147483646 h 84"/>
                  <a:gd name="T70" fmla="*/ 2147483646 w 225"/>
                  <a:gd name="T71" fmla="*/ 2147483646 h 84"/>
                  <a:gd name="T72" fmla="*/ 2147483646 w 225"/>
                  <a:gd name="T73" fmla="*/ 2147483646 h 84"/>
                  <a:gd name="T74" fmla="*/ 2147483646 w 225"/>
                  <a:gd name="T75" fmla="*/ 2147483646 h 84"/>
                  <a:gd name="T76" fmla="*/ 2147483646 w 225"/>
                  <a:gd name="T77" fmla="*/ 2147483646 h 84"/>
                  <a:gd name="T78" fmla="*/ 2147483646 w 225"/>
                  <a:gd name="T79" fmla="*/ 2147483646 h 84"/>
                  <a:gd name="T80" fmla="*/ 0 w 225"/>
                  <a:gd name="T81" fmla="*/ 2147483646 h 84"/>
                  <a:gd name="T82" fmla="*/ 2147483646 w 225"/>
                  <a:gd name="T83" fmla="*/ 2147483646 h 84"/>
                  <a:gd name="T84" fmla="*/ 2147483646 w 225"/>
                  <a:gd name="T85" fmla="*/ 2147483646 h 84"/>
                  <a:gd name="T86" fmla="*/ 2147483646 w 225"/>
                  <a:gd name="T87" fmla="*/ 2147483646 h 84"/>
                  <a:gd name="T88" fmla="*/ 2147483646 w 225"/>
                  <a:gd name="T89" fmla="*/ 2147483646 h 84"/>
                  <a:gd name="T90" fmla="*/ 2147483646 w 225"/>
                  <a:gd name="T91" fmla="*/ 0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84">
                    <a:moveTo>
                      <a:pt x="115" y="50"/>
                    </a:moveTo>
                    <a:cubicBezTo>
                      <a:pt x="113" y="50"/>
                      <a:pt x="113" y="50"/>
                      <a:pt x="113" y="49"/>
                    </a:cubicBezTo>
                    <a:cubicBezTo>
                      <a:pt x="112" y="47"/>
                      <a:pt x="113" y="46"/>
                      <a:pt x="114" y="46"/>
                    </a:cubicBezTo>
                    <a:cubicBezTo>
                      <a:pt x="121" y="46"/>
                      <a:pt x="127" y="45"/>
                      <a:pt x="134" y="44"/>
                    </a:cubicBezTo>
                    <a:cubicBezTo>
                      <a:pt x="134" y="44"/>
                      <a:pt x="134" y="44"/>
                      <a:pt x="134" y="44"/>
                    </a:cubicBezTo>
                    <a:cubicBezTo>
                      <a:pt x="135" y="44"/>
                      <a:pt x="136" y="45"/>
                      <a:pt x="136" y="46"/>
                    </a:cubicBezTo>
                    <a:cubicBezTo>
                      <a:pt x="137" y="47"/>
                      <a:pt x="136" y="48"/>
                      <a:pt x="135" y="48"/>
                    </a:cubicBezTo>
                    <a:cubicBezTo>
                      <a:pt x="128" y="49"/>
                      <a:pt x="121" y="50"/>
                      <a:pt x="115" y="50"/>
                    </a:cubicBezTo>
                    <a:cubicBezTo>
                      <a:pt x="115" y="50"/>
                      <a:pt x="115" y="50"/>
                      <a:pt x="115" y="50"/>
                    </a:cubicBezTo>
                    <a:moveTo>
                      <a:pt x="95" y="50"/>
                    </a:moveTo>
                    <a:cubicBezTo>
                      <a:pt x="94" y="50"/>
                      <a:pt x="94" y="50"/>
                      <a:pt x="94" y="50"/>
                    </a:cubicBezTo>
                    <a:cubicBezTo>
                      <a:pt x="87" y="50"/>
                      <a:pt x="81" y="49"/>
                      <a:pt x="74" y="47"/>
                    </a:cubicBezTo>
                    <a:cubicBezTo>
                      <a:pt x="73" y="47"/>
                      <a:pt x="73" y="46"/>
                      <a:pt x="73" y="45"/>
                    </a:cubicBezTo>
                    <a:cubicBezTo>
                      <a:pt x="73" y="44"/>
                      <a:pt x="74" y="43"/>
                      <a:pt x="75" y="43"/>
                    </a:cubicBezTo>
                    <a:cubicBezTo>
                      <a:pt x="75" y="43"/>
                      <a:pt x="75" y="43"/>
                      <a:pt x="75" y="43"/>
                    </a:cubicBezTo>
                    <a:cubicBezTo>
                      <a:pt x="81" y="45"/>
                      <a:pt x="88" y="46"/>
                      <a:pt x="95" y="46"/>
                    </a:cubicBezTo>
                    <a:cubicBezTo>
                      <a:pt x="96" y="46"/>
                      <a:pt x="97" y="47"/>
                      <a:pt x="97" y="48"/>
                    </a:cubicBezTo>
                    <a:cubicBezTo>
                      <a:pt x="96" y="50"/>
                      <a:pt x="96" y="50"/>
                      <a:pt x="95" y="50"/>
                    </a:cubicBezTo>
                    <a:moveTo>
                      <a:pt x="154" y="43"/>
                    </a:moveTo>
                    <a:cubicBezTo>
                      <a:pt x="153" y="43"/>
                      <a:pt x="152" y="43"/>
                      <a:pt x="152" y="42"/>
                    </a:cubicBezTo>
                    <a:cubicBezTo>
                      <a:pt x="152" y="41"/>
                      <a:pt x="152" y="40"/>
                      <a:pt x="153" y="39"/>
                    </a:cubicBezTo>
                    <a:cubicBezTo>
                      <a:pt x="159" y="38"/>
                      <a:pt x="166" y="36"/>
                      <a:pt x="172" y="33"/>
                    </a:cubicBezTo>
                    <a:cubicBezTo>
                      <a:pt x="172" y="33"/>
                      <a:pt x="173" y="33"/>
                      <a:pt x="173" y="33"/>
                    </a:cubicBezTo>
                    <a:cubicBezTo>
                      <a:pt x="174" y="33"/>
                      <a:pt x="174" y="33"/>
                      <a:pt x="175" y="34"/>
                    </a:cubicBezTo>
                    <a:cubicBezTo>
                      <a:pt x="175" y="35"/>
                      <a:pt x="175" y="36"/>
                      <a:pt x="174" y="37"/>
                    </a:cubicBezTo>
                    <a:cubicBezTo>
                      <a:pt x="167" y="39"/>
                      <a:pt x="161" y="41"/>
                      <a:pt x="154" y="43"/>
                    </a:cubicBezTo>
                    <a:cubicBezTo>
                      <a:pt x="154" y="43"/>
                      <a:pt x="154" y="43"/>
                      <a:pt x="154" y="43"/>
                    </a:cubicBezTo>
                    <a:moveTo>
                      <a:pt x="195" y="0"/>
                    </a:moveTo>
                    <a:cubicBezTo>
                      <a:pt x="186" y="0"/>
                      <a:pt x="176" y="2"/>
                      <a:pt x="170" y="5"/>
                    </a:cubicBezTo>
                    <a:cubicBezTo>
                      <a:pt x="170" y="5"/>
                      <a:pt x="170" y="5"/>
                      <a:pt x="170" y="5"/>
                    </a:cubicBezTo>
                    <a:cubicBezTo>
                      <a:pt x="169" y="5"/>
                      <a:pt x="168" y="6"/>
                      <a:pt x="167" y="6"/>
                    </a:cubicBezTo>
                    <a:cubicBezTo>
                      <a:pt x="167" y="6"/>
                      <a:pt x="167" y="6"/>
                      <a:pt x="167" y="6"/>
                    </a:cubicBezTo>
                    <a:cubicBezTo>
                      <a:pt x="167" y="6"/>
                      <a:pt x="166" y="6"/>
                      <a:pt x="166" y="6"/>
                    </a:cubicBezTo>
                    <a:cubicBezTo>
                      <a:pt x="149" y="13"/>
                      <a:pt x="129" y="19"/>
                      <a:pt x="110" y="20"/>
                    </a:cubicBezTo>
                    <a:cubicBezTo>
                      <a:pt x="92" y="27"/>
                      <a:pt x="73" y="32"/>
                      <a:pt x="54" y="36"/>
                    </a:cubicBezTo>
                    <a:cubicBezTo>
                      <a:pt x="55" y="37"/>
                      <a:pt x="56" y="37"/>
                      <a:pt x="57" y="37"/>
                    </a:cubicBezTo>
                    <a:cubicBezTo>
                      <a:pt x="58" y="38"/>
                      <a:pt x="58" y="39"/>
                      <a:pt x="58" y="40"/>
                    </a:cubicBezTo>
                    <a:cubicBezTo>
                      <a:pt x="57" y="41"/>
                      <a:pt x="57" y="41"/>
                      <a:pt x="56" y="41"/>
                    </a:cubicBezTo>
                    <a:cubicBezTo>
                      <a:pt x="55" y="41"/>
                      <a:pt x="55" y="41"/>
                      <a:pt x="55" y="41"/>
                    </a:cubicBezTo>
                    <a:cubicBezTo>
                      <a:pt x="53" y="40"/>
                      <a:pt x="50" y="39"/>
                      <a:pt x="48" y="38"/>
                    </a:cubicBezTo>
                    <a:cubicBezTo>
                      <a:pt x="32" y="41"/>
                      <a:pt x="16" y="44"/>
                      <a:pt x="0" y="46"/>
                    </a:cubicBezTo>
                    <a:cubicBezTo>
                      <a:pt x="13" y="59"/>
                      <a:pt x="29" y="70"/>
                      <a:pt x="47" y="76"/>
                    </a:cubicBezTo>
                    <a:cubicBezTo>
                      <a:pt x="63" y="81"/>
                      <a:pt x="80" y="84"/>
                      <a:pt x="97" y="84"/>
                    </a:cubicBezTo>
                    <a:cubicBezTo>
                      <a:pt x="131" y="84"/>
                      <a:pt x="166" y="73"/>
                      <a:pt x="193" y="52"/>
                    </a:cubicBezTo>
                    <a:cubicBezTo>
                      <a:pt x="205" y="43"/>
                      <a:pt x="225" y="20"/>
                      <a:pt x="215" y="5"/>
                    </a:cubicBezTo>
                    <a:cubicBezTo>
                      <a:pt x="210" y="2"/>
                      <a:pt x="202" y="0"/>
                      <a:pt x="195" y="0"/>
                    </a:cubicBezTo>
                  </a:path>
                </a:pathLst>
              </a:custGeom>
              <a:solidFill>
                <a:srgbClr val="80982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392"/>
              <p:cNvSpPr/>
              <p:nvPr/>
            </p:nvSpPr>
            <p:spPr bwMode="auto">
              <a:xfrm>
                <a:off x="4757742" y="6108701"/>
                <a:ext cx="1231901" cy="1479550"/>
              </a:xfrm>
              <a:custGeom>
                <a:avLst/>
                <a:gdLst>
                  <a:gd name="T0" fmla="*/ 2147483646 w 328"/>
                  <a:gd name="T1" fmla="*/ 2147483646 h 393"/>
                  <a:gd name="T2" fmla="*/ 2147483646 w 328"/>
                  <a:gd name="T3" fmla="*/ 2147483646 h 393"/>
                  <a:gd name="T4" fmla="*/ 2147483646 w 328"/>
                  <a:gd name="T5" fmla="*/ 2147483646 h 393"/>
                  <a:gd name="T6" fmla="*/ 2147483646 w 328"/>
                  <a:gd name="T7" fmla="*/ 2147483646 h 393"/>
                  <a:gd name="T8" fmla="*/ 2147483646 w 328"/>
                  <a:gd name="T9" fmla="*/ 2147483646 h 393"/>
                  <a:gd name="T10" fmla="*/ 2147483646 w 328"/>
                  <a:gd name="T11" fmla="*/ 2147483646 h 393"/>
                  <a:gd name="T12" fmla="*/ 2147483646 w 328"/>
                  <a:gd name="T13" fmla="*/ 2147483646 h 393"/>
                  <a:gd name="T14" fmla="*/ 2147483646 w 328"/>
                  <a:gd name="T15" fmla="*/ 2147483646 h 393"/>
                  <a:gd name="T16" fmla="*/ 2147483646 w 328"/>
                  <a:gd name="T17" fmla="*/ 2147483646 h 393"/>
                  <a:gd name="T18" fmla="*/ 2147483646 w 328"/>
                  <a:gd name="T19" fmla="*/ 2147483646 h 393"/>
                  <a:gd name="T20" fmla="*/ 2147483646 w 328"/>
                  <a:gd name="T21" fmla="*/ 2147483646 h 393"/>
                  <a:gd name="T22" fmla="*/ 2147483646 w 328"/>
                  <a:gd name="T23" fmla="*/ 2147483646 h 393"/>
                  <a:gd name="T24" fmla="*/ 2147483646 w 328"/>
                  <a:gd name="T25" fmla="*/ 2147483646 h 393"/>
                  <a:gd name="T26" fmla="*/ 2147483646 w 328"/>
                  <a:gd name="T27" fmla="*/ 2147483646 h 393"/>
                  <a:gd name="T28" fmla="*/ 2147483646 w 328"/>
                  <a:gd name="T29" fmla="*/ 2147483646 h 393"/>
                  <a:gd name="T30" fmla="*/ 2147483646 w 328"/>
                  <a:gd name="T31" fmla="*/ 2147483646 h 393"/>
                  <a:gd name="T32" fmla="*/ 2147483646 w 328"/>
                  <a:gd name="T33" fmla="*/ 2147483646 h 393"/>
                  <a:gd name="T34" fmla="*/ 2147483646 w 328"/>
                  <a:gd name="T35" fmla="*/ 2147483646 h 393"/>
                  <a:gd name="T36" fmla="*/ 2147483646 w 328"/>
                  <a:gd name="T37" fmla="*/ 2147483646 h 393"/>
                  <a:gd name="T38" fmla="*/ 2147483646 w 328"/>
                  <a:gd name="T39" fmla="*/ 2147483646 h 393"/>
                  <a:gd name="T40" fmla="*/ 2147483646 w 328"/>
                  <a:gd name="T41" fmla="*/ 2147483646 h 393"/>
                  <a:gd name="T42" fmla="*/ 2147483646 w 328"/>
                  <a:gd name="T43" fmla="*/ 2147483646 h 393"/>
                  <a:gd name="T44" fmla="*/ 2147483646 w 328"/>
                  <a:gd name="T45" fmla="*/ 2147483646 h 393"/>
                  <a:gd name="T46" fmla="*/ 2147483646 w 328"/>
                  <a:gd name="T47" fmla="*/ 2147483646 h 393"/>
                  <a:gd name="T48" fmla="*/ 2147483646 w 328"/>
                  <a:gd name="T49" fmla="*/ 2147483646 h 393"/>
                  <a:gd name="T50" fmla="*/ 2147483646 w 328"/>
                  <a:gd name="T51" fmla="*/ 2147483646 h 393"/>
                  <a:gd name="T52" fmla="*/ 2147483646 w 328"/>
                  <a:gd name="T53" fmla="*/ 2147483646 h 393"/>
                  <a:gd name="T54" fmla="*/ 2147483646 w 328"/>
                  <a:gd name="T55" fmla="*/ 2147483646 h 3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8" h="393">
                    <a:moveTo>
                      <a:pt x="241" y="128"/>
                    </a:moveTo>
                    <a:cubicBezTo>
                      <a:pt x="263" y="139"/>
                      <a:pt x="303" y="151"/>
                      <a:pt x="313" y="119"/>
                    </a:cubicBezTo>
                    <a:cubicBezTo>
                      <a:pt x="328" y="75"/>
                      <a:pt x="283" y="42"/>
                      <a:pt x="247" y="28"/>
                    </a:cubicBezTo>
                    <a:cubicBezTo>
                      <a:pt x="169" y="0"/>
                      <a:pt x="86" y="58"/>
                      <a:pt x="54" y="127"/>
                    </a:cubicBezTo>
                    <a:cubicBezTo>
                      <a:pt x="16" y="210"/>
                      <a:pt x="28" y="321"/>
                      <a:pt x="113" y="370"/>
                    </a:cubicBezTo>
                    <a:cubicBezTo>
                      <a:pt x="152" y="392"/>
                      <a:pt x="203" y="391"/>
                      <a:pt x="244" y="373"/>
                    </a:cubicBezTo>
                    <a:cubicBezTo>
                      <a:pt x="267" y="362"/>
                      <a:pt x="303" y="343"/>
                      <a:pt x="303" y="313"/>
                    </a:cubicBezTo>
                    <a:cubicBezTo>
                      <a:pt x="303" y="286"/>
                      <a:pt x="265" y="291"/>
                      <a:pt x="249" y="296"/>
                    </a:cubicBezTo>
                    <a:cubicBezTo>
                      <a:pt x="212" y="309"/>
                      <a:pt x="167" y="324"/>
                      <a:pt x="133" y="295"/>
                    </a:cubicBezTo>
                    <a:cubicBezTo>
                      <a:pt x="104" y="270"/>
                      <a:pt x="100" y="227"/>
                      <a:pt x="108" y="193"/>
                    </a:cubicBezTo>
                    <a:cubicBezTo>
                      <a:pt x="116" y="155"/>
                      <a:pt x="139" y="120"/>
                      <a:pt x="177" y="112"/>
                    </a:cubicBezTo>
                    <a:cubicBezTo>
                      <a:pt x="199" y="106"/>
                      <a:pt x="222" y="118"/>
                      <a:pt x="241" y="128"/>
                    </a:cubicBezTo>
                    <a:cubicBezTo>
                      <a:pt x="242" y="126"/>
                      <a:pt x="242" y="126"/>
                      <a:pt x="242" y="126"/>
                    </a:cubicBezTo>
                    <a:cubicBezTo>
                      <a:pt x="217" y="113"/>
                      <a:pt x="193" y="103"/>
                      <a:pt x="165" y="113"/>
                    </a:cubicBezTo>
                    <a:cubicBezTo>
                      <a:pt x="148" y="119"/>
                      <a:pt x="136" y="134"/>
                      <a:pt x="126" y="148"/>
                    </a:cubicBezTo>
                    <a:cubicBezTo>
                      <a:pt x="107" y="176"/>
                      <a:pt x="99" y="214"/>
                      <a:pt x="105" y="246"/>
                    </a:cubicBezTo>
                    <a:cubicBezTo>
                      <a:pt x="109" y="267"/>
                      <a:pt x="120" y="287"/>
                      <a:pt x="136" y="301"/>
                    </a:cubicBezTo>
                    <a:cubicBezTo>
                      <a:pt x="157" y="319"/>
                      <a:pt x="189" y="315"/>
                      <a:pt x="214" y="309"/>
                    </a:cubicBezTo>
                    <a:cubicBezTo>
                      <a:pt x="235" y="304"/>
                      <a:pt x="253" y="294"/>
                      <a:pt x="274" y="294"/>
                    </a:cubicBezTo>
                    <a:cubicBezTo>
                      <a:pt x="282" y="293"/>
                      <a:pt x="289" y="296"/>
                      <a:pt x="295" y="300"/>
                    </a:cubicBezTo>
                    <a:cubicBezTo>
                      <a:pt x="314" y="315"/>
                      <a:pt x="291" y="341"/>
                      <a:pt x="278" y="352"/>
                    </a:cubicBezTo>
                    <a:cubicBezTo>
                      <a:pt x="237" y="384"/>
                      <a:pt x="181" y="393"/>
                      <a:pt x="132" y="376"/>
                    </a:cubicBezTo>
                    <a:cubicBezTo>
                      <a:pt x="91" y="361"/>
                      <a:pt x="61" y="326"/>
                      <a:pt x="46" y="286"/>
                    </a:cubicBezTo>
                    <a:cubicBezTo>
                      <a:pt x="0" y="172"/>
                      <a:pt x="86" y="14"/>
                      <a:pt x="217" y="24"/>
                    </a:cubicBezTo>
                    <a:cubicBezTo>
                      <a:pt x="252" y="27"/>
                      <a:pt x="289" y="47"/>
                      <a:pt x="307" y="77"/>
                    </a:cubicBezTo>
                    <a:cubicBezTo>
                      <a:pt x="320" y="97"/>
                      <a:pt x="318" y="128"/>
                      <a:pt x="293" y="137"/>
                    </a:cubicBezTo>
                    <a:cubicBezTo>
                      <a:pt x="277" y="143"/>
                      <a:pt x="256" y="133"/>
                      <a:pt x="242" y="126"/>
                    </a:cubicBezTo>
                    <a:cubicBezTo>
                      <a:pt x="241" y="128"/>
                      <a:pt x="241" y="128"/>
                      <a:pt x="241" y="128"/>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393"/>
              <p:cNvSpPr>
                <a:spLocks noEditPoints="1"/>
              </p:cNvSpPr>
              <p:nvPr/>
            </p:nvSpPr>
            <p:spPr bwMode="auto">
              <a:xfrm>
                <a:off x="5016502" y="6367467"/>
                <a:ext cx="830262" cy="1014413"/>
              </a:xfrm>
              <a:custGeom>
                <a:avLst/>
                <a:gdLst>
                  <a:gd name="T0" fmla="*/ 2147483646 w 221"/>
                  <a:gd name="T1" fmla="*/ 2147483646 h 269"/>
                  <a:gd name="T2" fmla="*/ 2147483646 w 221"/>
                  <a:gd name="T3" fmla="*/ 2147483646 h 269"/>
                  <a:gd name="T4" fmla="*/ 2147483646 w 221"/>
                  <a:gd name="T5" fmla="*/ 2147483646 h 269"/>
                  <a:gd name="T6" fmla="*/ 2147483646 w 221"/>
                  <a:gd name="T7" fmla="*/ 2147483646 h 269"/>
                  <a:gd name="T8" fmla="*/ 2147483646 w 221"/>
                  <a:gd name="T9" fmla="*/ 2147483646 h 269"/>
                  <a:gd name="T10" fmla="*/ 2147483646 w 221"/>
                  <a:gd name="T11" fmla="*/ 2147483646 h 269"/>
                  <a:gd name="T12" fmla="*/ 2147483646 w 221"/>
                  <a:gd name="T13" fmla="*/ 2147483646 h 269"/>
                  <a:gd name="T14" fmla="*/ 2147483646 w 221"/>
                  <a:gd name="T15" fmla="*/ 2147483646 h 269"/>
                  <a:gd name="T16" fmla="*/ 2147483646 w 221"/>
                  <a:gd name="T17" fmla="*/ 2147483646 h 269"/>
                  <a:gd name="T18" fmla="*/ 2147483646 w 221"/>
                  <a:gd name="T19" fmla="*/ 2147483646 h 269"/>
                  <a:gd name="T20" fmla="*/ 2147483646 w 221"/>
                  <a:gd name="T21" fmla="*/ 2147483646 h 269"/>
                  <a:gd name="T22" fmla="*/ 2147483646 w 221"/>
                  <a:gd name="T23" fmla="*/ 2147483646 h 269"/>
                  <a:gd name="T24" fmla="*/ 2147483646 w 221"/>
                  <a:gd name="T25" fmla="*/ 2147483646 h 269"/>
                  <a:gd name="T26" fmla="*/ 0 w 221"/>
                  <a:gd name="T27" fmla="*/ 2147483646 h 269"/>
                  <a:gd name="T28" fmla="*/ 2147483646 w 221"/>
                  <a:gd name="T29" fmla="*/ 2147483646 h 269"/>
                  <a:gd name="T30" fmla="*/ 2147483646 w 221"/>
                  <a:gd name="T31" fmla="*/ 2147483646 h 269"/>
                  <a:gd name="T32" fmla="*/ 2147483646 w 221"/>
                  <a:gd name="T33" fmla="*/ 2147483646 h 269"/>
                  <a:gd name="T34" fmla="*/ 2147483646 w 221"/>
                  <a:gd name="T35" fmla="*/ 2147483646 h 269"/>
                  <a:gd name="T36" fmla="*/ 2147483646 w 221"/>
                  <a:gd name="T37" fmla="*/ 2147483646 h 269"/>
                  <a:gd name="T38" fmla="*/ 2147483646 w 221"/>
                  <a:gd name="T39" fmla="*/ 2147483646 h 269"/>
                  <a:gd name="T40" fmla="*/ 2147483646 w 221"/>
                  <a:gd name="T41" fmla="*/ 2147483646 h 269"/>
                  <a:gd name="T42" fmla="*/ 2147483646 w 221"/>
                  <a:gd name="T43" fmla="*/ 2147483646 h 269"/>
                  <a:gd name="T44" fmla="*/ 2147483646 w 221"/>
                  <a:gd name="T45" fmla="*/ 2147483646 h 269"/>
                  <a:gd name="T46" fmla="*/ 2147483646 w 221"/>
                  <a:gd name="T47" fmla="*/ 2147483646 h 269"/>
                  <a:gd name="T48" fmla="*/ 2147483646 w 221"/>
                  <a:gd name="T49" fmla="*/ 2147483646 h 269"/>
                  <a:gd name="T50" fmla="*/ 2147483646 w 221"/>
                  <a:gd name="T51" fmla="*/ 2147483646 h 269"/>
                  <a:gd name="T52" fmla="*/ 2147483646 w 221"/>
                  <a:gd name="T53" fmla="*/ 2147483646 h 269"/>
                  <a:gd name="T54" fmla="*/ 2147483646 w 221"/>
                  <a:gd name="T55" fmla="*/ 2147483646 h 269"/>
                  <a:gd name="T56" fmla="*/ 2147483646 w 221"/>
                  <a:gd name="T57" fmla="*/ 2147483646 h 269"/>
                  <a:gd name="T58" fmla="*/ 2147483646 w 221"/>
                  <a:gd name="T59" fmla="*/ 2147483646 h 269"/>
                  <a:gd name="T60" fmla="*/ 2147483646 w 221"/>
                  <a:gd name="T61" fmla="*/ 2147483646 h 269"/>
                  <a:gd name="T62" fmla="*/ 2147483646 w 221"/>
                  <a:gd name="T63" fmla="*/ 2147483646 h 269"/>
                  <a:gd name="T64" fmla="*/ 2147483646 w 221"/>
                  <a:gd name="T65" fmla="*/ 2147483646 h 269"/>
                  <a:gd name="T66" fmla="*/ 2147483646 w 221"/>
                  <a:gd name="T67" fmla="*/ 2147483646 h 269"/>
                  <a:gd name="T68" fmla="*/ 2147483646 w 221"/>
                  <a:gd name="T69" fmla="*/ 2147483646 h 269"/>
                  <a:gd name="T70" fmla="*/ 2147483646 w 221"/>
                  <a:gd name="T71" fmla="*/ 2147483646 h 269"/>
                  <a:gd name="T72" fmla="*/ 2147483646 w 221"/>
                  <a:gd name="T73" fmla="*/ 2147483646 h 269"/>
                  <a:gd name="T74" fmla="*/ 2147483646 w 221"/>
                  <a:gd name="T75" fmla="*/ 2147483646 h 269"/>
                  <a:gd name="T76" fmla="*/ 2147483646 w 221"/>
                  <a:gd name="T77" fmla="*/ 2147483646 h 269"/>
                  <a:gd name="T78" fmla="*/ 2147483646 w 221"/>
                  <a:gd name="T79" fmla="*/ 2147483646 h 269"/>
                  <a:gd name="T80" fmla="*/ 2147483646 w 221"/>
                  <a:gd name="T81" fmla="*/ 2147483646 h 269"/>
                  <a:gd name="T82" fmla="*/ 2147483646 w 221"/>
                  <a:gd name="T83" fmla="*/ 2147483646 h 269"/>
                  <a:gd name="T84" fmla="*/ 2147483646 w 221"/>
                  <a:gd name="T85" fmla="*/ 2147483646 h 269"/>
                  <a:gd name="T86" fmla="*/ 2147483646 w 221"/>
                  <a:gd name="T87" fmla="*/ 2147483646 h 269"/>
                  <a:gd name="T88" fmla="*/ 2147483646 w 221"/>
                  <a:gd name="T89" fmla="*/ 2147483646 h 269"/>
                  <a:gd name="T90" fmla="*/ 2147483646 w 221"/>
                  <a:gd name="T91" fmla="*/ 2147483646 h 269"/>
                  <a:gd name="T92" fmla="*/ 2147483646 w 221"/>
                  <a:gd name="T93" fmla="*/ 2147483646 h 269"/>
                  <a:gd name="T94" fmla="*/ 2147483646 w 221"/>
                  <a:gd name="T95" fmla="*/ 2147483646 h 269"/>
                  <a:gd name="T96" fmla="*/ 2147483646 w 221"/>
                  <a:gd name="T97" fmla="*/ 2147483646 h 269"/>
                  <a:gd name="T98" fmla="*/ 2147483646 w 221"/>
                  <a:gd name="T99" fmla="*/ 2147483646 h 269"/>
                  <a:gd name="T100" fmla="*/ 2147483646 w 221"/>
                  <a:gd name="T101" fmla="*/ 2147483646 h 269"/>
                  <a:gd name="T102" fmla="*/ 2147483646 w 221"/>
                  <a:gd name="T103" fmla="*/ 0 h 269"/>
                  <a:gd name="T104" fmla="*/ 2147483646 w 221"/>
                  <a:gd name="T105" fmla="*/ 2147483646 h 269"/>
                  <a:gd name="T106" fmla="*/ 2147483646 w 221"/>
                  <a:gd name="T107" fmla="*/ 2147483646 h 269"/>
                  <a:gd name="T108" fmla="*/ 2147483646 w 221"/>
                  <a:gd name="T109" fmla="*/ 2147483646 h 269"/>
                  <a:gd name="T110" fmla="*/ 2147483646 w 221"/>
                  <a:gd name="T111" fmla="*/ 2147483646 h 269"/>
                  <a:gd name="T112" fmla="*/ 2147483646 w 221"/>
                  <a:gd name="T113" fmla="*/ 0 h 2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1" h="269">
                    <a:moveTo>
                      <a:pt x="54" y="259"/>
                    </a:moveTo>
                    <a:cubicBezTo>
                      <a:pt x="54" y="259"/>
                      <a:pt x="53" y="259"/>
                      <a:pt x="53" y="260"/>
                    </a:cubicBezTo>
                    <a:cubicBezTo>
                      <a:pt x="52" y="261"/>
                      <a:pt x="52" y="262"/>
                      <a:pt x="53" y="262"/>
                    </a:cubicBezTo>
                    <a:cubicBezTo>
                      <a:pt x="57" y="265"/>
                      <a:pt x="60" y="267"/>
                      <a:pt x="64" y="269"/>
                    </a:cubicBezTo>
                    <a:cubicBezTo>
                      <a:pt x="66" y="268"/>
                      <a:pt x="68" y="268"/>
                      <a:pt x="70" y="267"/>
                    </a:cubicBezTo>
                    <a:cubicBezTo>
                      <a:pt x="65" y="265"/>
                      <a:pt x="60" y="262"/>
                      <a:pt x="55" y="259"/>
                    </a:cubicBezTo>
                    <a:cubicBezTo>
                      <a:pt x="55" y="259"/>
                      <a:pt x="55" y="259"/>
                      <a:pt x="54" y="259"/>
                    </a:cubicBezTo>
                    <a:moveTo>
                      <a:pt x="26" y="231"/>
                    </a:moveTo>
                    <a:cubicBezTo>
                      <a:pt x="25" y="231"/>
                      <a:pt x="25" y="231"/>
                      <a:pt x="24" y="232"/>
                    </a:cubicBezTo>
                    <a:cubicBezTo>
                      <a:pt x="24" y="232"/>
                      <a:pt x="23" y="233"/>
                      <a:pt x="24" y="234"/>
                    </a:cubicBezTo>
                    <a:cubicBezTo>
                      <a:pt x="28" y="240"/>
                      <a:pt x="32" y="245"/>
                      <a:pt x="37" y="250"/>
                    </a:cubicBezTo>
                    <a:cubicBezTo>
                      <a:pt x="38" y="250"/>
                      <a:pt x="38" y="250"/>
                      <a:pt x="39" y="250"/>
                    </a:cubicBezTo>
                    <a:cubicBezTo>
                      <a:pt x="39" y="250"/>
                      <a:pt x="40" y="250"/>
                      <a:pt x="40" y="250"/>
                    </a:cubicBezTo>
                    <a:cubicBezTo>
                      <a:pt x="41" y="249"/>
                      <a:pt x="41" y="248"/>
                      <a:pt x="40" y="247"/>
                    </a:cubicBezTo>
                    <a:cubicBezTo>
                      <a:pt x="35" y="242"/>
                      <a:pt x="31" y="237"/>
                      <a:pt x="27" y="232"/>
                    </a:cubicBezTo>
                    <a:cubicBezTo>
                      <a:pt x="27" y="231"/>
                      <a:pt x="26" y="231"/>
                      <a:pt x="26" y="231"/>
                    </a:cubicBezTo>
                    <a:moveTo>
                      <a:pt x="8" y="195"/>
                    </a:moveTo>
                    <a:cubicBezTo>
                      <a:pt x="8" y="195"/>
                      <a:pt x="8" y="195"/>
                      <a:pt x="7" y="196"/>
                    </a:cubicBezTo>
                    <a:cubicBezTo>
                      <a:pt x="6" y="196"/>
                      <a:pt x="6" y="197"/>
                      <a:pt x="6" y="198"/>
                    </a:cubicBezTo>
                    <a:cubicBezTo>
                      <a:pt x="8" y="205"/>
                      <a:pt x="11" y="211"/>
                      <a:pt x="14" y="217"/>
                    </a:cubicBezTo>
                    <a:cubicBezTo>
                      <a:pt x="14" y="218"/>
                      <a:pt x="15" y="218"/>
                      <a:pt x="15" y="218"/>
                    </a:cubicBezTo>
                    <a:cubicBezTo>
                      <a:pt x="16" y="218"/>
                      <a:pt x="16" y="218"/>
                      <a:pt x="16" y="218"/>
                    </a:cubicBezTo>
                    <a:cubicBezTo>
                      <a:pt x="17" y="217"/>
                      <a:pt x="18" y="216"/>
                      <a:pt x="17" y="215"/>
                    </a:cubicBezTo>
                    <a:cubicBezTo>
                      <a:pt x="14" y="209"/>
                      <a:pt x="12" y="203"/>
                      <a:pt x="10" y="197"/>
                    </a:cubicBezTo>
                    <a:cubicBezTo>
                      <a:pt x="10" y="196"/>
                      <a:pt x="9" y="195"/>
                      <a:pt x="8" y="195"/>
                    </a:cubicBezTo>
                    <a:moveTo>
                      <a:pt x="2" y="156"/>
                    </a:moveTo>
                    <a:cubicBezTo>
                      <a:pt x="2" y="156"/>
                      <a:pt x="2" y="156"/>
                      <a:pt x="2" y="156"/>
                    </a:cubicBezTo>
                    <a:cubicBezTo>
                      <a:pt x="1" y="156"/>
                      <a:pt x="0" y="157"/>
                      <a:pt x="0" y="158"/>
                    </a:cubicBezTo>
                    <a:cubicBezTo>
                      <a:pt x="0" y="165"/>
                      <a:pt x="1" y="172"/>
                      <a:pt x="2" y="178"/>
                    </a:cubicBezTo>
                    <a:cubicBezTo>
                      <a:pt x="2" y="179"/>
                      <a:pt x="3" y="180"/>
                      <a:pt x="4" y="180"/>
                    </a:cubicBezTo>
                    <a:cubicBezTo>
                      <a:pt x="4" y="180"/>
                      <a:pt x="4" y="180"/>
                      <a:pt x="4" y="180"/>
                    </a:cubicBezTo>
                    <a:cubicBezTo>
                      <a:pt x="5" y="180"/>
                      <a:pt x="6" y="179"/>
                      <a:pt x="6" y="178"/>
                    </a:cubicBezTo>
                    <a:cubicBezTo>
                      <a:pt x="5" y="171"/>
                      <a:pt x="4" y="165"/>
                      <a:pt x="4" y="158"/>
                    </a:cubicBezTo>
                    <a:cubicBezTo>
                      <a:pt x="4" y="157"/>
                      <a:pt x="3" y="156"/>
                      <a:pt x="2" y="156"/>
                    </a:cubicBezTo>
                    <a:moveTo>
                      <a:pt x="6" y="116"/>
                    </a:moveTo>
                    <a:cubicBezTo>
                      <a:pt x="6" y="116"/>
                      <a:pt x="5" y="117"/>
                      <a:pt x="4" y="118"/>
                    </a:cubicBezTo>
                    <a:cubicBezTo>
                      <a:pt x="3" y="125"/>
                      <a:pt x="2" y="131"/>
                      <a:pt x="1" y="138"/>
                    </a:cubicBezTo>
                    <a:cubicBezTo>
                      <a:pt x="1" y="139"/>
                      <a:pt x="2" y="140"/>
                      <a:pt x="3" y="140"/>
                    </a:cubicBezTo>
                    <a:cubicBezTo>
                      <a:pt x="3" y="140"/>
                      <a:pt x="3" y="140"/>
                      <a:pt x="3" y="140"/>
                    </a:cubicBezTo>
                    <a:cubicBezTo>
                      <a:pt x="4" y="140"/>
                      <a:pt x="5" y="139"/>
                      <a:pt x="5" y="138"/>
                    </a:cubicBezTo>
                    <a:cubicBezTo>
                      <a:pt x="6" y="132"/>
                      <a:pt x="7" y="125"/>
                      <a:pt x="8" y="119"/>
                    </a:cubicBezTo>
                    <a:cubicBezTo>
                      <a:pt x="9" y="118"/>
                      <a:pt x="8" y="117"/>
                      <a:pt x="7" y="116"/>
                    </a:cubicBezTo>
                    <a:cubicBezTo>
                      <a:pt x="7" y="116"/>
                      <a:pt x="7" y="116"/>
                      <a:pt x="6" y="116"/>
                    </a:cubicBezTo>
                    <a:moveTo>
                      <a:pt x="20" y="79"/>
                    </a:moveTo>
                    <a:cubicBezTo>
                      <a:pt x="19" y="79"/>
                      <a:pt x="19" y="79"/>
                      <a:pt x="18" y="80"/>
                    </a:cubicBezTo>
                    <a:cubicBezTo>
                      <a:pt x="18" y="80"/>
                      <a:pt x="18" y="80"/>
                      <a:pt x="18" y="80"/>
                    </a:cubicBezTo>
                    <a:cubicBezTo>
                      <a:pt x="15" y="86"/>
                      <a:pt x="13" y="92"/>
                      <a:pt x="10" y="99"/>
                    </a:cubicBezTo>
                    <a:cubicBezTo>
                      <a:pt x="10" y="100"/>
                      <a:pt x="11" y="101"/>
                      <a:pt x="12" y="101"/>
                    </a:cubicBezTo>
                    <a:cubicBezTo>
                      <a:pt x="12" y="101"/>
                      <a:pt x="12" y="101"/>
                      <a:pt x="12" y="101"/>
                    </a:cubicBezTo>
                    <a:cubicBezTo>
                      <a:pt x="13" y="101"/>
                      <a:pt x="14" y="101"/>
                      <a:pt x="14" y="100"/>
                    </a:cubicBezTo>
                    <a:cubicBezTo>
                      <a:pt x="16" y="94"/>
                      <a:pt x="19" y="88"/>
                      <a:pt x="22" y="82"/>
                    </a:cubicBezTo>
                    <a:cubicBezTo>
                      <a:pt x="23" y="81"/>
                      <a:pt x="22" y="80"/>
                      <a:pt x="21" y="79"/>
                    </a:cubicBezTo>
                    <a:cubicBezTo>
                      <a:pt x="21" y="79"/>
                      <a:pt x="21" y="79"/>
                      <a:pt x="20" y="79"/>
                    </a:cubicBezTo>
                    <a:moveTo>
                      <a:pt x="42" y="45"/>
                    </a:moveTo>
                    <a:cubicBezTo>
                      <a:pt x="41" y="45"/>
                      <a:pt x="41" y="46"/>
                      <a:pt x="40" y="46"/>
                    </a:cubicBezTo>
                    <a:cubicBezTo>
                      <a:pt x="37" y="50"/>
                      <a:pt x="34" y="54"/>
                      <a:pt x="32" y="58"/>
                    </a:cubicBezTo>
                    <a:cubicBezTo>
                      <a:pt x="30" y="59"/>
                      <a:pt x="29" y="61"/>
                      <a:pt x="29" y="63"/>
                    </a:cubicBezTo>
                    <a:cubicBezTo>
                      <a:pt x="28" y="63"/>
                      <a:pt x="28" y="65"/>
                      <a:pt x="29" y="65"/>
                    </a:cubicBezTo>
                    <a:cubicBezTo>
                      <a:pt x="29" y="65"/>
                      <a:pt x="30" y="66"/>
                      <a:pt x="30" y="66"/>
                    </a:cubicBezTo>
                    <a:cubicBezTo>
                      <a:pt x="31" y="66"/>
                      <a:pt x="31" y="65"/>
                      <a:pt x="32" y="65"/>
                    </a:cubicBezTo>
                    <a:cubicBezTo>
                      <a:pt x="33" y="63"/>
                      <a:pt x="34" y="62"/>
                      <a:pt x="35" y="60"/>
                    </a:cubicBezTo>
                    <a:cubicBezTo>
                      <a:pt x="38" y="56"/>
                      <a:pt x="41" y="52"/>
                      <a:pt x="43" y="49"/>
                    </a:cubicBezTo>
                    <a:cubicBezTo>
                      <a:pt x="44" y="48"/>
                      <a:pt x="44" y="47"/>
                      <a:pt x="43" y="46"/>
                    </a:cubicBezTo>
                    <a:cubicBezTo>
                      <a:pt x="43" y="46"/>
                      <a:pt x="42" y="45"/>
                      <a:pt x="42" y="45"/>
                    </a:cubicBezTo>
                    <a:moveTo>
                      <a:pt x="202" y="24"/>
                    </a:moveTo>
                    <a:cubicBezTo>
                      <a:pt x="202" y="24"/>
                      <a:pt x="201" y="24"/>
                      <a:pt x="201" y="25"/>
                    </a:cubicBezTo>
                    <a:cubicBezTo>
                      <a:pt x="200" y="26"/>
                      <a:pt x="200" y="27"/>
                      <a:pt x="201" y="27"/>
                    </a:cubicBezTo>
                    <a:cubicBezTo>
                      <a:pt x="211" y="34"/>
                      <a:pt x="217" y="39"/>
                      <a:pt x="217" y="39"/>
                    </a:cubicBezTo>
                    <a:cubicBezTo>
                      <a:pt x="218" y="39"/>
                      <a:pt x="218" y="39"/>
                      <a:pt x="219" y="39"/>
                    </a:cubicBezTo>
                    <a:cubicBezTo>
                      <a:pt x="219" y="39"/>
                      <a:pt x="220" y="39"/>
                      <a:pt x="220" y="39"/>
                    </a:cubicBezTo>
                    <a:cubicBezTo>
                      <a:pt x="221" y="38"/>
                      <a:pt x="221" y="37"/>
                      <a:pt x="220" y="36"/>
                    </a:cubicBezTo>
                    <a:cubicBezTo>
                      <a:pt x="220" y="36"/>
                      <a:pt x="220" y="36"/>
                      <a:pt x="220" y="36"/>
                    </a:cubicBezTo>
                    <a:cubicBezTo>
                      <a:pt x="220" y="36"/>
                      <a:pt x="214" y="31"/>
                      <a:pt x="203" y="24"/>
                    </a:cubicBezTo>
                    <a:cubicBezTo>
                      <a:pt x="203" y="24"/>
                      <a:pt x="203" y="24"/>
                      <a:pt x="202" y="24"/>
                    </a:cubicBezTo>
                    <a:moveTo>
                      <a:pt x="71" y="18"/>
                    </a:moveTo>
                    <a:cubicBezTo>
                      <a:pt x="70" y="18"/>
                      <a:pt x="70" y="18"/>
                      <a:pt x="70" y="18"/>
                    </a:cubicBezTo>
                    <a:cubicBezTo>
                      <a:pt x="64" y="22"/>
                      <a:pt x="59" y="26"/>
                      <a:pt x="54" y="31"/>
                    </a:cubicBezTo>
                    <a:cubicBezTo>
                      <a:pt x="53" y="32"/>
                      <a:pt x="53" y="33"/>
                      <a:pt x="54" y="34"/>
                    </a:cubicBezTo>
                    <a:cubicBezTo>
                      <a:pt x="54" y="34"/>
                      <a:pt x="55" y="35"/>
                      <a:pt x="55" y="35"/>
                    </a:cubicBezTo>
                    <a:cubicBezTo>
                      <a:pt x="56" y="35"/>
                      <a:pt x="56" y="34"/>
                      <a:pt x="57" y="34"/>
                    </a:cubicBezTo>
                    <a:cubicBezTo>
                      <a:pt x="62" y="29"/>
                      <a:pt x="67" y="25"/>
                      <a:pt x="72" y="22"/>
                    </a:cubicBezTo>
                    <a:cubicBezTo>
                      <a:pt x="73" y="21"/>
                      <a:pt x="73" y="20"/>
                      <a:pt x="73" y="19"/>
                    </a:cubicBezTo>
                    <a:cubicBezTo>
                      <a:pt x="72" y="18"/>
                      <a:pt x="72" y="18"/>
                      <a:pt x="71" y="18"/>
                    </a:cubicBezTo>
                    <a:moveTo>
                      <a:pt x="166" y="6"/>
                    </a:moveTo>
                    <a:cubicBezTo>
                      <a:pt x="166" y="6"/>
                      <a:pt x="165" y="7"/>
                      <a:pt x="164" y="8"/>
                    </a:cubicBezTo>
                    <a:cubicBezTo>
                      <a:pt x="164" y="9"/>
                      <a:pt x="165" y="10"/>
                      <a:pt x="166" y="10"/>
                    </a:cubicBezTo>
                    <a:cubicBezTo>
                      <a:pt x="172" y="13"/>
                      <a:pt x="178" y="15"/>
                      <a:pt x="184" y="18"/>
                    </a:cubicBezTo>
                    <a:cubicBezTo>
                      <a:pt x="185" y="18"/>
                      <a:pt x="185" y="18"/>
                      <a:pt x="185" y="18"/>
                    </a:cubicBezTo>
                    <a:cubicBezTo>
                      <a:pt x="186" y="18"/>
                      <a:pt x="186" y="18"/>
                      <a:pt x="187" y="17"/>
                    </a:cubicBezTo>
                    <a:cubicBezTo>
                      <a:pt x="187" y="16"/>
                      <a:pt x="187" y="15"/>
                      <a:pt x="186" y="14"/>
                    </a:cubicBezTo>
                    <a:cubicBezTo>
                      <a:pt x="180" y="11"/>
                      <a:pt x="174" y="9"/>
                      <a:pt x="167" y="7"/>
                    </a:cubicBezTo>
                    <a:cubicBezTo>
                      <a:pt x="167" y="6"/>
                      <a:pt x="167" y="6"/>
                      <a:pt x="166" y="6"/>
                    </a:cubicBezTo>
                    <a:moveTo>
                      <a:pt x="107" y="2"/>
                    </a:moveTo>
                    <a:cubicBezTo>
                      <a:pt x="107" y="2"/>
                      <a:pt x="107" y="2"/>
                      <a:pt x="107" y="2"/>
                    </a:cubicBezTo>
                    <a:cubicBezTo>
                      <a:pt x="107" y="2"/>
                      <a:pt x="107" y="2"/>
                      <a:pt x="107" y="2"/>
                    </a:cubicBezTo>
                    <a:cubicBezTo>
                      <a:pt x="100" y="4"/>
                      <a:pt x="94" y="6"/>
                      <a:pt x="87" y="8"/>
                    </a:cubicBezTo>
                    <a:cubicBezTo>
                      <a:pt x="86" y="9"/>
                      <a:pt x="86" y="10"/>
                      <a:pt x="86" y="11"/>
                    </a:cubicBezTo>
                    <a:cubicBezTo>
                      <a:pt x="87" y="12"/>
                      <a:pt x="88" y="12"/>
                      <a:pt x="88" y="12"/>
                    </a:cubicBezTo>
                    <a:cubicBezTo>
                      <a:pt x="89" y="12"/>
                      <a:pt x="89" y="12"/>
                      <a:pt x="89" y="12"/>
                    </a:cubicBezTo>
                    <a:cubicBezTo>
                      <a:pt x="95" y="9"/>
                      <a:pt x="102" y="7"/>
                      <a:pt x="108" y="6"/>
                    </a:cubicBezTo>
                    <a:cubicBezTo>
                      <a:pt x="109" y="6"/>
                      <a:pt x="109" y="5"/>
                      <a:pt x="109" y="4"/>
                    </a:cubicBezTo>
                    <a:cubicBezTo>
                      <a:pt x="109" y="3"/>
                      <a:pt x="108" y="2"/>
                      <a:pt x="107" y="2"/>
                    </a:cubicBezTo>
                    <a:moveTo>
                      <a:pt x="128" y="0"/>
                    </a:moveTo>
                    <a:cubicBezTo>
                      <a:pt x="127" y="0"/>
                      <a:pt x="127" y="0"/>
                      <a:pt x="127" y="0"/>
                    </a:cubicBezTo>
                    <a:cubicBezTo>
                      <a:pt x="126" y="0"/>
                      <a:pt x="125" y="1"/>
                      <a:pt x="125" y="2"/>
                    </a:cubicBezTo>
                    <a:cubicBezTo>
                      <a:pt x="125" y="3"/>
                      <a:pt x="126" y="4"/>
                      <a:pt x="127" y="4"/>
                    </a:cubicBezTo>
                    <a:cubicBezTo>
                      <a:pt x="127" y="4"/>
                      <a:pt x="127" y="4"/>
                      <a:pt x="127" y="4"/>
                    </a:cubicBezTo>
                    <a:cubicBezTo>
                      <a:pt x="128" y="4"/>
                      <a:pt x="128" y="4"/>
                      <a:pt x="128" y="4"/>
                    </a:cubicBezTo>
                    <a:cubicBezTo>
                      <a:pt x="128" y="4"/>
                      <a:pt x="128" y="4"/>
                      <a:pt x="128" y="4"/>
                    </a:cubicBezTo>
                    <a:cubicBezTo>
                      <a:pt x="135" y="4"/>
                      <a:pt x="141" y="5"/>
                      <a:pt x="147" y="6"/>
                    </a:cubicBezTo>
                    <a:cubicBezTo>
                      <a:pt x="147" y="6"/>
                      <a:pt x="147" y="6"/>
                      <a:pt x="147" y="6"/>
                    </a:cubicBezTo>
                    <a:cubicBezTo>
                      <a:pt x="148" y="6"/>
                      <a:pt x="149" y="5"/>
                      <a:pt x="149" y="4"/>
                    </a:cubicBezTo>
                    <a:cubicBezTo>
                      <a:pt x="149" y="3"/>
                      <a:pt x="148" y="2"/>
                      <a:pt x="147" y="2"/>
                    </a:cubicBezTo>
                    <a:cubicBezTo>
                      <a:pt x="141" y="1"/>
                      <a:pt x="135" y="0"/>
                      <a:pt x="128" y="0"/>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394"/>
              <p:cNvSpPr>
                <a:spLocks noEditPoints="1"/>
              </p:cNvSpPr>
              <p:nvPr/>
            </p:nvSpPr>
            <p:spPr bwMode="auto">
              <a:xfrm>
                <a:off x="5257800" y="7362825"/>
                <a:ext cx="476250" cy="63501"/>
              </a:xfrm>
              <a:custGeom>
                <a:avLst/>
                <a:gdLst>
                  <a:gd name="T0" fmla="*/ 2147483646 w 127"/>
                  <a:gd name="T1" fmla="*/ 2147483646 h 17"/>
                  <a:gd name="T2" fmla="*/ 2147483646 w 127"/>
                  <a:gd name="T3" fmla="*/ 2147483646 h 17"/>
                  <a:gd name="T4" fmla="*/ 2147483646 w 127"/>
                  <a:gd name="T5" fmla="*/ 2147483646 h 17"/>
                  <a:gd name="T6" fmla="*/ 2147483646 w 127"/>
                  <a:gd name="T7" fmla="*/ 2147483646 h 17"/>
                  <a:gd name="T8" fmla="*/ 2147483646 w 127"/>
                  <a:gd name="T9" fmla="*/ 2147483646 h 17"/>
                  <a:gd name="T10" fmla="*/ 2147483646 w 127"/>
                  <a:gd name="T11" fmla="*/ 2147483646 h 17"/>
                  <a:gd name="T12" fmla="*/ 2147483646 w 127"/>
                  <a:gd name="T13" fmla="*/ 2147483646 h 17"/>
                  <a:gd name="T14" fmla="*/ 2147483646 w 127"/>
                  <a:gd name="T15" fmla="*/ 2147483646 h 17"/>
                  <a:gd name="T16" fmla="*/ 2147483646 w 127"/>
                  <a:gd name="T17" fmla="*/ 2147483646 h 17"/>
                  <a:gd name="T18" fmla="*/ 2147483646 w 127"/>
                  <a:gd name="T19" fmla="*/ 2147483646 h 17"/>
                  <a:gd name="T20" fmla="*/ 2147483646 w 127"/>
                  <a:gd name="T21" fmla="*/ 2147483646 h 17"/>
                  <a:gd name="T22" fmla="*/ 2147483646 w 127"/>
                  <a:gd name="T23" fmla="*/ 2147483646 h 17"/>
                  <a:gd name="T24" fmla="*/ 2147483646 w 127"/>
                  <a:gd name="T25" fmla="*/ 2147483646 h 17"/>
                  <a:gd name="T26" fmla="*/ 2147483646 w 127"/>
                  <a:gd name="T27" fmla="*/ 2147483646 h 17"/>
                  <a:gd name="T28" fmla="*/ 2147483646 w 127"/>
                  <a:gd name="T29" fmla="*/ 2147483646 h 17"/>
                  <a:gd name="T30" fmla="*/ 2147483646 w 127"/>
                  <a:gd name="T31" fmla="*/ 2147483646 h 17"/>
                  <a:gd name="T32" fmla="*/ 2147483646 w 127"/>
                  <a:gd name="T33" fmla="*/ 2147483646 h 17"/>
                  <a:gd name="T34" fmla="*/ 2147483646 w 127"/>
                  <a:gd name="T35" fmla="*/ 2147483646 h 17"/>
                  <a:gd name="T36" fmla="*/ 2147483646 w 127"/>
                  <a:gd name="T37" fmla="*/ 2147483646 h 17"/>
                  <a:gd name="T38" fmla="*/ 0 w 127"/>
                  <a:gd name="T39" fmla="*/ 2147483646 h 17"/>
                  <a:gd name="T40" fmla="*/ 2147483646 w 127"/>
                  <a:gd name="T41" fmla="*/ 2147483646 h 17"/>
                  <a:gd name="T42" fmla="*/ 2147483646 w 127"/>
                  <a:gd name="T43" fmla="*/ 2147483646 h 17"/>
                  <a:gd name="T44" fmla="*/ 2147483646 w 127"/>
                  <a:gd name="T45" fmla="*/ 2147483646 h 17"/>
                  <a:gd name="T46" fmla="*/ 2147483646 w 127"/>
                  <a:gd name="T47" fmla="*/ 2147483646 h 17"/>
                  <a:gd name="T48" fmla="*/ 2147483646 w 127"/>
                  <a:gd name="T49" fmla="*/ 2147483646 h 17"/>
                  <a:gd name="T50" fmla="*/ 2147483646 w 127"/>
                  <a:gd name="T51" fmla="*/ 0 h 17"/>
                  <a:gd name="T52" fmla="*/ 2147483646 w 127"/>
                  <a:gd name="T53" fmla="*/ 0 h 17"/>
                  <a:gd name="T54" fmla="*/ 2147483646 w 127"/>
                  <a:gd name="T55" fmla="*/ 2147483646 h 17"/>
                  <a:gd name="T56" fmla="*/ 2147483646 w 127"/>
                  <a:gd name="T57" fmla="*/ 2147483646 h 17"/>
                  <a:gd name="T58" fmla="*/ 2147483646 w 127"/>
                  <a:gd name="T59" fmla="*/ 2147483646 h 17"/>
                  <a:gd name="T60" fmla="*/ 2147483646 w 127"/>
                  <a:gd name="T61" fmla="*/ 2147483646 h 17"/>
                  <a:gd name="T62" fmla="*/ 2147483646 w 127"/>
                  <a:gd name="T63" fmla="*/ 2147483646 h 17"/>
                  <a:gd name="T64" fmla="*/ 2147483646 w 127"/>
                  <a:gd name="T65" fmla="*/ 2147483646 h 17"/>
                  <a:gd name="T66" fmla="*/ 2147483646 w 127"/>
                  <a:gd name="T67" fmla="*/ 0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7" h="17">
                    <a:moveTo>
                      <a:pt x="86" y="11"/>
                    </a:moveTo>
                    <a:cubicBezTo>
                      <a:pt x="86" y="11"/>
                      <a:pt x="86" y="11"/>
                      <a:pt x="86" y="11"/>
                    </a:cubicBezTo>
                    <a:cubicBezTo>
                      <a:pt x="79" y="12"/>
                      <a:pt x="73" y="13"/>
                      <a:pt x="66" y="13"/>
                    </a:cubicBezTo>
                    <a:cubicBezTo>
                      <a:pt x="65" y="13"/>
                      <a:pt x="64" y="14"/>
                      <a:pt x="65" y="16"/>
                    </a:cubicBezTo>
                    <a:cubicBezTo>
                      <a:pt x="65" y="17"/>
                      <a:pt x="65" y="17"/>
                      <a:pt x="67" y="17"/>
                    </a:cubicBezTo>
                    <a:cubicBezTo>
                      <a:pt x="67" y="17"/>
                      <a:pt x="67" y="17"/>
                      <a:pt x="67" y="17"/>
                    </a:cubicBezTo>
                    <a:cubicBezTo>
                      <a:pt x="73" y="17"/>
                      <a:pt x="80" y="16"/>
                      <a:pt x="87" y="15"/>
                    </a:cubicBezTo>
                    <a:cubicBezTo>
                      <a:pt x="88" y="15"/>
                      <a:pt x="89" y="14"/>
                      <a:pt x="88" y="13"/>
                    </a:cubicBezTo>
                    <a:cubicBezTo>
                      <a:pt x="88" y="12"/>
                      <a:pt x="87" y="11"/>
                      <a:pt x="86" y="11"/>
                    </a:cubicBezTo>
                    <a:moveTo>
                      <a:pt x="27" y="10"/>
                    </a:moveTo>
                    <a:cubicBezTo>
                      <a:pt x="26" y="10"/>
                      <a:pt x="25" y="11"/>
                      <a:pt x="25" y="12"/>
                    </a:cubicBezTo>
                    <a:cubicBezTo>
                      <a:pt x="25" y="13"/>
                      <a:pt x="25" y="14"/>
                      <a:pt x="26" y="14"/>
                    </a:cubicBezTo>
                    <a:cubicBezTo>
                      <a:pt x="33" y="16"/>
                      <a:pt x="39" y="17"/>
                      <a:pt x="46" y="17"/>
                    </a:cubicBezTo>
                    <a:cubicBezTo>
                      <a:pt x="47" y="17"/>
                      <a:pt x="47" y="17"/>
                      <a:pt x="47" y="17"/>
                    </a:cubicBezTo>
                    <a:cubicBezTo>
                      <a:pt x="48" y="17"/>
                      <a:pt x="48" y="17"/>
                      <a:pt x="49" y="15"/>
                    </a:cubicBezTo>
                    <a:cubicBezTo>
                      <a:pt x="49" y="14"/>
                      <a:pt x="48" y="13"/>
                      <a:pt x="47" y="13"/>
                    </a:cubicBezTo>
                    <a:cubicBezTo>
                      <a:pt x="40" y="13"/>
                      <a:pt x="33" y="12"/>
                      <a:pt x="27" y="10"/>
                    </a:cubicBezTo>
                    <a:cubicBezTo>
                      <a:pt x="27" y="10"/>
                      <a:pt x="27" y="10"/>
                      <a:pt x="27" y="10"/>
                    </a:cubicBezTo>
                    <a:moveTo>
                      <a:pt x="6" y="3"/>
                    </a:moveTo>
                    <a:cubicBezTo>
                      <a:pt x="4" y="4"/>
                      <a:pt x="2" y="4"/>
                      <a:pt x="0" y="5"/>
                    </a:cubicBezTo>
                    <a:cubicBezTo>
                      <a:pt x="2" y="6"/>
                      <a:pt x="5" y="7"/>
                      <a:pt x="7" y="8"/>
                    </a:cubicBezTo>
                    <a:cubicBezTo>
                      <a:pt x="8" y="8"/>
                      <a:pt x="8" y="8"/>
                      <a:pt x="8" y="8"/>
                    </a:cubicBezTo>
                    <a:cubicBezTo>
                      <a:pt x="9" y="8"/>
                      <a:pt x="9" y="8"/>
                      <a:pt x="10" y="7"/>
                    </a:cubicBezTo>
                    <a:cubicBezTo>
                      <a:pt x="10" y="6"/>
                      <a:pt x="10" y="5"/>
                      <a:pt x="9" y="4"/>
                    </a:cubicBezTo>
                    <a:cubicBezTo>
                      <a:pt x="8" y="4"/>
                      <a:pt x="7" y="4"/>
                      <a:pt x="6" y="3"/>
                    </a:cubicBezTo>
                    <a:moveTo>
                      <a:pt x="125" y="0"/>
                    </a:moveTo>
                    <a:cubicBezTo>
                      <a:pt x="125" y="0"/>
                      <a:pt x="124" y="0"/>
                      <a:pt x="124" y="0"/>
                    </a:cubicBezTo>
                    <a:cubicBezTo>
                      <a:pt x="118" y="3"/>
                      <a:pt x="111" y="5"/>
                      <a:pt x="105" y="6"/>
                    </a:cubicBezTo>
                    <a:cubicBezTo>
                      <a:pt x="104" y="7"/>
                      <a:pt x="104" y="8"/>
                      <a:pt x="104" y="9"/>
                    </a:cubicBezTo>
                    <a:cubicBezTo>
                      <a:pt x="104" y="10"/>
                      <a:pt x="105" y="10"/>
                      <a:pt x="106" y="10"/>
                    </a:cubicBezTo>
                    <a:cubicBezTo>
                      <a:pt x="106" y="10"/>
                      <a:pt x="106" y="10"/>
                      <a:pt x="106" y="10"/>
                    </a:cubicBezTo>
                    <a:cubicBezTo>
                      <a:pt x="113" y="8"/>
                      <a:pt x="119" y="6"/>
                      <a:pt x="126" y="4"/>
                    </a:cubicBezTo>
                    <a:cubicBezTo>
                      <a:pt x="127" y="3"/>
                      <a:pt x="127" y="2"/>
                      <a:pt x="127" y="1"/>
                    </a:cubicBezTo>
                    <a:cubicBezTo>
                      <a:pt x="126" y="0"/>
                      <a:pt x="126" y="0"/>
                      <a:pt x="125" y="0"/>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grpSp>
        <p:nvGrpSpPr>
          <p:cNvPr id="47" name="组合 46"/>
          <p:cNvGrpSpPr/>
          <p:nvPr/>
        </p:nvGrpSpPr>
        <p:grpSpPr>
          <a:xfrm>
            <a:off x="3394076" y="5172075"/>
            <a:ext cx="4856162" cy="731838"/>
            <a:chOff x="3394076" y="5172075"/>
            <a:chExt cx="4856162" cy="731838"/>
          </a:xfrm>
        </p:grpSpPr>
        <p:sp>
          <p:nvSpPr>
            <p:cNvPr id="18" name="Line 13"/>
            <p:cNvSpPr>
              <a:spLocks noChangeShapeType="1"/>
            </p:cNvSpPr>
            <p:nvPr>
              <p:custDataLst>
                <p:tags r:id="rId11"/>
              </p:custDataLst>
            </p:nvPr>
          </p:nvSpPr>
          <p:spPr bwMode="auto">
            <a:xfrm>
              <a:off x="4073526" y="5505450"/>
              <a:ext cx="709613"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AutoShape 14"/>
            <p:cNvSpPr>
              <a:spLocks noChangeArrowheads="1"/>
            </p:cNvSpPr>
            <p:nvPr>
              <p:custDataLst>
                <p:tags r:id="rId12"/>
              </p:custDataLst>
            </p:nvPr>
          </p:nvSpPr>
          <p:spPr bwMode="auto">
            <a:xfrm>
              <a:off x="4783138" y="5287964"/>
              <a:ext cx="3467100" cy="447675"/>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a:solidFill>
                    <a:srgbClr val="B57103"/>
                  </a:solidFill>
                  <a:latin typeface="幼圆" panose="02010509060101010101" pitchFamily="49" charset="-122"/>
                  <a:ea typeface="幼圆" panose="02010509060101010101" pitchFamily="49" charset="-122"/>
                </a:rPr>
                <a:t>用户可以在投影仪演示</a:t>
              </a:r>
              <a:endParaRPr lang="zh-CN" altLang="en-US" sz="2000" dirty="0">
                <a:solidFill>
                  <a:srgbClr val="B57103"/>
                </a:solidFill>
                <a:latin typeface="幼圆" panose="02010509060101010101" pitchFamily="49" charset="-122"/>
                <a:ea typeface="幼圆" panose="02010509060101010101" pitchFamily="49" charset="-122"/>
              </a:endParaRPr>
            </a:p>
          </p:txBody>
        </p:sp>
        <p:grpSp>
          <p:nvGrpSpPr>
            <p:cNvPr id="33" name="组合 493"/>
            <p:cNvGrpSpPr/>
            <p:nvPr>
              <p:custDataLst>
                <p:tags r:id="rId13"/>
              </p:custDataLst>
            </p:nvPr>
          </p:nvGrpSpPr>
          <p:grpSpPr bwMode="auto">
            <a:xfrm>
              <a:off x="3394076" y="5172075"/>
              <a:ext cx="581025" cy="731838"/>
              <a:chOff x="6454777" y="6175370"/>
              <a:chExt cx="1146176" cy="1446212"/>
            </a:xfrm>
          </p:grpSpPr>
          <p:sp>
            <p:nvSpPr>
              <p:cNvPr id="34" name="Freeform 409"/>
              <p:cNvSpPr>
                <a:spLocks noEditPoints="1"/>
              </p:cNvSpPr>
              <p:nvPr/>
            </p:nvSpPr>
            <p:spPr bwMode="auto">
              <a:xfrm>
                <a:off x="6467475" y="6194421"/>
                <a:ext cx="1133476" cy="1427161"/>
              </a:xfrm>
              <a:custGeom>
                <a:avLst/>
                <a:gdLst>
                  <a:gd name="T0" fmla="*/ 2147483646 w 302"/>
                  <a:gd name="T1" fmla="*/ 2147483646 h 379"/>
                  <a:gd name="T2" fmla="*/ 2147483646 w 302"/>
                  <a:gd name="T3" fmla="*/ 2147483646 h 379"/>
                  <a:gd name="T4" fmla="*/ 2147483646 w 302"/>
                  <a:gd name="T5" fmla="*/ 2147483646 h 379"/>
                  <a:gd name="T6" fmla="*/ 2147483646 w 302"/>
                  <a:gd name="T7" fmla="*/ 2147483646 h 379"/>
                  <a:gd name="T8" fmla="*/ 2147483646 w 302"/>
                  <a:gd name="T9" fmla="*/ 2147483646 h 379"/>
                  <a:gd name="T10" fmla="*/ 2147483646 w 302"/>
                  <a:gd name="T11" fmla="*/ 2147483646 h 379"/>
                  <a:gd name="T12" fmla="*/ 2147483646 w 302"/>
                  <a:gd name="T13" fmla="*/ 2147483646 h 379"/>
                  <a:gd name="T14" fmla="*/ 2147483646 w 302"/>
                  <a:gd name="T15" fmla="*/ 2147483646 h 379"/>
                  <a:gd name="T16" fmla="*/ 2147483646 w 302"/>
                  <a:gd name="T17" fmla="*/ 2147483646 h 379"/>
                  <a:gd name="T18" fmla="*/ 2147483646 w 302"/>
                  <a:gd name="T19" fmla="*/ 2147483646 h 379"/>
                  <a:gd name="T20" fmla="*/ 2147483646 w 302"/>
                  <a:gd name="T21" fmla="*/ 2147483646 h 379"/>
                  <a:gd name="T22" fmla="*/ 2147483646 w 302"/>
                  <a:gd name="T23" fmla="*/ 2147483646 h 3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2" h="379">
                    <a:moveTo>
                      <a:pt x="106" y="6"/>
                    </a:moveTo>
                    <a:cubicBezTo>
                      <a:pt x="55" y="10"/>
                      <a:pt x="34" y="55"/>
                      <a:pt x="28" y="106"/>
                    </a:cubicBezTo>
                    <a:cubicBezTo>
                      <a:pt x="19" y="175"/>
                      <a:pt x="0" y="338"/>
                      <a:pt x="86" y="367"/>
                    </a:cubicBezTo>
                    <a:cubicBezTo>
                      <a:pt x="123" y="379"/>
                      <a:pt x="171" y="358"/>
                      <a:pt x="203" y="340"/>
                    </a:cubicBezTo>
                    <a:cubicBezTo>
                      <a:pt x="252" y="312"/>
                      <a:pt x="302" y="257"/>
                      <a:pt x="302" y="196"/>
                    </a:cubicBezTo>
                    <a:cubicBezTo>
                      <a:pt x="302" y="62"/>
                      <a:pt x="175" y="0"/>
                      <a:pt x="106" y="6"/>
                    </a:cubicBezTo>
                    <a:moveTo>
                      <a:pt x="220" y="200"/>
                    </a:moveTo>
                    <a:cubicBezTo>
                      <a:pt x="216" y="227"/>
                      <a:pt x="190" y="248"/>
                      <a:pt x="165" y="257"/>
                    </a:cubicBezTo>
                    <a:cubicBezTo>
                      <a:pt x="150" y="263"/>
                      <a:pt x="127" y="269"/>
                      <a:pt x="112" y="261"/>
                    </a:cubicBezTo>
                    <a:cubicBezTo>
                      <a:pt x="75" y="242"/>
                      <a:pt x="95" y="171"/>
                      <a:pt x="104" y="141"/>
                    </a:cubicBezTo>
                    <a:cubicBezTo>
                      <a:pt x="110" y="118"/>
                      <a:pt x="123" y="100"/>
                      <a:pt x="146" y="101"/>
                    </a:cubicBezTo>
                    <a:cubicBezTo>
                      <a:pt x="177" y="104"/>
                      <a:pt x="229" y="140"/>
                      <a:pt x="220" y="200"/>
                    </a:cubicBezTo>
                  </a:path>
                </a:pathLst>
              </a:custGeom>
              <a:solidFill>
                <a:srgbClr val="FDCA7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411"/>
              <p:cNvSpPr>
                <a:spLocks noEditPoints="1"/>
              </p:cNvSpPr>
              <p:nvPr/>
            </p:nvSpPr>
            <p:spPr bwMode="auto">
              <a:xfrm>
                <a:off x="6594479" y="7234235"/>
                <a:ext cx="901701" cy="354013"/>
              </a:xfrm>
              <a:custGeom>
                <a:avLst/>
                <a:gdLst>
                  <a:gd name="T0" fmla="*/ 2147483646 w 240"/>
                  <a:gd name="T1" fmla="*/ 2147483646 h 94"/>
                  <a:gd name="T2" fmla="*/ 2147483646 w 240"/>
                  <a:gd name="T3" fmla="*/ 2147483646 h 94"/>
                  <a:gd name="T4" fmla="*/ 2147483646 w 240"/>
                  <a:gd name="T5" fmla="*/ 2147483646 h 94"/>
                  <a:gd name="T6" fmla="*/ 2147483646 w 240"/>
                  <a:gd name="T7" fmla="*/ 2147483646 h 94"/>
                  <a:gd name="T8" fmla="*/ 2147483646 w 240"/>
                  <a:gd name="T9" fmla="*/ 2147483646 h 94"/>
                  <a:gd name="T10" fmla="*/ 2147483646 w 240"/>
                  <a:gd name="T11" fmla="*/ 2147483646 h 94"/>
                  <a:gd name="T12" fmla="*/ 2147483646 w 240"/>
                  <a:gd name="T13" fmla="*/ 2147483646 h 94"/>
                  <a:gd name="T14" fmla="*/ 2147483646 w 240"/>
                  <a:gd name="T15" fmla="*/ 2147483646 h 94"/>
                  <a:gd name="T16" fmla="*/ 2147483646 w 240"/>
                  <a:gd name="T17" fmla="*/ 2147483646 h 94"/>
                  <a:gd name="T18" fmla="*/ 2147483646 w 240"/>
                  <a:gd name="T19" fmla="*/ 2147483646 h 94"/>
                  <a:gd name="T20" fmla="*/ 2147483646 w 240"/>
                  <a:gd name="T21" fmla="*/ 2147483646 h 94"/>
                  <a:gd name="T22" fmla="*/ 2147483646 w 240"/>
                  <a:gd name="T23" fmla="*/ 2147483646 h 94"/>
                  <a:gd name="T24" fmla="*/ 2147483646 w 240"/>
                  <a:gd name="T25" fmla="*/ 2147483646 h 94"/>
                  <a:gd name="T26" fmla="*/ 2147483646 w 240"/>
                  <a:gd name="T27" fmla="*/ 2147483646 h 94"/>
                  <a:gd name="T28" fmla="*/ 2147483646 w 240"/>
                  <a:gd name="T29" fmla="*/ 2147483646 h 94"/>
                  <a:gd name="T30" fmla="*/ 2147483646 w 240"/>
                  <a:gd name="T31" fmla="*/ 2147483646 h 94"/>
                  <a:gd name="T32" fmla="*/ 2147483646 w 240"/>
                  <a:gd name="T33" fmla="*/ 2147483646 h 94"/>
                  <a:gd name="T34" fmla="*/ 2147483646 w 240"/>
                  <a:gd name="T35" fmla="*/ 2147483646 h 94"/>
                  <a:gd name="T36" fmla="*/ 2147483646 w 240"/>
                  <a:gd name="T37" fmla="*/ 2147483646 h 94"/>
                  <a:gd name="T38" fmla="*/ 2147483646 w 240"/>
                  <a:gd name="T39" fmla="*/ 2147483646 h 94"/>
                  <a:gd name="T40" fmla="*/ 2147483646 w 240"/>
                  <a:gd name="T41" fmla="*/ 2147483646 h 94"/>
                  <a:gd name="T42" fmla="*/ 2147483646 w 240"/>
                  <a:gd name="T43" fmla="*/ 2147483646 h 94"/>
                  <a:gd name="T44" fmla="*/ 2147483646 w 240"/>
                  <a:gd name="T45" fmla="*/ 2147483646 h 94"/>
                  <a:gd name="T46" fmla="*/ 2147483646 w 240"/>
                  <a:gd name="T47" fmla="*/ 2147483646 h 94"/>
                  <a:gd name="T48" fmla="*/ 2147483646 w 240"/>
                  <a:gd name="T49" fmla="*/ 2147483646 h 94"/>
                  <a:gd name="T50" fmla="*/ 2147483646 w 240"/>
                  <a:gd name="T51" fmla="*/ 2147483646 h 94"/>
                  <a:gd name="T52" fmla="*/ 2147483646 w 240"/>
                  <a:gd name="T53" fmla="*/ 2147483646 h 94"/>
                  <a:gd name="T54" fmla="*/ 2147483646 w 240"/>
                  <a:gd name="T55" fmla="*/ 2147483646 h 94"/>
                  <a:gd name="T56" fmla="*/ 2147483646 w 240"/>
                  <a:gd name="T57" fmla="*/ 2147483646 h 94"/>
                  <a:gd name="T58" fmla="*/ 2147483646 w 240"/>
                  <a:gd name="T59" fmla="*/ 2147483646 h 94"/>
                  <a:gd name="T60" fmla="*/ 0 w 240"/>
                  <a:gd name="T61" fmla="*/ 2147483646 h 94"/>
                  <a:gd name="T62" fmla="*/ 2147483646 w 240"/>
                  <a:gd name="T63" fmla="*/ 2147483646 h 94"/>
                  <a:gd name="T64" fmla="*/ 2147483646 w 240"/>
                  <a:gd name="T65" fmla="*/ 2147483646 h 94"/>
                  <a:gd name="T66" fmla="*/ 2147483646 w 240"/>
                  <a:gd name="T67" fmla="*/ 2147483646 h 94"/>
                  <a:gd name="T68" fmla="*/ 2147483646 w 240"/>
                  <a:gd name="T69" fmla="*/ 2147483646 h 94"/>
                  <a:gd name="T70" fmla="*/ 2147483646 w 240"/>
                  <a:gd name="T71" fmla="*/ 0 h 94"/>
                  <a:gd name="T72" fmla="*/ 2147483646 w 240"/>
                  <a:gd name="T73" fmla="*/ 2147483646 h 94"/>
                  <a:gd name="T74" fmla="*/ 2147483646 w 240"/>
                  <a:gd name="T75" fmla="*/ 2147483646 h 94"/>
                  <a:gd name="T76" fmla="*/ 2147483646 w 240"/>
                  <a:gd name="T77" fmla="*/ 2147483646 h 94"/>
                  <a:gd name="T78" fmla="*/ 2147483646 w 240"/>
                  <a:gd name="T79" fmla="*/ 2147483646 h 94"/>
                  <a:gd name="T80" fmla="*/ 2147483646 w 240"/>
                  <a:gd name="T81" fmla="*/ 2147483646 h 94"/>
                  <a:gd name="T82" fmla="*/ 2147483646 w 240"/>
                  <a:gd name="T83" fmla="*/ 2147483646 h 94"/>
                  <a:gd name="T84" fmla="*/ 2147483646 w 240"/>
                  <a:gd name="T85" fmla="*/ 2147483646 h 94"/>
                  <a:gd name="T86" fmla="*/ 2147483646 w 240"/>
                  <a:gd name="T87" fmla="*/ 2147483646 h 94"/>
                  <a:gd name="T88" fmla="*/ 2147483646 w 240"/>
                  <a:gd name="T89" fmla="*/ 2147483646 h 94"/>
                  <a:gd name="T90" fmla="*/ 2147483646 w 240"/>
                  <a:gd name="T91" fmla="*/ 2147483646 h 94"/>
                  <a:gd name="T92" fmla="*/ 2147483646 w 240"/>
                  <a:gd name="T93" fmla="*/ 2147483646 h 94"/>
                  <a:gd name="T94" fmla="*/ 2147483646 w 240"/>
                  <a:gd name="T95" fmla="*/ 2147483646 h 94"/>
                  <a:gd name="T96" fmla="*/ 2147483646 w 240"/>
                  <a:gd name="T97" fmla="*/ 2147483646 h 94"/>
                  <a:gd name="T98" fmla="*/ 2147483646 w 240"/>
                  <a:gd name="T99" fmla="*/ 2147483646 h 94"/>
                  <a:gd name="T100" fmla="*/ 2147483646 w 240"/>
                  <a:gd name="T101" fmla="*/ 2147483646 h 94"/>
                  <a:gd name="T102" fmla="*/ 2147483646 w 240"/>
                  <a:gd name="T103" fmla="*/ 2147483646 h 94"/>
                  <a:gd name="T104" fmla="*/ 2147483646 w 240"/>
                  <a:gd name="T105" fmla="*/ 2147483646 h 94"/>
                  <a:gd name="T106" fmla="*/ 2147483646 w 240"/>
                  <a:gd name="T107" fmla="*/ 2147483646 h 94"/>
                  <a:gd name="T108" fmla="*/ 2147483646 w 240"/>
                  <a:gd name="T109" fmla="*/ 2147483646 h 94"/>
                  <a:gd name="T110" fmla="*/ 2147483646 w 240"/>
                  <a:gd name="T111" fmla="*/ 2147483646 h 94"/>
                  <a:gd name="T112" fmla="*/ 2147483646 w 240"/>
                  <a:gd name="T113" fmla="*/ 2147483646 h 94"/>
                  <a:gd name="T114" fmla="*/ 2147483646 w 240"/>
                  <a:gd name="T115" fmla="*/ 2147483646 h 94"/>
                  <a:gd name="T116" fmla="*/ 2147483646 w 240"/>
                  <a:gd name="T117" fmla="*/ 0 h 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0" h="94">
                    <a:moveTo>
                      <a:pt x="72" y="44"/>
                    </a:moveTo>
                    <a:cubicBezTo>
                      <a:pt x="72" y="44"/>
                      <a:pt x="72" y="44"/>
                      <a:pt x="72" y="44"/>
                    </a:cubicBezTo>
                    <a:cubicBezTo>
                      <a:pt x="67" y="44"/>
                      <a:pt x="62" y="43"/>
                      <a:pt x="58" y="42"/>
                    </a:cubicBezTo>
                    <a:cubicBezTo>
                      <a:pt x="56" y="41"/>
                      <a:pt x="54" y="40"/>
                      <a:pt x="52" y="39"/>
                    </a:cubicBezTo>
                    <a:cubicBezTo>
                      <a:pt x="51" y="39"/>
                      <a:pt x="50" y="38"/>
                      <a:pt x="51" y="37"/>
                    </a:cubicBezTo>
                    <a:cubicBezTo>
                      <a:pt x="51" y="36"/>
                      <a:pt x="52" y="36"/>
                      <a:pt x="53" y="36"/>
                    </a:cubicBezTo>
                    <a:cubicBezTo>
                      <a:pt x="53" y="36"/>
                      <a:pt x="53" y="36"/>
                      <a:pt x="53" y="36"/>
                    </a:cubicBezTo>
                    <a:cubicBezTo>
                      <a:pt x="55" y="37"/>
                      <a:pt x="57" y="37"/>
                      <a:pt x="59" y="38"/>
                    </a:cubicBezTo>
                    <a:cubicBezTo>
                      <a:pt x="63" y="39"/>
                      <a:pt x="68" y="40"/>
                      <a:pt x="72" y="40"/>
                    </a:cubicBezTo>
                    <a:cubicBezTo>
                      <a:pt x="73" y="41"/>
                      <a:pt x="74" y="42"/>
                      <a:pt x="74" y="43"/>
                    </a:cubicBezTo>
                    <a:cubicBezTo>
                      <a:pt x="74" y="44"/>
                      <a:pt x="73" y="44"/>
                      <a:pt x="72" y="44"/>
                    </a:cubicBezTo>
                    <a:moveTo>
                      <a:pt x="110" y="34"/>
                    </a:moveTo>
                    <a:cubicBezTo>
                      <a:pt x="111" y="34"/>
                      <a:pt x="111" y="34"/>
                      <a:pt x="111" y="34"/>
                    </a:cubicBezTo>
                    <a:cubicBezTo>
                      <a:pt x="112" y="34"/>
                      <a:pt x="113" y="35"/>
                      <a:pt x="113" y="35"/>
                    </a:cubicBezTo>
                    <a:cubicBezTo>
                      <a:pt x="113" y="36"/>
                      <a:pt x="113" y="38"/>
                      <a:pt x="112" y="38"/>
                    </a:cubicBezTo>
                    <a:cubicBezTo>
                      <a:pt x="105" y="40"/>
                      <a:pt x="99" y="42"/>
                      <a:pt x="92" y="43"/>
                    </a:cubicBezTo>
                    <a:cubicBezTo>
                      <a:pt x="92" y="43"/>
                      <a:pt x="92" y="43"/>
                      <a:pt x="92" y="43"/>
                    </a:cubicBezTo>
                    <a:cubicBezTo>
                      <a:pt x="91" y="43"/>
                      <a:pt x="90" y="43"/>
                      <a:pt x="90" y="42"/>
                    </a:cubicBezTo>
                    <a:cubicBezTo>
                      <a:pt x="90" y="40"/>
                      <a:pt x="90" y="39"/>
                      <a:pt x="91" y="39"/>
                    </a:cubicBezTo>
                    <a:cubicBezTo>
                      <a:pt x="98" y="38"/>
                      <a:pt x="104" y="36"/>
                      <a:pt x="110" y="34"/>
                    </a:cubicBezTo>
                    <a:cubicBezTo>
                      <a:pt x="110" y="34"/>
                      <a:pt x="110" y="34"/>
                      <a:pt x="110" y="34"/>
                    </a:cubicBezTo>
                    <a:moveTo>
                      <a:pt x="212" y="11"/>
                    </a:moveTo>
                    <a:cubicBezTo>
                      <a:pt x="204" y="13"/>
                      <a:pt x="195" y="15"/>
                      <a:pt x="187" y="16"/>
                    </a:cubicBezTo>
                    <a:cubicBezTo>
                      <a:pt x="174" y="17"/>
                      <a:pt x="162" y="19"/>
                      <a:pt x="149" y="20"/>
                    </a:cubicBezTo>
                    <a:cubicBezTo>
                      <a:pt x="149" y="21"/>
                      <a:pt x="149" y="21"/>
                      <a:pt x="148" y="21"/>
                    </a:cubicBezTo>
                    <a:cubicBezTo>
                      <a:pt x="143" y="24"/>
                      <a:pt x="137" y="27"/>
                      <a:pt x="130" y="30"/>
                    </a:cubicBezTo>
                    <a:cubicBezTo>
                      <a:pt x="130" y="31"/>
                      <a:pt x="130" y="31"/>
                      <a:pt x="130" y="31"/>
                    </a:cubicBezTo>
                    <a:cubicBezTo>
                      <a:pt x="129" y="31"/>
                      <a:pt x="128" y="30"/>
                      <a:pt x="128" y="29"/>
                    </a:cubicBezTo>
                    <a:cubicBezTo>
                      <a:pt x="127" y="28"/>
                      <a:pt x="128" y="27"/>
                      <a:pt x="129" y="27"/>
                    </a:cubicBezTo>
                    <a:cubicBezTo>
                      <a:pt x="132" y="25"/>
                      <a:pt x="136" y="23"/>
                      <a:pt x="139" y="21"/>
                    </a:cubicBezTo>
                    <a:cubicBezTo>
                      <a:pt x="93" y="27"/>
                      <a:pt x="47" y="34"/>
                      <a:pt x="0" y="35"/>
                    </a:cubicBezTo>
                    <a:cubicBezTo>
                      <a:pt x="4" y="47"/>
                      <a:pt x="10" y="57"/>
                      <a:pt x="17" y="66"/>
                    </a:cubicBezTo>
                    <a:cubicBezTo>
                      <a:pt x="30" y="77"/>
                      <a:pt x="47" y="84"/>
                      <a:pt x="66" y="84"/>
                    </a:cubicBezTo>
                    <a:cubicBezTo>
                      <a:pt x="70" y="84"/>
                      <a:pt x="73" y="84"/>
                      <a:pt x="77" y="83"/>
                    </a:cubicBezTo>
                    <a:cubicBezTo>
                      <a:pt x="127" y="76"/>
                      <a:pt x="179" y="48"/>
                      <a:pt x="212" y="11"/>
                    </a:cubicBezTo>
                    <a:moveTo>
                      <a:pt x="240" y="0"/>
                    </a:moveTo>
                    <a:cubicBezTo>
                      <a:pt x="232" y="4"/>
                      <a:pt x="223" y="8"/>
                      <a:pt x="214" y="10"/>
                    </a:cubicBezTo>
                    <a:cubicBezTo>
                      <a:pt x="208" y="17"/>
                      <a:pt x="202" y="23"/>
                      <a:pt x="196" y="28"/>
                    </a:cubicBezTo>
                    <a:cubicBezTo>
                      <a:pt x="163" y="56"/>
                      <a:pt x="113" y="86"/>
                      <a:pt x="68" y="86"/>
                    </a:cubicBezTo>
                    <a:cubicBezTo>
                      <a:pt x="66" y="86"/>
                      <a:pt x="65" y="86"/>
                      <a:pt x="64" y="86"/>
                    </a:cubicBezTo>
                    <a:cubicBezTo>
                      <a:pt x="49" y="86"/>
                      <a:pt x="36" y="82"/>
                      <a:pt x="25" y="75"/>
                    </a:cubicBezTo>
                    <a:cubicBezTo>
                      <a:pt x="33" y="81"/>
                      <a:pt x="41" y="87"/>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2" y="90"/>
                      <a:pt x="52" y="90"/>
                      <a:pt x="52" y="90"/>
                    </a:cubicBezTo>
                    <a:cubicBezTo>
                      <a:pt x="52" y="90"/>
                      <a:pt x="52" y="90"/>
                      <a:pt x="52" y="90"/>
                    </a:cubicBezTo>
                    <a:cubicBezTo>
                      <a:pt x="52" y="90"/>
                      <a:pt x="52" y="90"/>
                      <a:pt x="52" y="90"/>
                    </a:cubicBezTo>
                    <a:cubicBezTo>
                      <a:pt x="52" y="90"/>
                      <a:pt x="52" y="90"/>
                      <a:pt x="52" y="90"/>
                    </a:cubicBezTo>
                    <a:cubicBezTo>
                      <a:pt x="52" y="91"/>
                      <a:pt x="52" y="91"/>
                      <a:pt x="52" y="91"/>
                    </a:cubicBezTo>
                    <a:cubicBezTo>
                      <a:pt x="52" y="91"/>
                      <a:pt x="52" y="91"/>
                      <a:pt x="52" y="91"/>
                    </a:cubicBezTo>
                    <a:cubicBezTo>
                      <a:pt x="52" y="91"/>
                      <a:pt x="52" y="91"/>
                      <a:pt x="52" y="91"/>
                    </a:cubicBezTo>
                    <a:cubicBezTo>
                      <a:pt x="52" y="91"/>
                      <a:pt x="52" y="91"/>
                      <a:pt x="52" y="91"/>
                    </a:cubicBezTo>
                    <a:cubicBezTo>
                      <a:pt x="60" y="93"/>
                      <a:pt x="68" y="94"/>
                      <a:pt x="76" y="94"/>
                    </a:cubicBezTo>
                    <a:cubicBezTo>
                      <a:pt x="108" y="94"/>
                      <a:pt x="143" y="78"/>
                      <a:pt x="169" y="64"/>
                    </a:cubicBezTo>
                    <a:cubicBezTo>
                      <a:pt x="195" y="49"/>
                      <a:pt x="221" y="27"/>
                      <a:pt x="240" y="0"/>
                    </a:cubicBezTo>
                  </a:path>
                </a:pathLst>
              </a:custGeom>
              <a:solidFill>
                <a:srgbClr val="C97E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412"/>
              <p:cNvSpPr/>
              <p:nvPr/>
            </p:nvSpPr>
            <p:spPr bwMode="auto">
              <a:xfrm>
                <a:off x="6454777" y="6175370"/>
                <a:ext cx="1146176" cy="1393824"/>
              </a:xfrm>
              <a:custGeom>
                <a:avLst/>
                <a:gdLst>
                  <a:gd name="T0" fmla="*/ 2147483646 w 305"/>
                  <a:gd name="T1" fmla="*/ 2147483646 h 370"/>
                  <a:gd name="T2" fmla="*/ 2147483646 w 305"/>
                  <a:gd name="T3" fmla="*/ 2147483646 h 370"/>
                  <a:gd name="T4" fmla="*/ 2147483646 w 305"/>
                  <a:gd name="T5" fmla="*/ 2147483646 h 370"/>
                  <a:gd name="T6" fmla="*/ 2147483646 w 305"/>
                  <a:gd name="T7" fmla="*/ 2147483646 h 370"/>
                  <a:gd name="T8" fmla="*/ 2147483646 w 305"/>
                  <a:gd name="T9" fmla="*/ 2147483646 h 370"/>
                  <a:gd name="T10" fmla="*/ 2147483646 w 305"/>
                  <a:gd name="T11" fmla="*/ 2147483646 h 370"/>
                  <a:gd name="T12" fmla="*/ 2147483646 w 305"/>
                  <a:gd name="T13" fmla="*/ 2147483646 h 370"/>
                  <a:gd name="T14" fmla="*/ 2147483646 w 305"/>
                  <a:gd name="T15" fmla="*/ 2147483646 h 370"/>
                  <a:gd name="T16" fmla="*/ 2147483646 w 305"/>
                  <a:gd name="T17" fmla="*/ 2147483646 h 370"/>
                  <a:gd name="T18" fmla="*/ 2147483646 w 305"/>
                  <a:gd name="T19" fmla="*/ 2147483646 h 370"/>
                  <a:gd name="T20" fmla="*/ 2147483646 w 305"/>
                  <a:gd name="T21" fmla="*/ 2147483646 h 370"/>
                  <a:gd name="T22" fmla="*/ 2147483646 w 305"/>
                  <a:gd name="T23" fmla="*/ 2147483646 h 370"/>
                  <a:gd name="T24" fmla="*/ 2147483646 w 305"/>
                  <a:gd name="T25" fmla="*/ 2147483646 h 370"/>
                  <a:gd name="T26" fmla="*/ 2147483646 w 305"/>
                  <a:gd name="T27" fmla="*/ 2147483646 h 370"/>
                  <a:gd name="T28" fmla="*/ 2147483646 w 305"/>
                  <a:gd name="T29" fmla="*/ 2147483646 h 370"/>
                  <a:gd name="T30" fmla="*/ 2147483646 w 305"/>
                  <a:gd name="T31" fmla="*/ 2147483646 h 370"/>
                  <a:gd name="T32" fmla="*/ 2147483646 w 305"/>
                  <a:gd name="T33" fmla="*/ 2147483646 h 370"/>
                  <a:gd name="T34" fmla="*/ 2147483646 w 305"/>
                  <a:gd name="T35" fmla="*/ 2147483646 h 3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5" h="370">
                    <a:moveTo>
                      <a:pt x="20" y="101"/>
                    </a:moveTo>
                    <a:cubicBezTo>
                      <a:pt x="25" y="70"/>
                      <a:pt x="33" y="36"/>
                      <a:pt x="60" y="16"/>
                    </a:cubicBezTo>
                    <a:cubicBezTo>
                      <a:pt x="75" y="5"/>
                      <a:pt x="95" y="2"/>
                      <a:pt x="113" y="3"/>
                    </a:cubicBezTo>
                    <a:cubicBezTo>
                      <a:pt x="145" y="4"/>
                      <a:pt x="176" y="17"/>
                      <a:pt x="203" y="33"/>
                    </a:cubicBezTo>
                    <a:cubicBezTo>
                      <a:pt x="234" y="52"/>
                      <a:pt x="259" y="80"/>
                      <a:pt x="275" y="112"/>
                    </a:cubicBezTo>
                    <a:cubicBezTo>
                      <a:pt x="305" y="172"/>
                      <a:pt x="296" y="239"/>
                      <a:pt x="251" y="290"/>
                    </a:cubicBezTo>
                    <a:cubicBezTo>
                      <a:pt x="217" y="328"/>
                      <a:pt x="165" y="357"/>
                      <a:pt x="114" y="364"/>
                    </a:cubicBezTo>
                    <a:cubicBezTo>
                      <a:pt x="75" y="370"/>
                      <a:pt x="45" y="347"/>
                      <a:pt x="29" y="313"/>
                    </a:cubicBezTo>
                    <a:cubicBezTo>
                      <a:pt x="0" y="250"/>
                      <a:pt x="11" y="168"/>
                      <a:pt x="20" y="101"/>
                    </a:cubicBezTo>
                    <a:cubicBezTo>
                      <a:pt x="20" y="102"/>
                      <a:pt x="19" y="103"/>
                      <a:pt x="19" y="103"/>
                    </a:cubicBezTo>
                    <a:cubicBezTo>
                      <a:pt x="10" y="170"/>
                      <a:pt x="1" y="243"/>
                      <a:pt x="25" y="308"/>
                    </a:cubicBezTo>
                    <a:cubicBezTo>
                      <a:pt x="37" y="342"/>
                      <a:pt x="64" y="366"/>
                      <a:pt x="101" y="367"/>
                    </a:cubicBezTo>
                    <a:cubicBezTo>
                      <a:pt x="147" y="369"/>
                      <a:pt x="199" y="338"/>
                      <a:pt x="233" y="309"/>
                    </a:cubicBezTo>
                    <a:cubicBezTo>
                      <a:pt x="258" y="287"/>
                      <a:pt x="278" y="259"/>
                      <a:pt x="288" y="227"/>
                    </a:cubicBezTo>
                    <a:cubicBezTo>
                      <a:pt x="301" y="188"/>
                      <a:pt x="292" y="142"/>
                      <a:pt x="274" y="106"/>
                    </a:cubicBezTo>
                    <a:cubicBezTo>
                      <a:pt x="244" y="45"/>
                      <a:pt x="175" y="1"/>
                      <a:pt x="108" y="1"/>
                    </a:cubicBezTo>
                    <a:cubicBezTo>
                      <a:pt x="49" y="0"/>
                      <a:pt x="26" y="53"/>
                      <a:pt x="19" y="103"/>
                    </a:cubicBezTo>
                    <a:cubicBezTo>
                      <a:pt x="19" y="103"/>
                      <a:pt x="20" y="102"/>
                      <a:pt x="20" y="101"/>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7" name="Freeform 413"/>
              <p:cNvSpPr>
                <a:spLocks noEditPoints="1"/>
              </p:cNvSpPr>
              <p:nvPr/>
            </p:nvSpPr>
            <p:spPr bwMode="auto">
              <a:xfrm>
                <a:off x="6613525" y="6334124"/>
                <a:ext cx="830262" cy="1004888"/>
              </a:xfrm>
              <a:custGeom>
                <a:avLst/>
                <a:gdLst>
                  <a:gd name="T0" fmla="*/ 2147483646 w 221"/>
                  <a:gd name="T1" fmla="*/ 2147483646 h 267"/>
                  <a:gd name="T2" fmla="*/ 2147483646 w 221"/>
                  <a:gd name="T3" fmla="*/ 2147483646 h 267"/>
                  <a:gd name="T4" fmla="*/ 2147483646 w 221"/>
                  <a:gd name="T5" fmla="*/ 2147483646 h 267"/>
                  <a:gd name="T6" fmla="*/ 2147483646 w 221"/>
                  <a:gd name="T7" fmla="*/ 2147483646 h 267"/>
                  <a:gd name="T8" fmla="*/ 2147483646 w 221"/>
                  <a:gd name="T9" fmla="*/ 2147483646 h 267"/>
                  <a:gd name="T10" fmla="*/ 2147483646 w 221"/>
                  <a:gd name="T11" fmla="*/ 2147483646 h 267"/>
                  <a:gd name="T12" fmla="*/ 2147483646 w 221"/>
                  <a:gd name="T13" fmla="*/ 2147483646 h 267"/>
                  <a:gd name="T14" fmla="*/ 2147483646 w 221"/>
                  <a:gd name="T15" fmla="*/ 2147483646 h 267"/>
                  <a:gd name="T16" fmla="*/ 2147483646 w 221"/>
                  <a:gd name="T17" fmla="*/ 2147483646 h 267"/>
                  <a:gd name="T18" fmla="*/ 2147483646 w 221"/>
                  <a:gd name="T19" fmla="*/ 2147483646 h 267"/>
                  <a:gd name="T20" fmla="*/ 2147483646 w 221"/>
                  <a:gd name="T21" fmla="*/ 2147483646 h 267"/>
                  <a:gd name="T22" fmla="*/ 2147483646 w 221"/>
                  <a:gd name="T23" fmla="*/ 2147483646 h 267"/>
                  <a:gd name="T24" fmla="*/ 2147483646 w 221"/>
                  <a:gd name="T25" fmla="*/ 2147483646 h 267"/>
                  <a:gd name="T26" fmla="*/ 2147483646 w 221"/>
                  <a:gd name="T27" fmla="*/ 2147483646 h 267"/>
                  <a:gd name="T28" fmla="*/ 2147483646 w 221"/>
                  <a:gd name="T29" fmla="*/ 2147483646 h 267"/>
                  <a:gd name="T30" fmla="*/ 2147483646 w 221"/>
                  <a:gd name="T31" fmla="*/ 2147483646 h 267"/>
                  <a:gd name="T32" fmla="*/ 2147483646 w 221"/>
                  <a:gd name="T33" fmla="*/ 2147483646 h 267"/>
                  <a:gd name="T34" fmla="*/ 2147483646 w 221"/>
                  <a:gd name="T35" fmla="*/ 2147483646 h 267"/>
                  <a:gd name="T36" fmla="*/ 2147483646 w 221"/>
                  <a:gd name="T37" fmla="*/ 2147483646 h 267"/>
                  <a:gd name="T38" fmla="*/ 2147483646 w 221"/>
                  <a:gd name="T39" fmla="*/ 2147483646 h 267"/>
                  <a:gd name="T40" fmla="*/ 2147483646 w 221"/>
                  <a:gd name="T41" fmla="*/ 2147483646 h 267"/>
                  <a:gd name="T42" fmla="*/ 2147483646 w 221"/>
                  <a:gd name="T43" fmla="*/ 2147483646 h 267"/>
                  <a:gd name="T44" fmla="*/ 2147483646 w 221"/>
                  <a:gd name="T45" fmla="*/ 2147483646 h 267"/>
                  <a:gd name="T46" fmla="*/ 2147483646 w 221"/>
                  <a:gd name="T47" fmla="*/ 2147483646 h 267"/>
                  <a:gd name="T48" fmla="*/ 2147483646 w 221"/>
                  <a:gd name="T49" fmla="*/ 2147483646 h 267"/>
                  <a:gd name="T50" fmla="*/ 2147483646 w 221"/>
                  <a:gd name="T51" fmla="*/ 2147483646 h 267"/>
                  <a:gd name="T52" fmla="*/ 2147483646 w 221"/>
                  <a:gd name="T53" fmla="*/ 2147483646 h 267"/>
                  <a:gd name="T54" fmla="*/ 2147483646 w 221"/>
                  <a:gd name="T55" fmla="*/ 2147483646 h 267"/>
                  <a:gd name="T56" fmla="*/ 2147483646 w 221"/>
                  <a:gd name="T57" fmla="*/ 2147483646 h 267"/>
                  <a:gd name="T58" fmla="*/ 2147483646 w 221"/>
                  <a:gd name="T59" fmla="*/ 2147483646 h 267"/>
                  <a:gd name="T60" fmla="*/ 2147483646 w 221"/>
                  <a:gd name="T61" fmla="*/ 2147483646 h 267"/>
                  <a:gd name="T62" fmla="*/ 2147483646 w 221"/>
                  <a:gd name="T63" fmla="*/ 2147483646 h 267"/>
                  <a:gd name="T64" fmla="*/ 2147483646 w 221"/>
                  <a:gd name="T65" fmla="*/ 2147483646 h 267"/>
                  <a:gd name="T66" fmla="*/ 2147483646 w 221"/>
                  <a:gd name="T67" fmla="*/ 2147483646 h 267"/>
                  <a:gd name="T68" fmla="*/ 2147483646 w 221"/>
                  <a:gd name="T69" fmla="*/ 2147483646 h 267"/>
                  <a:gd name="T70" fmla="*/ 2147483646 w 221"/>
                  <a:gd name="T71" fmla="*/ 2147483646 h 267"/>
                  <a:gd name="T72" fmla="*/ 2147483646 w 221"/>
                  <a:gd name="T73" fmla="*/ 2147483646 h 267"/>
                  <a:gd name="T74" fmla="*/ 2147483646 w 221"/>
                  <a:gd name="T75" fmla="*/ 2147483646 h 267"/>
                  <a:gd name="T76" fmla="*/ 2147483646 w 221"/>
                  <a:gd name="T77" fmla="*/ 2147483646 h 267"/>
                  <a:gd name="T78" fmla="*/ 2147483646 w 221"/>
                  <a:gd name="T79" fmla="*/ 2147483646 h 267"/>
                  <a:gd name="T80" fmla="*/ 2147483646 w 221"/>
                  <a:gd name="T81" fmla="*/ 2147483646 h 267"/>
                  <a:gd name="T82" fmla="*/ 2147483646 w 221"/>
                  <a:gd name="T83" fmla="*/ 2147483646 h 267"/>
                  <a:gd name="T84" fmla="*/ 2147483646 w 221"/>
                  <a:gd name="T85" fmla="*/ 2147483646 h 267"/>
                  <a:gd name="T86" fmla="*/ 2147483646 w 221"/>
                  <a:gd name="T87" fmla="*/ 2147483646 h 267"/>
                  <a:gd name="T88" fmla="*/ 2147483646 w 221"/>
                  <a:gd name="T89" fmla="*/ 2147483646 h 267"/>
                  <a:gd name="T90" fmla="*/ 2147483646 w 221"/>
                  <a:gd name="T91" fmla="*/ 2147483646 h 267"/>
                  <a:gd name="T92" fmla="*/ 2147483646 w 221"/>
                  <a:gd name="T93" fmla="*/ 2147483646 h 267"/>
                  <a:gd name="T94" fmla="*/ 2147483646 w 221"/>
                  <a:gd name="T95" fmla="*/ 2147483646 h 267"/>
                  <a:gd name="T96" fmla="*/ 2147483646 w 221"/>
                  <a:gd name="T97" fmla="*/ 2147483646 h 267"/>
                  <a:gd name="T98" fmla="*/ 2147483646 w 221"/>
                  <a:gd name="T99" fmla="*/ 2147483646 h 267"/>
                  <a:gd name="T100" fmla="*/ 2147483646 w 221"/>
                  <a:gd name="T101" fmla="*/ 2147483646 h 267"/>
                  <a:gd name="T102" fmla="*/ 2147483646 w 221"/>
                  <a:gd name="T103" fmla="*/ 0 h 267"/>
                  <a:gd name="T104" fmla="*/ 2147483646 w 221"/>
                  <a:gd name="T105" fmla="*/ 2147483646 h 267"/>
                  <a:gd name="T106" fmla="*/ 2147483646 w 221"/>
                  <a:gd name="T107" fmla="*/ 2147483646 h 2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267">
                    <a:moveTo>
                      <a:pt x="142" y="256"/>
                    </a:moveTo>
                    <a:cubicBezTo>
                      <a:pt x="142" y="256"/>
                      <a:pt x="142" y="257"/>
                      <a:pt x="141" y="257"/>
                    </a:cubicBezTo>
                    <a:cubicBezTo>
                      <a:pt x="139" y="258"/>
                      <a:pt x="137" y="259"/>
                      <a:pt x="134" y="260"/>
                    </a:cubicBezTo>
                    <a:cubicBezTo>
                      <a:pt x="138" y="260"/>
                      <a:pt x="141" y="260"/>
                      <a:pt x="144" y="259"/>
                    </a:cubicBezTo>
                    <a:cubicBezTo>
                      <a:pt x="144" y="259"/>
                      <a:pt x="144" y="258"/>
                      <a:pt x="144" y="257"/>
                    </a:cubicBezTo>
                    <a:cubicBezTo>
                      <a:pt x="144" y="257"/>
                      <a:pt x="143" y="256"/>
                      <a:pt x="142" y="256"/>
                    </a:cubicBezTo>
                    <a:moveTo>
                      <a:pt x="19" y="247"/>
                    </a:moveTo>
                    <a:cubicBezTo>
                      <a:pt x="19" y="247"/>
                      <a:pt x="19" y="248"/>
                      <a:pt x="18" y="248"/>
                    </a:cubicBezTo>
                    <a:cubicBezTo>
                      <a:pt x="17" y="248"/>
                      <a:pt x="17" y="249"/>
                      <a:pt x="17" y="250"/>
                    </a:cubicBezTo>
                    <a:cubicBezTo>
                      <a:pt x="21" y="257"/>
                      <a:pt x="25" y="262"/>
                      <a:pt x="30" y="267"/>
                    </a:cubicBezTo>
                    <a:cubicBezTo>
                      <a:pt x="30" y="267"/>
                      <a:pt x="31" y="267"/>
                      <a:pt x="31" y="267"/>
                    </a:cubicBezTo>
                    <a:cubicBezTo>
                      <a:pt x="32" y="267"/>
                      <a:pt x="32" y="267"/>
                      <a:pt x="33" y="267"/>
                    </a:cubicBezTo>
                    <a:cubicBezTo>
                      <a:pt x="33" y="266"/>
                      <a:pt x="33" y="265"/>
                      <a:pt x="33" y="264"/>
                    </a:cubicBezTo>
                    <a:cubicBezTo>
                      <a:pt x="28" y="260"/>
                      <a:pt x="24" y="254"/>
                      <a:pt x="21" y="249"/>
                    </a:cubicBezTo>
                    <a:cubicBezTo>
                      <a:pt x="21" y="248"/>
                      <a:pt x="20" y="247"/>
                      <a:pt x="19" y="247"/>
                    </a:cubicBezTo>
                    <a:moveTo>
                      <a:pt x="175" y="233"/>
                    </a:moveTo>
                    <a:cubicBezTo>
                      <a:pt x="174" y="233"/>
                      <a:pt x="174" y="233"/>
                      <a:pt x="173" y="233"/>
                    </a:cubicBezTo>
                    <a:cubicBezTo>
                      <a:pt x="173" y="233"/>
                      <a:pt x="173" y="233"/>
                      <a:pt x="173" y="233"/>
                    </a:cubicBezTo>
                    <a:cubicBezTo>
                      <a:pt x="168" y="238"/>
                      <a:pt x="163" y="242"/>
                      <a:pt x="158" y="246"/>
                    </a:cubicBezTo>
                    <a:cubicBezTo>
                      <a:pt x="157" y="247"/>
                      <a:pt x="157" y="248"/>
                      <a:pt x="158" y="249"/>
                    </a:cubicBezTo>
                    <a:cubicBezTo>
                      <a:pt x="158" y="249"/>
                      <a:pt x="159" y="250"/>
                      <a:pt x="159" y="250"/>
                    </a:cubicBezTo>
                    <a:cubicBezTo>
                      <a:pt x="160" y="250"/>
                      <a:pt x="160" y="249"/>
                      <a:pt x="160" y="249"/>
                    </a:cubicBezTo>
                    <a:cubicBezTo>
                      <a:pt x="166" y="245"/>
                      <a:pt x="171" y="241"/>
                      <a:pt x="176" y="236"/>
                    </a:cubicBezTo>
                    <a:cubicBezTo>
                      <a:pt x="177" y="236"/>
                      <a:pt x="177" y="234"/>
                      <a:pt x="176" y="234"/>
                    </a:cubicBezTo>
                    <a:cubicBezTo>
                      <a:pt x="176" y="233"/>
                      <a:pt x="175" y="233"/>
                      <a:pt x="175" y="233"/>
                    </a:cubicBezTo>
                    <a:moveTo>
                      <a:pt x="6" y="210"/>
                    </a:moveTo>
                    <a:cubicBezTo>
                      <a:pt x="6" y="210"/>
                      <a:pt x="6" y="210"/>
                      <a:pt x="6" y="210"/>
                    </a:cubicBezTo>
                    <a:cubicBezTo>
                      <a:pt x="5" y="210"/>
                      <a:pt x="4" y="211"/>
                      <a:pt x="4" y="212"/>
                    </a:cubicBezTo>
                    <a:cubicBezTo>
                      <a:pt x="6" y="219"/>
                      <a:pt x="7" y="226"/>
                      <a:pt x="9" y="232"/>
                    </a:cubicBezTo>
                    <a:cubicBezTo>
                      <a:pt x="10" y="233"/>
                      <a:pt x="10" y="233"/>
                      <a:pt x="11" y="233"/>
                    </a:cubicBezTo>
                    <a:cubicBezTo>
                      <a:pt x="12" y="233"/>
                      <a:pt x="12" y="233"/>
                      <a:pt x="12" y="233"/>
                    </a:cubicBezTo>
                    <a:cubicBezTo>
                      <a:pt x="13" y="233"/>
                      <a:pt x="14" y="232"/>
                      <a:pt x="13" y="231"/>
                    </a:cubicBezTo>
                    <a:cubicBezTo>
                      <a:pt x="11" y="224"/>
                      <a:pt x="10" y="218"/>
                      <a:pt x="8" y="211"/>
                    </a:cubicBezTo>
                    <a:cubicBezTo>
                      <a:pt x="8" y="210"/>
                      <a:pt x="7" y="210"/>
                      <a:pt x="6" y="210"/>
                    </a:cubicBezTo>
                    <a:moveTo>
                      <a:pt x="201" y="203"/>
                    </a:moveTo>
                    <a:cubicBezTo>
                      <a:pt x="200" y="203"/>
                      <a:pt x="199" y="203"/>
                      <a:pt x="199" y="203"/>
                    </a:cubicBezTo>
                    <a:cubicBezTo>
                      <a:pt x="195" y="209"/>
                      <a:pt x="191" y="214"/>
                      <a:pt x="187" y="219"/>
                    </a:cubicBezTo>
                    <a:cubicBezTo>
                      <a:pt x="186" y="220"/>
                      <a:pt x="186" y="221"/>
                      <a:pt x="187" y="222"/>
                    </a:cubicBezTo>
                    <a:cubicBezTo>
                      <a:pt x="188" y="222"/>
                      <a:pt x="188" y="223"/>
                      <a:pt x="189" y="223"/>
                    </a:cubicBezTo>
                    <a:cubicBezTo>
                      <a:pt x="189" y="223"/>
                      <a:pt x="190" y="222"/>
                      <a:pt x="190" y="222"/>
                    </a:cubicBezTo>
                    <a:cubicBezTo>
                      <a:pt x="194" y="217"/>
                      <a:pt x="199" y="211"/>
                      <a:pt x="202" y="206"/>
                    </a:cubicBezTo>
                    <a:cubicBezTo>
                      <a:pt x="203" y="205"/>
                      <a:pt x="203" y="203"/>
                      <a:pt x="202" y="203"/>
                    </a:cubicBezTo>
                    <a:cubicBezTo>
                      <a:pt x="201" y="203"/>
                      <a:pt x="201" y="203"/>
                      <a:pt x="201" y="203"/>
                    </a:cubicBezTo>
                    <a:moveTo>
                      <a:pt x="2" y="170"/>
                    </a:moveTo>
                    <a:cubicBezTo>
                      <a:pt x="2" y="170"/>
                      <a:pt x="2" y="170"/>
                      <a:pt x="2" y="170"/>
                    </a:cubicBezTo>
                    <a:cubicBezTo>
                      <a:pt x="1" y="170"/>
                      <a:pt x="0" y="171"/>
                      <a:pt x="0" y="172"/>
                    </a:cubicBezTo>
                    <a:cubicBezTo>
                      <a:pt x="0" y="179"/>
                      <a:pt x="1" y="186"/>
                      <a:pt x="1" y="192"/>
                    </a:cubicBezTo>
                    <a:cubicBezTo>
                      <a:pt x="2" y="193"/>
                      <a:pt x="2" y="194"/>
                      <a:pt x="3" y="194"/>
                    </a:cubicBezTo>
                    <a:cubicBezTo>
                      <a:pt x="4" y="194"/>
                      <a:pt x="4" y="194"/>
                      <a:pt x="4" y="194"/>
                    </a:cubicBezTo>
                    <a:cubicBezTo>
                      <a:pt x="5" y="194"/>
                      <a:pt x="6" y="193"/>
                      <a:pt x="5" y="192"/>
                    </a:cubicBezTo>
                    <a:cubicBezTo>
                      <a:pt x="5" y="185"/>
                      <a:pt x="4" y="179"/>
                      <a:pt x="4" y="172"/>
                    </a:cubicBezTo>
                    <a:cubicBezTo>
                      <a:pt x="4" y="171"/>
                      <a:pt x="3" y="170"/>
                      <a:pt x="2" y="170"/>
                    </a:cubicBezTo>
                    <a:moveTo>
                      <a:pt x="216" y="166"/>
                    </a:moveTo>
                    <a:cubicBezTo>
                      <a:pt x="215" y="166"/>
                      <a:pt x="215" y="167"/>
                      <a:pt x="214" y="168"/>
                    </a:cubicBezTo>
                    <a:cubicBezTo>
                      <a:pt x="213" y="174"/>
                      <a:pt x="211" y="180"/>
                      <a:pt x="208" y="186"/>
                    </a:cubicBezTo>
                    <a:cubicBezTo>
                      <a:pt x="208" y="187"/>
                      <a:pt x="208" y="188"/>
                      <a:pt x="209" y="189"/>
                    </a:cubicBezTo>
                    <a:cubicBezTo>
                      <a:pt x="210" y="189"/>
                      <a:pt x="210" y="189"/>
                      <a:pt x="210" y="189"/>
                    </a:cubicBezTo>
                    <a:cubicBezTo>
                      <a:pt x="211" y="189"/>
                      <a:pt x="211" y="188"/>
                      <a:pt x="212" y="188"/>
                    </a:cubicBezTo>
                    <a:cubicBezTo>
                      <a:pt x="215" y="181"/>
                      <a:pt x="217" y="175"/>
                      <a:pt x="218" y="168"/>
                    </a:cubicBezTo>
                    <a:cubicBezTo>
                      <a:pt x="218" y="167"/>
                      <a:pt x="218" y="166"/>
                      <a:pt x="217" y="166"/>
                    </a:cubicBezTo>
                    <a:cubicBezTo>
                      <a:pt x="217" y="166"/>
                      <a:pt x="216" y="166"/>
                      <a:pt x="216" y="166"/>
                    </a:cubicBezTo>
                    <a:moveTo>
                      <a:pt x="3" y="130"/>
                    </a:moveTo>
                    <a:cubicBezTo>
                      <a:pt x="2" y="130"/>
                      <a:pt x="1" y="131"/>
                      <a:pt x="1" y="132"/>
                    </a:cubicBezTo>
                    <a:cubicBezTo>
                      <a:pt x="1" y="138"/>
                      <a:pt x="0" y="145"/>
                      <a:pt x="0" y="152"/>
                    </a:cubicBezTo>
                    <a:cubicBezTo>
                      <a:pt x="0" y="153"/>
                      <a:pt x="1" y="154"/>
                      <a:pt x="2" y="154"/>
                    </a:cubicBezTo>
                    <a:cubicBezTo>
                      <a:pt x="2" y="154"/>
                      <a:pt x="2" y="154"/>
                      <a:pt x="2" y="154"/>
                    </a:cubicBezTo>
                    <a:cubicBezTo>
                      <a:pt x="3" y="154"/>
                      <a:pt x="4" y="153"/>
                      <a:pt x="4" y="152"/>
                    </a:cubicBezTo>
                    <a:cubicBezTo>
                      <a:pt x="4" y="145"/>
                      <a:pt x="5" y="139"/>
                      <a:pt x="5" y="132"/>
                    </a:cubicBezTo>
                    <a:cubicBezTo>
                      <a:pt x="5" y="131"/>
                      <a:pt x="4" y="130"/>
                      <a:pt x="3" y="130"/>
                    </a:cubicBezTo>
                    <a:cubicBezTo>
                      <a:pt x="3" y="130"/>
                      <a:pt x="3" y="130"/>
                      <a:pt x="3" y="130"/>
                    </a:cubicBezTo>
                    <a:moveTo>
                      <a:pt x="217" y="126"/>
                    </a:moveTo>
                    <a:cubicBezTo>
                      <a:pt x="217" y="126"/>
                      <a:pt x="217" y="126"/>
                      <a:pt x="217" y="126"/>
                    </a:cubicBezTo>
                    <a:cubicBezTo>
                      <a:pt x="216" y="126"/>
                      <a:pt x="215" y="127"/>
                      <a:pt x="215" y="128"/>
                    </a:cubicBezTo>
                    <a:cubicBezTo>
                      <a:pt x="216" y="135"/>
                      <a:pt x="217" y="141"/>
                      <a:pt x="217" y="148"/>
                    </a:cubicBezTo>
                    <a:cubicBezTo>
                      <a:pt x="217" y="148"/>
                      <a:pt x="217" y="148"/>
                      <a:pt x="217" y="148"/>
                    </a:cubicBezTo>
                    <a:cubicBezTo>
                      <a:pt x="217" y="149"/>
                      <a:pt x="217" y="150"/>
                      <a:pt x="219" y="150"/>
                    </a:cubicBezTo>
                    <a:cubicBezTo>
                      <a:pt x="219" y="150"/>
                      <a:pt x="219" y="150"/>
                      <a:pt x="219" y="150"/>
                    </a:cubicBezTo>
                    <a:cubicBezTo>
                      <a:pt x="220" y="150"/>
                      <a:pt x="221" y="149"/>
                      <a:pt x="221" y="148"/>
                    </a:cubicBezTo>
                    <a:cubicBezTo>
                      <a:pt x="221" y="148"/>
                      <a:pt x="221" y="148"/>
                      <a:pt x="221" y="148"/>
                    </a:cubicBezTo>
                    <a:cubicBezTo>
                      <a:pt x="221" y="141"/>
                      <a:pt x="220" y="134"/>
                      <a:pt x="219" y="128"/>
                    </a:cubicBezTo>
                    <a:cubicBezTo>
                      <a:pt x="219" y="127"/>
                      <a:pt x="218" y="126"/>
                      <a:pt x="217" y="126"/>
                    </a:cubicBezTo>
                    <a:moveTo>
                      <a:pt x="7" y="90"/>
                    </a:moveTo>
                    <a:cubicBezTo>
                      <a:pt x="6" y="90"/>
                      <a:pt x="5" y="91"/>
                      <a:pt x="5" y="92"/>
                    </a:cubicBezTo>
                    <a:cubicBezTo>
                      <a:pt x="4" y="98"/>
                      <a:pt x="3" y="105"/>
                      <a:pt x="3" y="112"/>
                    </a:cubicBezTo>
                    <a:cubicBezTo>
                      <a:pt x="3" y="113"/>
                      <a:pt x="3" y="114"/>
                      <a:pt x="4" y="114"/>
                    </a:cubicBezTo>
                    <a:cubicBezTo>
                      <a:pt x="5" y="114"/>
                      <a:pt x="5" y="114"/>
                      <a:pt x="5" y="114"/>
                    </a:cubicBezTo>
                    <a:cubicBezTo>
                      <a:pt x="6" y="114"/>
                      <a:pt x="6" y="113"/>
                      <a:pt x="7" y="112"/>
                    </a:cubicBezTo>
                    <a:cubicBezTo>
                      <a:pt x="7" y="105"/>
                      <a:pt x="8" y="99"/>
                      <a:pt x="9" y="92"/>
                    </a:cubicBezTo>
                    <a:cubicBezTo>
                      <a:pt x="9" y="91"/>
                      <a:pt x="8" y="90"/>
                      <a:pt x="7" y="90"/>
                    </a:cubicBezTo>
                    <a:cubicBezTo>
                      <a:pt x="7" y="90"/>
                      <a:pt x="7" y="90"/>
                      <a:pt x="7" y="90"/>
                    </a:cubicBezTo>
                    <a:moveTo>
                      <a:pt x="207" y="88"/>
                    </a:moveTo>
                    <a:cubicBezTo>
                      <a:pt x="206" y="88"/>
                      <a:pt x="206" y="88"/>
                      <a:pt x="206" y="88"/>
                    </a:cubicBezTo>
                    <a:cubicBezTo>
                      <a:pt x="205" y="88"/>
                      <a:pt x="204" y="90"/>
                      <a:pt x="205" y="91"/>
                    </a:cubicBezTo>
                    <a:cubicBezTo>
                      <a:pt x="208" y="97"/>
                      <a:pt x="210" y="103"/>
                      <a:pt x="211" y="109"/>
                    </a:cubicBezTo>
                    <a:cubicBezTo>
                      <a:pt x="212" y="110"/>
                      <a:pt x="213" y="111"/>
                      <a:pt x="213" y="111"/>
                    </a:cubicBezTo>
                    <a:cubicBezTo>
                      <a:pt x="214" y="111"/>
                      <a:pt x="214" y="111"/>
                      <a:pt x="214" y="111"/>
                    </a:cubicBezTo>
                    <a:cubicBezTo>
                      <a:pt x="215" y="110"/>
                      <a:pt x="216" y="109"/>
                      <a:pt x="215" y="108"/>
                    </a:cubicBezTo>
                    <a:cubicBezTo>
                      <a:pt x="214" y="101"/>
                      <a:pt x="211" y="95"/>
                      <a:pt x="209" y="89"/>
                    </a:cubicBezTo>
                    <a:cubicBezTo>
                      <a:pt x="208" y="88"/>
                      <a:pt x="208" y="88"/>
                      <a:pt x="207" y="88"/>
                    </a:cubicBezTo>
                    <a:moveTo>
                      <a:pt x="12" y="58"/>
                    </a:moveTo>
                    <a:cubicBezTo>
                      <a:pt x="11" y="58"/>
                      <a:pt x="10" y="58"/>
                      <a:pt x="10" y="59"/>
                    </a:cubicBezTo>
                    <a:cubicBezTo>
                      <a:pt x="8" y="66"/>
                      <a:pt x="7" y="72"/>
                      <a:pt x="6" y="79"/>
                    </a:cubicBezTo>
                    <a:cubicBezTo>
                      <a:pt x="6" y="80"/>
                      <a:pt x="7" y="81"/>
                      <a:pt x="8" y="81"/>
                    </a:cubicBezTo>
                    <a:cubicBezTo>
                      <a:pt x="8" y="81"/>
                      <a:pt x="8" y="81"/>
                      <a:pt x="8" y="81"/>
                    </a:cubicBezTo>
                    <a:cubicBezTo>
                      <a:pt x="9" y="81"/>
                      <a:pt x="10" y="81"/>
                      <a:pt x="10" y="80"/>
                    </a:cubicBezTo>
                    <a:cubicBezTo>
                      <a:pt x="11" y="73"/>
                      <a:pt x="12" y="66"/>
                      <a:pt x="14" y="60"/>
                    </a:cubicBezTo>
                    <a:cubicBezTo>
                      <a:pt x="14" y="59"/>
                      <a:pt x="14" y="58"/>
                      <a:pt x="12" y="58"/>
                    </a:cubicBezTo>
                    <a:cubicBezTo>
                      <a:pt x="12" y="58"/>
                      <a:pt x="12" y="58"/>
                      <a:pt x="12" y="58"/>
                    </a:cubicBezTo>
                    <a:moveTo>
                      <a:pt x="186" y="54"/>
                    </a:moveTo>
                    <a:cubicBezTo>
                      <a:pt x="185" y="54"/>
                      <a:pt x="185" y="54"/>
                      <a:pt x="184" y="55"/>
                    </a:cubicBezTo>
                    <a:cubicBezTo>
                      <a:pt x="183" y="55"/>
                      <a:pt x="183" y="57"/>
                      <a:pt x="184" y="57"/>
                    </a:cubicBezTo>
                    <a:cubicBezTo>
                      <a:pt x="184" y="57"/>
                      <a:pt x="184" y="57"/>
                      <a:pt x="184" y="57"/>
                    </a:cubicBezTo>
                    <a:cubicBezTo>
                      <a:pt x="188" y="62"/>
                      <a:pt x="192" y="68"/>
                      <a:pt x="196" y="73"/>
                    </a:cubicBezTo>
                    <a:cubicBezTo>
                      <a:pt x="196" y="74"/>
                      <a:pt x="197" y="74"/>
                      <a:pt x="197" y="74"/>
                    </a:cubicBezTo>
                    <a:cubicBezTo>
                      <a:pt x="198" y="74"/>
                      <a:pt x="198" y="74"/>
                      <a:pt x="198" y="74"/>
                    </a:cubicBezTo>
                    <a:cubicBezTo>
                      <a:pt x="199" y="73"/>
                      <a:pt x="200" y="72"/>
                      <a:pt x="199" y="71"/>
                    </a:cubicBezTo>
                    <a:cubicBezTo>
                      <a:pt x="195" y="65"/>
                      <a:pt x="191" y="60"/>
                      <a:pt x="187" y="55"/>
                    </a:cubicBezTo>
                    <a:cubicBezTo>
                      <a:pt x="187" y="54"/>
                      <a:pt x="186" y="54"/>
                      <a:pt x="186" y="54"/>
                    </a:cubicBezTo>
                    <a:moveTo>
                      <a:pt x="156" y="27"/>
                    </a:moveTo>
                    <a:cubicBezTo>
                      <a:pt x="155" y="27"/>
                      <a:pt x="155" y="28"/>
                      <a:pt x="154" y="28"/>
                    </a:cubicBezTo>
                    <a:cubicBezTo>
                      <a:pt x="154" y="29"/>
                      <a:pt x="154" y="30"/>
                      <a:pt x="155" y="31"/>
                    </a:cubicBezTo>
                    <a:cubicBezTo>
                      <a:pt x="155" y="31"/>
                      <a:pt x="155" y="31"/>
                      <a:pt x="155" y="31"/>
                    </a:cubicBezTo>
                    <a:cubicBezTo>
                      <a:pt x="160" y="35"/>
                      <a:pt x="165" y="39"/>
                      <a:pt x="170" y="43"/>
                    </a:cubicBezTo>
                    <a:cubicBezTo>
                      <a:pt x="171" y="44"/>
                      <a:pt x="171" y="44"/>
                      <a:pt x="172" y="44"/>
                    </a:cubicBezTo>
                    <a:cubicBezTo>
                      <a:pt x="172" y="44"/>
                      <a:pt x="173" y="44"/>
                      <a:pt x="173" y="43"/>
                    </a:cubicBezTo>
                    <a:cubicBezTo>
                      <a:pt x="174" y="42"/>
                      <a:pt x="174" y="41"/>
                      <a:pt x="173" y="40"/>
                    </a:cubicBezTo>
                    <a:cubicBezTo>
                      <a:pt x="168" y="36"/>
                      <a:pt x="163" y="32"/>
                      <a:pt x="157" y="28"/>
                    </a:cubicBezTo>
                    <a:cubicBezTo>
                      <a:pt x="157" y="27"/>
                      <a:pt x="156" y="27"/>
                      <a:pt x="156" y="27"/>
                    </a:cubicBezTo>
                    <a:moveTo>
                      <a:pt x="28" y="21"/>
                    </a:moveTo>
                    <a:cubicBezTo>
                      <a:pt x="28" y="21"/>
                      <a:pt x="27" y="22"/>
                      <a:pt x="27" y="22"/>
                    </a:cubicBezTo>
                    <a:cubicBezTo>
                      <a:pt x="23" y="27"/>
                      <a:pt x="19" y="33"/>
                      <a:pt x="16" y="40"/>
                    </a:cubicBezTo>
                    <a:cubicBezTo>
                      <a:pt x="16" y="41"/>
                      <a:pt x="16" y="42"/>
                      <a:pt x="18" y="43"/>
                    </a:cubicBezTo>
                    <a:cubicBezTo>
                      <a:pt x="18" y="43"/>
                      <a:pt x="18" y="43"/>
                      <a:pt x="18" y="43"/>
                    </a:cubicBezTo>
                    <a:cubicBezTo>
                      <a:pt x="19" y="43"/>
                      <a:pt x="20" y="42"/>
                      <a:pt x="20" y="41"/>
                    </a:cubicBezTo>
                    <a:cubicBezTo>
                      <a:pt x="23" y="35"/>
                      <a:pt x="26" y="30"/>
                      <a:pt x="30" y="25"/>
                    </a:cubicBezTo>
                    <a:cubicBezTo>
                      <a:pt x="31" y="24"/>
                      <a:pt x="30" y="23"/>
                      <a:pt x="30" y="22"/>
                    </a:cubicBezTo>
                    <a:cubicBezTo>
                      <a:pt x="29" y="22"/>
                      <a:pt x="29" y="21"/>
                      <a:pt x="28" y="21"/>
                    </a:cubicBezTo>
                    <a:moveTo>
                      <a:pt x="121" y="9"/>
                    </a:moveTo>
                    <a:cubicBezTo>
                      <a:pt x="120" y="9"/>
                      <a:pt x="119" y="9"/>
                      <a:pt x="119" y="10"/>
                    </a:cubicBezTo>
                    <a:cubicBezTo>
                      <a:pt x="118" y="11"/>
                      <a:pt x="119" y="12"/>
                      <a:pt x="120" y="13"/>
                    </a:cubicBezTo>
                    <a:cubicBezTo>
                      <a:pt x="126" y="15"/>
                      <a:pt x="132" y="18"/>
                      <a:pt x="138" y="21"/>
                    </a:cubicBezTo>
                    <a:cubicBezTo>
                      <a:pt x="139" y="21"/>
                      <a:pt x="139" y="21"/>
                      <a:pt x="139" y="21"/>
                    </a:cubicBezTo>
                    <a:cubicBezTo>
                      <a:pt x="140" y="21"/>
                      <a:pt x="140" y="21"/>
                      <a:pt x="141" y="20"/>
                    </a:cubicBezTo>
                    <a:cubicBezTo>
                      <a:pt x="141" y="19"/>
                      <a:pt x="141" y="18"/>
                      <a:pt x="140" y="17"/>
                    </a:cubicBezTo>
                    <a:cubicBezTo>
                      <a:pt x="134" y="14"/>
                      <a:pt x="127" y="11"/>
                      <a:pt x="121" y="9"/>
                    </a:cubicBezTo>
                    <a:cubicBezTo>
                      <a:pt x="121" y="9"/>
                      <a:pt x="121" y="9"/>
                      <a:pt x="121" y="9"/>
                    </a:cubicBezTo>
                    <a:moveTo>
                      <a:pt x="62" y="1"/>
                    </a:moveTo>
                    <a:cubicBezTo>
                      <a:pt x="62" y="1"/>
                      <a:pt x="62" y="1"/>
                      <a:pt x="61" y="1"/>
                    </a:cubicBezTo>
                    <a:cubicBezTo>
                      <a:pt x="54" y="3"/>
                      <a:pt x="48" y="5"/>
                      <a:pt x="42" y="8"/>
                    </a:cubicBezTo>
                    <a:cubicBezTo>
                      <a:pt x="41" y="9"/>
                      <a:pt x="41" y="10"/>
                      <a:pt x="41" y="11"/>
                    </a:cubicBezTo>
                    <a:cubicBezTo>
                      <a:pt x="42" y="12"/>
                      <a:pt x="42" y="12"/>
                      <a:pt x="43" y="12"/>
                    </a:cubicBezTo>
                    <a:cubicBezTo>
                      <a:pt x="44" y="12"/>
                      <a:pt x="44" y="12"/>
                      <a:pt x="44" y="12"/>
                    </a:cubicBezTo>
                    <a:cubicBezTo>
                      <a:pt x="49" y="9"/>
                      <a:pt x="55" y="6"/>
                      <a:pt x="62" y="5"/>
                    </a:cubicBezTo>
                    <a:cubicBezTo>
                      <a:pt x="63" y="5"/>
                      <a:pt x="64" y="4"/>
                      <a:pt x="64" y="3"/>
                    </a:cubicBezTo>
                    <a:cubicBezTo>
                      <a:pt x="64" y="2"/>
                      <a:pt x="63" y="1"/>
                      <a:pt x="62" y="1"/>
                    </a:cubicBezTo>
                    <a:moveTo>
                      <a:pt x="82" y="0"/>
                    </a:moveTo>
                    <a:cubicBezTo>
                      <a:pt x="81" y="0"/>
                      <a:pt x="80" y="1"/>
                      <a:pt x="80" y="2"/>
                    </a:cubicBezTo>
                    <a:cubicBezTo>
                      <a:pt x="80" y="3"/>
                      <a:pt x="80" y="4"/>
                      <a:pt x="82" y="4"/>
                    </a:cubicBezTo>
                    <a:cubicBezTo>
                      <a:pt x="88" y="5"/>
                      <a:pt x="94" y="6"/>
                      <a:pt x="101" y="7"/>
                    </a:cubicBezTo>
                    <a:cubicBezTo>
                      <a:pt x="101" y="7"/>
                      <a:pt x="101" y="7"/>
                      <a:pt x="101" y="7"/>
                    </a:cubicBezTo>
                    <a:cubicBezTo>
                      <a:pt x="102" y="7"/>
                      <a:pt x="103" y="6"/>
                      <a:pt x="103" y="6"/>
                    </a:cubicBezTo>
                    <a:cubicBezTo>
                      <a:pt x="104" y="4"/>
                      <a:pt x="103" y="3"/>
                      <a:pt x="102" y="3"/>
                    </a:cubicBezTo>
                    <a:cubicBezTo>
                      <a:pt x="95" y="2"/>
                      <a:pt x="88" y="1"/>
                      <a:pt x="82" y="0"/>
                    </a:cubicBezTo>
                    <a:cubicBezTo>
                      <a:pt x="82" y="0"/>
                      <a:pt x="82" y="0"/>
                      <a:pt x="82" y="0"/>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8" name="Freeform 414"/>
              <p:cNvSpPr>
                <a:spLocks noEditPoints="1"/>
              </p:cNvSpPr>
              <p:nvPr/>
            </p:nvSpPr>
            <p:spPr bwMode="auto">
              <a:xfrm>
                <a:off x="6781801" y="7308850"/>
                <a:ext cx="371474" cy="90488"/>
              </a:xfrm>
              <a:custGeom>
                <a:avLst/>
                <a:gdLst>
                  <a:gd name="T0" fmla="*/ 2147483646 w 99"/>
                  <a:gd name="T1" fmla="*/ 2147483646 h 24"/>
                  <a:gd name="T2" fmla="*/ 2147483646 w 99"/>
                  <a:gd name="T3" fmla="*/ 2147483646 h 24"/>
                  <a:gd name="T4" fmla="*/ 2147483646 w 99"/>
                  <a:gd name="T5" fmla="*/ 2147483646 h 24"/>
                  <a:gd name="T6" fmla="*/ 2147483646 w 99"/>
                  <a:gd name="T7" fmla="*/ 2147483646 h 24"/>
                  <a:gd name="T8" fmla="*/ 2147483646 w 99"/>
                  <a:gd name="T9" fmla="*/ 2147483646 h 24"/>
                  <a:gd name="T10" fmla="*/ 2147483646 w 99"/>
                  <a:gd name="T11" fmla="*/ 2147483646 h 24"/>
                  <a:gd name="T12" fmla="*/ 2147483646 w 99"/>
                  <a:gd name="T13" fmla="*/ 2147483646 h 24"/>
                  <a:gd name="T14" fmla="*/ 2147483646 w 99"/>
                  <a:gd name="T15" fmla="*/ 2147483646 h 24"/>
                  <a:gd name="T16" fmla="*/ 2147483646 w 99"/>
                  <a:gd name="T17" fmla="*/ 2147483646 h 24"/>
                  <a:gd name="T18" fmla="*/ 2147483646 w 99"/>
                  <a:gd name="T19" fmla="*/ 2147483646 h 24"/>
                  <a:gd name="T20" fmla="*/ 2147483646 w 99"/>
                  <a:gd name="T21" fmla="*/ 2147483646 h 24"/>
                  <a:gd name="T22" fmla="*/ 2147483646 w 99"/>
                  <a:gd name="T23" fmla="*/ 2147483646 h 24"/>
                  <a:gd name="T24" fmla="*/ 2147483646 w 99"/>
                  <a:gd name="T25" fmla="*/ 2147483646 h 24"/>
                  <a:gd name="T26" fmla="*/ 2147483646 w 99"/>
                  <a:gd name="T27" fmla="*/ 2147483646 h 24"/>
                  <a:gd name="T28" fmla="*/ 2147483646 w 99"/>
                  <a:gd name="T29" fmla="*/ 2147483646 h 24"/>
                  <a:gd name="T30" fmla="*/ 2147483646 w 99"/>
                  <a:gd name="T31" fmla="*/ 2147483646 h 24"/>
                  <a:gd name="T32" fmla="*/ 2147483646 w 99"/>
                  <a:gd name="T33" fmla="*/ 2147483646 h 24"/>
                  <a:gd name="T34" fmla="*/ 2147483646 w 99"/>
                  <a:gd name="T35" fmla="*/ 2147483646 h 24"/>
                  <a:gd name="T36" fmla="*/ 2147483646 w 99"/>
                  <a:gd name="T37" fmla="*/ 2147483646 h 24"/>
                  <a:gd name="T38" fmla="*/ 2147483646 w 99"/>
                  <a:gd name="T39" fmla="*/ 2147483646 h 24"/>
                  <a:gd name="T40" fmla="*/ 2147483646 w 99"/>
                  <a:gd name="T41" fmla="*/ 2147483646 h 24"/>
                  <a:gd name="T42" fmla="*/ 2147483646 w 99"/>
                  <a:gd name="T43" fmla="*/ 0 h 24"/>
                  <a:gd name="T44" fmla="*/ 2147483646 w 99"/>
                  <a:gd name="T45" fmla="*/ 2147483646 h 24"/>
                  <a:gd name="T46" fmla="*/ 2147483646 w 99"/>
                  <a:gd name="T47" fmla="*/ 2147483646 h 24"/>
                  <a:gd name="T48" fmla="*/ 2147483646 w 99"/>
                  <a:gd name="T49" fmla="*/ 2147483646 h 24"/>
                  <a:gd name="T50" fmla="*/ 2147483646 w 99"/>
                  <a:gd name="T51" fmla="*/ 2147483646 h 24"/>
                  <a:gd name="T52" fmla="*/ 2147483646 w 99"/>
                  <a:gd name="T53" fmla="*/ 2147483646 h 24"/>
                  <a:gd name="T54" fmla="*/ 2147483646 w 99"/>
                  <a:gd name="T55" fmla="*/ 2147483646 h 24"/>
                  <a:gd name="T56" fmla="*/ 2147483646 w 99"/>
                  <a:gd name="T57" fmla="*/ 0 h 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9" h="24">
                    <a:moveTo>
                      <a:pt x="3" y="16"/>
                    </a:moveTo>
                    <a:cubicBezTo>
                      <a:pt x="2" y="16"/>
                      <a:pt x="1" y="16"/>
                      <a:pt x="1" y="17"/>
                    </a:cubicBezTo>
                    <a:cubicBezTo>
                      <a:pt x="0" y="18"/>
                      <a:pt x="1" y="19"/>
                      <a:pt x="2" y="19"/>
                    </a:cubicBezTo>
                    <a:cubicBezTo>
                      <a:pt x="4" y="20"/>
                      <a:pt x="6" y="21"/>
                      <a:pt x="8" y="22"/>
                    </a:cubicBezTo>
                    <a:cubicBezTo>
                      <a:pt x="12" y="23"/>
                      <a:pt x="17" y="24"/>
                      <a:pt x="22" y="24"/>
                    </a:cubicBezTo>
                    <a:cubicBezTo>
                      <a:pt x="22" y="24"/>
                      <a:pt x="22" y="24"/>
                      <a:pt x="22" y="24"/>
                    </a:cubicBezTo>
                    <a:cubicBezTo>
                      <a:pt x="23" y="24"/>
                      <a:pt x="24" y="24"/>
                      <a:pt x="24" y="23"/>
                    </a:cubicBezTo>
                    <a:cubicBezTo>
                      <a:pt x="24" y="22"/>
                      <a:pt x="23" y="21"/>
                      <a:pt x="22" y="20"/>
                    </a:cubicBezTo>
                    <a:cubicBezTo>
                      <a:pt x="18" y="20"/>
                      <a:pt x="13" y="19"/>
                      <a:pt x="9" y="18"/>
                    </a:cubicBezTo>
                    <a:cubicBezTo>
                      <a:pt x="7" y="17"/>
                      <a:pt x="5" y="17"/>
                      <a:pt x="3" y="16"/>
                    </a:cubicBezTo>
                    <a:cubicBezTo>
                      <a:pt x="3" y="16"/>
                      <a:pt x="3" y="16"/>
                      <a:pt x="3" y="16"/>
                    </a:cubicBezTo>
                    <a:moveTo>
                      <a:pt x="61" y="14"/>
                    </a:moveTo>
                    <a:cubicBezTo>
                      <a:pt x="61" y="14"/>
                      <a:pt x="61" y="14"/>
                      <a:pt x="60" y="14"/>
                    </a:cubicBezTo>
                    <a:cubicBezTo>
                      <a:pt x="60" y="14"/>
                      <a:pt x="60" y="14"/>
                      <a:pt x="60" y="14"/>
                    </a:cubicBezTo>
                    <a:cubicBezTo>
                      <a:pt x="54" y="16"/>
                      <a:pt x="48" y="18"/>
                      <a:pt x="41" y="19"/>
                    </a:cubicBezTo>
                    <a:cubicBezTo>
                      <a:pt x="40" y="19"/>
                      <a:pt x="40" y="20"/>
                      <a:pt x="40" y="22"/>
                    </a:cubicBezTo>
                    <a:cubicBezTo>
                      <a:pt x="40" y="23"/>
                      <a:pt x="41" y="23"/>
                      <a:pt x="42" y="23"/>
                    </a:cubicBezTo>
                    <a:cubicBezTo>
                      <a:pt x="42" y="23"/>
                      <a:pt x="42" y="23"/>
                      <a:pt x="42" y="23"/>
                    </a:cubicBezTo>
                    <a:cubicBezTo>
                      <a:pt x="49" y="22"/>
                      <a:pt x="55" y="20"/>
                      <a:pt x="62" y="18"/>
                    </a:cubicBezTo>
                    <a:cubicBezTo>
                      <a:pt x="63" y="18"/>
                      <a:pt x="63" y="16"/>
                      <a:pt x="63" y="15"/>
                    </a:cubicBezTo>
                    <a:cubicBezTo>
                      <a:pt x="63" y="15"/>
                      <a:pt x="62" y="14"/>
                      <a:pt x="61" y="14"/>
                    </a:cubicBezTo>
                    <a:moveTo>
                      <a:pt x="99" y="0"/>
                    </a:moveTo>
                    <a:cubicBezTo>
                      <a:pt x="96" y="1"/>
                      <a:pt x="93" y="1"/>
                      <a:pt x="89" y="1"/>
                    </a:cubicBezTo>
                    <a:cubicBezTo>
                      <a:pt x="86" y="3"/>
                      <a:pt x="82" y="5"/>
                      <a:pt x="79" y="7"/>
                    </a:cubicBezTo>
                    <a:cubicBezTo>
                      <a:pt x="78" y="7"/>
                      <a:pt x="77" y="8"/>
                      <a:pt x="78" y="9"/>
                    </a:cubicBezTo>
                    <a:cubicBezTo>
                      <a:pt x="78" y="10"/>
                      <a:pt x="79" y="11"/>
                      <a:pt x="80" y="11"/>
                    </a:cubicBezTo>
                    <a:cubicBezTo>
                      <a:pt x="80" y="10"/>
                      <a:pt x="80" y="10"/>
                      <a:pt x="80" y="10"/>
                    </a:cubicBezTo>
                    <a:cubicBezTo>
                      <a:pt x="87" y="7"/>
                      <a:pt x="93" y="4"/>
                      <a:pt x="98" y="1"/>
                    </a:cubicBezTo>
                    <a:cubicBezTo>
                      <a:pt x="99" y="1"/>
                      <a:pt x="99" y="1"/>
                      <a:pt x="99" y="0"/>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9" name="Freeform 415"/>
              <p:cNvSpPr/>
              <p:nvPr/>
            </p:nvSpPr>
            <p:spPr bwMode="auto">
              <a:xfrm>
                <a:off x="6718300" y="6499225"/>
                <a:ext cx="604838" cy="701676"/>
              </a:xfrm>
              <a:custGeom>
                <a:avLst/>
                <a:gdLst>
                  <a:gd name="T0" fmla="*/ 2147483646 w 161"/>
                  <a:gd name="T1" fmla="*/ 2147483646 h 186"/>
                  <a:gd name="T2" fmla="*/ 2147483646 w 161"/>
                  <a:gd name="T3" fmla="*/ 2147483646 h 186"/>
                  <a:gd name="T4" fmla="*/ 2147483646 w 161"/>
                  <a:gd name="T5" fmla="*/ 2147483646 h 186"/>
                  <a:gd name="T6" fmla="*/ 2147483646 w 161"/>
                  <a:gd name="T7" fmla="*/ 2147483646 h 186"/>
                  <a:gd name="T8" fmla="*/ 2147483646 w 161"/>
                  <a:gd name="T9" fmla="*/ 2147483646 h 186"/>
                  <a:gd name="T10" fmla="*/ 2147483646 w 161"/>
                  <a:gd name="T11" fmla="*/ 2147483646 h 186"/>
                  <a:gd name="T12" fmla="*/ 2147483646 w 161"/>
                  <a:gd name="T13" fmla="*/ 2147483646 h 186"/>
                  <a:gd name="T14" fmla="*/ 2147483646 w 161"/>
                  <a:gd name="T15" fmla="*/ 2147483646 h 186"/>
                  <a:gd name="T16" fmla="*/ 2147483646 w 161"/>
                  <a:gd name="T17" fmla="*/ 2147483646 h 186"/>
                  <a:gd name="T18" fmla="*/ 2147483646 w 161"/>
                  <a:gd name="T19" fmla="*/ 2147483646 h 186"/>
                  <a:gd name="T20" fmla="*/ 2147483646 w 161"/>
                  <a:gd name="T21" fmla="*/ 2147483646 h 186"/>
                  <a:gd name="T22" fmla="*/ 2147483646 w 161"/>
                  <a:gd name="T23" fmla="*/ 2147483646 h 186"/>
                  <a:gd name="T24" fmla="*/ 2147483646 w 161"/>
                  <a:gd name="T25" fmla="*/ 2147483646 h 186"/>
                  <a:gd name="T26" fmla="*/ 2147483646 w 161"/>
                  <a:gd name="T27" fmla="*/ 2147483646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1" h="186">
                    <a:moveTo>
                      <a:pt x="29" y="51"/>
                    </a:moveTo>
                    <a:cubicBezTo>
                      <a:pt x="46" y="0"/>
                      <a:pt x="89" y="10"/>
                      <a:pt x="119" y="38"/>
                    </a:cubicBezTo>
                    <a:cubicBezTo>
                      <a:pt x="131" y="49"/>
                      <a:pt x="139" y="64"/>
                      <a:pt x="143" y="79"/>
                    </a:cubicBezTo>
                    <a:cubicBezTo>
                      <a:pt x="152" y="113"/>
                      <a:pt x="134" y="144"/>
                      <a:pt x="105" y="161"/>
                    </a:cubicBezTo>
                    <a:cubicBezTo>
                      <a:pt x="75" y="179"/>
                      <a:pt x="29" y="185"/>
                      <a:pt x="18" y="144"/>
                    </a:cubicBezTo>
                    <a:cubicBezTo>
                      <a:pt x="10" y="114"/>
                      <a:pt x="21" y="79"/>
                      <a:pt x="29" y="51"/>
                    </a:cubicBezTo>
                    <a:cubicBezTo>
                      <a:pt x="29" y="51"/>
                      <a:pt x="28" y="52"/>
                      <a:pt x="28" y="53"/>
                    </a:cubicBezTo>
                    <a:cubicBezTo>
                      <a:pt x="18" y="86"/>
                      <a:pt x="0" y="141"/>
                      <a:pt x="29" y="169"/>
                    </a:cubicBezTo>
                    <a:cubicBezTo>
                      <a:pt x="47" y="186"/>
                      <a:pt x="80" y="174"/>
                      <a:pt x="99" y="165"/>
                    </a:cubicBezTo>
                    <a:cubicBezTo>
                      <a:pt x="117" y="157"/>
                      <a:pt x="131" y="144"/>
                      <a:pt x="140" y="127"/>
                    </a:cubicBezTo>
                    <a:cubicBezTo>
                      <a:pt x="161" y="88"/>
                      <a:pt x="134" y="40"/>
                      <a:pt x="99" y="21"/>
                    </a:cubicBezTo>
                    <a:cubicBezTo>
                      <a:pt x="82" y="11"/>
                      <a:pt x="62" y="7"/>
                      <a:pt x="46" y="21"/>
                    </a:cubicBezTo>
                    <a:cubicBezTo>
                      <a:pt x="36" y="28"/>
                      <a:pt x="32" y="42"/>
                      <a:pt x="28" y="53"/>
                    </a:cubicBezTo>
                    <a:cubicBezTo>
                      <a:pt x="28" y="53"/>
                      <a:pt x="29" y="52"/>
                      <a:pt x="29" y="51"/>
                    </a:cubicBezTo>
                    <a:close/>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40" name="矩形 39"/>
          <p:cNvSpPr/>
          <p:nvPr/>
        </p:nvSpPr>
        <p:spPr>
          <a:xfrm>
            <a:off x="3975100" y="2651907"/>
            <a:ext cx="5916538" cy="350865"/>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a:t>
            </a:r>
            <a:endParaRPr lang="zh-CN" altLang="en-US" sz="1400" dirty="0">
              <a:latin typeface="幼圆" panose="02010509060101010101" pitchFamily="49" charset="-122"/>
              <a:ea typeface="幼圆" panose="02010509060101010101" pitchFamily="49" charset="-122"/>
            </a:endParaRPr>
          </a:p>
        </p:txBody>
      </p:sp>
      <p:sp>
        <p:nvSpPr>
          <p:cNvPr id="41" name="矩形 40"/>
          <p:cNvSpPr/>
          <p:nvPr/>
        </p:nvSpPr>
        <p:spPr>
          <a:xfrm>
            <a:off x="4366456" y="3706766"/>
            <a:ext cx="5916538" cy="350865"/>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a:t>
            </a:r>
            <a:endParaRPr lang="zh-CN" altLang="en-US" sz="1400" dirty="0">
              <a:latin typeface="幼圆" panose="02010509060101010101" pitchFamily="49" charset="-122"/>
              <a:ea typeface="幼圆" panose="02010509060101010101" pitchFamily="49" charset="-122"/>
            </a:endParaRPr>
          </a:p>
        </p:txBody>
      </p:sp>
      <p:sp>
        <p:nvSpPr>
          <p:cNvPr id="42" name="矩形 41"/>
          <p:cNvSpPr/>
          <p:nvPr/>
        </p:nvSpPr>
        <p:spPr>
          <a:xfrm>
            <a:off x="4720272" y="4730666"/>
            <a:ext cx="5916538" cy="350865"/>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a:t>
            </a:r>
            <a:endParaRPr lang="zh-CN" altLang="en-US" sz="1400" dirty="0">
              <a:latin typeface="幼圆" panose="02010509060101010101" pitchFamily="49" charset="-122"/>
              <a:ea typeface="幼圆" panose="02010509060101010101" pitchFamily="49" charset="-122"/>
            </a:endParaRPr>
          </a:p>
        </p:txBody>
      </p:sp>
      <p:sp>
        <p:nvSpPr>
          <p:cNvPr id="43" name="矩形 42"/>
          <p:cNvSpPr/>
          <p:nvPr/>
        </p:nvSpPr>
        <p:spPr>
          <a:xfrm>
            <a:off x="4983994" y="5861544"/>
            <a:ext cx="5916538" cy="350865"/>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a:t>
            </a:r>
            <a:endParaRPr lang="zh-CN" altLang="en-US" sz="1400"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left)">
                                      <p:cBhvr>
                                        <p:cTn id="12" dur="500"/>
                                        <p:tgtEl>
                                          <p:spTgt spid="40"/>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1+#ppt_w/2"/>
                                          </p:val>
                                        </p:tav>
                                        <p:tav tm="100000">
                                          <p:val>
                                            <p:strVal val="#ppt_x"/>
                                          </p:val>
                                        </p:tav>
                                      </p:tavLst>
                                    </p:anim>
                                    <p:anim calcmode="lin" valueType="num">
                                      <p:cBhvr additive="base">
                                        <p:cTn id="17" dur="500" fill="hold"/>
                                        <p:tgtEl>
                                          <p:spTgt spid="4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left)">
                                      <p:cBhvr>
                                        <p:cTn id="21" dur="500"/>
                                        <p:tgtEl>
                                          <p:spTgt spid="41"/>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1+#ppt_w/2"/>
                                          </p:val>
                                        </p:tav>
                                        <p:tav tm="100000">
                                          <p:val>
                                            <p:strVal val="#ppt_x"/>
                                          </p:val>
                                        </p:tav>
                                      </p:tavLst>
                                    </p:anim>
                                    <p:anim calcmode="lin" valueType="num">
                                      <p:cBhvr additive="base">
                                        <p:cTn id="26" dur="5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组合 17"/>
          <p:cNvGrpSpPr/>
          <p:nvPr/>
        </p:nvGrpSpPr>
        <p:grpSpPr>
          <a:xfrm>
            <a:off x="4921658" y="3262895"/>
            <a:ext cx="2594955" cy="2596265"/>
            <a:chOff x="4921658" y="3262895"/>
            <a:chExt cx="2594955" cy="2596265"/>
          </a:xfrm>
        </p:grpSpPr>
        <p:sp>
          <p:nvSpPr>
            <p:cNvPr id="4" name="MH_Other_1"/>
            <p:cNvSpPr/>
            <p:nvPr>
              <p:custDataLst>
                <p:tags r:id="rId2"/>
              </p:custDataLst>
            </p:nvPr>
          </p:nvSpPr>
          <p:spPr bwMode="auto">
            <a:xfrm>
              <a:off x="4921658" y="3262895"/>
              <a:ext cx="2594955" cy="2596265"/>
            </a:xfrm>
            <a:custGeom>
              <a:avLst/>
              <a:gdLst>
                <a:gd name="T0" fmla="*/ 2147483646 w 2464"/>
                <a:gd name="T1" fmla="*/ 2147483646 h 2464"/>
                <a:gd name="T2" fmla="*/ 2147483646 w 2464"/>
                <a:gd name="T3" fmla="*/ 2147483646 h 2464"/>
                <a:gd name="T4" fmla="*/ 0 w 2464"/>
                <a:gd name="T5" fmla="*/ 2147483646 h 2464"/>
                <a:gd name="T6" fmla="*/ 2147483646 w 2464"/>
                <a:gd name="T7" fmla="*/ 0 h 2464"/>
                <a:gd name="T8" fmla="*/ 2147483646 w 2464"/>
                <a:gd name="T9" fmla="*/ 2147483646 h 24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4" h="2464">
                  <a:moveTo>
                    <a:pt x="2464" y="2405"/>
                  </a:moveTo>
                  <a:lnTo>
                    <a:pt x="58" y="2464"/>
                  </a:lnTo>
                  <a:lnTo>
                    <a:pt x="0" y="59"/>
                  </a:lnTo>
                  <a:lnTo>
                    <a:pt x="2406" y="0"/>
                  </a:lnTo>
                  <a:lnTo>
                    <a:pt x="2464" y="2405"/>
                  </a:lnTo>
                  <a:close/>
                </a:path>
              </a:pathLst>
            </a:custGeom>
            <a:solidFill>
              <a:srgbClr val="FFFFFF"/>
            </a:solidFill>
            <a:ln w="9525">
              <a:solidFill>
                <a:srgbClr val="DDDDDD"/>
              </a:solidFill>
              <a:round/>
            </a:ln>
          </p:spPr>
          <p:txBody>
            <a:bodyPr/>
            <a:lstStyle/>
            <a:p>
              <a:endParaRPr lang="zh-CN" altLang="en-US"/>
            </a:p>
          </p:txBody>
        </p:sp>
        <p:sp>
          <p:nvSpPr>
            <p:cNvPr id="5" name="MH_Picture_2"/>
            <p:cNvSpPr/>
            <p:nvPr>
              <p:custDataLst>
                <p:tags r:id="rId3"/>
              </p:custDataLst>
            </p:nvPr>
          </p:nvSpPr>
          <p:spPr bwMode="auto">
            <a:xfrm>
              <a:off x="5111694" y="3454241"/>
              <a:ext cx="2214885" cy="2213574"/>
            </a:xfrm>
            <a:custGeom>
              <a:avLst/>
              <a:gdLst>
                <a:gd name="T0" fmla="*/ 2147483646 w 2102"/>
                <a:gd name="T1" fmla="*/ 2147483646 h 2102"/>
                <a:gd name="T2" fmla="*/ 2147483646 w 2102"/>
                <a:gd name="T3" fmla="*/ 2147483646 h 2102"/>
                <a:gd name="T4" fmla="*/ 0 w 2102"/>
                <a:gd name="T5" fmla="*/ 2147483646 h 2102"/>
                <a:gd name="T6" fmla="*/ 2147483646 w 2102"/>
                <a:gd name="T7" fmla="*/ 0 h 2102"/>
                <a:gd name="T8" fmla="*/ 2147483646 w 2102"/>
                <a:gd name="T9" fmla="*/ 2147483646 h 2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2" h="2102">
                  <a:moveTo>
                    <a:pt x="2102" y="2053"/>
                  </a:moveTo>
                  <a:lnTo>
                    <a:pt x="51" y="2102"/>
                  </a:lnTo>
                  <a:lnTo>
                    <a:pt x="0" y="51"/>
                  </a:lnTo>
                  <a:lnTo>
                    <a:pt x="2053" y="0"/>
                  </a:lnTo>
                  <a:lnTo>
                    <a:pt x="2102" y="2053"/>
                  </a:lnTo>
                  <a:close/>
                </a:path>
              </a:pathLst>
            </a:custGeom>
            <a:blipFill dpi="0" rotWithShape="1">
              <a:blip r:embed="rId4"/>
              <a:srcRect/>
              <a:stretch>
                <a:fillRect/>
              </a:stretch>
            </a:blipFill>
            <a:ln w="9525">
              <a:solidFill>
                <a:srgbClr val="DDDDDD"/>
              </a:solidFill>
              <a:round/>
            </a:ln>
          </p:spPr>
          <p:txBody>
            <a:bodyPr/>
            <a:lstStyle/>
            <a:p>
              <a:endParaRPr lang="zh-CN" altLang="en-US"/>
            </a:p>
          </p:txBody>
        </p:sp>
      </p:grpSp>
      <p:grpSp>
        <p:nvGrpSpPr>
          <p:cNvPr id="17" name="组合 16"/>
          <p:cNvGrpSpPr/>
          <p:nvPr/>
        </p:nvGrpSpPr>
        <p:grpSpPr>
          <a:xfrm>
            <a:off x="2799825" y="1859260"/>
            <a:ext cx="2488797" cy="2488798"/>
            <a:chOff x="2799825" y="1859260"/>
            <a:chExt cx="2488797" cy="2488798"/>
          </a:xfrm>
        </p:grpSpPr>
        <p:sp>
          <p:nvSpPr>
            <p:cNvPr id="6" name="MH_Other_2"/>
            <p:cNvSpPr/>
            <p:nvPr>
              <p:custDataLst>
                <p:tags r:id="rId5"/>
              </p:custDataLst>
            </p:nvPr>
          </p:nvSpPr>
          <p:spPr bwMode="auto">
            <a:xfrm rot="555643">
              <a:off x="2799825" y="1859260"/>
              <a:ext cx="2488797" cy="2488798"/>
            </a:xfrm>
            <a:custGeom>
              <a:avLst/>
              <a:gdLst>
                <a:gd name="T0" fmla="*/ 2147483646 w 2363"/>
                <a:gd name="T1" fmla="*/ 2147483646 h 2362"/>
                <a:gd name="T2" fmla="*/ 0 w 2363"/>
                <a:gd name="T3" fmla="*/ 2147483646 h 2362"/>
                <a:gd name="T4" fmla="*/ 2147483646 w 2363"/>
                <a:gd name="T5" fmla="*/ 0 h 2362"/>
                <a:gd name="T6" fmla="*/ 2147483646 w 2363"/>
                <a:gd name="T7" fmla="*/ 2147483646 h 2362"/>
                <a:gd name="T8" fmla="*/ 2147483646 w 2363"/>
                <a:gd name="T9" fmla="*/ 2147483646 h 23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3" h="2362">
                  <a:moveTo>
                    <a:pt x="2055" y="2362"/>
                  </a:moveTo>
                  <a:lnTo>
                    <a:pt x="0" y="2054"/>
                  </a:lnTo>
                  <a:lnTo>
                    <a:pt x="308" y="0"/>
                  </a:lnTo>
                  <a:lnTo>
                    <a:pt x="2363" y="308"/>
                  </a:lnTo>
                  <a:lnTo>
                    <a:pt x="2055" y="2362"/>
                  </a:lnTo>
                  <a:close/>
                </a:path>
              </a:pathLst>
            </a:custGeom>
            <a:solidFill>
              <a:srgbClr val="FFFFFF"/>
            </a:solidFill>
            <a:ln w="9525">
              <a:solidFill>
                <a:srgbClr val="DDDDDD"/>
              </a:solidFill>
              <a:round/>
            </a:ln>
          </p:spPr>
          <p:txBody>
            <a:bodyPr/>
            <a:lstStyle/>
            <a:p>
              <a:endParaRPr lang="zh-CN" altLang="en-US"/>
            </a:p>
          </p:txBody>
        </p:sp>
        <p:sp>
          <p:nvSpPr>
            <p:cNvPr id="7" name="MH_Picture_1"/>
            <p:cNvSpPr/>
            <p:nvPr>
              <p:custDataLst>
                <p:tags r:id="rId6"/>
              </p:custDataLst>
            </p:nvPr>
          </p:nvSpPr>
          <p:spPr bwMode="auto">
            <a:xfrm rot="1235638">
              <a:off x="3065873" y="2125309"/>
              <a:ext cx="1955390" cy="1956700"/>
            </a:xfrm>
            <a:custGeom>
              <a:avLst/>
              <a:gdLst>
                <a:gd name="T0" fmla="*/ 0 w 2947556"/>
                <a:gd name="T1" fmla="*/ 12617 h 2947868"/>
                <a:gd name="T2" fmla="*/ 253532 w 2947556"/>
                <a:gd name="T3" fmla="*/ 0 h 2947868"/>
                <a:gd name="T4" fmla="*/ 265909 w 2947556"/>
                <a:gd name="T5" fmla="*/ 254853 h 2947868"/>
                <a:gd name="T6" fmla="*/ 12517 w 2947556"/>
                <a:gd name="T7" fmla="*/ 267441 h 294786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47556" h="2947868">
                  <a:moveTo>
                    <a:pt x="0" y="139065"/>
                  </a:moveTo>
                  <a:lnTo>
                    <a:pt x="2810359" y="0"/>
                  </a:lnTo>
                  <a:lnTo>
                    <a:pt x="2947556" y="2809115"/>
                  </a:lnTo>
                  <a:lnTo>
                    <a:pt x="138753" y="2947868"/>
                  </a:lnTo>
                  <a:lnTo>
                    <a:pt x="0" y="139065"/>
                  </a:lnTo>
                  <a:close/>
                </a:path>
              </a:pathLst>
            </a:custGeom>
            <a:blipFill dpi="0" rotWithShape="1">
              <a:blip r:embed="rId7"/>
              <a:srcRect/>
              <a:stretch>
                <a:fillRect/>
              </a:stretch>
            </a:blipFill>
            <a:ln w="9525">
              <a:solidFill>
                <a:srgbClr val="DDDDDD"/>
              </a:solidFill>
              <a:round/>
            </a:ln>
          </p:spPr>
          <p:txBody>
            <a:bodyPr/>
            <a:lstStyle/>
            <a:p>
              <a:endParaRPr lang="zh-CN" altLang="en-US"/>
            </a:p>
          </p:txBody>
        </p:sp>
      </p:grpSp>
      <p:sp>
        <p:nvSpPr>
          <p:cNvPr id="8" name="MH_SubTitle_1"/>
          <p:cNvSpPr txBox="1"/>
          <p:nvPr>
            <p:custDataLst>
              <p:tags r:id="rId8"/>
            </p:custDataLst>
          </p:nvPr>
        </p:nvSpPr>
        <p:spPr>
          <a:xfrm>
            <a:off x="8017253" y="2216392"/>
            <a:ext cx="2024851" cy="473121"/>
          </a:xfrm>
          <a:prstGeom prst="rect">
            <a:avLst/>
          </a:prstGeom>
          <a:noFill/>
        </p:spPr>
        <p:txBody>
          <a:bodyPr anchor="ctr">
            <a:normAutofit fontScale="92500" lnSpcReduction="20000"/>
          </a:bodyPr>
          <a:lstStyle/>
          <a:p>
            <a:pPr algn="ctr">
              <a:defRPr/>
            </a:pPr>
            <a:r>
              <a:rPr lang="zh-CN" altLang="en-US" sz="3200" b="1" dirty="0">
                <a:solidFill>
                  <a:srgbClr val="DB1B80"/>
                </a:solidFill>
                <a:latin typeface="幼圆" panose="02010509060101010101" pitchFamily="49" charset="-122"/>
                <a:ea typeface="幼圆" panose="02010509060101010101" pitchFamily="49" charset="-122"/>
              </a:rPr>
              <a:t>标题文字</a:t>
            </a:r>
            <a:endParaRPr lang="zh-CN" altLang="en-US" sz="3200" b="1" dirty="0">
              <a:solidFill>
                <a:srgbClr val="DB1B80"/>
              </a:solidFill>
              <a:latin typeface="幼圆" panose="02010509060101010101" pitchFamily="49" charset="-122"/>
              <a:ea typeface="幼圆" panose="02010509060101010101" pitchFamily="49" charset="-122"/>
            </a:endParaRPr>
          </a:p>
        </p:txBody>
      </p:sp>
      <p:sp>
        <p:nvSpPr>
          <p:cNvPr id="9" name="MH_Other_3"/>
          <p:cNvSpPr>
            <a:spLocks noEditPoints="1"/>
          </p:cNvSpPr>
          <p:nvPr>
            <p:custDataLst>
              <p:tags r:id="rId9"/>
            </p:custDataLst>
          </p:nvPr>
        </p:nvSpPr>
        <p:spPr bwMode="auto">
          <a:xfrm>
            <a:off x="7748585" y="2273404"/>
            <a:ext cx="237215" cy="179549"/>
          </a:xfrm>
          <a:custGeom>
            <a:avLst/>
            <a:gdLst>
              <a:gd name="T0" fmla="*/ 2147483646 w 4811"/>
              <a:gd name="T1" fmla="*/ 0 h 3654"/>
              <a:gd name="T2" fmla="*/ 2147483646 w 4811"/>
              <a:gd name="T3" fmla="*/ 2147483646 h 3654"/>
              <a:gd name="T4" fmla="*/ 2147483646 w 4811"/>
              <a:gd name="T5" fmla="*/ 2147483646 h 3654"/>
              <a:gd name="T6" fmla="*/ 2147483646 w 4811"/>
              <a:gd name="T7" fmla="*/ 2147483646 h 3654"/>
              <a:gd name="T8" fmla="*/ 2147483646 w 4811"/>
              <a:gd name="T9" fmla="*/ 2147483646 h 3654"/>
              <a:gd name="T10" fmla="*/ 2147483646 w 4811"/>
              <a:gd name="T11" fmla="*/ 2147483646 h 3654"/>
              <a:gd name="T12" fmla="*/ 2147483646 w 4811"/>
              <a:gd name="T13" fmla="*/ 2147483646 h 3654"/>
              <a:gd name="T14" fmla="*/ 2147483646 w 4811"/>
              <a:gd name="T15" fmla="*/ 2147483646 h 3654"/>
              <a:gd name="T16" fmla="*/ 2147483646 w 4811"/>
              <a:gd name="T17" fmla="*/ 2147483646 h 3654"/>
              <a:gd name="T18" fmla="*/ 2147483646 w 4811"/>
              <a:gd name="T19" fmla="*/ 0 h 3654"/>
              <a:gd name="T20" fmla="*/ 2147483646 w 4811"/>
              <a:gd name="T21" fmla="*/ 0 h 3654"/>
              <a:gd name="T22" fmla="*/ 2147483646 w 4811"/>
              <a:gd name="T23" fmla="*/ 2147483646 h 3654"/>
              <a:gd name="T24" fmla="*/ 2147483646 w 4811"/>
              <a:gd name="T25" fmla="*/ 2147483646 h 3654"/>
              <a:gd name="T26" fmla="*/ 2147483646 w 4811"/>
              <a:gd name="T27" fmla="*/ 2147483646 h 3654"/>
              <a:gd name="T28" fmla="*/ 2147483646 w 4811"/>
              <a:gd name="T29" fmla="*/ 2147483646 h 3654"/>
              <a:gd name="T30" fmla="*/ 2147483646 w 4811"/>
              <a:gd name="T31" fmla="*/ 2147483646 h 3654"/>
              <a:gd name="T32" fmla="*/ 0 w 4811"/>
              <a:gd name="T33" fmla="*/ 2147483646 h 3654"/>
              <a:gd name="T34" fmla="*/ 0 w 4811"/>
              <a:gd name="T35" fmla="*/ 2147483646 h 3654"/>
              <a:gd name="T36" fmla="*/ 2147483646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DB1B80"/>
          </a:solidFill>
          <a:ln>
            <a:noFill/>
          </a:ln>
        </p:spPr>
        <p:txBody>
          <a:bodyPr/>
          <a:lstStyle/>
          <a:p>
            <a:pPr>
              <a:defRPr/>
            </a:pPr>
            <a:endParaRPr lang="zh-CN" altLang="en-US">
              <a:solidFill>
                <a:srgbClr val="97B624"/>
              </a:solidFill>
              <a:latin typeface="+mn-ea"/>
            </a:endParaRPr>
          </a:p>
        </p:txBody>
      </p:sp>
      <p:sp>
        <p:nvSpPr>
          <p:cNvPr id="10" name="MH_Other_4"/>
          <p:cNvSpPr>
            <a:spLocks noEditPoints="1"/>
          </p:cNvSpPr>
          <p:nvPr>
            <p:custDataLst>
              <p:tags r:id="rId10"/>
            </p:custDataLst>
          </p:nvPr>
        </p:nvSpPr>
        <p:spPr bwMode="auto">
          <a:xfrm flipH="1">
            <a:off x="10077490" y="2273404"/>
            <a:ext cx="237216" cy="179549"/>
          </a:xfrm>
          <a:custGeom>
            <a:avLst/>
            <a:gdLst>
              <a:gd name="T0" fmla="*/ 2147483646 w 4811"/>
              <a:gd name="T1" fmla="*/ 0 h 3654"/>
              <a:gd name="T2" fmla="*/ 2147483646 w 4811"/>
              <a:gd name="T3" fmla="*/ 2147483646 h 3654"/>
              <a:gd name="T4" fmla="*/ 2147483646 w 4811"/>
              <a:gd name="T5" fmla="*/ 2147483646 h 3654"/>
              <a:gd name="T6" fmla="*/ 2147483646 w 4811"/>
              <a:gd name="T7" fmla="*/ 2147483646 h 3654"/>
              <a:gd name="T8" fmla="*/ 2147483646 w 4811"/>
              <a:gd name="T9" fmla="*/ 2147483646 h 3654"/>
              <a:gd name="T10" fmla="*/ 2147483646 w 4811"/>
              <a:gd name="T11" fmla="*/ 2147483646 h 3654"/>
              <a:gd name="T12" fmla="*/ 2147483646 w 4811"/>
              <a:gd name="T13" fmla="*/ 2147483646 h 3654"/>
              <a:gd name="T14" fmla="*/ 2147483646 w 4811"/>
              <a:gd name="T15" fmla="*/ 2147483646 h 3654"/>
              <a:gd name="T16" fmla="*/ 2147483646 w 4811"/>
              <a:gd name="T17" fmla="*/ 2147483646 h 3654"/>
              <a:gd name="T18" fmla="*/ 2147483646 w 4811"/>
              <a:gd name="T19" fmla="*/ 0 h 3654"/>
              <a:gd name="T20" fmla="*/ 2147483646 w 4811"/>
              <a:gd name="T21" fmla="*/ 0 h 3654"/>
              <a:gd name="T22" fmla="*/ 2147483646 w 4811"/>
              <a:gd name="T23" fmla="*/ 2147483646 h 3654"/>
              <a:gd name="T24" fmla="*/ 2147483646 w 4811"/>
              <a:gd name="T25" fmla="*/ 2147483646 h 3654"/>
              <a:gd name="T26" fmla="*/ 2147483646 w 4811"/>
              <a:gd name="T27" fmla="*/ 2147483646 h 3654"/>
              <a:gd name="T28" fmla="*/ 2147483646 w 4811"/>
              <a:gd name="T29" fmla="*/ 2147483646 h 3654"/>
              <a:gd name="T30" fmla="*/ 2147483646 w 4811"/>
              <a:gd name="T31" fmla="*/ 2147483646 h 3654"/>
              <a:gd name="T32" fmla="*/ 0 w 4811"/>
              <a:gd name="T33" fmla="*/ 2147483646 h 3654"/>
              <a:gd name="T34" fmla="*/ 0 w 4811"/>
              <a:gd name="T35" fmla="*/ 2147483646 h 3654"/>
              <a:gd name="T36" fmla="*/ 2147483646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DB1B80"/>
          </a:solidFill>
          <a:ln>
            <a:noFill/>
          </a:ln>
        </p:spPr>
        <p:txBody>
          <a:bodyPr/>
          <a:lstStyle/>
          <a:p>
            <a:pPr>
              <a:defRPr/>
            </a:pPr>
            <a:endParaRPr lang="zh-CN" altLang="en-US">
              <a:solidFill>
                <a:srgbClr val="97B624"/>
              </a:solidFill>
              <a:latin typeface="+mn-ea"/>
            </a:endParaRPr>
          </a:p>
        </p:txBody>
      </p:sp>
      <p:pic>
        <p:nvPicPr>
          <p:cNvPr id="11" name="MH_Other_5"/>
          <p:cNvPicPr>
            <a:picLocks noChangeAspect="1"/>
          </p:cNvPicPr>
          <p:nvPr>
            <p:custDataLst>
              <p:tags r:id="rId11"/>
            </p:custDataLst>
          </p:nvPr>
        </p:nvPicPr>
        <p:blipFill>
          <a:blip r:embed="rId12">
            <a:extLst>
              <a:ext uri="{28A0092B-C50C-407E-A947-70E740481C1C}">
                <a14:useLocalDpi xmlns:a14="http://schemas.microsoft.com/office/drawing/2010/main" val="0"/>
              </a:ext>
            </a:extLst>
          </a:blip>
          <a:srcRect/>
          <a:stretch>
            <a:fillRect/>
          </a:stretch>
        </p:blipFill>
        <p:spPr bwMode="auto">
          <a:xfrm>
            <a:off x="2061966" y="3954882"/>
            <a:ext cx="2627720" cy="240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MH_Text_1"/>
          <p:cNvSpPr txBox="1">
            <a:spLocks noChangeArrowheads="1"/>
          </p:cNvSpPr>
          <p:nvPr>
            <p:custDataLst>
              <p:tags r:id="rId13"/>
            </p:custDataLst>
          </p:nvPr>
        </p:nvSpPr>
        <p:spPr bwMode="auto">
          <a:xfrm>
            <a:off x="7811492" y="2726866"/>
            <a:ext cx="2704107" cy="275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par>
                                <p:cTn id="17" presetID="3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2500"/>
                            </p:stCondLst>
                            <p:childTnLst>
                              <p:par>
                                <p:cTn id="40" presetID="22" presetClass="entr" presetSubtype="1"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3505200" y="1719264"/>
            <a:ext cx="5183189" cy="2943225"/>
            <a:chOff x="3505200" y="1719264"/>
            <a:chExt cx="5183189" cy="2943225"/>
          </a:xfrm>
        </p:grpSpPr>
        <p:pic>
          <p:nvPicPr>
            <p:cNvPr id="4" name="图片 1"/>
            <p:cNvPicPr>
              <a:picLocks noChangeAspect="1"/>
            </p:cNvPicPr>
            <p:nvPr>
              <p:custDataLst>
                <p:tags r:id="rId2"/>
              </p:custDataLst>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05200" y="1719264"/>
              <a:ext cx="51816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custDataLst>
                <p:tags r:id="rId4"/>
              </p:custDataLst>
            </p:nvPr>
          </p:nvSpPr>
          <p:spPr bwMode="auto">
            <a:xfrm>
              <a:off x="3571876" y="3525839"/>
              <a:ext cx="511651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90000"/>
                </a:lnSpc>
              </a:pPr>
              <a:r>
                <a:rPr lang="zh-CN" altLang="en-US" sz="3200" dirty="0">
                  <a:solidFill>
                    <a:srgbClr val="00A9EB"/>
                  </a:solidFill>
                  <a:latin typeface="幼圆" panose="02010509060101010101" pitchFamily="49" charset="-122"/>
                  <a:ea typeface="幼圆" panose="02010509060101010101" pitchFamily="49" charset="-122"/>
                </a:rPr>
                <a:t>用户可以在投影仪或者计算机上进行演示</a:t>
              </a:r>
              <a:endParaRPr lang="zh-CN" altLang="en-US" sz="3200" dirty="0">
                <a:solidFill>
                  <a:srgbClr val="00A9EB"/>
                </a:solidFill>
                <a:latin typeface="幼圆" panose="02010509060101010101" pitchFamily="49" charset="-122"/>
                <a:ea typeface="幼圆" panose="02010509060101010101" pitchFamily="49" charset="-122"/>
              </a:endParaRPr>
            </a:p>
          </p:txBody>
        </p:sp>
      </p:grpSp>
      <p:sp>
        <p:nvSpPr>
          <p:cNvPr id="6" name="矩形 5"/>
          <p:cNvSpPr/>
          <p:nvPr/>
        </p:nvSpPr>
        <p:spPr>
          <a:xfrm>
            <a:off x="1904204" y="5071689"/>
            <a:ext cx="8383587" cy="833626"/>
          </a:xfrm>
          <a:prstGeom prst="rect">
            <a:avLst/>
          </a:prstGeom>
        </p:spPr>
        <p:txBody>
          <a:bodyPr wrap="square">
            <a:spAutoFit/>
          </a:bodyPr>
          <a:lstStyle/>
          <a:p>
            <a:pPr algn="ctr">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400" dirty="0">
                <a:latin typeface="幼圆" panose="02010509060101010101" pitchFamily="49" charset="-122"/>
                <a:ea typeface="幼圆" panose="02010509060101010101" pitchFamily="49" charset="-122"/>
              </a:rPr>
              <a:t>Microsoft Office PowerPoint</a:t>
            </a:r>
            <a:r>
              <a:rPr lang="zh-CN" altLang="en-US" sz="1400" dirty="0">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endParaRPr lang="zh-CN" altLang="en-US" sz="1400" dirty="0">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组合 9"/>
          <p:cNvGrpSpPr/>
          <p:nvPr/>
        </p:nvGrpSpPr>
        <p:grpSpPr>
          <a:xfrm>
            <a:off x="4651375" y="3392486"/>
            <a:ext cx="2795588" cy="1182689"/>
            <a:chOff x="4651375" y="3392486"/>
            <a:chExt cx="2795588" cy="1182689"/>
          </a:xfrm>
        </p:grpSpPr>
        <p:grpSp>
          <p:nvGrpSpPr>
            <p:cNvPr id="9" name="组合 8"/>
            <p:cNvGrpSpPr/>
            <p:nvPr/>
          </p:nvGrpSpPr>
          <p:grpSpPr>
            <a:xfrm>
              <a:off x="4651375" y="3392486"/>
              <a:ext cx="2795588" cy="1182689"/>
              <a:chOff x="4651375" y="3392486"/>
              <a:chExt cx="2795588" cy="1182689"/>
            </a:xfrm>
          </p:grpSpPr>
          <p:sp>
            <p:nvSpPr>
              <p:cNvPr id="4" name="MH_SubTitle_1"/>
              <p:cNvSpPr/>
              <p:nvPr>
                <p:custDataLst>
                  <p:tags r:id="rId2"/>
                </p:custDataLst>
              </p:nvPr>
            </p:nvSpPr>
            <p:spPr bwMode="auto">
              <a:xfrm>
                <a:off x="4651375" y="3392486"/>
                <a:ext cx="2730500" cy="742950"/>
              </a:xfrm>
              <a:custGeom>
                <a:avLst/>
                <a:gdLst>
                  <a:gd name="T0" fmla="*/ 2147483646 w 931"/>
                  <a:gd name="T1" fmla="*/ 2147483646 h 253"/>
                  <a:gd name="T2" fmla="*/ 2147483646 w 931"/>
                  <a:gd name="T3" fmla="*/ 2147483646 h 253"/>
                  <a:gd name="T4" fmla="*/ 2147483646 w 931"/>
                  <a:gd name="T5" fmla="*/ 2147483646 h 253"/>
                  <a:gd name="T6" fmla="*/ 2147483646 w 931"/>
                  <a:gd name="T7" fmla="*/ 2147483646 h 253"/>
                  <a:gd name="T8" fmla="*/ 2147483646 w 931"/>
                  <a:gd name="T9" fmla="*/ 2147483646 h 253"/>
                  <a:gd name="T10" fmla="*/ 2147483646 w 931"/>
                  <a:gd name="T11" fmla="*/ 2147483646 h 253"/>
                  <a:gd name="T12" fmla="*/ 2147483646 w 931"/>
                  <a:gd name="T13" fmla="*/ 2147483646 h 253"/>
                  <a:gd name="T14" fmla="*/ 2147483646 w 931"/>
                  <a:gd name="T15" fmla="*/ 2147483646 h 253"/>
                  <a:gd name="T16" fmla="*/ 2147483646 w 931"/>
                  <a:gd name="T17" fmla="*/ 2147483646 h 253"/>
                  <a:gd name="T18" fmla="*/ 2147483646 w 931"/>
                  <a:gd name="T19" fmla="*/ 2147483646 h 253"/>
                  <a:gd name="T20" fmla="*/ 2147483646 w 931"/>
                  <a:gd name="T21" fmla="*/ 2147483646 h 253"/>
                  <a:gd name="T22" fmla="*/ 2147483646 w 931"/>
                  <a:gd name="T23" fmla="*/ 2147483646 h 253"/>
                  <a:gd name="T24" fmla="*/ 2147483646 w 931"/>
                  <a:gd name="T25" fmla="*/ 2147483646 h 2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31"/>
                  <a:gd name="T40" fmla="*/ 0 h 253"/>
                  <a:gd name="T41" fmla="*/ 931 w 931"/>
                  <a:gd name="T42" fmla="*/ 253 h 25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31" h="253">
                    <a:moveTo>
                      <a:pt x="61" y="248"/>
                    </a:moveTo>
                    <a:cubicBezTo>
                      <a:pt x="88" y="248"/>
                      <a:pt x="115" y="246"/>
                      <a:pt x="140" y="245"/>
                    </a:cubicBezTo>
                    <a:cubicBezTo>
                      <a:pt x="281" y="238"/>
                      <a:pt x="423" y="245"/>
                      <a:pt x="566" y="245"/>
                    </a:cubicBezTo>
                    <a:cubicBezTo>
                      <a:pt x="683" y="245"/>
                      <a:pt x="798" y="253"/>
                      <a:pt x="910" y="235"/>
                    </a:cubicBezTo>
                    <a:cubicBezTo>
                      <a:pt x="907" y="171"/>
                      <a:pt x="931" y="75"/>
                      <a:pt x="906" y="15"/>
                    </a:cubicBezTo>
                    <a:cubicBezTo>
                      <a:pt x="852" y="15"/>
                      <a:pt x="798" y="11"/>
                      <a:pt x="744" y="9"/>
                    </a:cubicBezTo>
                    <a:cubicBezTo>
                      <a:pt x="690" y="6"/>
                      <a:pt x="630" y="8"/>
                      <a:pt x="576" y="5"/>
                    </a:cubicBezTo>
                    <a:cubicBezTo>
                      <a:pt x="468" y="1"/>
                      <a:pt x="366" y="0"/>
                      <a:pt x="258" y="5"/>
                    </a:cubicBezTo>
                    <a:cubicBezTo>
                      <a:pt x="201" y="8"/>
                      <a:pt x="143" y="11"/>
                      <a:pt x="86" y="16"/>
                    </a:cubicBezTo>
                    <a:cubicBezTo>
                      <a:pt x="71" y="18"/>
                      <a:pt x="22" y="16"/>
                      <a:pt x="12" y="27"/>
                    </a:cubicBezTo>
                    <a:cubicBezTo>
                      <a:pt x="0" y="40"/>
                      <a:pt x="10" y="81"/>
                      <a:pt x="10" y="97"/>
                    </a:cubicBezTo>
                    <a:cubicBezTo>
                      <a:pt x="10" y="135"/>
                      <a:pt x="5" y="173"/>
                      <a:pt x="13" y="210"/>
                    </a:cubicBezTo>
                    <a:cubicBezTo>
                      <a:pt x="21" y="243"/>
                      <a:pt x="26" y="248"/>
                      <a:pt x="61" y="248"/>
                    </a:cubicBezTo>
                    <a:close/>
                  </a:path>
                </a:pathLst>
              </a:custGeom>
              <a:solidFill>
                <a:srgbClr val="FFFDD9"/>
              </a:solidFill>
              <a:ln w="15875">
                <a:solidFill>
                  <a:srgbClr val="D0C600"/>
                </a:solidFill>
                <a:miter lim="800000"/>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a:solidFill>
                      <a:srgbClr val="868000"/>
                    </a:solidFill>
                    <a:latin typeface="幼圆" panose="02010509060101010101" pitchFamily="49" charset="-122"/>
                    <a:ea typeface="幼圆" panose="02010509060101010101" pitchFamily="49" charset="-122"/>
                  </a:rPr>
                  <a:t>文字内容</a:t>
                </a:r>
                <a:endParaRPr lang="zh-CN" altLang="en-US" sz="2800" dirty="0">
                  <a:solidFill>
                    <a:srgbClr val="868000"/>
                  </a:solidFill>
                  <a:latin typeface="幼圆" panose="02010509060101010101" pitchFamily="49" charset="-122"/>
                  <a:ea typeface="幼圆" panose="02010509060101010101" pitchFamily="49" charset="-122"/>
                </a:endParaRPr>
              </a:p>
            </p:txBody>
          </p:sp>
          <p:sp>
            <p:nvSpPr>
              <p:cNvPr id="5" name="MH_Other_1"/>
              <p:cNvSpPr/>
              <p:nvPr>
                <p:custDataLst>
                  <p:tags r:id="rId3"/>
                </p:custDataLst>
              </p:nvPr>
            </p:nvSpPr>
            <p:spPr bwMode="auto">
              <a:xfrm>
                <a:off x="7065963" y="3937000"/>
                <a:ext cx="381000" cy="638175"/>
              </a:xfrm>
              <a:custGeom>
                <a:avLst/>
                <a:gdLst>
                  <a:gd name="T0" fmla="*/ 30078 w 489601"/>
                  <a:gd name="T1" fmla="*/ 12482 h 817519"/>
                  <a:gd name="T2" fmla="*/ 31112 w 489601"/>
                  <a:gd name="T3" fmla="*/ 12453 h 817519"/>
                  <a:gd name="T4" fmla="*/ 2856 w 489601"/>
                  <a:gd name="T5" fmla="*/ 4822 h 817519"/>
                  <a:gd name="T6" fmla="*/ 8893 w 489601"/>
                  <a:gd name="T7" fmla="*/ 12068 h 817519"/>
                  <a:gd name="T8" fmla="*/ 14735 w 489601"/>
                  <a:gd name="T9" fmla="*/ 12027 h 817519"/>
                  <a:gd name="T10" fmla="*/ 17199 w 489601"/>
                  <a:gd name="T11" fmla="*/ 10727 h 817519"/>
                  <a:gd name="T12" fmla="*/ 17327 w 489601"/>
                  <a:gd name="T13" fmla="*/ 10818 h 817519"/>
                  <a:gd name="T14" fmla="*/ 17477 w 489601"/>
                  <a:gd name="T15" fmla="*/ 10595 h 817519"/>
                  <a:gd name="T16" fmla="*/ 17199 w 489601"/>
                  <a:gd name="T17" fmla="*/ 10727 h 817519"/>
                  <a:gd name="T18" fmla="*/ 10828 w 489601"/>
                  <a:gd name="T19" fmla="*/ 3877 h 817519"/>
                  <a:gd name="T20" fmla="*/ 30269 w 489601"/>
                  <a:gd name="T21" fmla="*/ 47 h 817519"/>
                  <a:gd name="T22" fmla="*/ 36627 w 489601"/>
                  <a:gd name="T23" fmla="*/ 10557 h 817519"/>
                  <a:gd name="T24" fmla="*/ 31112 w 489601"/>
                  <a:gd name="T25" fmla="*/ 11504 h 817519"/>
                  <a:gd name="T26" fmla="*/ 32337 w 489601"/>
                  <a:gd name="T27" fmla="*/ 1390 h 817519"/>
                  <a:gd name="T28" fmla="*/ 21629 w 489601"/>
                  <a:gd name="T29" fmla="*/ 7725 h 817519"/>
                  <a:gd name="T30" fmla="*/ 22773 w 489601"/>
                  <a:gd name="T31" fmla="*/ 11032 h 817519"/>
                  <a:gd name="T32" fmla="*/ 29733 w 489601"/>
                  <a:gd name="T33" fmla="*/ 12216 h 817519"/>
                  <a:gd name="T34" fmla="*/ 24869 w 489601"/>
                  <a:gd name="T35" fmla="*/ 12571 h 817519"/>
                  <a:gd name="T36" fmla="*/ 21931 w 489601"/>
                  <a:gd name="T37" fmla="*/ 12056 h 817519"/>
                  <a:gd name="T38" fmla="*/ 20985 w 489601"/>
                  <a:gd name="T39" fmla="*/ 12114 h 817519"/>
                  <a:gd name="T40" fmla="*/ 26777 w 489601"/>
                  <a:gd name="T41" fmla="*/ 23170 h 817519"/>
                  <a:gd name="T42" fmla="*/ 39281 w 489601"/>
                  <a:gd name="T43" fmla="*/ 68145 h 817519"/>
                  <a:gd name="T44" fmla="*/ 33182 w 489601"/>
                  <a:gd name="T45" fmla="*/ 45973 h 817519"/>
                  <a:gd name="T46" fmla="*/ 25557 w 489601"/>
                  <a:gd name="T47" fmla="*/ 26971 h 817519"/>
                  <a:gd name="T48" fmla="*/ 18722 w 489601"/>
                  <a:gd name="T49" fmla="*/ 12217 h 817519"/>
                  <a:gd name="T50" fmla="*/ 15170 w 489601"/>
                  <a:gd name="T51" fmla="*/ 29170 h 817519"/>
                  <a:gd name="T52" fmla="*/ 3832 w 489601"/>
                  <a:gd name="T53" fmla="*/ 50371 h 817519"/>
                  <a:gd name="T54" fmla="*/ 14653 w 489601"/>
                  <a:gd name="T55" fmla="*/ 13582 h 817519"/>
                  <a:gd name="T56" fmla="*/ 15119 w 489601"/>
                  <a:gd name="T57" fmla="*/ 12855 h 817519"/>
                  <a:gd name="T58" fmla="*/ 8308 w 489601"/>
                  <a:gd name="T59" fmla="*/ 13723 h 817519"/>
                  <a:gd name="T60" fmla="*/ 5641 w 489601"/>
                  <a:gd name="T61" fmla="*/ 13336 h 817519"/>
                  <a:gd name="T62" fmla="*/ 2742 w 489601"/>
                  <a:gd name="T63" fmla="*/ 11281 h 817519"/>
                  <a:gd name="T64" fmla="*/ 8068 w 489601"/>
                  <a:gd name="T65" fmla="*/ 727 h 817519"/>
                  <a:gd name="T66" fmla="*/ 18650 w 489601"/>
                  <a:gd name="T67" fmla="*/ 7976 h 817519"/>
                  <a:gd name="T68" fmla="*/ 20350 w 489601"/>
                  <a:gd name="T69" fmla="*/ 5606 h 817519"/>
                  <a:gd name="T70" fmla="*/ 21014 w 489601"/>
                  <a:gd name="T71" fmla="*/ 4232 h 817519"/>
                  <a:gd name="T72" fmla="*/ 22839 w 489601"/>
                  <a:gd name="T73" fmla="*/ 2655 h 8175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9601" h="817519">
                    <a:moveTo>
                      <a:pt x="382030" y="148204"/>
                    </a:moveTo>
                    <a:cubicBezTo>
                      <a:pt x="376386" y="149144"/>
                      <a:pt x="372154" y="149144"/>
                      <a:pt x="369332" y="148556"/>
                    </a:cubicBezTo>
                    <a:lnTo>
                      <a:pt x="369178" y="148440"/>
                    </a:lnTo>
                    <a:lnTo>
                      <a:pt x="382030" y="148204"/>
                    </a:lnTo>
                    <a:close/>
                    <a:moveTo>
                      <a:pt x="72717" y="25053"/>
                    </a:moveTo>
                    <a:cubicBezTo>
                      <a:pt x="50129" y="22710"/>
                      <a:pt x="31306" y="29271"/>
                      <a:pt x="35070" y="57390"/>
                    </a:cubicBezTo>
                    <a:cubicBezTo>
                      <a:pt x="38835" y="100506"/>
                      <a:pt x="68011" y="130500"/>
                      <a:pt x="104246" y="143154"/>
                    </a:cubicBezTo>
                    <a:lnTo>
                      <a:pt x="109197" y="143624"/>
                    </a:lnTo>
                    <a:lnTo>
                      <a:pt x="173943" y="136089"/>
                    </a:lnTo>
                    <a:lnTo>
                      <a:pt x="180928" y="143134"/>
                    </a:lnTo>
                    <a:lnTo>
                      <a:pt x="189943" y="140583"/>
                    </a:lnTo>
                    <a:lnTo>
                      <a:pt x="211202" y="127656"/>
                    </a:lnTo>
                    <a:lnTo>
                      <a:pt x="212009" y="128625"/>
                    </a:lnTo>
                    <a:lnTo>
                      <a:pt x="212766" y="128743"/>
                    </a:lnTo>
                    <a:lnTo>
                      <a:pt x="218745" y="128743"/>
                    </a:lnTo>
                    <a:lnTo>
                      <a:pt x="214613" y="126103"/>
                    </a:lnTo>
                    <a:lnTo>
                      <a:pt x="214799" y="125468"/>
                    </a:lnTo>
                    <a:lnTo>
                      <a:pt x="211202" y="127656"/>
                    </a:lnTo>
                    <a:lnTo>
                      <a:pt x="175304" y="84572"/>
                    </a:lnTo>
                    <a:cubicBezTo>
                      <a:pt x="163069" y="69575"/>
                      <a:pt x="149893" y="55515"/>
                      <a:pt x="132952" y="46142"/>
                    </a:cubicBezTo>
                    <a:cubicBezTo>
                      <a:pt x="121658" y="38644"/>
                      <a:pt x="95305" y="27396"/>
                      <a:pt x="72717" y="25053"/>
                    </a:cubicBezTo>
                    <a:close/>
                    <a:moveTo>
                      <a:pt x="371684" y="557"/>
                    </a:moveTo>
                    <a:cubicBezTo>
                      <a:pt x="403662" y="-2265"/>
                      <a:pt x="434700" y="5259"/>
                      <a:pt x="457273" y="31591"/>
                    </a:cubicBezTo>
                    <a:cubicBezTo>
                      <a:pt x="483608" y="61684"/>
                      <a:pt x="479846" y="103063"/>
                      <a:pt x="449749" y="125633"/>
                    </a:cubicBezTo>
                    <a:cubicBezTo>
                      <a:pt x="430938" y="140680"/>
                      <a:pt x="404603" y="140680"/>
                      <a:pt x="382030" y="148204"/>
                    </a:cubicBezTo>
                    <a:cubicBezTo>
                      <a:pt x="404603" y="144442"/>
                      <a:pt x="400841" y="136918"/>
                      <a:pt x="382030" y="136918"/>
                    </a:cubicBezTo>
                    <a:cubicBezTo>
                      <a:pt x="415889" y="133156"/>
                      <a:pt x="445987" y="110586"/>
                      <a:pt x="434700" y="69208"/>
                    </a:cubicBezTo>
                    <a:cubicBezTo>
                      <a:pt x="430938" y="50399"/>
                      <a:pt x="419651" y="27829"/>
                      <a:pt x="397078" y="16544"/>
                    </a:cubicBezTo>
                    <a:cubicBezTo>
                      <a:pt x="343467" y="-6026"/>
                      <a:pt x="308903" y="30650"/>
                      <a:pt x="282274" y="67856"/>
                    </a:cubicBezTo>
                    <a:lnTo>
                      <a:pt x="265593" y="91929"/>
                    </a:lnTo>
                    <a:lnTo>
                      <a:pt x="268531" y="126930"/>
                    </a:lnTo>
                    <a:lnTo>
                      <a:pt x="279636" y="131298"/>
                    </a:lnTo>
                    <a:cubicBezTo>
                      <a:pt x="312665" y="140151"/>
                      <a:pt x="367922" y="139269"/>
                      <a:pt x="382030" y="136918"/>
                    </a:cubicBezTo>
                    <a:cubicBezTo>
                      <a:pt x="370743" y="138799"/>
                      <a:pt x="365100" y="142561"/>
                      <a:pt x="365100" y="145382"/>
                    </a:cubicBezTo>
                    <a:lnTo>
                      <a:pt x="369178" y="148440"/>
                    </a:lnTo>
                    <a:lnTo>
                      <a:pt x="305376" y="149614"/>
                    </a:lnTo>
                    <a:lnTo>
                      <a:pt x="269295" y="143410"/>
                    </a:lnTo>
                    <a:lnTo>
                      <a:pt x="269295" y="143478"/>
                    </a:lnTo>
                    <a:cubicBezTo>
                      <a:pt x="261791" y="143478"/>
                      <a:pt x="261791" y="143478"/>
                      <a:pt x="261791" y="143478"/>
                    </a:cubicBezTo>
                    <a:lnTo>
                      <a:pt x="257677" y="144158"/>
                    </a:lnTo>
                    <a:lnTo>
                      <a:pt x="291826" y="190460"/>
                    </a:lnTo>
                    <a:cubicBezTo>
                      <a:pt x="307273" y="217317"/>
                      <a:pt x="319444" y="245586"/>
                      <a:pt x="328806" y="275741"/>
                    </a:cubicBezTo>
                    <a:cubicBezTo>
                      <a:pt x="355020" y="362434"/>
                      <a:pt x="336296" y="441590"/>
                      <a:pt x="407448" y="509437"/>
                    </a:cubicBezTo>
                    <a:cubicBezTo>
                      <a:pt x="486091" y="584823"/>
                      <a:pt x="501070" y="709210"/>
                      <a:pt x="482346" y="810981"/>
                    </a:cubicBezTo>
                    <a:cubicBezTo>
                      <a:pt x="474856" y="829827"/>
                      <a:pt x="448642" y="803442"/>
                      <a:pt x="452387" y="788365"/>
                    </a:cubicBezTo>
                    <a:cubicBezTo>
                      <a:pt x="467366" y="716748"/>
                      <a:pt x="463622" y="599900"/>
                      <a:pt x="407448" y="547130"/>
                    </a:cubicBezTo>
                    <a:cubicBezTo>
                      <a:pt x="373745" y="516976"/>
                      <a:pt x="351275" y="498129"/>
                      <a:pt x="332551" y="456667"/>
                    </a:cubicBezTo>
                    <a:cubicBezTo>
                      <a:pt x="313827" y="415205"/>
                      <a:pt x="321316" y="362434"/>
                      <a:pt x="313827" y="320972"/>
                    </a:cubicBezTo>
                    <a:cubicBezTo>
                      <a:pt x="299783" y="267260"/>
                      <a:pt x="281527" y="219908"/>
                      <a:pt x="252738" y="175736"/>
                    </a:cubicBezTo>
                    <a:lnTo>
                      <a:pt x="229900" y="145390"/>
                    </a:lnTo>
                    <a:lnTo>
                      <a:pt x="226506" y="148167"/>
                    </a:lnTo>
                    <a:cubicBezTo>
                      <a:pt x="180924" y="198879"/>
                      <a:pt x="199445" y="284549"/>
                      <a:pt x="186275" y="347153"/>
                    </a:cubicBezTo>
                    <a:cubicBezTo>
                      <a:pt x="163697" y="437530"/>
                      <a:pt x="118542" y="516610"/>
                      <a:pt x="84675" y="599455"/>
                    </a:cubicBezTo>
                    <a:cubicBezTo>
                      <a:pt x="84675" y="610752"/>
                      <a:pt x="47045" y="603221"/>
                      <a:pt x="47045" y="599455"/>
                    </a:cubicBezTo>
                    <a:cubicBezTo>
                      <a:pt x="88438" y="505313"/>
                      <a:pt x="148645" y="407405"/>
                      <a:pt x="152408" y="301965"/>
                    </a:cubicBezTo>
                    <a:cubicBezTo>
                      <a:pt x="155230" y="256777"/>
                      <a:pt x="155936" y="200997"/>
                      <a:pt x="179925" y="161634"/>
                    </a:cubicBezTo>
                    <a:lnTo>
                      <a:pt x="192579" y="148902"/>
                    </a:lnTo>
                    <a:lnTo>
                      <a:pt x="185657" y="152996"/>
                    </a:lnTo>
                    <a:cubicBezTo>
                      <a:pt x="163069" y="161431"/>
                      <a:pt x="138599" y="166118"/>
                      <a:pt x="114128" y="166118"/>
                    </a:cubicBezTo>
                    <a:lnTo>
                      <a:pt x="102016" y="163312"/>
                    </a:lnTo>
                    <a:lnTo>
                      <a:pt x="76747" y="166252"/>
                    </a:lnTo>
                    <a:cubicBezTo>
                      <a:pt x="73009" y="166252"/>
                      <a:pt x="69270" y="162482"/>
                      <a:pt x="69270" y="158711"/>
                    </a:cubicBezTo>
                    <a:lnTo>
                      <a:pt x="71255" y="155709"/>
                    </a:lnTo>
                    <a:lnTo>
                      <a:pt x="33659" y="134249"/>
                    </a:lnTo>
                    <a:cubicBezTo>
                      <a:pt x="10600" y="115503"/>
                      <a:pt x="-4458" y="89258"/>
                      <a:pt x="1189" y="57390"/>
                    </a:cubicBezTo>
                    <a:cubicBezTo>
                      <a:pt x="4953" y="19898"/>
                      <a:pt x="68952" y="8650"/>
                      <a:pt x="99070" y="8650"/>
                    </a:cubicBezTo>
                    <a:cubicBezTo>
                      <a:pt x="155540" y="14274"/>
                      <a:pt x="184480" y="45205"/>
                      <a:pt x="216068" y="80881"/>
                    </a:cubicBezTo>
                    <a:lnTo>
                      <a:pt x="228999" y="94932"/>
                    </a:lnTo>
                    <a:lnTo>
                      <a:pt x="248943" y="67797"/>
                    </a:lnTo>
                    <a:lnTo>
                      <a:pt x="249881" y="66719"/>
                    </a:lnTo>
                    <a:lnTo>
                      <a:pt x="250534" y="61537"/>
                    </a:lnTo>
                    <a:cubicBezTo>
                      <a:pt x="250534" y="54088"/>
                      <a:pt x="254286" y="50364"/>
                      <a:pt x="258038" y="50364"/>
                    </a:cubicBezTo>
                    <a:lnTo>
                      <a:pt x="261298" y="53600"/>
                    </a:lnTo>
                    <a:lnTo>
                      <a:pt x="280451" y="31591"/>
                    </a:lnTo>
                    <a:cubicBezTo>
                      <a:pt x="306786" y="16544"/>
                      <a:pt x="339705" y="3378"/>
                      <a:pt x="371684" y="557"/>
                    </a:cubicBezTo>
                    <a:close/>
                  </a:path>
                </a:pathLst>
              </a:custGeom>
              <a:solidFill>
                <a:srgbClr val="EADF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6" name="MH_Other_2"/>
            <p:cNvSpPr/>
            <p:nvPr>
              <p:custDataLst>
                <p:tags r:id="rId4"/>
              </p:custDataLst>
            </p:nvPr>
          </p:nvSpPr>
          <p:spPr bwMode="auto">
            <a:xfrm>
              <a:off x="4716464" y="3429000"/>
              <a:ext cx="2579687" cy="661987"/>
            </a:xfrm>
            <a:custGeom>
              <a:avLst/>
              <a:gdLst>
                <a:gd name="T0" fmla="*/ 217439 w 3308350"/>
                <a:gd name="T1" fmla="*/ 70544 h 847726"/>
                <a:gd name="T2" fmla="*/ 38765 w 3308350"/>
                <a:gd name="T3" fmla="*/ 69933 h 847726"/>
                <a:gd name="T4" fmla="*/ 13341 w 3308350"/>
                <a:gd name="T5" fmla="*/ 68710 h 847726"/>
                <a:gd name="T6" fmla="*/ 13027 w 3308350"/>
                <a:gd name="T7" fmla="*/ 69943 h 847726"/>
                <a:gd name="T8" fmla="*/ 238348 w 3308350"/>
                <a:gd name="T9" fmla="*/ 70277 h 847726"/>
                <a:gd name="T10" fmla="*/ 212370 w 3308350"/>
                <a:gd name="T11" fmla="*/ 69608 h 847726"/>
                <a:gd name="T12" fmla="*/ 199312 w 3308350"/>
                <a:gd name="T13" fmla="*/ 69015 h 847726"/>
                <a:gd name="T14" fmla="*/ 177160 w 3308350"/>
                <a:gd name="T15" fmla="*/ 68403 h 847726"/>
                <a:gd name="T16" fmla="*/ 177160 w 3308350"/>
                <a:gd name="T17" fmla="*/ 68403 h 847726"/>
                <a:gd name="T18" fmla="*/ 168726 w 3308350"/>
                <a:gd name="T19" fmla="*/ 69875 h 847726"/>
                <a:gd name="T20" fmla="*/ 159344 w 3308350"/>
                <a:gd name="T21" fmla="*/ 69286 h 847726"/>
                <a:gd name="T22" fmla="*/ 131767 w 3308350"/>
                <a:gd name="T23" fmla="*/ 68001 h 847726"/>
                <a:gd name="T24" fmla="*/ 52142 w 3308350"/>
                <a:gd name="T25" fmla="*/ 68001 h 847726"/>
                <a:gd name="T26" fmla="*/ 52142 w 3308350"/>
                <a:gd name="T27" fmla="*/ 68001 h 847726"/>
                <a:gd name="T28" fmla="*/ 243340 w 3308350"/>
                <a:gd name="T29" fmla="*/ 68345 h 847726"/>
                <a:gd name="T30" fmla="*/ 97101 w 3308350"/>
                <a:gd name="T31" fmla="*/ 69340 h 847726"/>
                <a:gd name="T32" fmla="*/ 78655 w 3308350"/>
                <a:gd name="T33" fmla="*/ 69340 h 847726"/>
                <a:gd name="T34" fmla="*/ 145890 w 3308350"/>
                <a:gd name="T35" fmla="*/ 69902 h 847726"/>
                <a:gd name="T36" fmla="*/ 118057 w 3308350"/>
                <a:gd name="T37" fmla="*/ 68286 h 847726"/>
                <a:gd name="T38" fmla="*/ 65278 w 3308350"/>
                <a:gd name="T39" fmla="*/ 67332 h 847726"/>
                <a:gd name="T40" fmla="*/ 57132 w 3308350"/>
                <a:gd name="T41" fmla="*/ 68286 h 847726"/>
                <a:gd name="T42" fmla="*/ 83723 w 3308350"/>
                <a:gd name="T43" fmla="*/ 68626 h 847726"/>
                <a:gd name="T44" fmla="*/ 9051 w 3308350"/>
                <a:gd name="T45" fmla="*/ 69247 h 847726"/>
                <a:gd name="T46" fmla="*/ 1154 w 3308350"/>
                <a:gd name="T47" fmla="*/ 48591 h 847726"/>
                <a:gd name="T48" fmla="*/ 1154 w 3308350"/>
                <a:gd name="T49" fmla="*/ 48591 h 847726"/>
                <a:gd name="T50" fmla="*/ 272142 w 3308350"/>
                <a:gd name="T51" fmla="*/ 46420 h 847726"/>
                <a:gd name="T52" fmla="*/ 528 w 3308350"/>
                <a:gd name="T53" fmla="*/ 44203 h 847726"/>
                <a:gd name="T54" fmla="*/ 273350 w 3308350"/>
                <a:gd name="T55" fmla="*/ 42033 h 847726"/>
                <a:gd name="T56" fmla="*/ 2186 w 3308350"/>
                <a:gd name="T57" fmla="*/ 22316 h 847726"/>
                <a:gd name="T58" fmla="*/ 905 w 3308350"/>
                <a:gd name="T59" fmla="*/ 27990 h 847726"/>
                <a:gd name="T60" fmla="*/ 274895 w 3308350"/>
                <a:gd name="T61" fmla="*/ 25150 h 847726"/>
                <a:gd name="T62" fmla="*/ 273972 w 3308350"/>
                <a:gd name="T63" fmla="*/ 18791 h 847726"/>
                <a:gd name="T64" fmla="*/ 940 w 3308350"/>
                <a:gd name="T65" fmla="*/ 17804 h 847726"/>
                <a:gd name="T66" fmla="*/ 270850 w 3308350"/>
                <a:gd name="T67" fmla="*/ 5489 h 847726"/>
                <a:gd name="T68" fmla="*/ 270850 w 3308350"/>
                <a:gd name="T69" fmla="*/ 5489 h 847726"/>
                <a:gd name="T70" fmla="*/ 5277 w 3308350"/>
                <a:gd name="T71" fmla="*/ 6727 h 847726"/>
                <a:gd name="T72" fmla="*/ 267142 w 3308350"/>
                <a:gd name="T73" fmla="*/ 5756 h 847726"/>
                <a:gd name="T74" fmla="*/ 27420 w 3308350"/>
                <a:gd name="T75" fmla="*/ 5444 h 847726"/>
                <a:gd name="T76" fmla="*/ 27420 w 3308350"/>
                <a:gd name="T77" fmla="*/ 3883 h 847726"/>
                <a:gd name="T78" fmla="*/ 244952 w 3308350"/>
                <a:gd name="T79" fmla="*/ 5131 h 847726"/>
                <a:gd name="T80" fmla="*/ 241127 w 3308350"/>
                <a:gd name="T81" fmla="*/ 3883 h 847726"/>
                <a:gd name="T82" fmla="*/ 40921 w 3308350"/>
                <a:gd name="T83" fmla="*/ 4194 h 847726"/>
                <a:gd name="T84" fmla="*/ 205605 w 3308350"/>
                <a:gd name="T85" fmla="*/ 2008 h 847726"/>
                <a:gd name="T86" fmla="*/ 204984 w 3308350"/>
                <a:gd name="T87" fmla="*/ 2650 h 847726"/>
                <a:gd name="T88" fmla="*/ 58434 w 3308350"/>
                <a:gd name="T89" fmla="*/ 2907 h 847726"/>
                <a:gd name="T90" fmla="*/ 46189 w 3308350"/>
                <a:gd name="T91" fmla="*/ 5087 h 847726"/>
                <a:gd name="T92" fmla="*/ 222429 w 3308350"/>
                <a:gd name="T93" fmla="*/ 2249 h 847726"/>
                <a:gd name="T94" fmla="*/ 218983 w 3308350"/>
                <a:gd name="T95" fmla="*/ 3213 h 847726"/>
                <a:gd name="T96" fmla="*/ 185843 w 3308350"/>
                <a:gd name="T97" fmla="*/ 3213 h 847726"/>
                <a:gd name="T98" fmla="*/ 201159 w 3308350"/>
                <a:gd name="T99" fmla="*/ 3246 h 847726"/>
                <a:gd name="T100" fmla="*/ 171812 w 3308350"/>
                <a:gd name="T101" fmla="*/ 1383 h 847726"/>
                <a:gd name="T102" fmla="*/ 164884 w 3308350"/>
                <a:gd name="T103" fmla="*/ 2008 h 847726"/>
                <a:gd name="T104" fmla="*/ 80575 w 3308350"/>
                <a:gd name="T105" fmla="*/ 3614 h 847726"/>
                <a:gd name="T106" fmla="*/ 160527 w 3308350"/>
                <a:gd name="T107" fmla="*/ 1355 h 847726"/>
                <a:gd name="T108" fmla="*/ 105830 w 3308350"/>
                <a:gd name="T109" fmla="*/ 401 h 847726"/>
                <a:gd name="T110" fmla="*/ 105830 w 3308350"/>
                <a:gd name="T111" fmla="*/ 401 h 847726"/>
                <a:gd name="T112" fmla="*/ 85880 w 3308350"/>
                <a:gd name="T113" fmla="*/ 1355 h 847726"/>
                <a:gd name="T114" fmla="*/ 138371 w 3308350"/>
                <a:gd name="T115" fmla="*/ 1590 h 847726"/>
                <a:gd name="T116" fmla="*/ 134048 w 3308350"/>
                <a:gd name="T117" fmla="*/ 2276 h 847726"/>
                <a:gd name="T118" fmla="*/ 119325 w 3308350"/>
                <a:gd name="T119" fmla="*/ 1338 h 8477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308350" h="847726">
                  <a:moveTo>
                    <a:pt x="2609389" y="817563"/>
                  </a:moveTo>
                  <a:cubicBezTo>
                    <a:pt x="2613127" y="817563"/>
                    <a:pt x="2613127" y="817563"/>
                    <a:pt x="2616866" y="817563"/>
                  </a:cubicBezTo>
                  <a:cubicBezTo>
                    <a:pt x="2646772" y="817563"/>
                    <a:pt x="2676679" y="817563"/>
                    <a:pt x="2710324" y="817563"/>
                  </a:cubicBezTo>
                  <a:cubicBezTo>
                    <a:pt x="2714062" y="817563"/>
                    <a:pt x="2717800" y="821373"/>
                    <a:pt x="2717800" y="825183"/>
                  </a:cubicBezTo>
                  <a:cubicBezTo>
                    <a:pt x="2717800" y="828993"/>
                    <a:pt x="2714062" y="836613"/>
                    <a:pt x="2710324" y="836613"/>
                  </a:cubicBezTo>
                  <a:cubicBezTo>
                    <a:pt x="2676679" y="836613"/>
                    <a:pt x="2646772" y="836613"/>
                    <a:pt x="2616866" y="836613"/>
                  </a:cubicBezTo>
                  <a:cubicBezTo>
                    <a:pt x="2613127" y="836613"/>
                    <a:pt x="2613127" y="836613"/>
                    <a:pt x="2609389" y="836613"/>
                  </a:cubicBezTo>
                  <a:cubicBezTo>
                    <a:pt x="2605651" y="836613"/>
                    <a:pt x="2601912" y="832803"/>
                    <a:pt x="2601912" y="825183"/>
                  </a:cubicBezTo>
                  <a:cubicBezTo>
                    <a:pt x="2601912" y="821373"/>
                    <a:pt x="2605651" y="817563"/>
                    <a:pt x="2609389" y="817563"/>
                  </a:cubicBezTo>
                  <a:close/>
                  <a:moveTo>
                    <a:pt x="466526" y="814842"/>
                  </a:moveTo>
                  <a:cubicBezTo>
                    <a:pt x="470296" y="811213"/>
                    <a:pt x="474067" y="818470"/>
                    <a:pt x="474067" y="822099"/>
                  </a:cubicBezTo>
                  <a:cubicBezTo>
                    <a:pt x="477837" y="825728"/>
                    <a:pt x="470296" y="829356"/>
                    <a:pt x="466526" y="829356"/>
                  </a:cubicBezTo>
                  <a:cubicBezTo>
                    <a:pt x="436363" y="832985"/>
                    <a:pt x="402431" y="832985"/>
                    <a:pt x="368498" y="836613"/>
                  </a:cubicBezTo>
                  <a:cubicBezTo>
                    <a:pt x="360957" y="836613"/>
                    <a:pt x="357187" y="832985"/>
                    <a:pt x="357187" y="825728"/>
                  </a:cubicBezTo>
                  <a:cubicBezTo>
                    <a:pt x="357187" y="822099"/>
                    <a:pt x="360957" y="818470"/>
                    <a:pt x="368498" y="818470"/>
                  </a:cubicBezTo>
                  <a:cubicBezTo>
                    <a:pt x="402431" y="814842"/>
                    <a:pt x="432593" y="814842"/>
                    <a:pt x="466526" y="814842"/>
                  </a:cubicBezTo>
                  <a:close/>
                  <a:moveTo>
                    <a:pt x="155360" y="814408"/>
                  </a:moveTo>
                  <a:cubicBezTo>
                    <a:pt x="156776" y="813039"/>
                    <a:pt x="158664" y="813039"/>
                    <a:pt x="160552" y="814865"/>
                  </a:cubicBezTo>
                  <a:cubicBezTo>
                    <a:pt x="171879" y="814865"/>
                    <a:pt x="183206" y="818516"/>
                    <a:pt x="198309" y="818516"/>
                  </a:cubicBezTo>
                  <a:cubicBezTo>
                    <a:pt x="224738" y="822167"/>
                    <a:pt x="251168" y="825818"/>
                    <a:pt x="281374" y="829470"/>
                  </a:cubicBezTo>
                  <a:cubicBezTo>
                    <a:pt x="285149" y="829470"/>
                    <a:pt x="288925" y="833121"/>
                    <a:pt x="285149" y="836772"/>
                  </a:cubicBezTo>
                  <a:cubicBezTo>
                    <a:pt x="285149" y="844075"/>
                    <a:pt x="281374" y="847726"/>
                    <a:pt x="277598" y="847726"/>
                  </a:cubicBezTo>
                  <a:cubicBezTo>
                    <a:pt x="251168" y="844075"/>
                    <a:pt x="224738" y="840424"/>
                    <a:pt x="194533" y="836772"/>
                  </a:cubicBezTo>
                  <a:cubicBezTo>
                    <a:pt x="179430" y="836772"/>
                    <a:pt x="168103" y="833121"/>
                    <a:pt x="156776" y="829470"/>
                  </a:cubicBezTo>
                  <a:cubicBezTo>
                    <a:pt x="153001" y="829470"/>
                    <a:pt x="149225" y="825818"/>
                    <a:pt x="153001" y="822167"/>
                  </a:cubicBezTo>
                  <a:cubicBezTo>
                    <a:pt x="153001" y="818516"/>
                    <a:pt x="153945" y="815777"/>
                    <a:pt x="155360" y="814408"/>
                  </a:cubicBezTo>
                  <a:close/>
                  <a:moveTo>
                    <a:pt x="2771314" y="814388"/>
                  </a:moveTo>
                  <a:cubicBezTo>
                    <a:pt x="2804959" y="814388"/>
                    <a:pt x="2834865" y="814388"/>
                    <a:pt x="2868510" y="814388"/>
                  </a:cubicBezTo>
                  <a:cubicBezTo>
                    <a:pt x="2872249" y="814388"/>
                    <a:pt x="2879725" y="818198"/>
                    <a:pt x="2879725" y="822008"/>
                  </a:cubicBezTo>
                  <a:cubicBezTo>
                    <a:pt x="2879725" y="825818"/>
                    <a:pt x="2875987" y="833438"/>
                    <a:pt x="2868510" y="833438"/>
                  </a:cubicBezTo>
                  <a:cubicBezTo>
                    <a:pt x="2838604" y="833438"/>
                    <a:pt x="2804959" y="833438"/>
                    <a:pt x="2771314" y="833438"/>
                  </a:cubicBezTo>
                  <a:cubicBezTo>
                    <a:pt x="2767576" y="833438"/>
                    <a:pt x="2763837" y="829628"/>
                    <a:pt x="2763837" y="825818"/>
                  </a:cubicBezTo>
                  <a:cubicBezTo>
                    <a:pt x="2763837" y="822008"/>
                    <a:pt x="2767576" y="814388"/>
                    <a:pt x="2771314" y="814388"/>
                  </a:cubicBezTo>
                  <a:close/>
                  <a:moveTo>
                    <a:pt x="2451202" y="814388"/>
                  </a:moveTo>
                  <a:cubicBezTo>
                    <a:pt x="2484847" y="818092"/>
                    <a:pt x="2514754" y="818092"/>
                    <a:pt x="2548399" y="818092"/>
                  </a:cubicBezTo>
                  <a:cubicBezTo>
                    <a:pt x="2552137" y="818092"/>
                    <a:pt x="2555875" y="821797"/>
                    <a:pt x="2555875" y="825501"/>
                  </a:cubicBezTo>
                  <a:cubicBezTo>
                    <a:pt x="2555875" y="832909"/>
                    <a:pt x="2552137" y="836613"/>
                    <a:pt x="2548399" y="836613"/>
                  </a:cubicBezTo>
                  <a:cubicBezTo>
                    <a:pt x="2514754" y="836613"/>
                    <a:pt x="2481109" y="836613"/>
                    <a:pt x="2451202" y="832909"/>
                  </a:cubicBezTo>
                  <a:cubicBezTo>
                    <a:pt x="2443726" y="832909"/>
                    <a:pt x="2439987" y="829205"/>
                    <a:pt x="2439987" y="825501"/>
                  </a:cubicBezTo>
                  <a:cubicBezTo>
                    <a:pt x="2439987" y="821797"/>
                    <a:pt x="2443726" y="814388"/>
                    <a:pt x="2451202" y="814388"/>
                  </a:cubicBezTo>
                  <a:close/>
                  <a:moveTo>
                    <a:pt x="2387498" y="811213"/>
                  </a:moveTo>
                  <a:cubicBezTo>
                    <a:pt x="2394975" y="811213"/>
                    <a:pt x="2398713" y="814842"/>
                    <a:pt x="2398713" y="818470"/>
                  </a:cubicBezTo>
                  <a:cubicBezTo>
                    <a:pt x="2398713" y="825728"/>
                    <a:pt x="2394975" y="829356"/>
                    <a:pt x="2391237" y="829356"/>
                  </a:cubicBezTo>
                  <a:cubicBezTo>
                    <a:pt x="2357592" y="832985"/>
                    <a:pt x="2323947" y="832985"/>
                    <a:pt x="2290302" y="836613"/>
                  </a:cubicBezTo>
                  <a:cubicBezTo>
                    <a:pt x="2286564" y="836613"/>
                    <a:pt x="2282825" y="832985"/>
                    <a:pt x="2282825" y="829356"/>
                  </a:cubicBezTo>
                  <a:cubicBezTo>
                    <a:pt x="2282825" y="822099"/>
                    <a:pt x="2286564" y="818470"/>
                    <a:pt x="2290302" y="818470"/>
                  </a:cubicBezTo>
                  <a:cubicBezTo>
                    <a:pt x="2323947" y="814842"/>
                    <a:pt x="2353853" y="814842"/>
                    <a:pt x="2387498" y="811213"/>
                  </a:cubicBezTo>
                  <a:close/>
                  <a:moveTo>
                    <a:pt x="2132115" y="811213"/>
                  </a:moveTo>
                  <a:cubicBezTo>
                    <a:pt x="2162022" y="811213"/>
                    <a:pt x="2195667" y="814917"/>
                    <a:pt x="2229312" y="814917"/>
                  </a:cubicBezTo>
                  <a:cubicBezTo>
                    <a:pt x="2233050" y="814917"/>
                    <a:pt x="2236788" y="818622"/>
                    <a:pt x="2236788" y="822326"/>
                  </a:cubicBezTo>
                  <a:cubicBezTo>
                    <a:pt x="2236788" y="829734"/>
                    <a:pt x="2233050" y="833438"/>
                    <a:pt x="2229312" y="833438"/>
                  </a:cubicBezTo>
                  <a:cubicBezTo>
                    <a:pt x="2195667" y="829734"/>
                    <a:pt x="2162022" y="829734"/>
                    <a:pt x="2128377" y="829734"/>
                  </a:cubicBezTo>
                  <a:cubicBezTo>
                    <a:pt x="2124639" y="829734"/>
                    <a:pt x="2120900" y="826030"/>
                    <a:pt x="2120900" y="822326"/>
                  </a:cubicBezTo>
                  <a:cubicBezTo>
                    <a:pt x="2120900" y="814917"/>
                    <a:pt x="2124639" y="811213"/>
                    <a:pt x="2132115" y="811213"/>
                  </a:cubicBezTo>
                  <a:close/>
                  <a:moveTo>
                    <a:pt x="1970286" y="811213"/>
                  </a:moveTo>
                  <a:cubicBezTo>
                    <a:pt x="1989138" y="811213"/>
                    <a:pt x="2011760" y="811213"/>
                    <a:pt x="2030611" y="811213"/>
                  </a:cubicBezTo>
                  <a:cubicBezTo>
                    <a:pt x="2041922" y="811213"/>
                    <a:pt x="2057003" y="811213"/>
                    <a:pt x="2068314" y="811213"/>
                  </a:cubicBezTo>
                  <a:cubicBezTo>
                    <a:pt x="2072085" y="811213"/>
                    <a:pt x="2079625" y="814706"/>
                    <a:pt x="2079625" y="821691"/>
                  </a:cubicBezTo>
                  <a:cubicBezTo>
                    <a:pt x="2079625" y="825184"/>
                    <a:pt x="2072085" y="828676"/>
                    <a:pt x="2068314" y="828676"/>
                  </a:cubicBezTo>
                  <a:cubicBezTo>
                    <a:pt x="2057003" y="828676"/>
                    <a:pt x="2041922" y="828676"/>
                    <a:pt x="2030611" y="828676"/>
                  </a:cubicBezTo>
                  <a:cubicBezTo>
                    <a:pt x="2011760" y="828676"/>
                    <a:pt x="1989138" y="828676"/>
                    <a:pt x="1970286" y="828676"/>
                  </a:cubicBezTo>
                  <a:cubicBezTo>
                    <a:pt x="1966516" y="828676"/>
                    <a:pt x="1958975" y="825184"/>
                    <a:pt x="1958975" y="821691"/>
                  </a:cubicBezTo>
                  <a:cubicBezTo>
                    <a:pt x="1958975" y="814706"/>
                    <a:pt x="1966516" y="811213"/>
                    <a:pt x="1970286" y="811213"/>
                  </a:cubicBezTo>
                  <a:close/>
                  <a:moveTo>
                    <a:pt x="1807804" y="811213"/>
                  </a:moveTo>
                  <a:cubicBezTo>
                    <a:pt x="1841910" y="811213"/>
                    <a:pt x="1876016" y="811213"/>
                    <a:pt x="1910121" y="811213"/>
                  </a:cubicBezTo>
                  <a:cubicBezTo>
                    <a:pt x="1913911" y="811213"/>
                    <a:pt x="1917700" y="814706"/>
                    <a:pt x="1917700" y="821691"/>
                  </a:cubicBezTo>
                  <a:cubicBezTo>
                    <a:pt x="1917700" y="825184"/>
                    <a:pt x="1913911" y="828676"/>
                    <a:pt x="1906332" y="828676"/>
                  </a:cubicBezTo>
                  <a:cubicBezTo>
                    <a:pt x="1876016" y="828676"/>
                    <a:pt x="1841910" y="828676"/>
                    <a:pt x="1807804" y="828676"/>
                  </a:cubicBezTo>
                  <a:cubicBezTo>
                    <a:pt x="1804015" y="828676"/>
                    <a:pt x="1800225" y="825184"/>
                    <a:pt x="1800225" y="818198"/>
                  </a:cubicBezTo>
                  <a:cubicBezTo>
                    <a:pt x="1800225" y="814706"/>
                    <a:pt x="1804015" y="811213"/>
                    <a:pt x="1807804" y="811213"/>
                  </a:cubicBezTo>
                  <a:close/>
                  <a:moveTo>
                    <a:pt x="1488613" y="806450"/>
                  </a:moveTo>
                  <a:cubicBezTo>
                    <a:pt x="1522259" y="806450"/>
                    <a:pt x="1555904" y="806450"/>
                    <a:pt x="1585810" y="806450"/>
                  </a:cubicBezTo>
                  <a:cubicBezTo>
                    <a:pt x="1593287" y="806450"/>
                    <a:pt x="1597025" y="810260"/>
                    <a:pt x="1597025" y="817880"/>
                  </a:cubicBezTo>
                  <a:cubicBezTo>
                    <a:pt x="1597025" y="821690"/>
                    <a:pt x="1593287" y="825500"/>
                    <a:pt x="1585810" y="825500"/>
                  </a:cubicBezTo>
                  <a:cubicBezTo>
                    <a:pt x="1552165" y="825500"/>
                    <a:pt x="1522259" y="825500"/>
                    <a:pt x="1488613" y="825500"/>
                  </a:cubicBezTo>
                  <a:cubicBezTo>
                    <a:pt x="1484875" y="825500"/>
                    <a:pt x="1481137" y="821690"/>
                    <a:pt x="1481137" y="814070"/>
                  </a:cubicBezTo>
                  <a:cubicBezTo>
                    <a:pt x="1481137" y="810260"/>
                    <a:pt x="1484875" y="806450"/>
                    <a:pt x="1488613" y="806450"/>
                  </a:cubicBezTo>
                  <a:close/>
                  <a:moveTo>
                    <a:pt x="627523" y="806450"/>
                  </a:moveTo>
                  <a:cubicBezTo>
                    <a:pt x="631262" y="806450"/>
                    <a:pt x="635000" y="810154"/>
                    <a:pt x="635000" y="813859"/>
                  </a:cubicBezTo>
                  <a:cubicBezTo>
                    <a:pt x="635000" y="821267"/>
                    <a:pt x="631262" y="824971"/>
                    <a:pt x="627523" y="824971"/>
                  </a:cubicBezTo>
                  <a:cubicBezTo>
                    <a:pt x="593878" y="824971"/>
                    <a:pt x="560233" y="824971"/>
                    <a:pt x="526589" y="828675"/>
                  </a:cubicBezTo>
                  <a:cubicBezTo>
                    <a:pt x="522850" y="828675"/>
                    <a:pt x="519112" y="824971"/>
                    <a:pt x="519112" y="817563"/>
                  </a:cubicBezTo>
                  <a:cubicBezTo>
                    <a:pt x="519112" y="813859"/>
                    <a:pt x="522850" y="810154"/>
                    <a:pt x="526589" y="810154"/>
                  </a:cubicBezTo>
                  <a:cubicBezTo>
                    <a:pt x="560233" y="806450"/>
                    <a:pt x="593878" y="806450"/>
                    <a:pt x="627523" y="806450"/>
                  </a:cubicBezTo>
                  <a:close/>
                  <a:moveTo>
                    <a:pt x="3030896" y="803275"/>
                  </a:moveTo>
                  <a:cubicBezTo>
                    <a:pt x="3034686" y="803275"/>
                    <a:pt x="3038475" y="806904"/>
                    <a:pt x="3038475" y="814161"/>
                  </a:cubicBezTo>
                  <a:cubicBezTo>
                    <a:pt x="3038475" y="817790"/>
                    <a:pt x="3034686" y="821418"/>
                    <a:pt x="3030896" y="821418"/>
                  </a:cubicBezTo>
                  <a:cubicBezTo>
                    <a:pt x="2996791" y="825047"/>
                    <a:pt x="2962685" y="825047"/>
                    <a:pt x="2932369" y="828675"/>
                  </a:cubicBezTo>
                  <a:cubicBezTo>
                    <a:pt x="2924790" y="828675"/>
                    <a:pt x="2921000" y="825047"/>
                    <a:pt x="2921000" y="821418"/>
                  </a:cubicBezTo>
                  <a:cubicBezTo>
                    <a:pt x="2921000" y="814161"/>
                    <a:pt x="2924790" y="810532"/>
                    <a:pt x="2928579" y="810532"/>
                  </a:cubicBezTo>
                  <a:cubicBezTo>
                    <a:pt x="2962685" y="810532"/>
                    <a:pt x="2996791" y="806904"/>
                    <a:pt x="3030896" y="803275"/>
                  </a:cubicBezTo>
                  <a:close/>
                  <a:moveTo>
                    <a:pt x="1168598" y="803275"/>
                  </a:moveTo>
                  <a:cubicBezTo>
                    <a:pt x="1202531" y="803275"/>
                    <a:pt x="1232693" y="803275"/>
                    <a:pt x="1266626" y="803275"/>
                  </a:cubicBezTo>
                  <a:cubicBezTo>
                    <a:pt x="1270396" y="803275"/>
                    <a:pt x="1277937" y="807085"/>
                    <a:pt x="1274167" y="814705"/>
                  </a:cubicBezTo>
                  <a:cubicBezTo>
                    <a:pt x="1274167" y="818515"/>
                    <a:pt x="1270396" y="822325"/>
                    <a:pt x="1266626" y="822325"/>
                  </a:cubicBezTo>
                  <a:cubicBezTo>
                    <a:pt x="1232693" y="822325"/>
                    <a:pt x="1202531" y="822325"/>
                    <a:pt x="1168598" y="822325"/>
                  </a:cubicBezTo>
                  <a:cubicBezTo>
                    <a:pt x="1161057" y="822325"/>
                    <a:pt x="1157287" y="818515"/>
                    <a:pt x="1157287" y="810895"/>
                  </a:cubicBezTo>
                  <a:cubicBezTo>
                    <a:pt x="1157287" y="807085"/>
                    <a:pt x="1161057" y="803275"/>
                    <a:pt x="1168598" y="803275"/>
                  </a:cubicBezTo>
                  <a:close/>
                  <a:moveTo>
                    <a:pt x="849415" y="803275"/>
                  </a:moveTo>
                  <a:cubicBezTo>
                    <a:pt x="879321" y="803275"/>
                    <a:pt x="912966" y="803275"/>
                    <a:pt x="946611" y="803275"/>
                  </a:cubicBezTo>
                  <a:cubicBezTo>
                    <a:pt x="950350" y="803275"/>
                    <a:pt x="954088" y="807085"/>
                    <a:pt x="954088" y="810895"/>
                  </a:cubicBezTo>
                  <a:cubicBezTo>
                    <a:pt x="954088" y="814705"/>
                    <a:pt x="950350" y="822325"/>
                    <a:pt x="946611" y="822325"/>
                  </a:cubicBezTo>
                  <a:cubicBezTo>
                    <a:pt x="912966" y="822325"/>
                    <a:pt x="879321" y="822325"/>
                    <a:pt x="849415" y="822325"/>
                  </a:cubicBezTo>
                  <a:cubicBezTo>
                    <a:pt x="841938" y="822325"/>
                    <a:pt x="838200" y="818515"/>
                    <a:pt x="838200" y="810895"/>
                  </a:cubicBezTo>
                  <a:cubicBezTo>
                    <a:pt x="838200" y="807085"/>
                    <a:pt x="841938" y="803275"/>
                    <a:pt x="849415" y="803275"/>
                  </a:cubicBezTo>
                  <a:close/>
                  <a:moveTo>
                    <a:pt x="1649669" y="798513"/>
                  </a:moveTo>
                  <a:cubicBezTo>
                    <a:pt x="1683774" y="806133"/>
                    <a:pt x="1717880" y="809943"/>
                    <a:pt x="1748196" y="817563"/>
                  </a:cubicBezTo>
                  <a:cubicBezTo>
                    <a:pt x="1751986" y="817563"/>
                    <a:pt x="1755775" y="825183"/>
                    <a:pt x="1755775" y="828993"/>
                  </a:cubicBezTo>
                  <a:cubicBezTo>
                    <a:pt x="1755775" y="832803"/>
                    <a:pt x="1751986" y="836613"/>
                    <a:pt x="1744407" y="836613"/>
                  </a:cubicBezTo>
                  <a:cubicBezTo>
                    <a:pt x="1714091" y="828993"/>
                    <a:pt x="1679985" y="825183"/>
                    <a:pt x="1645879" y="817563"/>
                  </a:cubicBezTo>
                  <a:cubicBezTo>
                    <a:pt x="1642090" y="817563"/>
                    <a:pt x="1638300" y="813753"/>
                    <a:pt x="1638300" y="806133"/>
                  </a:cubicBezTo>
                  <a:cubicBezTo>
                    <a:pt x="1642090" y="802323"/>
                    <a:pt x="1645879" y="798513"/>
                    <a:pt x="1649669" y="798513"/>
                  </a:cubicBezTo>
                  <a:close/>
                  <a:moveTo>
                    <a:pt x="1413286" y="798513"/>
                  </a:moveTo>
                  <a:cubicBezTo>
                    <a:pt x="1417049" y="798513"/>
                    <a:pt x="1420812" y="802284"/>
                    <a:pt x="1420812" y="809824"/>
                  </a:cubicBezTo>
                  <a:cubicBezTo>
                    <a:pt x="1420812" y="813595"/>
                    <a:pt x="1417049" y="817365"/>
                    <a:pt x="1413286" y="817365"/>
                  </a:cubicBezTo>
                  <a:cubicBezTo>
                    <a:pt x="1386945" y="821135"/>
                    <a:pt x="1356842" y="824906"/>
                    <a:pt x="1330501" y="828676"/>
                  </a:cubicBezTo>
                  <a:cubicBezTo>
                    <a:pt x="1322975" y="828676"/>
                    <a:pt x="1319212" y="824906"/>
                    <a:pt x="1319212" y="821135"/>
                  </a:cubicBezTo>
                  <a:cubicBezTo>
                    <a:pt x="1319212" y="813595"/>
                    <a:pt x="1322975" y="809824"/>
                    <a:pt x="1326738" y="809824"/>
                  </a:cubicBezTo>
                  <a:cubicBezTo>
                    <a:pt x="1353079" y="806054"/>
                    <a:pt x="1383182" y="802284"/>
                    <a:pt x="1413286" y="798513"/>
                  </a:cubicBezTo>
                  <a:close/>
                  <a:moveTo>
                    <a:pt x="785614" y="798513"/>
                  </a:moveTo>
                  <a:cubicBezTo>
                    <a:pt x="789384" y="798513"/>
                    <a:pt x="793155" y="802284"/>
                    <a:pt x="796925" y="806054"/>
                  </a:cubicBezTo>
                  <a:cubicBezTo>
                    <a:pt x="796925" y="813595"/>
                    <a:pt x="793155" y="817365"/>
                    <a:pt x="785614" y="817365"/>
                  </a:cubicBezTo>
                  <a:cubicBezTo>
                    <a:pt x="755451" y="821135"/>
                    <a:pt x="721519" y="824906"/>
                    <a:pt x="687586" y="824906"/>
                  </a:cubicBezTo>
                  <a:cubicBezTo>
                    <a:pt x="687586" y="824906"/>
                    <a:pt x="687586" y="828676"/>
                    <a:pt x="687586" y="828676"/>
                  </a:cubicBezTo>
                  <a:cubicBezTo>
                    <a:pt x="683815" y="828676"/>
                    <a:pt x="680045" y="824906"/>
                    <a:pt x="680045" y="817365"/>
                  </a:cubicBezTo>
                  <a:cubicBezTo>
                    <a:pt x="676275" y="813595"/>
                    <a:pt x="680045" y="809824"/>
                    <a:pt x="687586" y="809824"/>
                  </a:cubicBezTo>
                  <a:cubicBezTo>
                    <a:pt x="717748" y="806054"/>
                    <a:pt x="751681" y="802284"/>
                    <a:pt x="785614" y="798513"/>
                  </a:cubicBezTo>
                  <a:close/>
                  <a:moveTo>
                    <a:pt x="1011340" y="795338"/>
                  </a:moveTo>
                  <a:cubicBezTo>
                    <a:pt x="1041246" y="799042"/>
                    <a:pt x="1074891" y="802747"/>
                    <a:pt x="1108536" y="806451"/>
                  </a:cubicBezTo>
                  <a:cubicBezTo>
                    <a:pt x="1112275" y="810155"/>
                    <a:pt x="1116013" y="813859"/>
                    <a:pt x="1116013" y="817564"/>
                  </a:cubicBezTo>
                  <a:cubicBezTo>
                    <a:pt x="1116013" y="824972"/>
                    <a:pt x="1108536" y="828676"/>
                    <a:pt x="1104798" y="824972"/>
                  </a:cubicBezTo>
                  <a:cubicBezTo>
                    <a:pt x="1071153" y="821268"/>
                    <a:pt x="1041246" y="817564"/>
                    <a:pt x="1007602" y="813859"/>
                  </a:cubicBezTo>
                  <a:cubicBezTo>
                    <a:pt x="1003863" y="813859"/>
                    <a:pt x="1000125" y="806451"/>
                    <a:pt x="1000125" y="802747"/>
                  </a:cubicBezTo>
                  <a:cubicBezTo>
                    <a:pt x="1000125" y="799042"/>
                    <a:pt x="1003863" y="795338"/>
                    <a:pt x="1011340" y="795338"/>
                  </a:cubicBezTo>
                  <a:close/>
                  <a:moveTo>
                    <a:pt x="47983" y="734631"/>
                  </a:moveTo>
                  <a:cubicBezTo>
                    <a:pt x="50346" y="735563"/>
                    <a:pt x="52236" y="737425"/>
                    <a:pt x="52236" y="739287"/>
                  </a:cubicBezTo>
                  <a:cubicBezTo>
                    <a:pt x="67355" y="780257"/>
                    <a:pt x="78694" y="798880"/>
                    <a:pt x="105152" y="810054"/>
                  </a:cubicBezTo>
                  <a:cubicBezTo>
                    <a:pt x="108932" y="813778"/>
                    <a:pt x="112712" y="817503"/>
                    <a:pt x="108932" y="821227"/>
                  </a:cubicBezTo>
                  <a:cubicBezTo>
                    <a:pt x="108932" y="824952"/>
                    <a:pt x="105152" y="828676"/>
                    <a:pt x="101373" y="828676"/>
                  </a:cubicBezTo>
                  <a:cubicBezTo>
                    <a:pt x="101373" y="828676"/>
                    <a:pt x="97593" y="828676"/>
                    <a:pt x="97593" y="828676"/>
                  </a:cubicBezTo>
                  <a:cubicBezTo>
                    <a:pt x="63575" y="813778"/>
                    <a:pt x="48456" y="787706"/>
                    <a:pt x="33337" y="746736"/>
                  </a:cubicBezTo>
                  <a:cubicBezTo>
                    <a:pt x="33337" y="743012"/>
                    <a:pt x="37117" y="735563"/>
                    <a:pt x="40896" y="735563"/>
                  </a:cubicBezTo>
                  <a:cubicBezTo>
                    <a:pt x="42786" y="733700"/>
                    <a:pt x="45621" y="733700"/>
                    <a:pt x="47983" y="734631"/>
                  </a:cubicBezTo>
                  <a:close/>
                  <a:moveTo>
                    <a:pt x="13891" y="576263"/>
                  </a:moveTo>
                  <a:cubicBezTo>
                    <a:pt x="21431" y="576263"/>
                    <a:pt x="25202" y="580053"/>
                    <a:pt x="25202" y="583842"/>
                  </a:cubicBezTo>
                  <a:cubicBezTo>
                    <a:pt x="25202" y="617948"/>
                    <a:pt x="28972" y="648264"/>
                    <a:pt x="36513" y="682370"/>
                  </a:cubicBezTo>
                  <a:cubicBezTo>
                    <a:pt x="36513" y="686159"/>
                    <a:pt x="32742" y="693738"/>
                    <a:pt x="28972" y="693738"/>
                  </a:cubicBezTo>
                  <a:cubicBezTo>
                    <a:pt x="25202" y="693738"/>
                    <a:pt x="17661" y="689949"/>
                    <a:pt x="17661" y="686159"/>
                  </a:cubicBezTo>
                  <a:cubicBezTo>
                    <a:pt x="10120" y="652053"/>
                    <a:pt x="10120" y="617948"/>
                    <a:pt x="6350" y="583842"/>
                  </a:cubicBezTo>
                  <a:cubicBezTo>
                    <a:pt x="6350" y="580053"/>
                    <a:pt x="10120" y="576263"/>
                    <a:pt x="13891" y="576263"/>
                  </a:cubicBezTo>
                  <a:close/>
                  <a:moveTo>
                    <a:pt x="3282752" y="542925"/>
                  </a:moveTo>
                  <a:cubicBezTo>
                    <a:pt x="3290293" y="542925"/>
                    <a:pt x="3294063" y="546715"/>
                    <a:pt x="3294063" y="550504"/>
                  </a:cubicBezTo>
                  <a:cubicBezTo>
                    <a:pt x="3290293" y="584610"/>
                    <a:pt x="3286522" y="618715"/>
                    <a:pt x="3282752" y="649032"/>
                  </a:cubicBezTo>
                  <a:cubicBezTo>
                    <a:pt x="3282752" y="656611"/>
                    <a:pt x="3278982" y="660400"/>
                    <a:pt x="3275211" y="660400"/>
                  </a:cubicBezTo>
                  <a:cubicBezTo>
                    <a:pt x="3267671" y="660400"/>
                    <a:pt x="3263900" y="652821"/>
                    <a:pt x="3263900" y="649032"/>
                  </a:cubicBezTo>
                  <a:cubicBezTo>
                    <a:pt x="3267671" y="618715"/>
                    <a:pt x="3271441" y="584610"/>
                    <a:pt x="3275211" y="550504"/>
                  </a:cubicBezTo>
                  <a:cubicBezTo>
                    <a:pt x="3275211" y="546715"/>
                    <a:pt x="3278982" y="542925"/>
                    <a:pt x="3282752" y="542925"/>
                  </a:cubicBezTo>
                  <a:close/>
                  <a:moveTo>
                    <a:pt x="18256" y="414338"/>
                  </a:moveTo>
                  <a:cubicBezTo>
                    <a:pt x="26194" y="414338"/>
                    <a:pt x="30163" y="418128"/>
                    <a:pt x="30163" y="425707"/>
                  </a:cubicBezTo>
                  <a:cubicBezTo>
                    <a:pt x="26194" y="459812"/>
                    <a:pt x="26194" y="490128"/>
                    <a:pt x="26194" y="524234"/>
                  </a:cubicBezTo>
                  <a:cubicBezTo>
                    <a:pt x="26194" y="528024"/>
                    <a:pt x="22225" y="531813"/>
                    <a:pt x="14288" y="531813"/>
                  </a:cubicBezTo>
                  <a:cubicBezTo>
                    <a:pt x="10319" y="531813"/>
                    <a:pt x="6350" y="528024"/>
                    <a:pt x="6350" y="524234"/>
                  </a:cubicBezTo>
                  <a:cubicBezTo>
                    <a:pt x="6350" y="490128"/>
                    <a:pt x="6350" y="456023"/>
                    <a:pt x="10319" y="425707"/>
                  </a:cubicBezTo>
                  <a:cubicBezTo>
                    <a:pt x="10319" y="418128"/>
                    <a:pt x="14288" y="414338"/>
                    <a:pt x="18256" y="414338"/>
                  </a:cubicBezTo>
                  <a:close/>
                  <a:moveTo>
                    <a:pt x="3297464" y="381000"/>
                  </a:moveTo>
                  <a:cubicBezTo>
                    <a:pt x="3301320" y="381000"/>
                    <a:pt x="3305175" y="384790"/>
                    <a:pt x="3305175" y="392369"/>
                  </a:cubicBezTo>
                  <a:cubicBezTo>
                    <a:pt x="3305175" y="426474"/>
                    <a:pt x="3301320" y="456790"/>
                    <a:pt x="3297464" y="490896"/>
                  </a:cubicBezTo>
                  <a:cubicBezTo>
                    <a:pt x="3297464" y="494686"/>
                    <a:pt x="3293609" y="498475"/>
                    <a:pt x="3289754" y="498475"/>
                  </a:cubicBezTo>
                  <a:cubicBezTo>
                    <a:pt x="3289754" y="498475"/>
                    <a:pt x="3285898" y="498475"/>
                    <a:pt x="3285898" y="498475"/>
                  </a:cubicBezTo>
                  <a:cubicBezTo>
                    <a:pt x="3282043" y="498475"/>
                    <a:pt x="3278187" y="494686"/>
                    <a:pt x="3278187" y="490896"/>
                  </a:cubicBezTo>
                  <a:cubicBezTo>
                    <a:pt x="3282043" y="456790"/>
                    <a:pt x="3285898" y="422685"/>
                    <a:pt x="3285898" y="388579"/>
                  </a:cubicBezTo>
                  <a:cubicBezTo>
                    <a:pt x="3285898" y="384790"/>
                    <a:pt x="3289754" y="381000"/>
                    <a:pt x="3297464" y="381000"/>
                  </a:cubicBezTo>
                  <a:close/>
                  <a:moveTo>
                    <a:pt x="14741" y="257175"/>
                  </a:moveTo>
                  <a:cubicBezTo>
                    <a:pt x="18597" y="257175"/>
                    <a:pt x="22452" y="260913"/>
                    <a:pt x="26307" y="264652"/>
                  </a:cubicBezTo>
                  <a:cubicBezTo>
                    <a:pt x="26307" y="290820"/>
                    <a:pt x="30163" y="313250"/>
                    <a:pt x="30163" y="328203"/>
                  </a:cubicBezTo>
                  <a:cubicBezTo>
                    <a:pt x="30163" y="328203"/>
                    <a:pt x="30163" y="331942"/>
                    <a:pt x="30163" y="331942"/>
                  </a:cubicBezTo>
                  <a:cubicBezTo>
                    <a:pt x="30163" y="343157"/>
                    <a:pt x="30163" y="354372"/>
                    <a:pt x="30163" y="361848"/>
                  </a:cubicBezTo>
                  <a:cubicBezTo>
                    <a:pt x="30163" y="369325"/>
                    <a:pt x="26307" y="373063"/>
                    <a:pt x="22452" y="373063"/>
                  </a:cubicBezTo>
                  <a:cubicBezTo>
                    <a:pt x="14741" y="373063"/>
                    <a:pt x="10886" y="369325"/>
                    <a:pt x="10886" y="361848"/>
                  </a:cubicBezTo>
                  <a:cubicBezTo>
                    <a:pt x="10886" y="350633"/>
                    <a:pt x="10886" y="343157"/>
                    <a:pt x="10886" y="331942"/>
                  </a:cubicBezTo>
                  <a:cubicBezTo>
                    <a:pt x="10886" y="331942"/>
                    <a:pt x="10886" y="328203"/>
                    <a:pt x="10886" y="328203"/>
                  </a:cubicBezTo>
                  <a:cubicBezTo>
                    <a:pt x="10886" y="313250"/>
                    <a:pt x="10886" y="290820"/>
                    <a:pt x="7030" y="268390"/>
                  </a:cubicBezTo>
                  <a:cubicBezTo>
                    <a:pt x="3175" y="260913"/>
                    <a:pt x="7030" y="257175"/>
                    <a:pt x="14741" y="257175"/>
                  </a:cubicBezTo>
                  <a:close/>
                  <a:moveTo>
                    <a:pt x="3297238" y="222845"/>
                  </a:moveTo>
                  <a:cubicBezTo>
                    <a:pt x="3300942" y="219075"/>
                    <a:pt x="3304646" y="226616"/>
                    <a:pt x="3304646" y="230386"/>
                  </a:cubicBezTo>
                  <a:cubicBezTo>
                    <a:pt x="3308350" y="253008"/>
                    <a:pt x="3308350" y="275630"/>
                    <a:pt x="3308350" y="298252"/>
                  </a:cubicBezTo>
                  <a:cubicBezTo>
                    <a:pt x="3308350" y="309563"/>
                    <a:pt x="3308350" y="317103"/>
                    <a:pt x="3308350" y="328414"/>
                  </a:cubicBezTo>
                  <a:cubicBezTo>
                    <a:pt x="3308350" y="335955"/>
                    <a:pt x="3304646" y="339725"/>
                    <a:pt x="3297238" y="339725"/>
                  </a:cubicBezTo>
                  <a:cubicBezTo>
                    <a:pt x="3293534" y="339725"/>
                    <a:pt x="3289829" y="335955"/>
                    <a:pt x="3289829" y="328414"/>
                  </a:cubicBezTo>
                  <a:cubicBezTo>
                    <a:pt x="3289829" y="317103"/>
                    <a:pt x="3289829" y="309563"/>
                    <a:pt x="3289829" y="298252"/>
                  </a:cubicBezTo>
                  <a:cubicBezTo>
                    <a:pt x="3289829" y="275630"/>
                    <a:pt x="3289829" y="253008"/>
                    <a:pt x="3286125" y="230386"/>
                  </a:cubicBezTo>
                  <a:cubicBezTo>
                    <a:pt x="3286125" y="226616"/>
                    <a:pt x="3289829" y="222845"/>
                    <a:pt x="3297238" y="222845"/>
                  </a:cubicBezTo>
                  <a:close/>
                  <a:moveTo>
                    <a:pt x="18852" y="98054"/>
                  </a:moveTo>
                  <a:cubicBezTo>
                    <a:pt x="21680" y="97119"/>
                    <a:pt x="24507" y="97119"/>
                    <a:pt x="26392" y="98988"/>
                  </a:cubicBezTo>
                  <a:cubicBezTo>
                    <a:pt x="30163" y="102727"/>
                    <a:pt x="30163" y="106465"/>
                    <a:pt x="30163" y="113942"/>
                  </a:cubicBezTo>
                  <a:cubicBezTo>
                    <a:pt x="18852" y="125157"/>
                    <a:pt x="15081" y="147587"/>
                    <a:pt x="18852" y="173755"/>
                  </a:cubicBezTo>
                  <a:cubicBezTo>
                    <a:pt x="18852" y="184970"/>
                    <a:pt x="18852" y="192447"/>
                    <a:pt x="18852" y="203661"/>
                  </a:cubicBezTo>
                  <a:cubicBezTo>
                    <a:pt x="18852" y="207400"/>
                    <a:pt x="15081" y="211138"/>
                    <a:pt x="11311" y="211138"/>
                  </a:cubicBezTo>
                  <a:cubicBezTo>
                    <a:pt x="7541" y="211138"/>
                    <a:pt x="7541" y="211138"/>
                    <a:pt x="7541" y="211138"/>
                  </a:cubicBezTo>
                  <a:cubicBezTo>
                    <a:pt x="3770" y="211138"/>
                    <a:pt x="0" y="207400"/>
                    <a:pt x="0" y="203661"/>
                  </a:cubicBezTo>
                  <a:cubicBezTo>
                    <a:pt x="0" y="192447"/>
                    <a:pt x="0" y="184970"/>
                    <a:pt x="0" y="173755"/>
                  </a:cubicBezTo>
                  <a:cubicBezTo>
                    <a:pt x="0" y="147587"/>
                    <a:pt x="0" y="121418"/>
                    <a:pt x="11311" y="102727"/>
                  </a:cubicBezTo>
                  <a:cubicBezTo>
                    <a:pt x="13196" y="100858"/>
                    <a:pt x="16024" y="98988"/>
                    <a:pt x="18852" y="98054"/>
                  </a:cubicBezTo>
                  <a:close/>
                  <a:moveTo>
                    <a:pt x="3259666" y="65088"/>
                  </a:moveTo>
                  <a:cubicBezTo>
                    <a:pt x="3267075" y="65088"/>
                    <a:pt x="3270779" y="65088"/>
                    <a:pt x="3274483" y="72602"/>
                  </a:cubicBezTo>
                  <a:cubicBezTo>
                    <a:pt x="3285596" y="102659"/>
                    <a:pt x="3293004" y="132716"/>
                    <a:pt x="3300412" y="166530"/>
                  </a:cubicBezTo>
                  <a:cubicBezTo>
                    <a:pt x="3300412" y="174044"/>
                    <a:pt x="3296708" y="177801"/>
                    <a:pt x="3289300" y="177801"/>
                  </a:cubicBezTo>
                  <a:cubicBezTo>
                    <a:pt x="3285596" y="177801"/>
                    <a:pt x="3281891" y="174044"/>
                    <a:pt x="3281891" y="170287"/>
                  </a:cubicBezTo>
                  <a:cubicBezTo>
                    <a:pt x="3274483" y="136473"/>
                    <a:pt x="3267075" y="106416"/>
                    <a:pt x="3255962" y="76359"/>
                  </a:cubicBezTo>
                  <a:cubicBezTo>
                    <a:pt x="3255962" y="72602"/>
                    <a:pt x="3255962" y="68845"/>
                    <a:pt x="3259666" y="65088"/>
                  </a:cubicBezTo>
                  <a:close/>
                  <a:moveTo>
                    <a:pt x="168173" y="57150"/>
                  </a:moveTo>
                  <a:cubicBezTo>
                    <a:pt x="175650" y="57150"/>
                    <a:pt x="179388" y="60921"/>
                    <a:pt x="179388" y="64691"/>
                  </a:cubicBezTo>
                  <a:cubicBezTo>
                    <a:pt x="179388" y="72232"/>
                    <a:pt x="175650" y="76002"/>
                    <a:pt x="171911" y="76002"/>
                  </a:cubicBezTo>
                  <a:cubicBezTo>
                    <a:pt x="134528" y="76002"/>
                    <a:pt x="100883" y="79772"/>
                    <a:pt x="74715" y="87313"/>
                  </a:cubicBezTo>
                  <a:cubicBezTo>
                    <a:pt x="74715" y="87313"/>
                    <a:pt x="74715" y="87313"/>
                    <a:pt x="70977" y="87313"/>
                  </a:cubicBezTo>
                  <a:cubicBezTo>
                    <a:pt x="67238" y="87313"/>
                    <a:pt x="63500" y="83543"/>
                    <a:pt x="63500" y="79772"/>
                  </a:cubicBezTo>
                  <a:cubicBezTo>
                    <a:pt x="63500" y="76002"/>
                    <a:pt x="67238" y="68461"/>
                    <a:pt x="70977" y="68461"/>
                  </a:cubicBezTo>
                  <a:cubicBezTo>
                    <a:pt x="100883" y="60921"/>
                    <a:pt x="134528" y="60921"/>
                    <a:pt x="168173" y="57150"/>
                  </a:cubicBezTo>
                  <a:close/>
                  <a:moveTo>
                    <a:pt x="3116519" y="46038"/>
                  </a:moveTo>
                  <a:cubicBezTo>
                    <a:pt x="3146835" y="46038"/>
                    <a:pt x="3180941" y="49742"/>
                    <a:pt x="3215046" y="49742"/>
                  </a:cubicBezTo>
                  <a:cubicBezTo>
                    <a:pt x="3218836" y="49742"/>
                    <a:pt x="3222625" y="53446"/>
                    <a:pt x="3222625" y="57151"/>
                  </a:cubicBezTo>
                  <a:cubicBezTo>
                    <a:pt x="3222625" y="60855"/>
                    <a:pt x="3218836" y="68263"/>
                    <a:pt x="3215046" y="68263"/>
                  </a:cubicBezTo>
                  <a:cubicBezTo>
                    <a:pt x="3180941" y="68263"/>
                    <a:pt x="3146835" y="64559"/>
                    <a:pt x="3116519" y="64559"/>
                  </a:cubicBezTo>
                  <a:cubicBezTo>
                    <a:pt x="3108940" y="64559"/>
                    <a:pt x="3105150" y="60855"/>
                    <a:pt x="3105150" y="57151"/>
                  </a:cubicBezTo>
                  <a:cubicBezTo>
                    <a:pt x="3105150" y="49742"/>
                    <a:pt x="3108940" y="46038"/>
                    <a:pt x="3116519" y="46038"/>
                  </a:cubicBezTo>
                  <a:close/>
                  <a:moveTo>
                    <a:pt x="330001" y="46038"/>
                  </a:moveTo>
                  <a:cubicBezTo>
                    <a:pt x="333771" y="46038"/>
                    <a:pt x="337542" y="49742"/>
                    <a:pt x="337542" y="53447"/>
                  </a:cubicBezTo>
                  <a:cubicBezTo>
                    <a:pt x="341312" y="57151"/>
                    <a:pt x="337542" y="60855"/>
                    <a:pt x="330001" y="64559"/>
                  </a:cubicBezTo>
                  <a:cubicBezTo>
                    <a:pt x="318690" y="64559"/>
                    <a:pt x="307379" y="68263"/>
                    <a:pt x="296068" y="68263"/>
                  </a:cubicBezTo>
                  <a:cubicBezTo>
                    <a:pt x="280987" y="71968"/>
                    <a:pt x="258365" y="75672"/>
                    <a:pt x="231973" y="75672"/>
                  </a:cubicBezTo>
                  <a:cubicBezTo>
                    <a:pt x="228202" y="79376"/>
                    <a:pt x="224432" y="75672"/>
                    <a:pt x="224432" y="68263"/>
                  </a:cubicBezTo>
                  <a:cubicBezTo>
                    <a:pt x="220662" y="64559"/>
                    <a:pt x="224432" y="60855"/>
                    <a:pt x="231973" y="60855"/>
                  </a:cubicBezTo>
                  <a:cubicBezTo>
                    <a:pt x="258365" y="57151"/>
                    <a:pt x="280987" y="53447"/>
                    <a:pt x="296068" y="49742"/>
                  </a:cubicBezTo>
                  <a:cubicBezTo>
                    <a:pt x="307379" y="49742"/>
                    <a:pt x="318690" y="46038"/>
                    <a:pt x="330001" y="46038"/>
                  </a:cubicBezTo>
                  <a:close/>
                  <a:moveTo>
                    <a:pt x="3058268" y="38166"/>
                  </a:moveTo>
                  <a:cubicBezTo>
                    <a:pt x="3060137" y="39555"/>
                    <a:pt x="3062006" y="42334"/>
                    <a:pt x="3063875" y="46038"/>
                  </a:cubicBezTo>
                  <a:cubicBezTo>
                    <a:pt x="3063875" y="49742"/>
                    <a:pt x="3060137" y="53446"/>
                    <a:pt x="3056399" y="53446"/>
                  </a:cubicBezTo>
                  <a:cubicBezTo>
                    <a:pt x="3056399" y="53446"/>
                    <a:pt x="3056399" y="53446"/>
                    <a:pt x="3052660" y="53446"/>
                  </a:cubicBezTo>
                  <a:cubicBezTo>
                    <a:pt x="3022754" y="60855"/>
                    <a:pt x="2989109" y="64559"/>
                    <a:pt x="2955464" y="68263"/>
                  </a:cubicBezTo>
                  <a:cubicBezTo>
                    <a:pt x="2951726" y="68263"/>
                    <a:pt x="2947987" y="64559"/>
                    <a:pt x="2947987" y="60855"/>
                  </a:cubicBezTo>
                  <a:cubicBezTo>
                    <a:pt x="2947987" y="53446"/>
                    <a:pt x="2947987" y="49742"/>
                    <a:pt x="2955464" y="49742"/>
                  </a:cubicBezTo>
                  <a:cubicBezTo>
                    <a:pt x="2989109" y="46038"/>
                    <a:pt x="3019015" y="42334"/>
                    <a:pt x="3052660" y="38629"/>
                  </a:cubicBezTo>
                  <a:cubicBezTo>
                    <a:pt x="3054529" y="36777"/>
                    <a:pt x="3056399" y="36777"/>
                    <a:pt x="3058268" y="38166"/>
                  </a:cubicBezTo>
                  <a:close/>
                  <a:moveTo>
                    <a:pt x="2797277" y="34925"/>
                  </a:moveTo>
                  <a:cubicBezTo>
                    <a:pt x="2827184" y="34925"/>
                    <a:pt x="2860829" y="34925"/>
                    <a:pt x="2894474" y="38629"/>
                  </a:cubicBezTo>
                  <a:cubicBezTo>
                    <a:pt x="2898212" y="38629"/>
                    <a:pt x="2901950" y="42333"/>
                    <a:pt x="2901950" y="46038"/>
                  </a:cubicBezTo>
                  <a:cubicBezTo>
                    <a:pt x="2901950" y="53446"/>
                    <a:pt x="2898212" y="57150"/>
                    <a:pt x="2894474" y="57150"/>
                  </a:cubicBezTo>
                  <a:cubicBezTo>
                    <a:pt x="2860829" y="53446"/>
                    <a:pt x="2827184" y="53446"/>
                    <a:pt x="2793539" y="49742"/>
                  </a:cubicBezTo>
                  <a:cubicBezTo>
                    <a:pt x="2789801" y="49742"/>
                    <a:pt x="2786062" y="46038"/>
                    <a:pt x="2786062" y="42333"/>
                  </a:cubicBezTo>
                  <a:cubicBezTo>
                    <a:pt x="2786062" y="38629"/>
                    <a:pt x="2789801" y="34925"/>
                    <a:pt x="2797277" y="34925"/>
                  </a:cubicBezTo>
                  <a:close/>
                  <a:moveTo>
                    <a:pt x="393955" y="34925"/>
                  </a:moveTo>
                  <a:cubicBezTo>
                    <a:pt x="428061" y="38629"/>
                    <a:pt x="458377" y="42334"/>
                    <a:pt x="492483" y="49742"/>
                  </a:cubicBezTo>
                  <a:cubicBezTo>
                    <a:pt x="496272" y="49742"/>
                    <a:pt x="500062" y="53446"/>
                    <a:pt x="500062" y="57150"/>
                  </a:cubicBezTo>
                  <a:cubicBezTo>
                    <a:pt x="500062" y="64559"/>
                    <a:pt x="496272" y="68263"/>
                    <a:pt x="488693" y="64559"/>
                  </a:cubicBezTo>
                  <a:cubicBezTo>
                    <a:pt x="458377" y="60855"/>
                    <a:pt x="424272" y="57150"/>
                    <a:pt x="390166" y="53446"/>
                  </a:cubicBezTo>
                  <a:cubicBezTo>
                    <a:pt x="386376" y="53446"/>
                    <a:pt x="382587" y="46038"/>
                    <a:pt x="382587" y="42334"/>
                  </a:cubicBezTo>
                  <a:cubicBezTo>
                    <a:pt x="382587" y="38629"/>
                    <a:pt x="390166" y="34925"/>
                    <a:pt x="393955" y="34925"/>
                  </a:cubicBezTo>
                  <a:close/>
                  <a:moveTo>
                    <a:pt x="2474452" y="23813"/>
                  </a:moveTo>
                  <a:cubicBezTo>
                    <a:pt x="2508097" y="23813"/>
                    <a:pt x="2541742" y="23813"/>
                    <a:pt x="2575387" y="23813"/>
                  </a:cubicBezTo>
                  <a:cubicBezTo>
                    <a:pt x="2579125" y="23813"/>
                    <a:pt x="2582863" y="27623"/>
                    <a:pt x="2582863" y="35243"/>
                  </a:cubicBezTo>
                  <a:cubicBezTo>
                    <a:pt x="2582863" y="39053"/>
                    <a:pt x="2579125" y="42863"/>
                    <a:pt x="2575387" y="42863"/>
                  </a:cubicBezTo>
                  <a:cubicBezTo>
                    <a:pt x="2571648" y="42863"/>
                    <a:pt x="2571648" y="42863"/>
                    <a:pt x="2571648" y="42863"/>
                  </a:cubicBezTo>
                  <a:cubicBezTo>
                    <a:pt x="2541742" y="42863"/>
                    <a:pt x="2508097" y="42863"/>
                    <a:pt x="2474452" y="42863"/>
                  </a:cubicBezTo>
                  <a:cubicBezTo>
                    <a:pt x="2470714" y="42863"/>
                    <a:pt x="2466975" y="39053"/>
                    <a:pt x="2466975" y="31433"/>
                  </a:cubicBezTo>
                  <a:cubicBezTo>
                    <a:pt x="2466975" y="27623"/>
                    <a:pt x="2470714" y="23813"/>
                    <a:pt x="2474452" y="23813"/>
                  </a:cubicBezTo>
                  <a:close/>
                  <a:moveTo>
                    <a:pt x="796811" y="22906"/>
                  </a:moveTo>
                  <a:cubicBezTo>
                    <a:pt x="804295" y="19050"/>
                    <a:pt x="808037" y="26761"/>
                    <a:pt x="808037" y="30616"/>
                  </a:cubicBezTo>
                  <a:cubicBezTo>
                    <a:pt x="808037" y="34472"/>
                    <a:pt x="804295" y="38327"/>
                    <a:pt x="800553" y="38327"/>
                  </a:cubicBezTo>
                  <a:cubicBezTo>
                    <a:pt x="770617" y="42183"/>
                    <a:pt x="740682" y="42183"/>
                    <a:pt x="710746" y="46038"/>
                  </a:cubicBezTo>
                  <a:cubicBezTo>
                    <a:pt x="707004" y="46038"/>
                    <a:pt x="703262" y="42183"/>
                    <a:pt x="703262" y="34472"/>
                  </a:cubicBezTo>
                  <a:cubicBezTo>
                    <a:pt x="703262" y="30616"/>
                    <a:pt x="707004" y="26761"/>
                    <a:pt x="710746" y="26761"/>
                  </a:cubicBezTo>
                  <a:cubicBezTo>
                    <a:pt x="740682" y="22906"/>
                    <a:pt x="770617" y="22906"/>
                    <a:pt x="796811" y="22906"/>
                  </a:cubicBezTo>
                  <a:close/>
                  <a:moveTo>
                    <a:pt x="655355" y="22333"/>
                  </a:moveTo>
                  <a:cubicBezTo>
                    <a:pt x="657250" y="23740"/>
                    <a:pt x="658197" y="26555"/>
                    <a:pt x="658197" y="30307"/>
                  </a:cubicBezTo>
                  <a:cubicBezTo>
                    <a:pt x="661987" y="34059"/>
                    <a:pt x="658197" y="37811"/>
                    <a:pt x="650618" y="37811"/>
                  </a:cubicBezTo>
                  <a:cubicBezTo>
                    <a:pt x="620302" y="45316"/>
                    <a:pt x="586197" y="52821"/>
                    <a:pt x="555880" y="60325"/>
                  </a:cubicBezTo>
                  <a:cubicBezTo>
                    <a:pt x="548301" y="60325"/>
                    <a:pt x="544512" y="56573"/>
                    <a:pt x="544512" y="52821"/>
                  </a:cubicBezTo>
                  <a:cubicBezTo>
                    <a:pt x="544512" y="49068"/>
                    <a:pt x="544512" y="41564"/>
                    <a:pt x="552091" y="41564"/>
                  </a:cubicBezTo>
                  <a:cubicBezTo>
                    <a:pt x="582407" y="34059"/>
                    <a:pt x="616513" y="26555"/>
                    <a:pt x="646829" y="22802"/>
                  </a:cubicBezTo>
                  <a:cubicBezTo>
                    <a:pt x="650618" y="20926"/>
                    <a:pt x="653461" y="20926"/>
                    <a:pt x="655355" y="22333"/>
                  </a:cubicBezTo>
                  <a:close/>
                  <a:moveTo>
                    <a:pt x="2639218" y="19050"/>
                  </a:moveTo>
                  <a:cubicBezTo>
                    <a:pt x="2650529" y="22860"/>
                    <a:pt x="2661840" y="22860"/>
                    <a:pt x="2676922" y="26670"/>
                  </a:cubicBezTo>
                  <a:cubicBezTo>
                    <a:pt x="2695773" y="30480"/>
                    <a:pt x="2714625" y="34290"/>
                    <a:pt x="2733476" y="38100"/>
                  </a:cubicBezTo>
                  <a:cubicBezTo>
                    <a:pt x="2741017" y="38100"/>
                    <a:pt x="2744787" y="41910"/>
                    <a:pt x="2741017" y="45720"/>
                  </a:cubicBezTo>
                  <a:cubicBezTo>
                    <a:pt x="2741017" y="53340"/>
                    <a:pt x="2737247" y="57150"/>
                    <a:pt x="2733476" y="53340"/>
                  </a:cubicBezTo>
                  <a:cubicBezTo>
                    <a:pt x="2733476" y="53340"/>
                    <a:pt x="2729706" y="53340"/>
                    <a:pt x="2729706" y="53340"/>
                  </a:cubicBezTo>
                  <a:cubicBezTo>
                    <a:pt x="2710854" y="49530"/>
                    <a:pt x="2692003" y="49530"/>
                    <a:pt x="2673151" y="45720"/>
                  </a:cubicBezTo>
                  <a:cubicBezTo>
                    <a:pt x="2658070" y="41910"/>
                    <a:pt x="2646759" y="38100"/>
                    <a:pt x="2635448" y="38100"/>
                  </a:cubicBezTo>
                  <a:cubicBezTo>
                    <a:pt x="2627908" y="38100"/>
                    <a:pt x="2624137" y="30480"/>
                    <a:pt x="2627908" y="26670"/>
                  </a:cubicBezTo>
                  <a:cubicBezTo>
                    <a:pt x="2627908" y="22860"/>
                    <a:pt x="2631678" y="19050"/>
                    <a:pt x="2639218" y="19050"/>
                  </a:cubicBezTo>
                  <a:close/>
                  <a:moveTo>
                    <a:pt x="2153826" y="19050"/>
                  </a:moveTo>
                  <a:cubicBezTo>
                    <a:pt x="2180167" y="19050"/>
                    <a:pt x="2210271" y="19050"/>
                    <a:pt x="2236611" y="19050"/>
                  </a:cubicBezTo>
                  <a:cubicBezTo>
                    <a:pt x="2244137" y="19050"/>
                    <a:pt x="2247900" y="22860"/>
                    <a:pt x="2247900" y="30480"/>
                  </a:cubicBezTo>
                  <a:cubicBezTo>
                    <a:pt x="2244137" y="34290"/>
                    <a:pt x="2244137" y="38100"/>
                    <a:pt x="2236611" y="38100"/>
                  </a:cubicBezTo>
                  <a:cubicBezTo>
                    <a:pt x="2210271" y="38100"/>
                    <a:pt x="2180167" y="38100"/>
                    <a:pt x="2153826" y="38100"/>
                  </a:cubicBezTo>
                  <a:cubicBezTo>
                    <a:pt x="2146300" y="38100"/>
                    <a:pt x="2146300" y="34290"/>
                    <a:pt x="2146300" y="26670"/>
                  </a:cubicBezTo>
                  <a:cubicBezTo>
                    <a:pt x="2146300" y="22860"/>
                    <a:pt x="2150063" y="19050"/>
                    <a:pt x="2153826" y="19050"/>
                  </a:cubicBezTo>
                  <a:close/>
                  <a:moveTo>
                    <a:pt x="2316265" y="15875"/>
                  </a:moveTo>
                  <a:cubicBezTo>
                    <a:pt x="2349910" y="19646"/>
                    <a:pt x="2379817" y="23416"/>
                    <a:pt x="2413462" y="27186"/>
                  </a:cubicBezTo>
                  <a:cubicBezTo>
                    <a:pt x="2417200" y="27186"/>
                    <a:pt x="2420938" y="34727"/>
                    <a:pt x="2420938" y="38497"/>
                  </a:cubicBezTo>
                  <a:cubicBezTo>
                    <a:pt x="2420938" y="42268"/>
                    <a:pt x="2417200" y="46038"/>
                    <a:pt x="2413462" y="46038"/>
                  </a:cubicBezTo>
                  <a:cubicBezTo>
                    <a:pt x="2379817" y="42268"/>
                    <a:pt x="2346172" y="38497"/>
                    <a:pt x="2312527" y="34727"/>
                  </a:cubicBezTo>
                  <a:cubicBezTo>
                    <a:pt x="2308789" y="34727"/>
                    <a:pt x="2305050" y="27186"/>
                    <a:pt x="2305050" y="23416"/>
                  </a:cubicBezTo>
                  <a:cubicBezTo>
                    <a:pt x="2305050" y="19646"/>
                    <a:pt x="2312527" y="15875"/>
                    <a:pt x="2316265" y="15875"/>
                  </a:cubicBezTo>
                  <a:close/>
                  <a:moveTo>
                    <a:pt x="1995744" y="12700"/>
                  </a:moveTo>
                  <a:cubicBezTo>
                    <a:pt x="2018481" y="16404"/>
                    <a:pt x="2041218" y="16404"/>
                    <a:pt x="2067745" y="16404"/>
                  </a:cubicBezTo>
                  <a:cubicBezTo>
                    <a:pt x="2075324" y="16404"/>
                    <a:pt x="2082903" y="16404"/>
                    <a:pt x="2094271" y="16404"/>
                  </a:cubicBezTo>
                  <a:cubicBezTo>
                    <a:pt x="2098061" y="16404"/>
                    <a:pt x="2101850" y="23813"/>
                    <a:pt x="2101850" y="27517"/>
                  </a:cubicBezTo>
                  <a:cubicBezTo>
                    <a:pt x="2101850" y="31221"/>
                    <a:pt x="2098061" y="34925"/>
                    <a:pt x="2094271" y="34925"/>
                  </a:cubicBezTo>
                  <a:cubicBezTo>
                    <a:pt x="2082903" y="34925"/>
                    <a:pt x="2075324" y="34925"/>
                    <a:pt x="2063955" y="34925"/>
                  </a:cubicBezTo>
                  <a:cubicBezTo>
                    <a:pt x="2041218" y="34925"/>
                    <a:pt x="2018481" y="34925"/>
                    <a:pt x="1991954" y="31221"/>
                  </a:cubicBezTo>
                  <a:cubicBezTo>
                    <a:pt x="1988165" y="31221"/>
                    <a:pt x="1984375" y="27517"/>
                    <a:pt x="1984375" y="23813"/>
                  </a:cubicBezTo>
                  <a:cubicBezTo>
                    <a:pt x="1984375" y="16404"/>
                    <a:pt x="1988165" y="12700"/>
                    <a:pt x="1995744" y="12700"/>
                  </a:cubicBezTo>
                  <a:close/>
                  <a:moveTo>
                    <a:pt x="874968" y="7938"/>
                  </a:moveTo>
                  <a:cubicBezTo>
                    <a:pt x="890126" y="11819"/>
                    <a:pt x="905285" y="15699"/>
                    <a:pt x="920443" y="15699"/>
                  </a:cubicBezTo>
                  <a:cubicBezTo>
                    <a:pt x="935601" y="19580"/>
                    <a:pt x="954548" y="19580"/>
                    <a:pt x="973496" y="23460"/>
                  </a:cubicBezTo>
                  <a:cubicBezTo>
                    <a:pt x="977285" y="23460"/>
                    <a:pt x="981075" y="31221"/>
                    <a:pt x="981075" y="35102"/>
                  </a:cubicBezTo>
                  <a:cubicBezTo>
                    <a:pt x="981075" y="38983"/>
                    <a:pt x="973496" y="42863"/>
                    <a:pt x="969706" y="42863"/>
                  </a:cubicBezTo>
                  <a:cubicBezTo>
                    <a:pt x="950759" y="38983"/>
                    <a:pt x="935601" y="38983"/>
                    <a:pt x="916653" y="35102"/>
                  </a:cubicBezTo>
                  <a:cubicBezTo>
                    <a:pt x="901495" y="31221"/>
                    <a:pt x="886337" y="31221"/>
                    <a:pt x="871179" y="27341"/>
                  </a:cubicBezTo>
                  <a:cubicBezTo>
                    <a:pt x="867389" y="27341"/>
                    <a:pt x="863600" y="23460"/>
                    <a:pt x="863600" y="15699"/>
                  </a:cubicBezTo>
                  <a:cubicBezTo>
                    <a:pt x="863600" y="11819"/>
                    <a:pt x="867389" y="7938"/>
                    <a:pt x="874968" y="7938"/>
                  </a:cubicBezTo>
                  <a:close/>
                  <a:moveTo>
                    <a:pt x="1835199" y="4763"/>
                  </a:moveTo>
                  <a:cubicBezTo>
                    <a:pt x="1868686" y="8534"/>
                    <a:pt x="1902172" y="12304"/>
                    <a:pt x="1931938" y="16074"/>
                  </a:cubicBezTo>
                  <a:cubicBezTo>
                    <a:pt x="1939380" y="16074"/>
                    <a:pt x="1943100" y="19845"/>
                    <a:pt x="1939380" y="27385"/>
                  </a:cubicBezTo>
                  <a:cubicBezTo>
                    <a:pt x="1939380" y="31156"/>
                    <a:pt x="1935659" y="34926"/>
                    <a:pt x="1931938" y="34926"/>
                  </a:cubicBezTo>
                  <a:cubicBezTo>
                    <a:pt x="1898452" y="31156"/>
                    <a:pt x="1864965" y="27385"/>
                    <a:pt x="1835199" y="23615"/>
                  </a:cubicBezTo>
                  <a:cubicBezTo>
                    <a:pt x="1827758" y="23615"/>
                    <a:pt x="1824037" y="19845"/>
                    <a:pt x="1824037" y="12304"/>
                  </a:cubicBezTo>
                  <a:cubicBezTo>
                    <a:pt x="1827758" y="8534"/>
                    <a:pt x="1831479" y="4763"/>
                    <a:pt x="1835199" y="4763"/>
                  </a:cubicBezTo>
                  <a:close/>
                  <a:moveTo>
                    <a:pt x="1273664" y="4763"/>
                  </a:moveTo>
                  <a:cubicBezTo>
                    <a:pt x="1277388" y="4763"/>
                    <a:pt x="1281113" y="8467"/>
                    <a:pt x="1281113" y="15876"/>
                  </a:cubicBezTo>
                  <a:cubicBezTo>
                    <a:pt x="1281113" y="19580"/>
                    <a:pt x="1277388" y="23284"/>
                    <a:pt x="1273664" y="23284"/>
                  </a:cubicBezTo>
                  <a:cubicBezTo>
                    <a:pt x="1247592" y="23284"/>
                    <a:pt x="1217796" y="26988"/>
                    <a:pt x="1191724" y="26988"/>
                  </a:cubicBezTo>
                  <a:cubicBezTo>
                    <a:pt x="1187999" y="26988"/>
                    <a:pt x="1184275" y="23284"/>
                    <a:pt x="1184275" y="15876"/>
                  </a:cubicBezTo>
                  <a:cubicBezTo>
                    <a:pt x="1184275" y="12171"/>
                    <a:pt x="1187999" y="8467"/>
                    <a:pt x="1191724" y="8467"/>
                  </a:cubicBezTo>
                  <a:cubicBezTo>
                    <a:pt x="1217796" y="8467"/>
                    <a:pt x="1247592" y="4763"/>
                    <a:pt x="1273664" y="4763"/>
                  </a:cubicBezTo>
                  <a:close/>
                  <a:moveTo>
                    <a:pt x="1130761" y="4763"/>
                  </a:moveTo>
                  <a:cubicBezTo>
                    <a:pt x="1134500" y="4763"/>
                    <a:pt x="1138238" y="8534"/>
                    <a:pt x="1138238" y="12304"/>
                  </a:cubicBezTo>
                  <a:cubicBezTo>
                    <a:pt x="1138238" y="16074"/>
                    <a:pt x="1138238" y="23615"/>
                    <a:pt x="1130761" y="23615"/>
                  </a:cubicBezTo>
                  <a:cubicBezTo>
                    <a:pt x="1100855" y="27385"/>
                    <a:pt x="1067210" y="31156"/>
                    <a:pt x="1033565" y="34926"/>
                  </a:cubicBezTo>
                  <a:cubicBezTo>
                    <a:pt x="1029827" y="34926"/>
                    <a:pt x="1026088" y="31156"/>
                    <a:pt x="1022350" y="27385"/>
                  </a:cubicBezTo>
                  <a:cubicBezTo>
                    <a:pt x="1022350" y="23615"/>
                    <a:pt x="1026088" y="19845"/>
                    <a:pt x="1033565" y="16074"/>
                  </a:cubicBezTo>
                  <a:cubicBezTo>
                    <a:pt x="1063471" y="12304"/>
                    <a:pt x="1097116" y="8534"/>
                    <a:pt x="1130761" y="4763"/>
                  </a:cubicBezTo>
                  <a:close/>
                  <a:moveTo>
                    <a:pt x="1769960" y="0"/>
                  </a:moveTo>
                  <a:cubicBezTo>
                    <a:pt x="1777437" y="0"/>
                    <a:pt x="1781175" y="3771"/>
                    <a:pt x="1781175" y="11311"/>
                  </a:cubicBezTo>
                  <a:cubicBezTo>
                    <a:pt x="1781175" y="15082"/>
                    <a:pt x="1777437" y="18852"/>
                    <a:pt x="1773699" y="18852"/>
                  </a:cubicBezTo>
                  <a:cubicBezTo>
                    <a:pt x="1740054" y="22622"/>
                    <a:pt x="1706409" y="26393"/>
                    <a:pt x="1676502" y="30163"/>
                  </a:cubicBezTo>
                  <a:cubicBezTo>
                    <a:pt x="1669026" y="30163"/>
                    <a:pt x="1665287" y="26393"/>
                    <a:pt x="1665287" y="18852"/>
                  </a:cubicBezTo>
                  <a:cubicBezTo>
                    <a:pt x="1665287" y="15082"/>
                    <a:pt x="1669026" y="11311"/>
                    <a:pt x="1672764" y="11311"/>
                  </a:cubicBezTo>
                  <a:cubicBezTo>
                    <a:pt x="1706409" y="7541"/>
                    <a:pt x="1736315" y="3771"/>
                    <a:pt x="1769960" y="0"/>
                  </a:cubicBezTo>
                  <a:close/>
                  <a:moveTo>
                    <a:pt x="1514731" y="0"/>
                  </a:moveTo>
                  <a:cubicBezTo>
                    <a:pt x="1548836" y="3856"/>
                    <a:pt x="1579153" y="3856"/>
                    <a:pt x="1613258" y="7711"/>
                  </a:cubicBezTo>
                  <a:cubicBezTo>
                    <a:pt x="1617048" y="7711"/>
                    <a:pt x="1620837" y="11566"/>
                    <a:pt x="1620837" y="19277"/>
                  </a:cubicBezTo>
                  <a:cubicBezTo>
                    <a:pt x="1620837" y="23133"/>
                    <a:pt x="1617048" y="26988"/>
                    <a:pt x="1613258" y="26988"/>
                  </a:cubicBezTo>
                  <a:cubicBezTo>
                    <a:pt x="1579153" y="23133"/>
                    <a:pt x="1545047" y="23133"/>
                    <a:pt x="1510941" y="19277"/>
                  </a:cubicBezTo>
                  <a:cubicBezTo>
                    <a:pt x="1507152" y="19277"/>
                    <a:pt x="1503362" y="15422"/>
                    <a:pt x="1503362" y="7711"/>
                  </a:cubicBezTo>
                  <a:cubicBezTo>
                    <a:pt x="1503362" y="3856"/>
                    <a:pt x="1507152" y="0"/>
                    <a:pt x="1514731" y="0"/>
                  </a:cubicBezTo>
                  <a:close/>
                  <a:moveTo>
                    <a:pt x="1352794" y="0"/>
                  </a:moveTo>
                  <a:cubicBezTo>
                    <a:pt x="1379293" y="3969"/>
                    <a:pt x="1405792" y="3969"/>
                    <a:pt x="1432291" y="3969"/>
                  </a:cubicBezTo>
                  <a:cubicBezTo>
                    <a:pt x="1436076" y="3969"/>
                    <a:pt x="1439862" y="11907"/>
                    <a:pt x="1436076" y="15875"/>
                  </a:cubicBezTo>
                  <a:cubicBezTo>
                    <a:pt x="1436076" y="19844"/>
                    <a:pt x="1432291" y="23813"/>
                    <a:pt x="1428505" y="23813"/>
                  </a:cubicBezTo>
                  <a:cubicBezTo>
                    <a:pt x="1402006" y="23813"/>
                    <a:pt x="1375507" y="23813"/>
                    <a:pt x="1349008" y="19844"/>
                  </a:cubicBezTo>
                  <a:cubicBezTo>
                    <a:pt x="1345222" y="19844"/>
                    <a:pt x="1341437" y="15875"/>
                    <a:pt x="1345222" y="11907"/>
                  </a:cubicBezTo>
                  <a:cubicBezTo>
                    <a:pt x="1345222" y="7938"/>
                    <a:pt x="1349008" y="0"/>
                    <a:pt x="1352794" y="0"/>
                  </a:cubicBezTo>
                  <a:close/>
                </a:path>
              </a:pathLst>
            </a:custGeom>
            <a:solidFill>
              <a:srgbClr val="EADF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pic>
        <p:nvPicPr>
          <p:cNvPr id="7" name="MH_Other_3"/>
          <p:cNvPicPr>
            <a:picLocks noChangeAspect="1"/>
          </p:cNvPicPr>
          <p:nvPr>
            <p:custDataLst>
              <p:tags r:id="rId5"/>
            </p:custDataLst>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76489" y="1701799"/>
            <a:ext cx="7439025" cy="175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1904204" y="4642551"/>
            <a:ext cx="8383587" cy="833626"/>
          </a:xfrm>
          <a:prstGeom prst="rect">
            <a:avLst/>
          </a:prstGeom>
        </p:spPr>
        <p:txBody>
          <a:bodyPr wrap="square">
            <a:spAutoFit/>
          </a:bodyPr>
          <a:lstStyle/>
          <a:p>
            <a:pPr algn="ctr">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用户可以在投影仪或者计算机上进行演示，也可以将演示文稿打印出来，制作成胶片，以便应用到更广泛的领域中。利用</a:t>
            </a:r>
            <a:r>
              <a:rPr lang="en-US" altLang="zh-CN" sz="1400" dirty="0">
                <a:latin typeface="幼圆" panose="02010509060101010101" pitchFamily="49" charset="-122"/>
                <a:ea typeface="幼圆" panose="02010509060101010101" pitchFamily="49" charset="-122"/>
              </a:rPr>
              <a:t>Microsoft Office PowerPoint</a:t>
            </a:r>
            <a:r>
              <a:rPr lang="zh-CN" altLang="en-US" sz="1400" dirty="0">
                <a:latin typeface="幼圆" panose="02010509060101010101" pitchFamily="49" charset="-122"/>
                <a:ea typeface="幼圆" panose="02010509060101010101" pitchFamily="49" charset="-122"/>
              </a:rPr>
              <a:t>不仅可以创建演示文稿，还可以在互联网上召开面对面会议、远程会议或在网上给观众展示演示文稿</a:t>
            </a:r>
            <a:endParaRPr lang="zh-CN" altLang="en-US" sz="1400" dirty="0">
              <a:latin typeface="幼圆" panose="02010509060101010101" pitchFamily="49" charset="-122"/>
              <a:ea typeface="幼圆" panose="02010509060101010101" pitchFamily="49"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513" y="453698"/>
            <a:ext cx="4484687"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4330700" y="794545"/>
            <a:ext cx="3530600" cy="3530598"/>
            <a:chOff x="4330700" y="794545"/>
            <a:chExt cx="3530600" cy="3530598"/>
          </a:xfrm>
        </p:grpSpPr>
        <p:pic>
          <p:nvPicPr>
            <p:cNvPr id="154" name="图片 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700" y="794545"/>
              <a:ext cx="3530600" cy="353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文本框 154"/>
            <p:cNvSpPr txBox="1"/>
            <p:nvPr/>
          </p:nvSpPr>
          <p:spPr>
            <a:xfrm>
              <a:off x="4960111" y="2098179"/>
              <a:ext cx="227177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第三章</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grpSp>
      <p:sp>
        <p:nvSpPr>
          <p:cNvPr id="157" name="文本框 156"/>
          <p:cNvSpPr txBox="1"/>
          <p:nvPr/>
        </p:nvSpPr>
        <p:spPr>
          <a:xfrm>
            <a:off x="4208301" y="4623672"/>
            <a:ext cx="37753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rPr>
              <a:t>此处添加标题文字内容</a:t>
            </a:r>
            <a:endPar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组合 33"/>
          <p:cNvGrpSpPr/>
          <p:nvPr/>
        </p:nvGrpSpPr>
        <p:grpSpPr>
          <a:xfrm>
            <a:off x="2576514" y="1892300"/>
            <a:ext cx="3905248" cy="1343818"/>
            <a:chOff x="2576514" y="1892300"/>
            <a:chExt cx="3905248" cy="1343818"/>
          </a:xfrm>
        </p:grpSpPr>
        <p:sp>
          <p:nvSpPr>
            <p:cNvPr id="4" name="MH_Other_1"/>
            <p:cNvSpPr/>
            <p:nvPr>
              <p:custDataLst>
                <p:tags r:id="rId2"/>
              </p:custDataLst>
            </p:nvPr>
          </p:nvSpPr>
          <p:spPr>
            <a:xfrm>
              <a:off x="2674939" y="2137569"/>
              <a:ext cx="688975" cy="688975"/>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01</a:t>
              </a:r>
              <a:endParaRPr lang="zh-CN" altLang="en-US">
                <a:solidFill>
                  <a:srgbClr val="FFFFFF"/>
                </a:solidFill>
                <a:latin typeface="Arial" panose="020B0604020202020204" pitchFamily="34" charset="0"/>
                <a:ea typeface="微软雅黑" panose="020B0503020204020204" charset="-122"/>
              </a:endParaRPr>
            </a:p>
          </p:txBody>
        </p:sp>
        <p:sp>
          <p:nvSpPr>
            <p:cNvPr id="5" name="MH_Other_2"/>
            <p:cNvSpPr/>
            <p:nvPr>
              <p:custDataLst>
                <p:tags r:id="rId3"/>
              </p:custDataLst>
            </p:nvPr>
          </p:nvSpPr>
          <p:spPr>
            <a:xfrm>
              <a:off x="2576514" y="2336006"/>
              <a:ext cx="288925" cy="290512"/>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6" name="MH_Other_3"/>
            <p:cNvSpPr/>
            <p:nvPr>
              <p:custDataLst>
                <p:tags r:id="rId4"/>
              </p:custDataLst>
            </p:nvPr>
          </p:nvSpPr>
          <p:spPr>
            <a:xfrm>
              <a:off x="2601914" y="2185194"/>
              <a:ext cx="168275" cy="168275"/>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7" name="MH_SubTitle_1"/>
            <p:cNvSpPr txBox="1">
              <a:spLocks noChangeArrowheads="1"/>
            </p:cNvSpPr>
            <p:nvPr>
              <p:custDataLst>
                <p:tags r:id="rId5"/>
              </p:custDataLst>
            </p:nvPr>
          </p:nvSpPr>
          <p:spPr bwMode="auto">
            <a:xfrm>
              <a:off x="3500437" y="18923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8" name="MH_Text_1"/>
            <p:cNvSpPr txBox="1">
              <a:spLocks noChangeArrowheads="1"/>
            </p:cNvSpPr>
            <p:nvPr>
              <p:custDataLst>
                <p:tags r:id="rId6"/>
              </p:custDataLst>
            </p:nvPr>
          </p:nvSpPr>
          <p:spPr bwMode="auto">
            <a:xfrm>
              <a:off x="3500438" y="24693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9" name="组合 38"/>
          <p:cNvGrpSpPr/>
          <p:nvPr/>
        </p:nvGrpSpPr>
        <p:grpSpPr>
          <a:xfrm>
            <a:off x="2576514" y="3263900"/>
            <a:ext cx="3905248" cy="1343818"/>
            <a:chOff x="2576514" y="3263900"/>
            <a:chExt cx="3905248" cy="1343818"/>
          </a:xfrm>
        </p:grpSpPr>
        <p:sp>
          <p:nvSpPr>
            <p:cNvPr id="9" name="MH_Other_4"/>
            <p:cNvSpPr/>
            <p:nvPr>
              <p:custDataLst>
                <p:tags r:id="rId7"/>
              </p:custDataLst>
            </p:nvPr>
          </p:nvSpPr>
          <p:spPr>
            <a:xfrm>
              <a:off x="2674939" y="3509169"/>
              <a:ext cx="688975" cy="688975"/>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03</a:t>
              </a:r>
              <a:endParaRPr lang="zh-CN" altLang="en-US">
                <a:solidFill>
                  <a:srgbClr val="FFFFFF"/>
                </a:solidFill>
                <a:latin typeface="Arial" panose="020B0604020202020204" pitchFamily="34" charset="0"/>
                <a:ea typeface="微软雅黑" panose="020B0503020204020204" charset="-122"/>
              </a:endParaRPr>
            </a:p>
          </p:txBody>
        </p:sp>
        <p:sp>
          <p:nvSpPr>
            <p:cNvPr id="10" name="MH_Other_5"/>
            <p:cNvSpPr/>
            <p:nvPr>
              <p:custDataLst>
                <p:tags r:id="rId8"/>
              </p:custDataLst>
            </p:nvPr>
          </p:nvSpPr>
          <p:spPr>
            <a:xfrm>
              <a:off x="2576514" y="3707606"/>
              <a:ext cx="288925" cy="290512"/>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11" name="MH_Other_6"/>
            <p:cNvSpPr/>
            <p:nvPr>
              <p:custDataLst>
                <p:tags r:id="rId9"/>
              </p:custDataLst>
            </p:nvPr>
          </p:nvSpPr>
          <p:spPr>
            <a:xfrm>
              <a:off x="2601914" y="3556794"/>
              <a:ext cx="168275" cy="168275"/>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12" name="MH_SubTitle_3"/>
            <p:cNvSpPr txBox="1">
              <a:spLocks noChangeArrowheads="1"/>
            </p:cNvSpPr>
            <p:nvPr>
              <p:custDataLst>
                <p:tags r:id="rId10"/>
              </p:custDataLst>
            </p:nvPr>
          </p:nvSpPr>
          <p:spPr bwMode="auto">
            <a:xfrm>
              <a:off x="3500437" y="32639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13" name="MH_Text_3"/>
            <p:cNvSpPr txBox="1">
              <a:spLocks noChangeArrowheads="1"/>
            </p:cNvSpPr>
            <p:nvPr>
              <p:custDataLst>
                <p:tags r:id="rId11"/>
              </p:custDataLst>
            </p:nvPr>
          </p:nvSpPr>
          <p:spPr bwMode="auto">
            <a:xfrm>
              <a:off x="3500438" y="38409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8" name="组合 37"/>
          <p:cNvGrpSpPr/>
          <p:nvPr/>
        </p:nvGrpSpPr>
        <p:grpSpPr>
          <a:xfrm>
            <a:off x="2576514" y="4635500"/>
            <a:ext cx="3905248" cy="1343818"/>
            <a:chOff x="2576514" y="4635500"/>
            <a:chExt cx="3905248" cy="1343818"/>
          </a:xfrm>
        </p:grpSpPr>
        <p:sp>
          <p:nvSpPr>
            <p:cNvPr id="14" name="MH_Other_7"/>
            <p:cNvSpPr/>
            <p:nvPr>
              <p:custDataLst>
                <p:tags r:id="rId12"/>
              </p:custDataLst>
            </p:nvPr>
          </p:nvSpPr>
          <p:spPr>
            <a:xfrm>
              <a:off x="2674939" y="4880769"/>
              <a:ext cx="688975" cy="688975"/>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05</a:t>
              </a:r>
              <a:endParaRPr lang="zh-CN" altLang="en-US">
                <a:solidFill>
                  <a:srgbClr val="FFFFFF"/>
                </a:solidFill>
                <a:latin typeface="Arial" panose="020B0604020202020204" pitchFamily="34" charset="0"/>
                <a:ea typeface="微软雅黑" panose="020B0503020204020204" charset="-122"/>
              </a:endParaRPr>
            </a:p>
          </p:txBody>
        </p:sp>
        <p:sp>
          <p:nvSpPr>
            <p:cNvPr id="15" name="MH_Other_8"/>
            <p:cNvSpPr/>
            <p:nvPr>
              <p:custDataLst>
                <p:tags r:id="rId13"/>
              </p:custDataLst>
            </p:nvPr>
          </p:nvSpPr>
          <p:spPr>
            <a:xfrm>
              <a:off x="2576514" y="5079206"/>
              <a:ext cx="288925" cy="290512"/>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16" name="MH_Other_9"/>
            <p:cNvSpPr/>
            <p:nvPr>
              <p:custDataLst>
                <p:tags r:id="rId14"/>
              </p:custDataLst>
            </p:nvPr>
          </p:nvSpPr>
          <p:spPr>
            <a:xfrm>
              <a:off x="2601914" y="4928394"/>
              <a:ext cx="168275" cy="168275"/>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17" name="MH_SubTitle_5"/>
            <p:cNvSpPr txBox="1">
              <a:spLocks noChangeArrowheads="1"/>
            </p:cNvSpPr>
            <p:nvPr>
              <p:custDataLst>
                <p:tags r:id="rId15"/>
              </p:custDataLst>
            </p:nvPr>
          </p:nvSpPr>
          <p:spPr bwMode="auto">
            <a:xfrm>
              <a:off x="3500437" y="46355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18" name="MH_Text_5"/>
            <p:cNvSpPr txBox="1">
              <a:spLocks noChangeArrowheads="1"/>
            </p:cNvSpPr>
            <p:nvPr>
              <p:custDataLst>
                <p:tags r:id="rId16"/>
              </p:custDataLst>
            </p:nvPr>
          </p:nvSpPr>
          <p:spPr bwMode="auto">
            <a:xfrm>
              <a:off x="3500438" y="52125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5" name="组合 34"/>
          <p:cNvGrpSpPr/>
          <p:nvPr/>
        </p:nvGrpSpPr>
        <p:grpSpPr>
          <a:xfrm>
            <a:off x="6578601" y="1892300"/>
            <a:ext cx="3905248" cy="1343818"/>
            <a:chOff x="6578601" y="1892300"/>
            <a:chExt cx="3905248" cy="1343818"/>
          </a:xfrm>
        </p:grpSpPr>
        <p:sp>
          <p:nvSpPr>
            <p:cNvPr id="19" name="MH_Other_10"/>
            <p:cNvSpPr/>
            <p:nvPr>
              <p:custDataLst>
                <p:tags r:id="rId17"/>
              </p:custDataLst>
            </p:nvPr>
          </p:nvSpPr>
          <p:spPr>
            <a:xfrm>
              <a:off x="6677026" y="2137569"/>
              <a:ext cx="688975" cy="688975"/>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02</a:t>
              </a:r>
              <a:endParaRPr lang="zh-CN" altLang="en-US">
                <a:solidFill>
                  <a:srgbClr val="FFFFFF"/>
                </a:solidFill>
                <a:latin typeface="Arial" panose="020B0604020202020204" pitchFamily="34" charset="0"/>
                <a:ea typeface="微软雅黑" panose="020B0503020204020204" charset="-122"/>
              </a:endParaRPr>
            </a:p>
          </p:txBody>
        </p:sp>
        <p:sp>
          <p:nvSpPr>
            <p:cNvPr id="20" name="MH_Other_11"/>
            <p:cNvSpPr/>
            <p:nvPr>
              <p:custDataLst>
                <p:tags r:id="rId18"/>
              </p:custDataLst>
            </p:nvPr>
          </p:nvSpPr>
          <p:spPr>
            <a:xfrm>
              <a:off x="6578601" y="2336006"/>
              <a:ext cx="290513" cy="290512"/>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21" name="MH_Other_12"/>
            <p:cNvSpPr/>
            <p:nvPr>
              <p:custDataLst>
                <p:tags r:id="rId19"/>
              </p:custDataLst>
            </p:nvPr>
          </p:nvSpPr>
          <p:spPr>
            <a:xfrm>
              <a:off x="6604001" y="2185194"/>
              <a:ext cx="168275" cy="168275"/>
            </a:xfrm>
            <a:prstGeom prst="ellipse">
              <a:avLst/>
            </a:prstGeom>
            <a:solidFill>
              <a:srgbClr val="63C1E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22" name="MH_SubTitle_2"/>
            <p:cNvSpPr txBox="1">
              <a:spLocks noChangeArrowheads="1"/>
            </p:cNvSpPr>
            <p:nvPr>
              <p:custDataLst>
                <p:tags r:id="rId20"/>
              </p:custDataLst>
            </p:nvPr>
          </p:nvSpPr>
          <p:spPr bwMode="auto">
            <a:xfrm>
              <a:off x="7502524" y="18923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23" name="MH_Text_2"/>
            <p:cNvSpPr txBox="1">
              <a:spLocks noChangeArrowheads="1"/>
            </p:cNvSpPr>
            <p:nvPr>
              <p:custDataLst>
                <p:tags r:id="rId21"/>
              </p:custDataLst>
            </p:nvPr>
          </p:nvSpPr>
          <p:spPr bwMode="auto">
            <a:xfrm>
              <a:off x="7502525" y="24693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6" name="组合 35"/>
          <p:cNvGrpSpPr/>
          <p:nvPr/>
        </p:nvGrpSpPr>
        <p:grpSpPr>
          <a:xfrm>
            <a:off x="6578601" y="3263900"/>
            <a:ext cx="3905248" cy="1343818"/>
            <a:chOff x="6578601" y="3263900"/>
            <a:chExt cx="3905248" cy="1343818"/>
          </a:xfrm>
        </p:grpSpPr>
        <p:sp>
          <p:nvSpPr>
            <p:cNvPr id="24" name="MH_Other_13"/>
            <p:cNvSpPr/>
            <p:nvPr>
              <p:custDataLst>
                <p:tags r:id="rId22"/>
              </p:custDataLst>
            </p:nvPr>
          </p:nvSpPr>
          <p:spPr>
            <a:xfrm>
              <a:off x="6677026" y="3509169"/>
              <a:ext cx="688975" cy="688975"/>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04</a:t>
              </a:r>
              <a:endParaRPr lang="zh-CN" altLang="en-US">
                <a:solidFill>
                  <a:srgbClr val="FFFFFF"/>
                </a:solidFill>
                <a:latin typeface="Arial" panose="020B0604020202020204" pitchFamily="34" charset="0"/>
                <a:ea typeface="微软雅黑" panose="020B0503020204020204" charset="-122"/>
              </a:endParaRPr>
            </a:p>
          </p:txBody>
        </p:sp>
        <p:sp>
          <p:nvSpPr>
            <p:cNvPr id="25" name="MH_Other_14"/>
            <p:cNvSpPr/>
            <p:nvPr>
              <p:custDataLst>
                <p:tags r:id="rId23"/>
              </p:custDataLst>
            </p:nvPr>
          </p:nvSpPr>
          <p:spPr>
            <a:xfrm>
              <a:off x="6578601" y="3707606"/>
              <a:ext cx="290513" cy="290512"/>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26" name="MH_Other_15"/>
            <p:cNvSpPr/>
            <p:nvPr>
              <p:custDataLst>
                <p:tags r:id="rId24"/>
              </p:custDataLst>
            </p:nvPr>
          </p:nvSpPr>
          <p:spPr>
            <a:xfrm>
              <a:off x="6604001" y="3556794"/>
              <a:ext cx="168275" cy="168275"/>
            </a:xfrm>
            <a:prstGeom prst="ellipse">
              <a:avLst/>
            </a:prstGeom>
            <a:solidFill>
              <a:srgbClr val="77CBA7"/>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27" name="MH_SubTitle_4"/>
            <p:cNvSpPr txBox="1">
              <a:spLocks noChangeArrowheads="1"/>
            </p:cNvSpPr>
            <p:nvPr>
              <p:custDataLst>
                <p:tags r:id="rId25"/>
              </p:custDataLst>
            </p:nvPr>
          </p:nvSpPr>
          <p:spPr bwMode="auto">
            <a:xfrm>
              <a:off x="7502524" y="32639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28" name="MH_Text_4"/>
            <p:cNvSpPr txBox="1">
              <a:spLocks noChangeArrowheads="1"/>
            </p:cNvSpPr>
            <p:nvPr>
              <p:custDataLst>
                <p:tags r:id="rId26"/>
              </p:custDataLst>
            </p:nvPr>
          </p:nvSpPr>
          <p:spPr bwMode="auto">
            <a:xfrm>
              <a:off x="7502525" y="38409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grpSp>
        <p:nvGrpSpPr>
          <p:cNvPr id="37" name="组合 36"/>
          <p:cNvGrpSpPr/>
          <p:nvPr/>
        </p:nvGrpSpPr>
        <p:grpSpPr>
          <a:xfrm>
            <a:off x="6578601" y="4635500"/>
            <a:ext cx="3905248" cy="1343818"/>
            <a:chOff x="6578601" y="4635500"/>
            <a:chExt cx="3905248" cy="1343818"/>
          </a:xfrm>
        </p:grpSpPr>
        <p:sp>
          <p:nvSpPr>
            <p:cNvPr id="29" name="MH_Other_16"/>
            <p:cNvSpPr/>
            <p:nvPr>
              <p:custDataLst>
                <p:tags r:id="rId27"/>
              </p:custDataLst>
            </p:nvPr>
          </p:nvSpPr>
          <p:spPr>
            <a:xfrm>
              <a:off x="6677026" y="4880769"/>
              <a:ext cx="688975" cy="688975"/>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latin typeface="Arial" panose="020B0604020202020204" pitchFamily="34" charset="0"/>
                  <a:ea typeface="微软雅黑" panose="020B0503020204020204" charset="-122"/>
                </a:rPr>
                <a:t>06</a:t>
              </a:r>
              <a:endParaRPr lang="zh-CN" altLang="en-US">
                <a:solidFill>
                  <a:srgbClr val="FFFFFF"/>
                </a:solidFill>
                <a:latin typeface="Arial" panose="020B0604020202020204" pitchFamily="34" charset="0"/>
                <a:ea typeface="微软雅黑" panose="020B0503020204020204" charset="-122"/>
              </a:endParaRPr>
            </a:p>
          </p:txBody>
        </p:sp>
        <p:sp>
          <p:nvSpPr>
            <p:cNvPr id="30" name="MH_Other_17"/>
            <p:cNvSpPr/>
            <p:nvPr>
              <p:custDataLst>
                <p:tags r:id="rId28"/>
              </p:custDataLst>
            </p:nvPr>
          </p:nvSpPr>
          <p:spPr>
            <a:xfrm>
              <a:off x="6578601" y="5079206"/>
              <a:ext cx="290513" cy="290512"/>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31" name="MH_Other_18"/>
            <p:cNvSpPr/>
            <p:nvPr>
              <p:custDataLst>
                <p:tags r:id="rId29"/>
              </p:custDataLst>
            </p:nvPr>
          </p:nvSpPr>
          <p:spPr>
            <a:xfrm>
              <a:off x="6604001" y="4928394"/>
              <a:ext cx="168275" cy="168275"/>
            </a:xfrm>
            <a:prstGeom prst="ellipse">
              <a:avLst/>
            </a:prstGeom>
            <a:solidFill>
              <a:srgbClr val="EDC77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Arial" panose="020B0604020202020204" pitchFamily="34" charset="0"/>
                <a:ea typeface="微软雅黑" panose="020B0503020204020204" charset="-122"/>
              </a:endParaRPr>
            </a:p>
          </p:txBody>
        </p:sp>
        <p:sp>
          <p:nvSpPr>
            <p:cNvPr id="32" name="MH_SubTitle_6"/>
            <p:cNvSpPr txBox="1">
              <a:spLocks noChangeArrowheads="1"/>
            </p:cNvSpPr>
            <p:nvPr>
              <p:custDataLst>
                <p:tags r:id="rId30"/>
              </p:custDataLst>
            </p:nvPr>
          </p:nvSpPr>
          <p:spPr bwMode="auto">
            <a:xfrm>
              <a:off x="7502524" y="4635500"/>
              <a:ext cx="2981325" cy="76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sp>
          <p:nvSpPr>
            <p:cNvPr id="33" name="MH_Text_6"/>
            <p:cNvSpPr txBox="1">
              <a:spLocks noChangeArrowheads="1"/>
            </p:cNvSpPr>
            <p:nvPr>
              <p:custDataLst>
                <p:tags r:id="rId31"/>
              </p:custDataLst>
            </p:nvPr>
          </p:nvSpPr>
          <p:spPr bwMode="auto">
            <a:xfrm>
              <a:off x="7502525" y="5212556"/>
              <a:ext cx="2495550"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defRPr/>
              </a:pPr>
              <a:r>
                <a:rPr lang="zh-CN" altLang="en-US" sz="1600" dirty="0">
                  <a:latin typeface="幼圆" panose="02010509060101010101" pitchFamily="49" charset="-122"/>
                  <a:ea typeface="幼圆" panose="02010509060101010101" pitchFamily="49" charset="-122"/>
                </a:rPr>
                <a:t>用户可以在投影仪或者计算机上进行演示</a:t>
              </a:r>
              <a:endParaRPr lang="zh-CN" altLang="en-US" sz="1600" dirty="0">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fltVal val="0"/>
                                          </p:val>
                                        </p:tav>
                                        <p:tav tm="100000">
                                          <p:val>
                                            <p:strVal val="#ppt_w"/>
                                          </p:val>
                                        </p:tav>
                                      </p:tavLst>
                                    </p:anim>
                                    <p:anim calcmode="lin" valueType="num">
                                      <p:cBhvr>
                                        <p:cTn id="8" dur="1000" fill="hold"/>
                                        <p:tgtEl>
                                          <p:spTgt spid="34"/>
                                        </p:tgtEl>
                                        <p:attrNameLst>
                                          <p:attrName>ppt_h</p:attrName>
                                        </p:attrNameLst>
                                      </p:cBhvr>
                                      <p:tavLst>
                                        <p:tav tm="0">
                                          <p:val>
                                            <p:fltVal val="0"/>
                                          </p:val>
                                        </p:tav>
                                        <p:tav tm="100000">
                                          <p:val>
                                            <p:strVal val="#ppt_h"/>
                                          </p:val>
                                        </p:tav>
                                      </p:tavLst>
                                    </p:anim>
                                    <p:anim calcmode="lin" valueType="num">
                                      <p:cBhvr>
                                        <p:cTn id="9"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4"/>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3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1000" fill="hold"/>
                                        <p:tgtEl>
                                          <p:spTgt spid="39"/>
                                        </p:tgtEl>
                                        <p:attrNameLst>
                                          <p:attrName>ppt_w</p:attrName>
                                        </p:attrNameLst>
                                      </p:cBhvr>
                                      <p:tavLst>
                                        <p:tav tm="0">
                                          <p:val>
                                            <p:fltVal val="0"/>
                                          </p:val>
                                        </p:tav>
                                        <p:tav tm="100000">
                                          <p:val>
                                            <p:strVal val="#ppt_w"/>
                                          </p:val>
                                        </p:tav>
                                      </p:tavLst>
                                    </p:anim>
                                    <p:anim calcmode="lin" valueType="num">
                                      <p:cBhvr>
                                        <p:cTn id="20" dur="1000" fill="hold"/>
                                        <p:tgtEl>
                                          <p:spTgt spid="39"/>
                                        </p:tgtEl>
                                        <p:attrNameLst>
                                          <p:attrName>ppt_h</p:attrName>
                                        </p:attrNameLst>
                                      </p:cBhvr>
                                      <p:tavLst>
                                        <p:tav tm="0">
                                          <p:val>
                                            <p:fltVal val="0"/>
                                          </p:val>
                                        </p:tav>
                                        <p:tav tm="100000">
                                          <p:val>
                                            <p:strVal val="#ppt_h"/>
                                          </p:val>
                                        </p:tav>
                                      </p:tavLst>
                                    </p:anim>
                                    <p:anim calcmode="lin" valueType="num">
                                      <p:cBhvr>
                                        <p:cTn id="21"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9"/>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000" fill="hold"/>
                                        <p:tgtEl>
                                          <p:spTgt spid="36"/>
                                        </p:tgtEl>
                                        <p:attrNameLst>
                                          <p:attrName>ppt_w</p:attrName>
                                        </p:attrNameLst>
                                      </p:cBhvr>
                                      <p:tavLst>
                                        <p:tav tm="0">
                                          <p:val>
                                            <p:fltVal val="0"/>
                                          </p:val>
                                        </p:tav>
                                        <p:tav tm="100000">
                                          <p:val>
                                            <p:strVal val="#ppt_w"/>
                                          </p:val>
                                        </p:tav>
                                      </p:tavLst>
                                    </p:anim>
                                    <p:anim calcmode="lin" valueType="num">
                                      <p:cBhvr>
                                        <p:cTn id="26" dur="1000" fill="hold"/>
                                        <p:tgtEl>
                                          <p:spTgt spid="36"/>
                                        </p:tgtEl>
                                        <p:attrNameLst>
                                          <p:attrName>ppt_h</p:attrName>
                                        </p:attrNameLst>
                                      </p:cBhvr>
                                      <p:tavLst>
                                        <p:tav tm="0">
                                          <p:val>
                                            <p:fltVal val="0"/>
                                          </p:val>
                                        </p:tav>
                                        <p:tav tm="100000">
                                          <p:val>
                                            <p:strVal val="#ppt_h"/>
                                          </p:val>
                                        </p:tav>
                                      </p:tavLst>
                                    </p:anim>
                                    <p:anim calcmode="lin" valueType="num">
                                      <p:cBhvr>
                                        <p:cTn id="27"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6"/>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10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1000" fill="hold"/>
                                        <p:tgtEl>
                                          <p:spTgt spid="38"/>
                                        </p:tgtEl>
                                        <p:attrNameLst>
                                          <p:attrName>ppt_w</p:attrName>
                                        </p:attrNameLst>
                                      </p:cBhvr>
                                      <p:tavLst>
                                        <p:tav tm="0">
                                          <p:val>
                                            <p:fltVal val="0"/>
                                          </p:val>
                                        </p:tav>
                                        <p:tav tm="100000">
                                          <p:val>
                                            <p:strVal val="#ppt_w"/>
                                          </p:val>
                                        </p:tav>
                                      </p:tavLst>
                                    </p:anim>
                                    <p:anim calcmode="lin" valueType="num">
                                      <p:cBhvr>
                                        <p:cTn id="32" dur="1000" fill="hold"/>
                                        <p:tgtEl>
                                          <p:spTgt spid="38"/>
                                        </p:tgtEl>
                                        <p:attrNameLst>
                                          <p:attrName>ppt_h</p:attrName>
                                        </p:attrNameLst>
                                      </p:cBhvr>
                                      <p:tavLst>
                                        <p:tav tm="0">
                                          <p:val>
                                            <p:fltVal val="0"/>
                                          </p:val>
                                        </p:tav>
                                        <p:tav tm="100000">
                                          <p:val>
                                            <p:strVal val="#ppt_h"/>
                                          </p:val>
                                        </p:tav>
                                      </p:tavLst>
                                    </p:anim>
                                    <p:anim calcmode="lin" valueType="num">
                                      <p:cBhvr>
                                        <p:cTn id="33"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8"/>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1250"/>
                                  </p:stCondLst>
                                  <p:childTnLst>
                                    <p:set>
                                      <p:cBhvr>
                                        <p:cTn id="36" dur="1" fill="hold">
                                          <p:stCondLst>
                                            <p:cond delay="0"/>
                                          </p:stCondLst>
                                        </p:cTn>
                                        <p:tgtEl>
                                          <p:spTgt spid="37"/>
                                        </p:tgtEl>
                                        <p:attrNameLst>
                                          <p:attrName>style.visibility</p:attrName>
                                        </p:attrNameLst>
                                      </p:cBhvr>
                                      <p:to>
                                        <p:strVal val="visible"/>
                                      </p:to>
                                    </p:set>
                                    <p:anim calcmode="lin" valueType="num">
                                      <p:cBhvr>
                                        <p:cTn id="37" dur="1000" fill="hold"/>
                                        <p:tgtEl>
                                          <p:spTgt spid="37"/>
                                        </p:tgtEl>
                                        <p:attrNameLst>
                                          <p:attrName>ppt_w</p:attrName>
                                        </p:attrNameLst>
                                      </p:cBhvr>
                                      <p:tavLst>
                                        <p:tav tm="0">
                                          <p:val>
                                            <p:fltVal val="0"/>
                                          </p:val>
                                        </p:tav>
                                        <p:tav tm="100000">
                                          <p:val>
                                            <p:strVal val="#ppt_w"/>
                                          </p:val>
                                        </p:tav>
                                      </p:tavLst>
                                    </p:anim>
                                    <p:anim calcmode="lin" valueType="num">
                                      <p:cBhvr>
                                        <p:cTn id="38" dur="1000" fill="hold"/>
                                        <p:tgtEl>
                                          <p:spTgt spid="37"/>
                                        </p:tgtEl>
                                        <p:attrNameLst>
                                          <p:attrName>ppt_h</p:attrName>
                                        </p:attrNameLst>
                                      </p:cBhvr>
                                      <p:tavLst>
                                        <p:tav tm="0">
                                          <p:val>
                                            <p:fltVal val="0"/>
                                          </p:val>
                                        </p:tav>
                                        <p:tav tm="100000">
                                          <p:val>
                                            <p:strVal val="#ppt_h"/>
                                          </p:val>
                                        </p:tav>
                                      </p:tavLst>
                                    </p:anim>
                                    <p:anim calcmode="lin" valueType="num">
                                      <p:cBhvr>
                                        <p:cTn id="39"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2843214" y="1705705"/>
            <a:ext cx="6832599" cy="987422"/>
            <a:chOff x="2843214" y="1705705"/>
            <a:chExt cx="6832599" cy="987422"/>
          </a:xfrm>
        </p:grpSpPr>
        <p:sp>
          <p:nvSpPr>
            <p:cNvPr id="8" name="Freeform 48"/>
            <p:cNvSpPr/>
            <p:nvPr>
              <p:custDataLst>
                <p:tags r:id="rId2"/>
              </p:custDataLst>
            </p:nvPr>
          </p:nvSpPr>
          <p:spPr bwMode="auto">
            <a:xfrm>
              <a:off x="2843214" y="1859756"/>
              <a:ext cx="547687" cy="596900"/>
            </a:xfrm>
            <a:custGeom>
              <a:avLst/>
              <a:gdLst>
                <a:gd name="T0" fmla="*/ 2147483646 w 187"/>
                <a:gd name="T1" fmla="*/ 2147483646 h 203"/>
                <a:gd name="T2" fmla="*/ 2147483646 w 187"/>
                <a:gd name="T3" fmla="*/ 2147483646 h 203"/>
                <a:gd name="T4" fmla="*/ 2147483646 w 187"/>
                <a:gd name="T5" fmla="*/ 2147483646 h 203"/>
                <a:gd name="T6" fmla="*/ 2147483646 w 187"/>
                <a:gd name="T7" fmla="*/ 2147483646 h 203"/>
                <a:gd name="T8" fmla="*/ 2147483646 w 187"/>
                <a:gd name="T9" fmla="*/ 2147483646 h 203"/>
                <a:gd name="T10" fmla="*/ 2147483646 w 187"/>
                <a:gd name="T11" fmla="*/ 2147483646 h 203"/>
                <a:gd name="T12" fmla="*/ 2147483646 w 187"/>
                <a:gd name="T13" fmla="*/ 2147483646 h 203"/>
                <a:gd name="T14" fmla="*/ 2147483646 w 187"/>
                <a:gd name="T15" fmla="*/ 2147483646 h 203"/>
                <a:gd name="T16" fmla="*/ 2147483646 w 187"/>
                <a:gd name="T17" fmla="*/ 2147483646 h 203"/>
                <a:gd name="T18" fmla="*/ 2147483646 w 187"/>
                <a:gd name="T19" fmla="*/ 2147483646 h 203"/>
                <a:gd name="T20" fmla="*/ 2147483646 w 187"/>
                <a:gd name="T21" fmla="*/ 2147483646 h 203"/>
                <a:gd name="T22" fmla="*/ 2147483646 w 187"/>
                <a:gd name="T23" fmla="*/ 2147483646 h 203"/>
                <a:gd name="T24" fmla="*/ 2147483646 w 187"/>
                <a:gd name="T25" fmla="*/ 2147483646 h 203"/>
                <a:gd name="T26" fmla="*/ 2147483646 w 187"/>
                <a:gd name="T27" fmla="*/ 2147483646 h 203"/>
                <a:gd name="T28" fmla="*/ 2147483646 w 187"/>
                <a:gd name="T29" fmla="*/ 2147483646 h 203"/>
                <a:gd name="T30" fmla="*/ 2147483646 w 187"/>
                <a:gd name="T31" fmla="*/ 2147483646 h 203"/>
                <a:gd name="T32" fmla="*/ 2147483646 w 187"/>
                <a:gd name="T33" fmla="*/ 2147483646 h 203"/>
                <a:gd name="T34" fmla="*/ 2147483646 w 187"/>
                <a:gd name="T35" fmla="*/ 2147483646 h 203"/>
                <a:gd name="T36" fmla="*/ 2147483646 w 187"/>
                <a:gd name="T37" fmla="*/ 2147483646 h 203"/>
                <a:gd name="T38" fmla="*/ 2147483646 w 187"/>
                <a:gd name="T39" fmla="*/ 2147483646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7" h="203">
                  <a:moveTo>
                    <a:pt x="74" y="97"/>
                  </a:moveTo>
                  <a:cubicBezTo>
                    <a:pt x="60" y="105"/>
                    <a:pt x="62" y="122"/>
                    <a:pt x="72" y="128"/>
                  </a:cubicBezTo>
                  <a:cubicBezTo>
                    <a:pt x="83" y="136"/>
                    <a:pt x="106" y="137"/>
                    <a:pt x="113" y="115"/>
                  </a:cubicBezTo>
                  <a:cubicBezTo>
                    <a:pt x="128" y="73"/>
                    <a:pt x="81" y="52"/>
                    <a:pt x="48" y="64"/>
                  </a:cubicBezTo>
                  <a:cubicBezTo>
                    <a:pt x="30" y="71"/>
                    <a:pt x="6" y="105"/>
                    <a:pt x="27" y="145"/>
                  </a:cubicBezTo>
                  <a:cubicBezTo>
                    <a:pt x="36" y="162"/>
                    <a:pt x="57" y="178"/>
                    <a:pt x="85" y="179"/>
                  </a:cubicBezTo>
                  <a:cubicBezTo>
                    <a:pt x="144" y="181"/>
                    <a:pt x="183" y="110"/>
                    <a:pt x="153" y="59"/>
                  </a:cubicBezTo>
                  <a:cubicBezTo>
                    <a:pt x="132" y="23"/>
                    <a:pt x="89" y="18"/>
                    <a:pt x="66" y="20"/>
                  </a:cubicBezTo>
                  <a:cubicBezTo>
                    <a:pt x="50" y="20"/>
                    <a:pt x="28" y="29"/>
                    <a:pt x="11" y="39"/>
                  </a:cubicBezTo>
                  <a:cubicBezTo>
                    <a:pt x="33" y="12"/>
                    <a:pt x="65" y="0"/>
                    <a:pt x="103" y="10"/>
                  </a:cubicBezTo>
                  <a:cubicBezTo>
                    <a:pt x="120" y="14"/>
                    <a:pt x="136" y="22"/>
                    <a:pt x="151" y="33"/>
                  </a:cubicBezTo>
                  <a:cubicBezTo>
                    <a:pt x="168" y="47"/>
                    <a:pt x="187" y="78"/>
                    <a:pt x="177" y="123"/>
                  </a:cubicBezTo>
                  <a:cubicBezTo>
                    <a:pt x="171" y="151"/>
                    <a:pt x="154" y="176"/>
                    <a:pt x="127" y="186"/>
                  </a:cubicBezTo>
                  <a:cubicBezTo>
                    <a:pt x="83" y="203"/>
                    <a:pt x="17" y="186"/>
                    <a:pt x="7" y="135"/>
                  </a:cubicBezTo>
                  <a:cubicBezTo>
                    <a:pt x="0" y="103"/>
                    <a:pt x="19" y="62"/>
                    <a:pt x="54" y="51"/>
                  </a:cubicBezTo>
                  <a:cubicBezTo>
                    <a:pt x="83" y="43"/>
                    <a:pt x="118" y="54"/>
                    <a:pt x="127" y="83"/>
                  </a:cubicBezTo>
                  <a:cubicBezTo>
                    <a:pt x="133" y="103"/>
                    <a:pt x="126" y="127"/>
                    <a:pt x="105" y="140"/>
                  </a:cubicBezTo>
                  <a:cubicBezTo>
                    <a:pt x="98" y="144"/>
                    <a:pt x="83" y="148"/>
                    <a:pt x="68" y="142"/>
                  </a:cubicBezTo>
                  <a:cubicBezTo>
                    <a:pt x="40" y="130"/>
                    <a:pt x="44" y="109"/>
                    <a:pt x="53" y="100"/>
                  </a:cubicBezTo>
                  <a:cubicBezTo>
                    <a:pt x="60" y="93"/>
                    <a:pt x="69" y="95"/>
                    <a:pt x="74" y="97"/>
                  </a:cubicBezTo>
                  <a:close/>
                </a:path>
              </a:pathLst>
            </a:custGeom>
            <a:solidFill>
              <a:srgbClr val="F32D9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4" name="组合 13"/>
            <p:cNvGrpSpPr/>
            <p:nvPr/>
          </p:nvGrpSpPr>
          <p:grpSpPr>
            <a:xfrm>
              <a:off x="3579813" y="1705705"/>
              <a:ext cx="6096000" cy="987422"/>
              <a:chOff x="3579813" y="1769205"/>
              <a:chExt cx="6096000" cy="987422"/>
            </a:xfrm>
          </p:grpSpPr>
          <p:sp>
            <p:nvSpPr>
              <p:cNvPr id="12" name="矩形 11"/>
              <p:cNvSpPr/>
              <p:nvPr/>
            </p:nvSpPr>
            <p:spPr>
              <a:xfrm>
                <a:off x="3579814" y="2147229"/>
                <a:ext cx="5564186" cy="609398"/>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
            <p:nvSpPr>
              <p:cNvPr id="13" name="矩形 12"/>
              <p:cNvSpPr/>
              <p:nvPr/>
            </p:nvSpPr>
            <p:spPr>
              <a:xfrm>
                <a:off x="3579813" y="1769205"/>
                <a:ext cx="6096000" cy="412613"/>
              </a:xfrm>
              <a:prstGeom prst="rect">
                <a:avLst/>
              </a:prstGeom>
            </p:spPr>
            <p:txBody>
              <a:bodyPr>
                <a:spAutoFit/>
              </a:bodyPr>
              <a:lstStyle/>
              <a:p>
                <a:pPr algn="just">
                  <a:lnSpc>
                    <a:spcPct val="120000"/>
                  </a:lnSpc>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grpSp>
      </p:grpSp>
      <p:grpSp>
        <p:nvGrpSpPr>
          <p:cNvPr id="25" name="组合 24"/>
          <p:cNvGrpSpPr/>
          <p:nvPr/>
        </p:nvGrpSpPr>
        <p:grpSpPr>
          <a:xfrm>
            <a:off x="3335339" y="2752726"/>
            <a:ext cx="6677216" cy="987422"/>
            <a:chOff x="3335339" y="2752726"/>
            <a:chExt cx="6677216" cy="987422"/>
          </a:xfrm>
        </p:grpSpPr>
        <p:sp>
          <p:nvSpPr>
            <p:cNvPr id="9" name="Freeform 52"/>
            <p:cNvSpPr/>
            <p:nvPr>
              <p:custDataLst>
                <p:tags r:id="rId3"/>
              </p:custDataLst>
            </p:nvPr>
          </p:nvSpPr>
          <p:spPr bwMode="auto">
            <a:xfrm>
              <a:off x="3335339" y="2948781"/>
              <a:ext cx="549275" cy="595312"/>
            </a:xfrm>
            <a:custGeom>
              <a:avLst/>
              <a:gdLst>
                <a:gd name="T0" fmla="*/ 2147483646 w 187"/>
                <a:gd name="T1" fmla="*/ 2147483646 h 203"/>
                <a:gd name="T2" fmla="*/ 2147483646 w 187"/>
                <a:gd name="T3" fmla="*/ 2147483646 h 203"/>
                <a:gd name="T4" fmla="*/ 2147483646 w 187"/>
                <a:gd name="T5" fmla="*/ 2147483646 h 203"/>
                <a:gd name="T6" fmla="*/ 2147483646 w 187"/>
                <a:gd name="T7" fmla="*/ 2147483646 h 203"/>
                <a:gd name="T8" fmla="*/ 2147483646 w 187"/>
                <a:gd name="T9" fmla="*/ 2147483646 h 203"/>
                <a:gd name="T10" fmla="*/ 2147483646 w 187"/>
                <a:gd name="T11" fmla="*/ 2147483646 h 203"/>
                <a:gd name="T12" fmla="*/ 2147483646 w 187"/>
                <a:gd name="T13" fmla="*/ 2147483646 h 203"/>
                <a:gd name="T14" fmla="*/ 2147483646 w 187"/>
                <a:gd name="T15" fmla="*/ 2147483646 h 203"/>
                <a:gd name="T16" fmla="*/ 2147483646 w 187"/>
                <a:gd name="T17" fmla="*/ 2147483646 h 203"/>
                <a:gd name="T18" fmla="*/ 2147483646 w 187"/>
                <a:gd name="T19" fmla="*/ 2147483646 h 203"/>
                <a:gd name="T20" fmla="*/ 2147483646 w 187"/>
                <a:gd name="T21" fmla="*/ 2147483646 h 203"/>
                <a:gd name="T22" fmla="*/ 2147483646 w 187"/>
                <a:gd name="T23" fmla="*/ 2147483646 h 203"/>
                <a:gd name="T24" fmla="*/ 2147483646 w 187"/>
                <a:gd name="T25" fmla="*/ 2147483646 h 203"/>
                <a:gd name="T26" fmla="*/ 2147483646 w 187"/>
                <a:gd name="T27" fmla="*/ 2147483646 h 203"/>
                <a:gd name="T28" fmla="*/ 2147483646 w 187"/>
                <a:gd name="T29" fmla="*/ 2147483646 h 203"/>
                <a:gd name="T30" fmla="*/ 2147483646 w 187"/>
                <a:gd name="T31" fmla="*/ 2147483646 h 203"/>
                <a:gd name="T32" fmla="*/ 2147483646 w 187"/>
                <a:gd name="T33" fmla="*/ 2147483646 h 203"/>
                <a:gd name="T34" fmla="*/ 2147483646 w 187"/>
                <a:gd name="T35" fmla="*/ 2147483646 h 203"/>
                <a:gd name="T36" fmla="*/ 2147483646 w 187"/>
                <a:gd name="T37" fmla="*/ 2147483646 h 203"/>
                <a:gd name="T38" fmla="*/ 2147483646 w 187"/>
                <a:gd name="T39" fmla="*/ 2147483646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7" h="203">
                  <a:moveTo>
                    <a:pt x="74" y="97"/>
                  </a:moveTo>
                  <a:cubicBezTo>
                    <a:pt x="60" y="105"/>
                    <a:pt x="62" y="122"/>
                    <a:pt x="72" y="128"/>
                  </a:cubicBezTo>
                  <a:cubicBezTo>
                    <a:pt x="83" y="136"/>
                    <a:pt x="106" y="137"/>
                    <a:pt x="113" y="115"/>
                  </a:cubicBezTo>
                  <a:cubicBezTo>
                    <a:pt x="128" y="73"/>
                    <a:pt x="81" y="52"/>
                    <a:pt x="48" y="64"/>
                  </a:cubicBezTo>
                  <a:cubicBezTo>
                    <a:pt x="30" y="71"/>
                    <a:pt x="6" y="105"/>
                    <a:pt x="27" y="145"/>
                  </a:cubicBezTo>
                  <a:cubicBezTo>
                    <a:pt x="36" y="162"/>
                    <a:pt x="57" y="178"/>
                    <a:pt x="85" y="179"/>
                  </a:cubicBezTo>
                  <a:cubicBezTo>
                    <a:pt x="144" y="181"/>
                    <a:pt x="183" y="110"/>
                    <a:pt x="153" y="59"/>
                  </a:cubicBezTo>
                  <a:cubicBezTo>
                    <a:pt x="132" y="23"/>
                    <a:pt x="89" y="18"/>
                    <a:pt x="66" y="20"/>
                  </a:cubicBezTo>
                  <a:cubicBezTo>
                    <a:pt x="50" y="20"/>
                    <a:pt x="28" y="29"/>
                    <a:pt x="11" y="39"/>
                  </a:cubicBezTo>
                  <a:cubicBezTo>
                    <a:pt x="33" y="12"/>
                    <a:pt x="65" y="0"/>
                    <a:pt x="103" y="10"/>
                  </a:cubicBezTo>
                  <a:cubicBezTo>
                    <a:pt x="120" y="14"/>
                    <a:pt x="136" y="22"/>
                    <a:pt x="151" y="33"/>
                  </a:cubicBezTo>
                  <a:cubicBezTo>
                    <a:pt x="168" y="47"/>
                    <a:pt x="187" y="78"/>
                    <a:pt x="177" y="123"/>
                  </a:cubicBezTo>
                  <a:cubicBezTo>
                    <a:pt x="171" y="151"/>
                    <a:pt x="154" y="176"/>
                    <a:pt x="127" y="186"/>
                  </a:cubicBezTo>
                  <a:cubicBezTo>
                    <a:pt x="83" y="203"/>
                    <a:pt x="17" y="186"/>
                    <a:pt x="7" y="135"/>
                  </a:cubicBezTo>
                  <a:cubicBezTo>
                    <a:pt x="0" y="103"/>
                    <a:pt x="19" y="62"/>
                    <a:pt x="54" y="51"/>
                  </a:cubicBezTo>
                  <a:cubicBezTo>
                    <a:pt x="83" y="43"/>
                    <a:pt x="118" y="54"/>
                    <a:pt x="127" y="83"/>
                  </a:cubicBezTo>
                  <a:cubicBezTo>
                    <a:pt x="133" y="103"/>
                    <a:pt x="126" y="127"/>
                    <a:pt x="105" y="140"/>
                  </a:cubicBezTo>
                  <a:cubicBezTo>
                    <a:pt x="98" y="144"/>
                    <a:pt x="83" y="148"/>
                    <a:pt x="68" y="142"/>
                  </a:cubicBezTo>
                  <a:cubicBezTo>
                    <a:pt x="40" y="130"/>
                    <a:pt x="44" y="109"/>
                    <a:pt x="53" y="100"/>
                  </a:cubicBezTo>
                  <a:cubicBezTo>
                    <a:pt x="60" y="93"/>
                    <a:pt x="69" y="95"/>
                    <a:pt x="74" y="97"/>
                  </a:cubicBezTo>
                  <a:close/>
                </a:path>
              </a:pathLst>
            </a:custGeom>
            <a:solidFill>
              <a:srgbClr val="B3D7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5" name="组合 14"/>
            <p:cNvGrpSpPr/>
            <p:nvPr/>
          </p:nvGrpSpPr>
          <p:grpSpPr>
            <a:xfrm>
              <a:off x="3916555" y="2752726"/>
              <a:ext cx="6096000" cy="987422"/>
              <a:chOff x="3579813" y="1769205"/>
              <a:chExt cx="6096000" cy="987422"/>
            </a:xfrm>
          </p:grpSpPr>
          <p:sp>
            <p:nvSpPr>
              <p:cNvPr id="16" name="矩形 15"/>
              <p:cNvSpPr/>
              <p:nvPr/>
            </p:nvSpPr>
            <p:spPr>
              <a:xfrm>
                <a:off x="3579814" y="2147229"/>
                <a:ext cx="5564186" cy="609398"/>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
            <p:nvSpPr>
              <p:cNvPr id="17" name="矩形 16"/>
              <p:cNvSpPr/>
              <p:nvPr/>
            </p:nvSpPr>
            <p:spPr>
              <a:xfrm>
                <a:off x="3579813" y="1769205"/>
                <a:ext cx="6096000" cy="412613"/>
              </a:xfrm>
              <a:prstGeom prst="rect">
                <a:avLst/>
              </a:prstGeom>
            </p:spPr>
            <p:txBody>
              <a:bodyPr>
                <a:spAutoFit/>
              </a:bodyPr>
              <a:lstStyle/>
              <a:p>
                <a:pPr algn="just">
                  <a:lnSpc>
                    <a:spcPct val="120000"/>
                  </a:lnSpc>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grpSp>
      </p:grpSp>
      <p:grpSp>
        <p:nvGrpSpPr>
          <p:cNvPr id="26" name="组合 25"/>
          <p:cNvGrpSpPr/>
          <p:nvPr/>
        </p:nvGrpSpPr>
        <p:grpSpPr>
          <a:xfrm>
            <a:off x="2843214" y="3803584"/>
            <a:ext cx="6832599" cy="987422"/>
            <a:chOff x="2843214" y="3803584"/>
            <a:chExt cx="6832599" cy="987422"/>
          </a:xfrm>
        </p:grpSpPr>
        <p:sp>
          <p:nvSpPr>
            <p:cNvPr id="10" name="Freeform 56"/>
            <p:cNvSpPr/>
            <p:nvPr>
              <p:custDataLst>
                <p:tags r:id="rId4"/>
              </p:custDataLst>
            </p:nvPr>
          </p:nvSpPr>
          <p:spPr bwMode="auto">
            <a:xfrm>
              <a:off x="2843214" y="4037806"/>
              <a:ext cx="547687" cy="595312"/>
            </a:xfrm>
            <a:custGeom>
              <a:avLst/>
              <a:gdLst>
                <a:gd name="T0" fmla="*/ 2147483646 w 187"/>
                <a:gd name="T1" fmla="*/ 2147483646 h 203"/>
                <a:gd name="T2" fmla="*/ 2147483646 w 187"/>
                <a:gd name="T3" fmla="*/ 2147483646 h 203"/>
                <a:gd name="T4" fmla="*/ 2147483646 w 187"/>
                <a:gd name="T5" fmla="*/ 2147483646 h 203"/>
                <a:gd name="T6" fmla="*/ 2147483646 w 187"/>
                <a:gd name="T7" fmla="*/ 2147483646 h 203"/>
                <a:gd name="T8" fmla="*/ 2147483646 w 187"/>
                <a:gd name="T9" fmla="*/ 2147483646 h 203"/>
                <a:gd name="T10" fmla="*/ 2147483646 w 187"/>
                <a:gd name="T11" fmla="*/ 2147483646 h 203"/>
                <a:gd name="T12" fmla="*/ 2147483646 w 187"/>
                <a:gd name="T13" fmla="*/ 2147483646 h 203"/>
                <a:gd name="T14" fmla="*/ 2147483646 w 187"/>
                <a:gd name="T15" fmla="*/ 2147483646 h 203"/>
                <a:gd name="T16" fmla="*/ 2147483646 w 187"/>
                <a:gd name="T17" fmla="*/ 2147483646 h 203"/>
                <a:gd name="T18" fmla="*/ 2147483646 w 187"/>
                <a:gd name="T19" fmla="*/ 2147483646 h 203"/>
                <a:gd name="T20" fmla="*/ 2147483646 w 187"/>
                <a:gd name="T21" fmla="*/ 2147483646 h 203"/>
                <a:gd name="T22" fmla="*/ 2147483646 w 187"/>
                <a:gd name="T23" fmla="*/ 2147483646 h 203"/>
                <a:gd name="T24" fmla="*/ 2147483646 w 187"/>
                <a:gd name="T25" fmla="*/ 2147483646 h 203"/>
                <a:gd name="T26" fmla="*/ 2147483646 w 187"/>
                <a:gd name="T27" fmla="*/ 2147483646 h 203"/>
                <a:gd name="T28" fmla="*/ 2147483646 w 187"/>
                <a:gd name="T29" fmla="*/ 2147483646 h 203"/>
                <a:gd name="T30" fmla="*/ 2147483646 w 187"/>
                <a:gd name="T31" fmla="*/ 2147483646 h 203"/>
                <a:gd name="T32" fmla="*/ 2147483646 w 187"/>
                <a:gd name="T33" fmla="*/ 2147483646 h 203"/>
                <a:gd name="T34" fmla="*/ 2147483646 w 187"/>
                <a:gd name="T35" fmla="*/ 2147483646 h 203"/>
                <a:gd name="T36" fmla="*/ 2147483646 w 187"/>
                <a:gd name="T37" fmla="*/ 2147483646 h 203"/>
                <a:gd name="T38" fmla="*/ 2147483646 w 187"/>
                <a:gd name="T39" fmla="*/ 2147483646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7" h="203">
                  <a:moveTo>
                    <a:pt x="74" y="97"/>
                  </a:moveTo>
                  <a:cubicBezTo>
                    <a:pt x="60" y="105"/>
                    <a:pt x="62" y="122"/>
                    <a:pt x="72" y="128"/>
                  </a:cubicBezTo>
                  <a:cubicBezTo>
                    <a:pt x="83" y="136"/>
                    <a:pt x="106" y="137"/>
                    <a:pt x="113" y="115"/>
                  </a:cubicBezTo>
                  <a:cubicBezTo>
                    <a:pt x="128" y="73"/>
                    <a:pt x="81" y="52"/>
                    <a:pt x="48" y="64"/>
                  </a:cubicBezTo>
                  <a:cubicBezTo>
                    <a:pt x="30" y="71"/>
                    <a:pt x="6" y="105"/>
                    <a:pt x="27" y="145"/>
                  </a:cubicBezTo>
                  <a:cubicBezTo>
                    <a:pt x="36" y="162"/>
                    <a:pt x="57" y="178"/>
                    <a:pt x="85" y="179"/>
                  </a:cubicBezTo>
                  <a:cubicBezTo>
                    <a:pt x="144" y="181"/>
                    <a:pt x="183" y="110"/>
                    <a:pt x="153" y="59"/>
                  </a:cubicBezTo>
                  <a:cubicBezTo>
                    <a:pt x="132" y="23"/>
                    <a:pt x="89" y="18"/>
                    <a:pt x="66" y="20"/>
                  </a:cubicBezTo>
                  <a:cubicBezTo>
                    <a:pt x="50" y="20"/>
                    <a:pt x="28" y="29"/>
                    <a:pt x="11" y="39"/>
                  </a:cubicBezTo>
                  <a:cubicBezTo>
                    <a:pt x="33" y="12"/>
                    <a:pt x="65" y="0"/>
                    <a:pt x="103" y="10"/>
                  </a:cubicBezTo>
                  <a:cubicBezTo>
                    <a:pt x="120" y="14"/>
                    <a:pt x="136" y="22"/>
                    <a:pt x="151" y="33"/>
                  </a:cubicBezTo>
                  <a:cubicBezTo>
                    <a:pt x="168" y="47"/>
                    <a:pt x="187" y="78"/>
                    <a:pt x="177" y="123"/>
                  </a:cubicBezTo>
                  <a:cubicBezTo>
                    <a:pt x="171" y="151"/>
                    <a:pt x="154" y="176"/>
                    <a:pt x="127" y="186"/>
                  </a:cubicBezTo>
                  <a:cubicBezTo>
                    <a:pt x="83" y="203"/>
                    <a:pt x="17" y="186"/>
                    <a:pt x="7" y="135"/>
                  </a:cubicBezTo>
                  <a:cubicBezTo>
                    <a:pt x="0" y="103"/>
                    <a:pt x="19" y="62"/>
                    <a:pt x="54" y="51"/>
                  </a:cubicBezTo>
                  <a:cubicBezTo>
                    <a:pt x="83" y="43"/>
                    <a:pt x="118" y="54"/>
                    <a:pt x="127" y="83"/>
                  </a:cubicBezTo>
                  <a:cubicBezTo>
                    <a:pt x="133" y="103"/>
                    <a:pt x="126" y="127"/>
                    <a:pt x="105" y="140"/>
                  </a:cubicBezTo>
                  <a:cubicBezTo>
                    <a:pt x="98" y="144"/>
                    <a:pt x="83" y="148"/>
                    <a:pt x="68" y="142"/>
                  </a:cubicBezTo>
                  <a:cubicBezTo>
                    <a:pt x="40" y="130"/>
                    <a:pt x="44" y="109"/>
                    <a:pt x="53" y="100"/>
                  </a:cubicBezTo>
                  <a:cubicBezTo>
                    <a:pt x="60" y="93"/>
                    <a:pt x="69" y="95"/>
                    <a:pt x="74" y="97"/>
                  </a:cubicBezTo>
                  <a:close/>
                </a:path>
              </a:pathLst>
            </a:custGeom>
            <a:solidFill>
              <a:srgbClr val="F5AB6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18" name="组合 17"/>
            <p:cNvGrpSpPr/>
            <p:nvPr/>
          </p:nvGrpSpPr>
          <p:grpSpPr>
            <a:xfrm>
              <a:off x="3579813" y="3803584"/>
              <a:ext cx="6096000" cy="987422"/>
              <a:chOff x="3579813" y="1769205"/>
              <a:chExt cx="6096000" cy="987422"/>
            </a:xfrm>
          </p:grpSpPr>
          <p:sp>
            <p:nvSpPr>
              <p:cNvPr id="19" name="矩形 18"/>
              <p:cNvSpPr/>
              <p:nvPr/>
            </p:nvSpPr>
            <p:spPr>
              <a:xfrm>
                <a:off x="3579814" y="2147229"/>
                <a:ext cx="5564186" cy="609398"/>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
            <p:nvSpPr>
              <p:cNvPr id="20" name="矩形 19"/>
              <p:cNvSpPr/>
              <p:nvPr/>
            </p:nvSpPr>
            <p:spPr>
              <a:xfrm>
                <a:off x="3579813" y="1769205"/>
                <a:ext cx="6096000" cy="412613"/>
              </a:xfrm>
              <a:prstGeom prst="rect">
                <a:avLst/>
              </a:prstGeom>
            </p:spPr>
            <p:txBody>
              <a:bodyPr>
                <a:spAutoFit/>
              </a:bodyPr>
              <a:lstStyle/>
              <a:p>
                <a:pPr algn="just">
                  <a:lnSpc>
                    <a:spcPct val="120000"/>
                  </a:lnSpc>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grpSp>
      </p:grpSp>
      <p:grpSp>
        <p:nvGrpSpPr>
          <p:cNvPr id="27" name="组合 26"/>
          <p:cNvGrpSpPr/>
          <p:nvPr/>
        </p:nvGrpSpPr>
        <p:grpSpPr>
          <a:xfrm>
            <a:off x="3335339" y="4929982"/>
            <a:ext cx="6677216" cy="987422"/>
            <a:chOff x="3335339" y="4929982"/>
            <a:chExt cx="6677216" cy="987422"/>
          </a:xfrm>
        </p:grpSpPr>
        <p:sp>
          <p:nvSpPr>
            <p:cNvPr id="11" name="Freeform 60"/>
            <p:cNvSpPr/>
            <p:nvPr>
              <p:custDataLst>
                <p:tags r:id="rId5"/>
              </p:custDataLst>
            </p:nvPr>
          </p:nvSpPr>
          <p:spPr bwMode="auto">
            <a:xfrm>
              <a:off x="3335339" y="5125243"/>
              <a:ext cx="549275" cy="596900"/>
            </a:xfrm>
            <a:custGeom>
              <a:avLst/>
              <a:gdLst>
                <a:gd name="T0" fmla="*/ 2147483646 w 187"/>
                <a:gd name="T1" fmla="*/ 2147483646 h 203"/>
                <a:gd name="T2" fmla="*/ 2147483646 w 187"/>
                <a:gd name="T3" fmla="*/ 2147483646 h 203"/>
                <a:gd name="T4" fmla="*/ 2147483646 w 187"/>
                <a:gd name="T5" fmla="*/ 2147483646 h 203"/>
                <a:gd name="T6" fmla="*/ 2147483646 w 187"/>
                <a:gd name="T7" fmla="*/ 2147483646 h 203"/>
                <a:gd name="T8" fmla="*/ 2147483646 w 187"/>
                <a:gd name="T9" fmla="*/ 2147483646 h 203"/>
                <a:gd name="T10" fmla="*/ 2147483646 w 187"/>
                <a:gd name="T11" fmla="*/ 2147483646 h 203"/>
                <a:gd name="T12" fmla="*/ 2147483646 w 187"/>
                <a:gd name="T13" fmla="*/ 2147483646 h 203"/>
                <a:gd name="T14" fmla="*/ 2147483646 w 187"/>
                <a:gd name="T15" fmla="*/ 2147483646 h 203"/>
                <a:gd name="T16" fmla="*/ 2147483646 w 187"/>
                <a:gd name="T17" fmla="*/ 2147483646 h 203"/>
                <a:gd name="T18" fmla="*/ 2147483646 w 187"/>
                <a:gd name="T19" fmla="*/ 2147483646 h 203"/>
                <a:gd name="T20" fmla="*/ 2147483646 w 187"/>
                <a:gd name="T21" fmla="*/ 2147483646 h 203"/>
                <a:gd name="T22" fmla="*/ 2147483646 w 187"/>
                <a:gd name="T23" fmla="*/ 2147483646 h 203"/>
                <a:gd name="T24" fmla="*/ 2147483646 w 187"/>
                <a:gd name="T25" fmla="*/ 2147483646 h 203"/>
                <a:gd name="T26" fmla="*/ 2147483646 w 187"/>
                <a:gd name="T27" fmla="*/ 2147483646 h 203"/>
                <a:gd name="T28" fmla="*/ 2147483646 w 187"/>
                <a:gd name="T29" fmla="*/ 2147483646 h 203"/>
                <a:gd name="T30" fmla="*/ 2147483646 w 187"/>
                <a:gd name="T31" fmla="*/ 2147483646 h 203"/>
                <a:gd name="T32" fmla="*/ 2147483646 w 187"/>
                <a:gd name="T33" fmla="*/ 2147483646 h 203"/>
                <a:gd name="T34" fmla="*/ 2147483646 w 187"/>
                <a:gd name="T35" fmla="*/ 2147483646 h 203"/>
                <a:gd name="T36" fmla="*/ 2147483646 w 187"/>
                <a:gd name="T37" fmla="*/ 2147483646 h 203"/>
                <a:gd name="T38" fmla="*/ 2147483646 w 187"/>
                <a:gd name="T39" fmla="*/ 2147483646 h 20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87" h="203">
                  <a:moveTo>
                    <a:pt x="74" y="97"/>
                  </a:moveTo>
                  <a:cubicBezTo>
                    <a:pt x="60" y="105"/>
                    <a:pt x="62" y="122"/>
                    <a:pt x="72" y="128"/>
                  </a:cubicBezTo>
                  <a:cubicBezTo>
                    <a:pt x="83" y="136"/>
                    <a:pt x="106" y="137"/>
                    <a:pt x="113" y="115"/>
                  </a:cubicBezTo>
                  <a:cubicBezTo>
                    <a:pt x="128" y="73"/>
                    <a:pt x="81" y="52"/>
                    <a:pt x="48" y="64"/>
                  </a:cubicBezTo>
                  <a:cubicBezTo>
                    <a:pt x="30" y="71"/>
                    <a:pt x="6" y="105"/>
                    <a:pt x="27" y="145"/>
                  </a:cubicBezTo>
                  <a:cubicBezTo>
                    <a:pt x="36" y="162"/>
                    <a:pt x="57" y="178"/>
                    <a:pt x="85" y="179"/>
                  </a:cubicBezTo>
                  <a:cubicBezTo>
                    <a:pt x="144" y="181"/>
                    <a:pt x="183" y="110"/>
                    <a:pt x="153" y="59"/>
                  </a:cubicBezTo>
                  <a:cubicBezTo>
                    <a:pt x="132" y="23"/>
                    <a:pt x="89" y="18"/>
                    <a:pt x="66" y="20"/>
                  </a:cubicBezTo>
                  <a:cubicBezTo>
                    <a:pt x="50" y="20"/>
                    <a:pt x="28" y="29"/>
                    <a:pt x="11" y="39"/>
                  </a:cubicBezTo>
                  <a:cubicBezTo>
                    <a:pt x="33" y="12"/>
                    <a:pt x="65" y="0"/>
                    <a:pt x="103" y="10"/>
                  </a:cubicBezTo>
                  <a:cubicBezTo>
                    <a:pt x="120" y="14"/>
                    <a:pt x="136" y="22"/>
                    <a:pt x="151" y="33"/>
                  </a:cubicBezTo>
                  <a:cubicBezTo>
                    <a:pt x="168" y="47"/>
                    <a:pt x="187" y="78"/>
                    <a:pt x="177" y="123"/>
                  </a:cubicBezTo>
                  <a:cubicBezTo>
                    <a:pt x="171" y="151"/>
                    <a:pt x="154" y="176"/>
                    <a:pt x="127" y="186"/>
                  </a:cubicBezTo>
                  <a:cubicBezTo>
                    <a:pt x="83" y="203"/>
                    <a:pt x="17" y="186"/>
                    <a:pt x="7" y="135"/>
                  </a:cubicBezTo>
                  <a:cubicBezTo>
                    <a:pt x="0" y="103"/>
                    <a:pt x="19" y="62"/>
                    <a:pt x="54" y="51"/>
                  </a:cubicBezTo>
                  <a:cubicBezTo>
                    <a:pt x="83" y="43"/>
                    <a:pt x="118" y="54"/>
                    <a:pt x="127" y="83"/>
                  </a:cubicBezTo>
                  <a:cubicBezTo>
                    <a:pt x="133" y="103"/>
                    <a:pt x="126" y="127"/>
                    <a:pt x="105" y="140"/>
                  </a:cubicBezTo>
                  <a:cubicBezTo>
                    <a:pt x="98" y="144"/>
                    <a:pt x="83" y="148"/>
                    <a:pt x="68" y="142"/>
                  </a:cubicBezTo>
                  <a:cubicBezTo>
                    <a:pt x="40" y="130"/>
                    <a:pt x="44" y="109"/>
                    <a:pt x="53" y="100"/>
                  </a:cubicBezTo>
                  <a:cubicBezTo>
                    <a:pt x="60" y="93"/>
                    <a:pt x="69" y="95"/>
                    <a:pt x="74" y="97"/>
                  </a:cubicBezTo>
                  <a:close/>
                </a:path>
              </a:pathLst>
            </a:custGeom>
            <a:solidFill>
              <a:srgbClr val="A1D7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1" name="组合 20"/>
            <p:cNvGrpSpPr/>
            <p:nvPr/>
          </p:nvGrpSpPr>
          <p:grpSpPr>
            <a:xfrm>
              <a:off x="3916555" y="4929982"/>
              <a:ext cx="6096000" cy="987422"/>
              <a:chOff x="3579813" y="1769205"/>
              <a:chExt cx="6096000" cy="987422"/>
            </a:xfrm>
          </p:grpSpPr>
          <p:sp>
            <p:nvSpPr>
              <p:cNvPr id="22" name="矩形 21"/>
              <p:cNvSpPr/>
              <p:nvPr/>
            </p:nvSpPr>
            <p:spPr>
              <a:xfrm>
                <a:off x="3579814" y="2147229"/>
                <a:ext cx="5564186" cy="609398"/>
              </a:xfrm>
              <a:prstGeom prst="rect">
                <a:avLst/>
              </a:prstGeom>
            </p:spPr>
            <p:txBody>
              <a:bodyPr wrap="square">
                <a:spAutoFit/>
              </a:bodyPr>
              <a:lstStyle/>
              <a:p>
                <a:pPr algn="just">
                  <a:lnSpc>
                    <a:spcPct val="120000"/>
                  </a:lnSpc>
                </a:pPr>
                <a:r>
                  <a:rPr lang="zh-CN" altLang="en-US" sz="14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400" dirty="0">
                  <a:latin typeface="幼圆" panose="02010509060101010101" pitchFamily="49" charset="-122"/>
                  <a:ea typeface="幼圆" panose="02010509060101010101" pitchFamily="49" charset="-122"/>
                </a:endParaRPr>
              </a:p>
            </p:txBody>
          </p:sp>
          <p:sp>
            <p:nvSpPr>
              <p:cNvPr id="23" name="矩形 22"/>
              <p:cNvSpPr/>
              <p:nvPr/>
            </p:nvSpPr>
            <p:spPr>
              <a:xfrm>
                <a:off x="3579813" y="1769205"/>
                <a:ext cx="6096000" cy="412613"/>
              </a:xfrm>
              <a:prstGeom prst="rect">
                <a:avLst/>
              </a:prstGeom>
            </p:spPr>
            <p:txBody>
              <a:bodyPr>
                <a:spAutoFit/>
              </a:bodyPr>
              <a:lstStyle/>
              <a:p>
                <a:pPr algn="just">
                  <a:lnSpc>
                    <a:spcPct val="120000"/>
                  </a:lnSpc>
                </a:pPr>
                <a:r>
                  <a:rPr lang="zh-CN" altLang="en-US" sz="2000" dirty="0">
                    <a:latin typeface="幼圆" panose="02010509060101010101" pitchFamily="49" charset="-122"/>
                    <a:ea typeface="幼圆" panose="02010509060101010101" pitchFamily="49" charset="-122"/>
                  </a:rPr>
                  <a:t>标题文字添加</a:t>
                </a:r>
                <a:endParaRPr lang="zh-CN" altLang="en-US" sz="2000" dirty="0">
                  <a:latin typeface="幼圆" panose="02010509060101010101" pitchFamily="49" charset="-122"/>
                  <a:ea typeface="幼圆" panose="02010509060101010101" pitchFamily="49"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组合 18"/>
          <p:cNvGrpSpPr/>
          <p:nvPr/>
        </p:nvGrpSpPr>
        <p:grpSpPr>
          <a:xfrm>
            <a:off x="1482726" y="1965326"/>
            <a:ext cx="6950074" cy="1401763"/>
            <a:chOff x="1482726" y="1965326"/>
            <a:chExt cx="6950074" cy="1401763"/>
          </a:xfrm>
        </p:grpSpPr>
        <p:sp>
          <p:nvSpPr>
            <p:cNvPr id="4" name="MH_Text_1"/>
            <p:cNvSpPr>
              <a:spLocks noChangeArrowheads="1"/>
            </p:cNvSpPr>
            <p:nvPr>
              <p:custDataLst>
                <p:tags r:id="rId2"/>
              </p:custDataLst>
            </p:nvPr>
          </p:nvSpPr>
          <p:spPr bwMode="auto">
            <a:xfrm>
              <a:off x="3028951" y="2109789"/>
              <a:ext cx="5403849"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600" dirty="0">
                <a:latin typeface="幼圆" panose="02010509060101010101" pitchFamily="49" charset="-122"/>
                <a:ea typeface="幼圆" panose="02010509060101010101" pitchFamily="49" charset="-122"/>
              </a:endParaRPr>
            </a:p>
          </p:txBody>
        </p:sp>
        <p:sp>
          <p:nvSpPr>
            <p:cNvPr id="5" name="MH_Other_1"/>
            <p:cNvSpPr/>
            <p:nvPr>
              <p:custDataLst>
                <p:tags r:id="rId3"/>
              </p:custDataLst>
            </p:nvPr>
          </p:nvSpPr>
          <p:spPr bwMode="auto">
            <a:xfrm>
              <a:off x="1492251" y="1965326"/>
              <a:ext cx="1571625" cy="1401763"/>
            </a:xfrm>
            <a:custGeom>
              <a:avLst/>
              <a:gdLst>
                <a:gd name="T0" fmla="*/ 2147483646 w 711"/>
                <a:gd name="T1" fmla="*/ 2147483646 h 633"/>
                <a:gd name="T2" fmla="*/ 2147483646 w 711"/>
                <a:gd name="T3" fmla="*/ 2147483646 h 633"/>
                <a:gd name="T4" fmla="*/ 2147483646 w 711"/>
                <a:gd name="T5" fmla="*/ 2147483646 h 633"/>
                <a:gd name="T6" fmla="*/ 2147483646 w 711"/>
                <a:gd name="T7" fmla="*/ 2147483646 h 633"/>
                <a:gd name="T8" fmla="*/ 2147483646 w 711"/>
                <a:gd name="T9" fmla="*/ 2147483646 h 633"/>
                <a:gd name="T10" fmla="*/ 2147483646 w 711"/>
                <a:gd name="T11" fmla="*/ 2147483646 h 633"/>
                <a:gd name="T12" fmla="*/ 2147483646 w 711"/>
                <a:gd name="T13" fmla="*/ 2147483646 h 633"/>
                <a:gd name="T14" fmla="*/ 2147483646 w 711"/>
                <a:gd name="T15" fmla="*/ 2147483646 h 633"/>
                <a:gd name="T16" fmla="*/ 2147483646 w 711"/>
                <a:gd name="T17" fmla="*/ 2147483646 h 633"/>
                <a:gd name="T18" fmla="*/ 2147483646 w 711"/>
                <a:gd name="T19" fmla="*/ 2147483646 h 633"/>
                <a:gd name="T20" fmla="*/ 2147483646 w 711"/>
                <a:gd name="T21" fmla="*/ 2147483646 h 633"/>
                <a:gd name="T22" fmla="*/ 2147483646 w 711"/>
                <a:gd name="T23" fmla="*/ 2147483646 h 633"/>
                <a:gd name="T24" fmla="*/ 2147483646 w 711"/>
                <a:gd name="T25" fmla="*/ 2147483646 h 633"/>
                <a:gd name="T26" fmla="*/ 2147483646 w 711"/>
                <a:gd name="T27" fmla="*/ 2147483646 h 633"/>
                <a:gd name="T28" fmla="*/ 2147483646 w 711"/>
                <a:gd name="T29" fmla="*/ 2147483646 h 633"/>
                <a:gd name="T30" fmla="*/ 2147483646 w 711"/>
                <a:gd name="T31" fmla="*/ 2147483646 h 633"/>
                <a:gd name="T32" fmla="*/ 2147483646 w 711"/>
                <a:gd name="T33" fmla="*/ 2147483646 h 633"/>
                <a:gd name="T34" fmla="*/ 2147483646 w 711"/>
                <a:gd name="T35" fmla="*/ 2147483646 h 633"/>
                <a:gd name="T36" fmla="*/ 2147483646 w 711"/>
                <a:gd name="T37" fmla="*/ 2147483646 h 633"/>
                <a:gd name="T38" fmla="*/ 2147483646 w 711"/>
                <a:gd name="T39" fmla="*/ 2147483646 h 633"/>
                <a:gd name="T40" fmla="*/ 2147483646 w 711"/>
                <a:gd name="T41" fmla="*/ 2147483646 h 633"/>
                <a:gd name="T42" fmla="*/ 2147483646 w 711"/>
                <a:gd name="T43" fmla="*/ 2147483646 h 633"/>
                <a:gd name="T44" fmla="*/ 2147483646 w 711"/>
                <a:gd name="T45" fmla="*/ 2147483646 h 633"/>
                <a:gd name="T46" fmla="*/ 2147483646 w 711"/>
                <a:gd name="T47" fmla="*/ 2147483646 h 633"/>
                <a:gd name="T48" fmla="*/ 2147483646 w 711"/>
                <a:gd name="T49" fmla="*/ 2147483646 h 633"/>
                <a:gd name="T50" fmla="*/ 2147483646 w 711"/>
                <a:gd name="T51" fmla="*/ 2147483646 h 633"/>
                <a:gd name="T52" fmla="*/ 2147483646 w 711"/>
                <a:gd name="T53" fmla="*/ 2147483646 h 633"/>
                <a:gd name="T54" fmla="*/ 2147483646 w 711"/>
                <a:gd name="T55" fmla="*/ 2147483646 h 6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11" h="633">
                  <a:moveTo>
                    <a:pt x="637" y="463"/>
                  </a:moveTo>
                  <a:cubicBezTo>
                    <a:pt x="637" y="544"/>
                    <a:pt x="570" y="611"/>
                    <a:pt x="489" y="611"/>
                  </a:cubicBezTo>
                  <a:cubicBezTo>
                    <a:pt x="489" y="611"/>
                    <a:pt x="304" y="611"/>
                    <a:pt x="243" y="611"/>
                  </a:cubicBezTo>
                  <a:cubicBezTo>
                    <a:pt x="230" y="611"/>
                    <a:pt x="223" y="611"/>
                    <a:pt x="223" y="611"/>
                  </a:cubicBezTo>
                  <a:cubicBezTo>
                    <a:pt x="219" y="613"/>
                    <a:pt x="213" y="610"/>
                    <a:pt x="213" y="606"/>
                  </a:cubicBezTo>
                  <a:cubicBezTo>
                    <a:pt x="217" y="568"/>
                    <a:pt x="233" y="532"/>
                    <a:pt x="215" y="496"/>
                  </a:cubicBezTo>
                  <a:cubicBezTo>
                    <a:pt x="190" y="445"/>
                    <a:pt x="123" y="423"/>
                    <a:pt x="76" y="461"/>
                  </a:cubicBezTo>
                  <a:cubicBezTo>
                    <a:pt x="52" y="481"/>
                    <a:pt x="41" y="514"/>
                    <a:pt x="52" y="543"/>
                  </a:cubicBezTo>
                  <a:cubicBezTo>
                    <a:pt x="59" y="561"/>
                    <a:pt x="74" y="577"/>
                    <a:pt x="92" y="583"/>
                  </a:cubicBezTo>
                  <a:cubicBezTo>
                    <a:pt x="117" y="590"/>
                    <a:pt x="143" y="581"/>
                    <a:pt x="155" y="559"/>
                  </a:cubicBezTo>
                  <a:cubicBezTo>
                    <a:pt x="161" y="543"/>
                    <a:pt x="159" y="519"/>
                    <a:pt x="139" y="514"/>
                  </a:cubicBezTo>
                  <a:cubicBezTo>
                    <a:pt x="148" y="530"/>
                    <a:pt x="148" y="550"/>
                    <a:pt x="130" y="561"/>
                  </a:cubicBezTo>
                  <a:cubicBezTo>
                    <a:pt x="108" y="575"/>
                    <a:pt x="76" y="559"/>
                    <a:pt x="72" y="534"/>
                  </a:cubicBezTo>
                  <a:cubicBezTo>
                    <a:pt x="67" y="505"/>
                    <a:pt x="85" y="476"/>
                    <a:pt x="114" y="469"/>
                  </a:cubicBezTo>
                  <a:cubicBezTo>
                    <a:pt x="139" y="465"/>
                    <a:pt x="164" y="474"/>
                    <a:pt x="179" y="494"/>
                  </a:cubicBezTo>
                  <a:cubicBezTo>
                    <a:pt x="204" y="525"/>
                    <a:pt x="199" y="566"/>
                    <a:pt x="173" y="592"/>
                  </a:cubicBezTo>
                  <a:cubicBezTo>
                    <a:pt x="135" y="633"/>
                    <a:pt x="70" y="626"/>
                    <a:pt x="38" y="581"/>
                  </a:cubicBezTo>
                  <a:cubicBezTo>
                    <a:pt x="0" y="528"/>
                    <a:pt x="23" y="458"/>
                    <a:pt x="73" y="427"/>
                  </a:cubicBezTo>
                  <a:cubicBezTo>
                    <a:pt x="75" y="418"/>
                    <a:pt x="75" y="410"/>
                    <a:pt x="75" y="401"/>
                  </a:cubicBezTo>
                  <a:cubicBezTo>
                    <a:pt x="75" y="311"/>
                    <a:pt x="75" y="153"/>
                    <a:pt x="75" y="153"/>
                  </a:cubicBezTo>
                  <a:cubicBezTo>
                    <a:pt x="75" y="71"/>
                    <a:pt x="141" y="4"/>
                    <a:pt x="223" y="4"/>
                  </a:cubicBezTo>
                  <a:cubicBezTo>
                    <a:pt x="223" y="4"/>
                    <a:pt x="433" y="4"/>
                    <a:pt x="523" y="4"/>
                  </a:cubicBezTo>
                  <a:cubicBezTo>
                    <a:pt x="531" y="4"/>
                    <a:pt x="538" y="4"/>
                    <a:pt x="543" y="5"/>
                  </a:cubicBezTo>
                  <a:cubicBezTo>
                    <a:pt x="537" y="18"/>
                    <a:pt x="517" y="27"/>
                    <a:pt x="521" y="45"/>
                  </a:cubicBezTo>
                  <a:cubicBezTo>
                    <a:pt x="559" y="2"/>
                    <a:pt x="629" y="0"/>
                    <a:pt x="671" y="38"/>
                  </a:cubicBezTo>
                  <a:cubicBezTo>
                    <a:pt x="696" y="60"/>
                    <a:pt x="707" y="94"/>
                    <a:pt x="709" y="128"/>
                  </a:cubicBezTo>
                  <a:cubicBezTo>
                    <a:pt x="710" y="136"/>
                    <a:pt x="711" y="144"/>
                    <a:pt x="711" y="153"/>
                  </a:cubicBezTo>
                  <a:lnTo>
                    <a:pt x="637" y="463"/>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MH_Other_2"/>
            <p:cNvSpPr/>
            <p:nvPr>
              <p:custDataLst>
                <p:tags r:id="rId4"/>
              </p:custDataLst>
            </p:nvPr>
          </p:nvSpPr>
          <p:spPr bwMode="auto">
            <a:xfrm>
              <a:off x="1482726" y="2014539"/>
              <a:ext cx="1571625" cy="1341437"/>
            </a:xfrm>
            <a:custGeom>
              <a:avLst/>
              <a:gdLst>
                <a:gd name="T0" fmla="*/ 2147483646 w 711"/>
                <a:gd name="T1" fmla="*/ 2147483646 h 606"/>
                <a:gd name="T2" fmla="*/ 2147483646 w 711"/>
                <a:gd name="T3" fmla="*/ 2147483646 h 606"/>
                <a:gd name="T4" fmla="*/ 2147483646 w 711"/>
                <a:gd name="T5" fmla="*/ 2147483646 h 606"/>
                <a:gd name="T6" fmla="*/ 2147483646 w 711"/>
                <a:gd name="T7" fmla="*/ 2147483646 h 606"/>
                <a:gd name="T8" fmla="*/ 2147483646 w 711"/>
                <a:gd name="T9" fmla="*/ 2147483646 h 606"/>
                <a:gd name="T10" fmla="*/ 2147483646 w 711"/>
                <a:gd name="T11" fmla="*/ 2147483646 h 606"/>
                <a:gd name="T12" fmla="*/ 2147483646 w 711"/>
                <a:gd name="T13" fmla="*/ 2147483646 h 606"/>
                <a:gd name="T14" fmla="*/ 2147483646 w 711"/>
                <a:gd name="T15" fmla="*/ 2147483646 h 606"/>
                <a:gd name="T16" fmla="*/ 2147483646 w 711"/>
                <a:gd name="T17" fmla="*/ 2147483646 h 606"/>
                <a:gd name="T18" fmla="*/ 2147483646 w 711"/>
                <a:gd name="T19" fmla="*/ 2147483646 h 606"/>
                <a:gd name="T20" fmla="*/ 2147483646 w 711"/>
                <a:gd name="T21" fmla="*/ 2147483646 h 606"/>
                <a:gd name="T22" fmla="*/ 2147483646 w 711"/>
                <a:gd name="T23" fmla="*/ 2147483646 h 606"/>
                <a:gd name="T24" fmla="*/ 2147483646 w 711"/>
                <a:gd name="T25" fmla="*/ 2147483646 h 606"/>
                <a:gd name="T26" fmla="*/ 2147483646 w 711"/>
                <a:gd name="T27" fmla="*/ 2147483646 h 606"/>
                <a:gd name="T28" fmla="*/ 2147483646 w 711"/>
                <a:gd name="T29" fmla="*/ 2147483646 h 606"/>
                <a:gd name="T30" fmla="*/ 2147483646 w 711"/>
                <a:gd name="T31" fmla="*/ 2147483646 h 606"/>
                <a:gd name="T32" fmla="*/ 2147483646 w 711"/>
                <a:gd name="T33" fmla="*/ 2147483646 h 606"/>
                <a:gd name="T34" fmla="*/ 2147483646 w 711"/>
                <a:gd name="T35" fmla="*/ 2147483646 h 606"/>
                <a:gd name="T36" fmla="*/ 2147483646 w 711"/>
                <a:gd name="T37" fmla="*/ 2147483646 h 606"/>
                <a:gd name="T38" fmla="*/ 2147483646 w 711"/>
                <a:gd name="T39" fmla="*/ 2147483646 h 606"/>
                <a:gd name="T40" fmla="*/ 2147483646 w 711"/>
                <a:gd name="T41" fmla="*/ 2147483646 h 606"/>
                <a:gd name="T42" fmla="*/ 2147483646 w 711"/>
                <a:gd name="T43" fmla="*/ 2147483646 h 606"/>
                <a:gd name="T44" fmla="*/ 2147483646 w 711"/>
                <a:gd name="T45" fmla="*/ 2147483646 h 606"/>
                <a:gd name="T46" fmla="*/ 2147483646 w 711"/>
                <a:gd name="T47" fmla="*/ 2147483646 h 606"/>
                <a:gd name="T48" fmla="*/ 2147483646 w 711"/>
                <a:gd name="T49" fmla="*/ 2147483646 h 606"/>
                <a:gd name="T50" fmla="*/ 2147483646 w 711"/>
                <a:gd name="T51" fmla="*/ 2147483646 h 606"/>
                <a:gd name="T52" fmla="*/ 2147483646 w 711"/>
                <a:gd name="T53" fmla="*/ 2147483646 h 606"/>
                <a:gd name="T54" fmla="*/ 2147483646 w 711"/>
                <a:gd name="T55" fmla="*/ 2147483646 h 606"/>
                <a:gd name="T56" fmla="*/ 2147483646 w 711"/>
                <a:gd name="T57" fmla="*/ 2147483646 h 606"/>
                <a:gd name="T58" fmla="*/ 2147483646 w 711"/>
                <a:gd name="T59" fmla="*/ 2147483646 h 606"/>
                <a:gd name="T60" fmla="*/ 2147483646 w 711"/>
                <a:gd name="T61" fmla="*/ 2147483646 h 606"/>
                <a:gd name="T62" fmla="*/ 2147483646 w 711"/>
                <a:gd name="T63" fmla="*/ 2147483646 h 606"/>
                <a:gd name="T64" fmla="*/ 2147483646 w 711"/>
                <a:gd name="T65" fmla="*/ 2147483646 h 606"/>
                <a:gd name="T66" fmla="*/ 2147483646 w 711"/>
                <a:gd name="T67" fmla="*/ 2147483646 h 606"/>
                <a:gd name="T68" fmla="*/ 2147483646 w 711"/>
                <a:gd name="T69" fmla="*/ 2147483646 h 606"/>
                <a:gd name="T70" fmla="*/ 2147483646 w 711"/>
                <a:gd name="T71" fmla="*/ 2147483646 h 606"/>
                <a:gd name="T72" fmla="*/ 2147483646 w 711"/>
                <a:gd name="T73" fmla="*/ 2147483646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1" h="606">
                  <a:moveTo>
                    <a:pt x="132" y="157"/>
                  </a:moveTo>
                  <a:cubicBezTo>
                    <a:pt x="135" y="85"/>
                    <a:pt x="195" y="29"/>
                    <a:pt x="267" y="31"/>
                  </a:cubicBezTo>
                  <a:cubicBezTo>
                    <a:pt x="267" y="31"/>
                    <a:pt x="416" y="36"/>
                    <a:pt x="475" y="38"/>
                  </a:cubicBezTo>
                  <a:cubicBezTo>
                    <a:pt x="483" y="38"/>
                    <a:pt x="487" y="43"/>
                    <a:pt x="489" y="48"/>
                  </a:cubicBezTo>
                  <a:cubicBezTo>
                    <a:pt x="483" y="94"/>
                    <a:pt x="505" y="143"/>
                    <a:pt x="550" y="164"/>
                  </a:cubicBezTo>
                  <a:cubicBezTo>
                    <a:pt x="577" y="175"/>
                    <a:pt x="606" y="173"/>
                    <a:pt x="633" y="155"/>
                  </a:cubicBezTo>
                  <a:cubicBezTo>
                    <a:pt x="648" y="143"/>
                    <a:pt x="657" y="128"/>
                    <a:pt x="659" y="110"/>
                  </a:cubicBezTo>
                  <a:cubicBezTo>
                    <a:pt x="664" y="83"/>
                    <a:pt x="653" y="56"/>
                    <a:pt x="626" y="50"/>
                  </a:cubicBezTo>
                  <a:cubicBezTo>
                    <a:pt x="615" y="47"/>
                    <a:pt x="599" y="47"/>
                    <a:pt x="590" y="56"/>
                  </a:cubicBezTo>
                  <a:cubicBezTo>
                    <a:pt x="581" y="65"/>
                    <a:pt x="577" y="88"/>
                    <a:pt x="592" y="92"/>
                  </a:cubicBezTo>
                  <a:cubicBezTo>
                    <a:pt x="601" y="94"/>
                    <a:pt x="612" y="85"/>
                    <a:pt x="617" y="96"/>
                  </a:cubicBezTo>
                  <a:cubicBezTo>
                    <a:pt x="619" y="114"/>
                    <a:pt x="599" y="126"/>
                    <a:pt x="583" y="123"/>
                  </a:cubicBezTo>
                  <a:cubicBezTo>
                    <a:pt x="570" y="121"/>
                    <a:pt x="559" y="117"/>
                    <a:pt x="552" y="105"/>
                  </a:cubicBezTo>
                  <a:cubicBezTo>
                    <a:pt x="536" y="81"/>
                    <a:pt x="541" y="52"/>
                    <a:pt x="561" y="32"/>
                  </a:cubicBezTo>
                  <a:cubicBezTo>
                    <a:pt x="595" y="0"/>
                    <a:pt x="646" y="7"/>
                    <a:pt x="675" y="43"/>
                  </a:cubicBezTo>
                  <a:cubicBezTo>
                    <a:pt x="711" y="90"/>
                    <a:pt x="691" y="157"/>
                    <a:pt x="643" y="185"/>
                  </a:cubicBezTo>
                  <a:cubicBezTo>
                    <a:pt x="630" y="194"/>
                    <a:pt x="628" y="198"/>
                    <a:pt x="624" y="203"/>
                  </a:cubicBezTo>
                  <a:cubicBezTo>
                    <a:pt x="622" y="274"/>
                    <a:pt x="616" y="445"/>
                    <a:pt x="616" y="445"/>
                  </a:cubicBezTo>
                  <a:cubicBezTo>
                    <a:pt x="614" y="517"/>
                    <a:pt x="554" y="573"/>
                    <a:pt x="482" y="570"/>
                  </a:cubicBezTo>
                  <a:cubicBezTo>
                    <a:pt x="482" y="570"/>
                    <a:pt x="333" y="566"/>
                    <a:pt x="246" y="563"/>
                  </a:cubicBezTo>
                  <a:cubicBezTo>
                    <a:pt x="241" y="562"/>
                    <a:pt x="236" y="562"/>
                    <a:pt x="232" y="561"/>
                  </a:cubicBezTo>
                  <a:cubicBezTo>
                    <a:pt x="228" y="523"/>
                    <a:pt x="237" y="481"/>
                    <a:pt x="206" y="450"/>
                  </a:cubicBezTo>
                  <a:cubicBezTo>
                    <a:pt x="177" y="421"/>
                    <a:pt x="134" y="407"/>
                    <a:pt x="96" y="425"/>
                  </a:cubicBezTo>
                  <a:cubicBezTo>
                    <a:pt x="54" y="445"/>
                    <a:pt x="33" y="494"/>
                    <a:pt x="60" y="537"/>
                  </a:cubicBezTo>
                  <a:cubicBezTo>
                    <a:pt x="76" y="561"/>
                    <a:pt x="109" y="575"/>
                    <a:pt x="139" y="561"/>
                  </a:cubicBezTo>
                  <a:cubicBezTo>
                    <a:pt x="154" y="553"/>
                    <a:pt x="163" y="537"/>
                    <a:pt x="165" y="519"/>
                  </a:cubicBezTo>
                  <a:cubicBezTo>
                    <a:pt x="165" y="506"/>
                    <a:pt x="156" y="490"/>
                    <a:pt x="141" y="485"/>
                  </a:cubicBezTo>
                  <a:cubicBezTo>
                    <a:pt x="152" y="510"/>
                    <a:pt x="154" y="544"/>
                    <a:pt x="121" y="546"/>
                  </a:cubicBezTo>
                  <a:cubicBezTo>
                    <a:pt x="98" y="548"/>
                    <a:pt x="78" y="532"/>
                    <a:pt x="74" y="512"/>
                  </a:cubicBezTo>
                  <a:cubicBezTo>
                    <a:pt x="69" y="492"/>
                    <a:pt x="76" y="474"/>
                    <a:pt x="89" y="461"/>
                  </a:cubicBezTo>
                  <a:cubicBezTo>
                    <a:pt x="109" y="441"/>
                    <a:pt x="141" y="439"/>
                    <a:pt x="165" y="452"/>
                  </a:cubicBezTo>
                  <a:cubicBezTo>
                    <a:pt x="185" y="463"/>
                    <a:pt x="197" y="483"/>
                    <a:pt x="201" y="506"/>
                  </a:cubicBezTo>
                  <a:cubicBezTo>
                    <a:pt x="206" y="530"/>
                    <a:pt x="197" y="555"/>
                    <a:pt x="179" y="573"/>
                  </a:cubicBezTo>
                  <a:cubicBezTo>
                    <a:pt x="150" y="602"/>
                    <a:pt x="107" y="606"/>
                    <a:pt x="71" y="588"/>
                  </a:cubicBezTo>
                  <a:cubicBezTo>
                    <a:pt x="0" y="550"/>
                    <a:pt x="13" y="456"/>
                    <a:pt x="64" y="407"/>
                  </a:cubicBezTo>
                  <a:cubicBezTo>
                    <a:pt x="66" y="400"/>
                    <a:pt x="68" y="393"/>
                    <a:pt x="70" y="384"/>
                  </a:cubicBezTo>
                  <a:cubicBezTo>
                    <a:pt x="91" y="309"/>
                    <a:pt x="132" y="157"/>
                    <a:pt x="132" y="157"/>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MH_SubTitle_1"/>
            <p:cNvSpPr/>
            <p:nvPr>
              <p:custDataLst>
                <p:tags r:id="rId5"/>
              </p:custDataLst>
            </p:nvPr>
          </p:nvSpPr>
          <p:spPr bwMode="auto">
            <a:xfrm>
              <a:off x="1804989" y="2187575"/>
              <a:ext cx="985837" cy="1017588"/>
            </a:xfrm>
            <a:custGeom>
              <a:avLst/>
              <a:gdLst>
                <a:gd name="T0" fmla="*/ 2147483646 w 446"/>
                <a:gd name="T1" fmla="*/ 2147483646 h 460"/>
                <a:gd name="T2" fmla="*/ 2147483646 w 446"/>
                <a:gd name="T3" fmla="*/ 0 h 460"/>
                <a:gd name="T4" fmla="*/ 2147483646 w 446"/>
                <a:gd name="T5" fmla="*/ 0 h 460"/>
                <a:gd name="T6" fmla="*/ 2147483646 w 446"/>
                <a:gd name="T7" fmla="*/ 2147483646 h 460"/>
                <a:gd name="T8" fmla="*/ 2147483646 w 446"/>
                <a:gd name="T9" fmla="*/ 2147483646 h 460"/>
                <a:gd name="T10" fmla="*/ 2147483646 w 446"/>
                <a:gd name="T11" fmla="*/ 2147483646 h 460"/>
                <a:gd name="T12" fmla="*/ 2147483646 w 446"/>
                <a:gd name="T13" fmla="*/ 2147483646 h 460"/>
                <a:gd name="T14" fmla="*/ 0 w 446"/>
                <a:gd name="T15" fmla="*/ 2147483646 h 460"/>
                <a:gd name="T16" fmla="*/ 2147483646 w 446"/>
                <a:gd name="T17" fmla="*/ 2147483646 h 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6"/>
                <a:gd name="T28" fmla="*/ 0 h 460"/>
                <a:gd name="T29" fmla="*/ 446 w 446"/>
                <a:gd name="T30" fmla="*/ 460 h 4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6" h="460">
                  <a:moveTo>
                    <a:pt x="31" y="86"/>
                  </a:moveTo>
                  <a:cubicBezTo>
                    <a:pt x="31" y="86"/>
                    <a:pt x="53" y="5"/>
                    <a:pt x="142" y="0"/>
                  </a:cubicBezTo>
                  <a:cubicBezTo>
                    <a:pt x="305" y="0"/>
                    <a:pt x="305" y="0"/>
                    <a:pt x="305" y="0"/>
                  </a:cubicBezTo>
                  <a:cubicBezTo>
                    <a:pt x="305" y="0"/>
                    <a:pt x="342" y="158"/>
                    <a:pt x="446" y="146"/>
                  </a:cubicBezTo>
                  <a:cubicBezTo>
                    <a:pt x="430" y="343"/>
                    <a:pt x="430" y="343"/>
                    <a:pt x="430" y="343"/>
                  </a:cubicBezTo>
                  <a:cubicBezTo>
                    <a:pt x="430" y="343"/>
                    <a:pt x="386" y="460"/>
                    <a:pt x="317" y="453"/>
                  </a:cubicBezTo>
                  <a:cubicBezTo>
                    <a:pt x="247" y="446"/>
                    <a:pt x="130" y="443"/>
                    <a:pt x="130" y="443"/>
                  </a:cubicBezTo>
                  <a:cubicBezTo>
                    <a:pt x="130" y="443"/>
                    <a:pt x="91" y="307"/>
                    <a:pt x="0" y="297"/>
                  </a:cubicBezTo>
                  <a:lnTo>
                    <a:pt x="31" y="8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rgbClr val="1C1C1C"/>
                  </a:solidFill>
                  <a:latin typeface="华文新魏" panose="02010800040101010101" pitchFamily="2" charset="-122"/>
                  <a:ea typeface="华文新魏" panose="02010800040101010101" pitchFamily="2" charset="-122"/>
                </a:rPr>
                <a:t>Lorem</a:t>
              </a:r>
              <a:endParaRPr lang="zh-CN" altLang="en-US">
                <a:solidFill>
                  <a:srgbClr val="1C1C1C"/>
                </a:solidFill>
                <a:latin typeface="华文新魏" panose="02010800040101010101" pitchFamily="2" charset="-122"/>
                <a:ea typeface="华文新魏" panose="02010800040101010101" pitchFamily="2" charset="-122"/>
              </a:endParaRPr>
            </a:p>
          </p:txBody>
        </p:sp>
      </p:grpSp>
      <p:grpSp>
        <p:nvGrpSpPr>
          <p:cNvPr id="20" name="组合 19"/>
          <p:cNvGrpSpPr/>
          <p:nvPr/>
        </p:nvGrpSpPr>
        <p:grpSpPr>
          <a:xfrm>
            <a:off x="3211514" y="3367088"/>
            <a:ext cx="7011986" cy="1401762"/>
            <a:chOff x="3211514" y="3367088"/>
            <a:chExt cx="7011986" cy="1401762"/>
          </a:xfrm>
        </p:grpSpPr>
        <p:sp>
          <p:nvSpPr>
            <p:cNvPr id="8" name="MH_Text_2"/>
            <p:cNvSpPr>
              <a:spLocks noChangeArrowheads="1"/>
            </p:cNvSpPr>
            <p:nvPr>
              <p:custDataLst>
                <p:tags r:id="rId6"/>
              </p:custDataLst>
            </p:nvPr>
          </p:nvSpPr>
          <p:spPr bwMode="auto">
            <a:xfrm>
              <a:off x="4851401" y="3511551"/>
              <a:ext cx="5372099"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600" dirty="0">
                <a:latin typeface="幼圆" panose="02010509060101010101" pitchFamily="49" charset="-122"/>
                <a:ea typeface="幼圆" panose="02010509060101010101" pitchFamily="49" charset="-122"/>
              </a:endParaRPr>
            </a:p>
          </p:txBody>
        </p:sp>
        <p:sp>
          <p:nvSpPr>
            <p:cNvPr id="9" name="MH_Other_3"/>
            <p:cNvSpPr>
              <a:spLocks noChangeAspect="1" noChangeArrowheads="1" noTextEdit="1"/>
            </p:cNvSpPr>
            <p:nvPr>
              <p:custDataLst>
                <p:tags r:id="rId7"/>
              </p:custDataLst>
            </p:nvPr>
          </p:nvSpPr>
          <p:spPr bwMode="auto">
            <a:xfrm>
              <a:off x="3262314" y="3378201"/>
              <a:ext cx="1531937"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 name="MH_Other_4"/>
            <p:cNvSpPr/>
            <p:nvPr>
              <p:custDataLst>
                <p:tags r:id="rId8"/>
              </p:custDataLst>
            </p:nvPr>
          </p:nvSpPr>
          <p:spPr bwMode="auto">
            <a:xfrm>
              <a:off x="3221039" y="3367088"/>
              <a:ext cx="1571625" cy="1401762"/>
            </a:xfrm>
            <a:custGeom>
              <a:avLst/>
              <a:gdLst>
                <a:gd name="T0" fmla="*/ 2147483646 w 711"/>
                <a:gd name="T1" fmla="*/ 2147483646 h 633"/>
                <a:gd name="T2" fmla="*/ 2147483646 w 711"/>
                <a:gd name="T3" fmla="*/ 2147483646 h 633"/>
                <a:gd name="T4" fmla="*/ 2147483646 w 711"/>
                <a:gd name="T5" fmla="*/ 2147483646 h 633"/>
                <a:gd name="T6" fmla="*/ 2147483646 w 711"/>
                <a:gd name="T7" fmla="*/ 2147483646 h 633"/>
                <a:gd name="T8" fmla="*/ 2147483646 w 711"/>
                <a:gd name="T9" fmla="*/ 2147483646 h 633"/>
                <a:gd name="T10" fmla="*/ 2147483646 w 711"/>
                <a:gd name="T11" fmla="*/ 2147483646 h 633"/>
                <a:gd name="T12" fmla="*/ 2147483646 w 711"/>
                <a:gd name="T13" fmla="*/ 2147483646 h 633"/>
                <a:gd name="T14" fmla="*/ 2147483646 w 711"/>
                <a:gd name="T15" fmla="*/ 2147483646 h 633"/>
                <a:gd name="T16" fmla="*/ 2147483646 w 711"/>
                <a:gd name="T17" fmla="*/ 2147483646 h 633"/>
                <a:gd name="T18" fmla="*/ 2147483646 w 711"/>
                <a:gd name="T19" fmla="*/ 2147483646 h 633"/>
                <a:gd name="T20" fmla="*/ 2147483646 w 711"/>
                <a:gd name="T21" fmla="*/ 2147483646 h 633"/>
                <a:gd name="T22" fmla="*/ 2147483646 w 711"/>
                <a:gd name="T23" fmla="*/ 2147483646 h 633"/>
                <a:gd name="T24" fmla="*/ 2147483646 w 711"/>
                <a:gd name="T25" fmla="*/ 2147483646 h 633"/>
                <a:gd name="T26" fmla="*/ 2147483646 w 711"/>
                <a:gd name="T27" fmla="*/ 2147483646 h 633"/>
                <a:gd name="T28" fmla="*/ 2147483646 w 711"/>
                <a:gd name="T29" fmla="*/ 2147483646 h 633"/>
                <a:gd name="T30" fmla="*/ 2147483646 w 711"/>
                <a:gd name="T31" fmla="*/ 2147483646 h 633"/>
                <a:gd name="T32" fmla="*/ 2147483646 w 711"/>
                <a:gd name="T33" fmla="*/ 2147483646 h 633"/>
                <a:gd name="T34" fmla="*/ 2147483646 w 711"/>
                <a:gd name="T35" fmla="*/ 2147483646 h 633"/>
                <a:gd name="T36" fmla="*/ 2147483646 w 711"/>
                <a:gd name="T37" fmla="*/ 2147483646 h 633"/>
                <a:gd name="T38" fmla="*/ 2147483646 w 711"/>
                <a:gd name="T39" fmla="*/ 2147483646 h 633"/>
                <a:gd name="T40" fmla="*/ 2147483646 w 711"/>
                <a:gd name="T41" fmla="*/ 2147483646 h 633"/>
                <a:gd name="T42" fmla="*/ 2147483646 w 711"/>
                <a:gd name="T43" fmla="*/ 2147483646 h 633"/>
                <a:gd name="T44" fmla="*/ 2147483646 w 711"/>
                <a:gd name="T45" fmla="*/ 2147483646 h 633"/>
                <a:gd name="T46" fmla="*/ 2147483646 w 711"/>
                <a:gd name="T47" fmla="*/ 2147483646 h 633"/>
                <a:gd name="T48" fmla="*/ 2147483646 w 711"/>
                <a:gd name="T49" fmla="*/ 2147483646 h 633"/>
                <a:gd name="T50" fmla="*/ 2147483646 w 711"/>
                <a:gd name="T51" fmla="*/ 2147483646 h 633"/>
                <a:gd name="T52" fmla="*/ 2147483646 w 711"/>
                <a:gd name="T53" fmla="*/ 2147483646 h 633"/>
                <a:gd name="T54" fmla="*/ 2147483646 w 711"/>
                <a:gd name="T55" fmla="*/ 2147483646 h 6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11" h="633">
                  <a:moveTo>
                    <a:pt x="637" y="463"/>
                  </a:moveTo>
                  <a:cubicBezTo>
                    <a:pt x="637" y="544"/>
                    <a:pt x="570" y="611"/>
                    <a:pt x="489" y="611"/>
                  </a:cubicBezTo>
                  <a:cubicBezTo>
                    <a:pt x="489" y="611"/>
                    <a:pt x="304" y="611"/>
                    <a:pt x="243" y="611"/>
                  </a:cubicBezTo>
                  <a:cubicBezTo>
                    <a:pt x="230" y="611"/>
                    <a:pt x="223" y="611"/>
                    <a:pt x="223" y="611"/>
                  </a:cubicBezTo>
                  <a:cubicBezTo>
                    <a:pt x="219" y="613"/>
                    <a:pt x="213" y="610"/>
                    <a:pt x="213" y="606"/>
                  </a:cubicBezTo>
                  <a:cubicBezTo>
                    <a:pt x="217" y="568"/>
                    <a:pt x="233" y="532"/>
                    <a:pt x="215" y="496"/>
                  </a:cubicBezTo>
                  <a:cubicBezTo>
                    <a:pt x="190" y="445"/>
                    <a:pt x="123" y="423"/>
                    <a:pt x="76" y="461"/>
                  </a:cubicBezTo>
                  <a:cubicBezTo>
                    <a:pt x="52" y="481"/>
                    <a:pt x="41" y="514"/>
                    <a:pt x="52" y="543"/>
                  </a:cubicBezTo>
                  <a:cubicBezTo>
                    <a:pt x="59" y="561"/>
                    <a:pt x="74" y="577"/>
                    <a:pt x="92" y="583"/>
                  </a:cubicBezTo>
                  <a:cubicBezTo>
                    <a:pt x="117" y="590"/>
                    <a:pt x="143" y="581"/>
                    <a:pt x="155" y="559"/>
                  </a:cubicBezTo>
                  <a:cubicBezTo>
                    <a:pt x="161" y="543"/>
                    <a:pt x="159" y="519"/>
                    <a:pt x="139" y="514"/>
                  </a:cubicBezTo>
                  <a:cubicBezTo>
                    <a:pt x="148" y="530"/>
                    <a:pt x="148" y="550"/>
                    <a:pt x="130" y="561"/>
                  </a:cubicBezTo>
                  <a:cubicBezTo>
                    <a:pt x="108" y="575"/>
                    <a:pt x="76" y="559"/>
                    <a:pt x="72" y="534"/>
                  </a:cubicBezTo>
                  <a:cubicBezTo>
                    <a:pt x="67" y="505"/>
                    <a:pt x="85" y="476"/>
                    <a:pt x="114" y="469"/>
                  </a:cubicBezTo>
                  <a:cubicBezTo>
                    <a:pt x="139" y="465"/>
                    <a:pt x="164" y="474"/>
                    <a:pt x="179" y="494"/>
                  </a:cubicBezTo>
                  <a:cubicBezTo>
                    <a:pt x="204" y="525"/>
                    <a:pt x="199" y="566"/>
                    <a:pt x="173" y="592"/>
                  </a:cubicBezTo>
                  <a:cubicBezTo>
                    <a:pt x="135" y="633"/>
                    <a:pt x="70" y="626"/>
                    <a:pt x="38" y="581"/>
                  </a:cubicBezTo>
                  <a:cubicBezTo>
                    <a:pt x="0" y="528"/>
                    <a:pt x="23" y="458"/>
                    <a:pt x="73" y="427"/>
                  </a:cubicBezTo>
                  <a:cubicBezTo>
                    <a:pt x="75" y="418"/>
                    <a:pt x="75" y="410"/>
                    <a:pt x="75" y="401"/>
                  </a:cubicBezTo>
                  <a:cubicBezTo>
                    <a:pt x="75" y="311"/>
                    <a:pt x="75" y="153"/>
                    <a:pt x="75" y="153"/>
                  </a:cubicBezTo>
                  <a:cubicBezTo>
                    <a:pt x="75" y="71"/>
                    <a:pt x="141" y="4"/>
                    <a:pt x="223" y="4"/>
                  </a:cubicBezTo>
                  <a:cubicBezTo>
                    <a:pt x="223" y="4"/>
                    <a:pt x="433" y="4"/>
                    <a:pt x="523" y="4"/>
                  </a:cubicBezTo>
                  <a:cubicBezTo>
                    <a:pt x="531" y="4"/>
                    <a:pt x="538" y="4"/>
                    <a:pt x="543" y="5"/>
                  </a:cubicBezTo>
                  <a:cubicBezTo>
                    <a:pt x="537" y="18"/>
                    <a:pt x="517" y="27"/>
                    <a:pt x="521" y="45"/>
                  </a:cubicBezTo>
                  <a:cubicBezTo>
                    <a:pt x="559" y="2"/>
                    <a:pt x="629" y="0"/>
                    <a:pt x="671" y="38"/>
                  </a:cubicBezTo>
                  <a:cubicBezTo>
                    <a:pt x="696" y="60"/>
                    <a:pt x="707" y="94"/>
                    <a:pt x="709" y="128"/>
                  </a:cubicBezTo>
                  <a:cubicBezTo>
                    <a:pt x="710" y="136"/>
                    <a:pt x="711" y="144"/>
                    <a:pt x="711" y="153"/>
                  </a:cubicBezTo>
                  <a:lnTo>
                    <a:pt x="637" y="463"/>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MH_Other_5"/>
            <p:cNvSpPr/>
            <p:nvPr>
              <p:custDataLst>
                <p:tags r:id="rId9"/>
              </p:custDataLst>
            </p:nvPr>
          </p:nvSpPr>
          <p:spPr bwMode="auto">
            <a:xfrm>
              <a:off x="3211514" y="3416300"/>
              <a:ext cx="1571625" cy="1341438"/>
            </a:xfrm>
            <a:custGeom>
              <a:avLst/>
              <a:gdLst>
                <a:gd name="T0" fmla="*/ 2147483646 w 711"/>
                <a:gd name="T1" fmla="*/ 2147483646 h 606"/>
                <a:gd name="T2" fmla="*/ 2147483646 w 711"/>
                <a:gd name="T3" fmla="*/ 2147483646 h 606"/>
                <a:gd name="T4" fmla="*/ 2147483646 w 711"/>
                <a:gd name="T5" fmla="*/ 2147483646 h 606"/>
                <a:gd name="T6" fmla="*/ 2147483646 w 711"/>
                <a:gd name="T7" fmla="*/ 2147483646 h 606"/>
                <a:gd name="T8" fmla="*/ 2147483646 w 711"/>
                <a:gd name="T9" fmla="*/ 2147483646 h 606"/>
                <a:gd name="T10" fmla="*/ 2147483646 w 711"/>
                <a:gd name="T11" fmla="*/ 2147483646 h 606"/>
                <a:gd name="T12" fmla="*/ 2147483646 w 711"/>
                <a:gd name="T13" fmla="*/ 2147483646 h 606"/>
                <a:gd name="T14" fmla="*/ 2147483646 w 711"/>
                <a:gd name="T15" fmla="*/ 2147483646 h 606"/>
                <a:gd name="T16" fmla="*/ 2147483646 w 711"/>
                <a:gd name="T17" fmla="*/ 2147483646 h 606"/>
                <a:gd name="T18" fmla="*/ 2147483646 w 711"/>
                <a:gd name="T19" fmla="*/ 2147483646 h 606"/>
                <a:gd name="T20" fmla="*/ 2147483646 w 711"/>
                <a:gd name="T21" fmla="*/ 2147483646 h 606"/>
                <a:gd name="T22" fmla="*/ 2147483646 w 711"/>
                <a:gd name="T23" fmla="*/ 2147483646 h 606"/>
                <a:gd name="T24" fmla="*/ 2147483646 w 711"/>
                <a:gd name="T25" fmla="*/ 2147483646 h 606"/>
                <a:gd name="T26" fmla="*/ 2147483646 w 711"/>
                <a:gd name="T27" fmla="*/ 2147483646 h 606"/>
                <a:gd name="T28" fmla="*/ 2147483646 w 711"/>
                <a:gd name="T29" fmla="*/ 2147483646 h 606"/>
                <a:gd name="T30" fmla="*/ 2147483646 w 711"/>
                <a:gd name="T31" fmla="*/ 2147483646 h 606"/>
                <a:gd name="T32" fmla="*/ 2147483646 w 711"/>
                <a:gd name="T33" fmla="*/ 2147483646 h 606"/>
                <a:gd name="T34" fmla="*/ 2147483646 w 711"/>
                <a:gd name="T35" fmla="*/ 2147483646 h 606"/>
                <a:gd name="T36" fmla="*/ 2147483646 w 711"/>
                <a:gd name="T37" fmla="*/ 2147483646 h 606"/>
                <a:gd name="T38" fmla="*/ 2147483646 w 711"/>
                <a:gd name="T39" fmla="*/ 2147483646 h 606"/>
                <a:gd name="T40" fmla="*/ 2147483646 w 711"/>
                <a:gd name="T41" fmla="*/ 2147483646 h 606"/>
                <a:gd name="T42" fmla="*/ 2147483646 w 711"/>
                <a:gd name="T43" fmla="*/ 2147483646 h 606"/>
                <a:gd name="T44" fmla="*/ 2147483646 w 711"/>
                <a:gd name="T45" fmla="*/ 2147483646 h 606"/>
                <a:gd name="T46" fmla="*/ 2147483646 w 711"/>
                <a:gd name="T47" fmla="*/ 2147483646 h 606"/>
                <a:gd name="T48" fmla="*/ 2147483646 w 711"/>
                <a:gd name="T49" fmla="*/ 2147483646 h 606"/>
                <a:gd name="T50" fmla="*/ 2147483646 w 711"/>
                <a:gd name="T51" fmla="*/ 2147483646 h 606"/>
                <a:gd name="T52" fmla="*/ 2147483646 w 711"/>
                <a:gd name="T53" fmla="*/ 2147483646 h 606"/>
                <a:gd name="T54" fmla="*/ 2147483646 w 711"/>
                <a:gd name="T55" fmla="*/ 2147483646 h 606"/>
                <a:gd name="T56" fmla="*/ 2147483646 w 711"/>
                <a:gd name="T57" fmla="*/ 2147483646 h 606"/>
                <a:gd name="T58" fmla="*/ 2147483646 w 711"/>
                <a:gd name="T59" fmla="*/ 2147483646 h 606"/>
                <a:gd name="T60" fmla="*/ 2147483646 w 711"/>
                <a:gd name="T61" fmla="*/ 2147483646 h 606"/>
                <a:gd name="T62" fmla="*/ 2147483646 w 711"/>
                <a:gd name="T63" fmla="*/ 2147483646 h 606"/>
                <a:gd name="T64" fmla="*/ 2147483646 w 711"/>
                <a:gd name="T65" fmla="*/ 2147483646 h 606"/>
                <a:gd name="T66" fmla="*/ 2147483646 w 711"/>
                <a:gd name="T67" fmla="*/ 2147483646 h 606"/>
                <a:gd name="T68" fmla="*/ 2147483646 w 711"/>
                <a:gd name="T69" fmla="*/ 2147483646 h 606"/>
                <a:gd name="T70" fmla="*/ 2147483646 w 711"/>
                <a:gd name="T71" fmla="*/ 2147483646 h 606"/>
                <a:gd name="T72" fmla="*/ 2147483646 w 711"/>
                <a:gd name="T73" fmla="*/ 2147483646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1" h="606">
                  <a:moveTo>
                    <a:pt x="132" y="157"/>
                  </a:moveTo>
                  <a:cubicBezTo>
                    <a:pt x="135" y="85"/>
                    <a:pt x="195" y="29"/>
                    <a:pt x="267" y="31"/>
                  </a:cubicBezTo>
                  <a:cubicBezTo>
                    <a:pt x="267" y="31"/>
                    <a:pt x="416" y="36"/>
                    <a:pt x="475" y="38"/>
                  </a:cubicBezTo>
                  <a:cubicBezTo>
                    <a:pt x="483" y="38"/>
                    <a:pt x="487" y="43"/>
                    <a:pt x="489" y="48"/>
                  </a:cubicBezTo>
                  <a:cubicBezTo>
                    <a:pt x="483" y="94"/>
                    <a:pt x="505" y="143"/>
                    <a:pt x="550" y="164"/>
                  </a:cubicBezTo>
                  <a:cubicBezTo>
                    <a:pt x="577" y="175"/>
                    <a:pt x="606" y="173"/>
                    <a:pt x="633" y="155"/>
                  </a:cubicBezTo>
                  <a:cubicBezTo>
                    <a:pt x="648" y="143"/>
                    <a:pt x="657" y="128"/>
                    <a:pt x="659" y="110"/>
                  </a:cubicBezTo>
                  <a:cubicBezTo>
                    <a:pt x="664" y="83"/>
                    <a:pt x="653" y="56"/>
                    <a:pt x="626" y="50"/>
                  </a:cubicBezTo>
                  <a:cubicBezTo>
                    <a:pt x="615" y="47"/>
                    <a:pt x="599" y="47"/>
                    <a:pt x="590" y="56"/>
                  </a:cubicBezTo>
                  <a:cubicBezTo>
                    <a:pt x="581" y="65"/>
                    <a:pt x="577" y="88"/>
                    <a:pt x="592" y="92"/>
                  </a:cubicBezTo>
                  <a:cubicBezTo>
                    <a:pt x="601" y="94"/>
                    <a:pt x="612" y="85"/>
                    <a:pt x="617" y="96"/>
                  </a:cubicBezTo>
                  <a:cubicBezTo>
                    <a:pt x="619" y="114"/>
                    <a:pt x="599" y="126"/>
                    <a:pt x="583" y="123"/>
                  </a:cubicBezTo>
                  <a:cubicBezTo>
                    <a:pt x="570" y="121"/>
                    <a:pt x="559" y="117"/>
                    <a:pt x="552" y="105"/>
                  </a:cubicBezTo>
                  <a:cubicBezTo>
                    <a:pt x="536" y="81"/>
                    <a:pt x="541" y="52"/>
                    <a:pt x="561" y="32"/>
                  </a:cubicBezTo>
                  <a:cubicBezTo>
                    <a:pt x="595" y="0"/>
                    <a:pt x="646" y="7"/>
                    <a:pt x="675" y="43"/>
                  </a:cubicBezTo>
                  <a:cubicBezTo>
                    <a:pt x="711" y="90"/>
                    <a:pt x="691" y="157"/>
                    <a:pt x="643" y="185"/>
                  </a:cubicBezTo>
                  <a:cubicBezTo>
                    <a:pt x="630" y="194"/>
                    <a:pt x="628" y="198"/>
                    <a:pt x="624" y="203"/>
                  </a:cubicBezTo>
                  <a:cubicBezTo>
                    <a:pt x="622" y="274"/>
                    <a:pt x="616" y="445"/>
                    <a:pt x="616" y="445"/>
                  </a:cubicBezTo>
                  <a:cubicBezTo>
                    <a:pt x="614" y="517"/>
                    <a:pt x="554" y="573"/>
                    <a:pt x="482" y="570"/>
                  </a:cubicBezTo>
                  <a:cubicBezTo>
                    <a:pt x="482" y="570"/>
                    <a:pt x="333" y="566"/>
                    <a:pt x="246" y="563"/>
                  </a:cubicBezTo>
                  <a:cubicBezTo>
                    <a:pt x="241" y="562"/>
                    <a:pt x="236" y="562"/>
                    <a:pt x="232" y="561"/>
                  </a:cubicBezTo>
                  <a:cubicBezTo>
                    <a:pt x="228" y="523"/>
                    <a:pt x="237" y="481"/>
                    <a:pt x="206" y="450"/>
                  </a:cubicBezTo>
                  <a:cubicBezTo>
                    <a:pt x="177" y="421"/>
                    <a:pt x="134" y="407"/>
                    <a:pt x="96" y="425"/>
                  </a:cubicBezTo>
                  <a:cubicBezTo>
                    <a:pt x="54" y="445"/>
                    <a:pt x="33" y="494"/>
                    <a:pt x="60" y="537"/>
                  </a:cubicBezTo>
                  <a:cubicBezTo>
                    <a:pt x="76" y="561"/>
                    <a:pt x="109" y="575"/>
                    <a:pt x="139" y="561"/>
                  </a:cubicBezTo>
                  <a:cubicBezTo>
                    <a:pt x="154" y="553"/>
                    <a:pt x="163" y="537"/>
                    <a:pt x="165" y="519"/>
                  </a:cubicBezTo>
                  <a:cubicBezTo>
                    <a:pt x="165" y="506"/>
                    <a:pt x="156" y="490"/>
                    <a:pt x="141" y="485"/>
                  </a:cubicBezTo>
                  <a:cubicBezTo>
                    <a:pt x="152" y="510"/>
                    <a:pt x="154" y="544"/>
                    <a:pt x="121" y="546"/>
                  </a:cubicBezTo>
                  <a:cubicBezTo>
                    <a:pt x="98" y="548"/>
                    <a:pt x="78" y="532"/>
                    <a:pt x="74" y="512"/>
                  </a:cubicBezTo>
                  <a:cubicBezTo>
                    <a:pt x="69" y="492"/>
                    <a:pt x="76" y="474"/>
                    <a:pt x="89" y="461"/>
                  </a:cubicBezTo>
                  <a:cubicBezTo>
                    <a:pt x="109" y="441"/>
                    <a:pt x="141" y="439"/>
                    <a:pt x="165" y="452"/>
                  </a:cubicBezTo>
                  <a:cubicBezTo>
                    <a:pt x="185" y="463"/>
                    <a:pt x="197" y="483"/>
                    <a:pt x="201" y="506"/>
                  </a:cubicBezTo>
                  <a:cubicBezTo>
                    <a:pt x="206" y="530"/>
                    <a:pt x="197" y="555"/>
                    <a:pt x="179" y="573"/>
                  </a:cubicBezTo>
                  <a:cubicBezTo>
                    <a:pt x="150" y="602"/>
                    <a:pt x="107" y="606"/>
                    <a:pt x="71" y="588"/>
                  </a:cubicBezTo>
                  <a:cubicBezTo>
                    <a:pt x="0" y="550"/>
                    <a:pt x="13" y="456"/>
                    <a:pt x="64" y="407"/>
                  </a:cubicBezTo>
                  <a:cubicBezTo>
                    <a:pt x="66" y="400"/>
                    <a:pt x="68" y="393"/>
                    <a:pt x="70" y="384"/>
                  </a:cubicBezTo>
                  <a:cubicBezTo>
                    <a:pt x="91" y="309"/>
                    <a:pt x="132" y="157"/>
                    <a:pt x="132" y="157"/>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MH_SubTitle_2"/>
            <p:cNvSpPr/>
            <p:nvPr>
              <p:custDataLst>
                <p:tags r:id="rId10"/>
              </p:custDataLst>
            </p:nvPr>
          </p:nvSpPr>
          <p:spPr bwMode="auto">
            <a:xfrm>
              <a:off x="3533775" y="3589339"/>
              <a:ext cx="985838" cy="1017587"/>
            </a:xfrm>
            <a:custGeom>
              <a:avLst/>
              <a:gdLst>
                <a:gd name="T0" fmla="*/ 2147483646 w 446"/>
                <a:gd name="T1" fmla="*/ 2147483646 h 460"/>
                <a:gd name="T2" fmla="*/ 2147483646 w 446"/>
                <a:gd name="T3" fmla="*/ 0 h 460"/>
                <a:gd name="T4" fmla="*/ 2147483646 w 446"/>
                <a:gd name="T5" fmla="*/ 0 h 460"/>
                <a:gd name="T6" fmla="*/ 2147483646 w 446"/>
                <a:gd name="T7" fmla="*/ 2147483646 h 460"/>
                <a:gd name="T8" fmla="*/ 2147483646 w 446"/>
                <a:gd name="T9" fmla="*/ 2147483646 h 460"/>
                <a:gd name="T10" fmla="*/ 2147483646 w 446"/>
                <a:gd name="T11" fmla="*/ 2147483646 h 460"/>
                <a:gd name="T12" fmla="*/ 2147483646 w 446"/>
                <a:gd name="T13" fmla="*/ 2147483646 h 460"/>
                <a:gd name="T14" fmla="*/ 0 w 446"/>
                <a:gd name="T15" fmla="*/ 2147483646 h 460"/>
                <a:gd name="T16" fmla="*/ 2147483646 w 446"/>
                <a:gd name="T17" fmla="*/ 2147483646 h 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6"/>
                <a:gd name="T28" fmla="*/ 0 h 460"/>
                <a:gd name="T29" fmla="*/ 446 w 446"/>
                <a:gd name="T30" fmla="*/ 460 h 4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6" h="460">
                  <a:moveTo>
                    <a:pt x="31" y="86"/>
                  </a:moveTo>
                  <a:cubicBezTo>
                    <a:pt x="31" y="86"/>
                    <a:pt x="53" y="5"/>
                    <a:pt x="142" y="0"/>
                  </a:cubicBezTo>
                  <a:cubicBezTo>
                    <a:pt x="305" y="0"/>
                    <a:pt x="305" y="0"/>
                    <a:pt x="305" y="0"/>
                  </a:cubicBezTo>
                  <a:cubicBezTo>
                    <a:pt x="305" y="0"/>
                    <a:pt x="342" y="158"/>
                    <a:pt x="446" y="146"/>
                  </a:cubicBezTo>
                  <a:cubicBezTo>
                    <a:pt x="430" y="343"/>
                    <a:pt x="430" y="343"/>
                    <a:pt x="430" y="343"/>
                  </a:cubicBezTo>
                  <a:cubicBezTo>
                    <a:pt x="430" y="343"/>
                    <a:pt x="386" y="460"/>
                    <a:pt x="317" y="453"/>
                  </a:cubicBezTo>
                  <a:cubicBezTo>
                    <a:pt x="247" y="446"/>
                    <a:pt x="130" y="443"/>
                    <a:pt x="130" y="443"/>
                  </a:cubicBezTo>
                  <a:cubicBezTo>
                    <a:pt x="130" y="443"/>
                    <a:pt x="91" y="307"/>
                    <a:pt x="0" y="297"/>
                  </a:cubicBezTo>
                  <a:lnTo>
                    <a:pt x="31" y="8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rgbClr val="1C1C1C"/>
                  </a:solidFill>
                  <a:latin typeface="华文新魏" panose="02010800040101010101" pitchFamily="2" charset="-122"/>
                  <a:ea typeface="华文新魏" panose="02010800040101010101" pitchFamily="2" charset="-122"/>
                </a:rPr>
                <a:t>Lorem</a:t>
              </a:r>
              <a:endParaRPr lang="zh-CN" altLang="en-US">
                <a:solidFill>
                  <a:srgbClr val="1C1C1C"/>
                </a:solidFill>
                <a:latin typeface="华文新魏" panose="02010800040101010101" pitchFamily="2" charset="-122"/>
                <a:ea typeface="华文新魏" panose="02010800040101010101" pitchFamily="2" charset="-122"/>
              </a:endParaRPr>
            </a:p>
          </p:txBody>
        </p:sp>
      </p:grpSp>
      <p:grpSp>
        <p:nvGrpSpPr>
          <p:cNvPr id="21" name="组合 20"/>
          <p:cNvGrpSpPr/>
          <p:nvPr/>
        </p:nvGrpSpPr>
        <p:grpSpPr>
          <a:xfrm>
            <a:off x="4938714" y="4773613"/>
            <a:ext cx="6351586" cy="1401762"/>
            <a:chOff x="4938714" y="4773613"/>
            <a:chExt cx="6351586" cy="1401762"/>
          </a:xfrm>
        </p:grpSpPr>
        <p:sp>
          <p:nvSpPr>
            <p:cNvPr id="13" name="MH_Text_3"/>
            <p:cNvSpPr>
              <a:spLocks noChangeArrowheads="1"/>
            </p:cNvSpPr>
            <p:nvPr>
              <p:custDataLst>
                <p:tags r:id="rId11"/>
              </p:custDataLst>
            </p:nvPr>
          </p:nvSpPr>
          <p:spPr bwMode="auto">
            <a:xfrm>
              <a:off x="6580188" y="4918076"/>
              <a:ext cx="4710112"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endParaRPr lang="zh-CN" altLang="en-US" sz="1600" dirty="0">
                <a:latin typeface="幼圆" panose="02010509060101010101" pitchFamily="49" charset="-122"/>
                <a:ea typeface="幼圆" panose="02010509060101010101" pitchFamily="49" charset="-122"/>
              </a:endParaRPr>
            </a:p>
          </p:txBody>
        </p:sp>
        <p:sp>
          <p:nvSpPr>
            <p:cNvPr id="14" name="MH_Other_6"/>
            <p:cNvSpPr>
              <a:spLocks noChangeAspect="1" noChangeArrowheads="1" noTextEdit="1"/>
            </p:cNvSpPr>
            <p:nvPr>
              <p:custDataLst>
                <p:tags r:id="rId12"/>
              </p:custDataLst>
            </p:nvPr>
          </p:nvSpPr>
          <p:spPr bwMode="auto">
            <a:xfrm>
              <a:off x="4989514" y="4784726"/>
              <a:ext cx="1531937"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 name="MH_Other_7"/>
            <p:cNvSpPr/>
            <p:nvPr>
              <p:custDataLst>
                <p:tags r:id="rId13"/>
              </p:custDataLst>
            </p:nvPr>
          </p:nvSpPr>
          <p:spPr bwMode="auto">
            <a:xfrm>
              <a:off x="4948239" y="4773613"/>
              <a:ext cx="1571625" cy="1401762"/>
            </a:xfrm>
            <a:custGeom>
              <a:avLst/>
              <a:gdLst>
                <a:gd name="T0" fmla="*/ 2147483646 w 711"/>
                <a:gd name="T1" fmla="*/ 2147483646 h 633"/>
                <a:gd name="T2" fmla="*/ 2147483646 w 711"/>
                <a:gd name="T3" fmla="*/ 2147483646 h 633"/>
                <a:gd name="T4" fmla="*/ 2147483646 w 711"/>
                <a:gd name="T5" fmla="*/ 2147483646 h 633"/>
                <a:gd name="T6" fmla="*/ 2147483646 w 711"/>
                <a:gd name="T7" fmla="*/ 2147483646 h 633"/>
                <a:gd name="T8" fmla="*/ 2147483646 w 711"/>
                <a:gd name="T9" fmla="*/ 2147483646 h 633"/>
                <a:gd name="T10" fmla="*/ 2147483646 w 711"/>
                <a:gd name="T11" fmla="*/ 2147483646 h 633"/>
                <a:gd name="T12" fmla="*/ 2147483646 w 711"/>
                <a:gd name="T13" fmla="*/ 2147483646 h 633"/>
                <a:gd name="T14" fmla="*/ 2147483646 w 711"/>
                <a:gd name="T15" fmla="*/ 2147483646 h 633"/>
                <a:gd name="T16" fmla="*/ 2147483646 w 711"/>
                <a:gd name="T17" fmla="*/ 2147483646 h 633"/>
                <a:gd name="T18" fmla="*/ 2147483646 w 711"/>
                <a:gd name="T19" fmla="*/ 2147483646 h 633"/>
                <a:gd name="T20" fmla="*/ 2147483646 w 711"/>
                <a:gd name="T21" fmla="*/ 2147483646 h 633"/>
                <a:gd name="T22" fmla="*/ 2147483646 w 711"/>
                <a:gd name="T23" fmla="*/ 2147483646 h 633"/>
                <a:gd name="T24" fmla="*/ 2147483646 w 711"/>
                <a:gd name="T25" fmla="*/ 2147483646 h 633"/>
                <a:gd name="T26" fmla="*/ 2147483646 w 711"/>
                <a:gd name="T27" fmla="*/ 2147483646 h 633"/>
                <a:gd name="T28" fmla="*/ 2147483646 w 711"/>
                <a:gd name="T29" fmla="*/ 2147483646 h 633"/>
                <a:gd name="T30" fmla="*/ 2147483646 w 711"/>
                <a:gd name="T31" fmla="*/ 2147483646 h 633"/>
                <a:gd name="T32" fmla="*/ 2147483646 w 711"/>
                <a:gd name="T33" fmla="*/ 2147483646 h 633"/>
                <a:gd name="T34" fmla="*/ 2147483646 w 711"/>
                <a:gd name="T35" fmla="*/ 2147483646 h 633"/>
                <a:gd name="T36" fmla="*/ 2147483646 w 711"/>
                <a:gd name="T37" fmla="*/ 2147483646 h 633"/>
                <a:gd name="T38" fmla="*/ 2147483646 w 711"/>
                <a:gd name="T39" fmla="*/ 2147483646 h 633"/>
                <a:gd name="T40" fmla="*/ 2147483646 w 711"/>
                <a:gd name="T41" fmla="*/ 2147483646 h 633"/>
                <a:gd name="T42" fmla="*/ 2147483646 w 711"/>
                <a:gd name="T43" fmla="*/ 2147483646 h 633"/>
                <a:gd name="T44" fmla="*/ 2147483646 w 711"/>
                <a:gd name="T45" fmla="*/ 2147483646 h 633"/>
                <a:gd name="T46" fmla="*/ 2147483646 w 711"/>
                <a:gd name="T47" fmla="*/ 2147483646 h 633"/>
                <a:gd name="T48" fmla="*/ 2147483646 w 711"/>
                <a:gd name="T49" fmla="*/ 2147483646 h 633"/>
                <a:gd name="T50" fmla="*/ 2147483646 w 711"/>
                <a:gd name="T51" fmla="*/ 2147483646 h 633"/>
                <a:gd name="T52" fmla="*/ 2147483646 w 711"/>
                <a:gd name="T53" fmla="*/ 2147483646 h 633"/>
                <a:gd name="T54" fmla="*/ 2147483646 w 711"/>
                <a:gd name="T55" fmla="*/ 2147483646 h 6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11" h="633">
                  <a:moveTo>
                    <a:pt x="637" y="463"/>
                  </a:moveTo>
                  <a:cubicBezTo>
                    <a:pt x="637" y="544"/>
                    <a:pt x="570" y="611"/>
                    <a:pt x="489" y="611"/>
                  </a:cubicBezTo>
                  <a:cubicBezTo>
                    <a:pt x="489" y="611"/>
                    <a:pt x="304" y="611"/>
                    <a:pt x="243" y="611"/>
                  </a:cubicBezTo>
                  <a:cubicBezTo>
                    <a:pt x="230" y="611"/>
                    <a:pt x="223" y="611"/>
                    <a:pt x="223" y="611"/>
                  </a:cubicBezTo>
                  <a:cubicBezTo>
                    <a:pt x="219" y="613"/>
                    <a:pt x="213" y="610"/>
                    <a:pt x="213" y="606"/>
                  </a:cubicBezTo>
                  <a:cubicBezTo>
                    <a:pt x="217" y="568"/>
                    <a:pt x="233" y="532"/>
                    <a:pt x="215" y="496"/>
                  </a:cubicBezTo>
                  <a:cubicBezTo>
                    <a:pt x="190" y="445"/>
                    <a:pt x="123" y="423"/>
                    <a:pt x="76" y="461"/>
                  </a:cubicBezTo>
                  <a:cubicBezTo>
                    <a:pt x="52" y="481"/>
                    <a:pt x="41" y="514"/>
                    <a:pt x="52" y="543"/>
                  </a:cubicBezTo>
                  <a:cubicBezTo>
                    <a:pt x="59" y="561"/>
                    <a:pt x="74" y="577"/>
                    <a:pt x="92" y="583"/>
                  </a:cubicBezTo>
                  <a:cubicBezTo>
                    <a:pt x="117" y="590"/>
                    <a:pt x="143" y="581"/>
                    <a:pt x="155" y="559"/>
                  </a:cubicBezTo>
                  <a:cubicBezTo>
                    <a:pt x="161" y="543"/>
                    <a:pt x="159" y="519"/>
                    <a:pt x="139" y="514"/>
                  </a:cubicBezTo>
                  <a:cubicBezTo>
                    <a:pt x="148" y="530"/>
                    <a:pt x="148" y="550"/>
                    <a:pt x="130" y="561"/>
                  </a:cubicBezTo>
                  <a:cubicBezTo>
                    <a:pt x="108" y="575"/>
                    <a:pt x="76" y="559"/>
                    <a:pt x="72" y="534"/>
                  </a:cubicBezTo>
                  <a:cubicBezTo>
                    <a:pt x="67" y="505"/>
                    <a:pt x="85" y="476"/>
                    <a:pt x="114" y="469"/>
                  </a:cubicBezTo>
                  <a:cubicBezTo>
                    <a:pt x="139" y="465"/>
                    <a:pt x="164" y="474"/>
                    <a:pt x="179" y="494"/>
                  </a:cubicBezTo>
                  <a:cubicBezTo>
                    <a:pt x="204" y="525"/>
                    <a:pt x="199" y="566"/>
                    <a:pt x="173" y="592"/>
                  </a:cubicBezTo>
                  <a:cubicBezTo>
                    <a:pt x="135" y="633"/>
                    <a:pt x="70" y="626"/>
                    <a:pt x="38" y="581"/>
                  </a:cubicBezTo>
                  <a:cubicBezTo>
                    <a:pt x="0" y="528"/>
                    <a:pt x="23" y="458"/>
                    <a:pt x="73" y="427"/>
                  </a:cubicBezTo>
                  <a:cubicBezTo>
                    <a:pt x="75" y="418"/>
                    <a:pt x="75" y="410"/>
                    <a:pt x="75" y="401"/>
                  </a:cubicBezTo>
                  <a:cubicBezTo>
                    <a:pt x="75" y="311"/>
                    <a:pt x="75" y="153"/>
                    <a:pt x="75" y="153"/>
                  </a:cubicBezTo>
                  <a:cubicBezTo>
                    <a:pt x="75" y="71"/>
                    <a:pt x="141" y="4"/>
                    <a:pt x="223" y="4"/>
                  </a:cubicBezTo>
                  <a:cubicBezTo>
                    <a:pt x="223" y="4"/>
                    <a:pt x="433" y="4"/>
                    <a:pt x="523" y="4"/>
                  </a:cubicBezTo>
                  <a:cubicBezTo>
                    <a:pt x="531" y="4"/>
                    <a:pt x="538" y="4"/>
                    <a:pt x="543" y="5"/>
                  </a:cubicBezTo>
                  <a:cubicBezTo>
                    <a:pt x="537" y="18"/>
                    <a:pt x="517" y="27"/>
                    <a:pt x="521" y="45"/>
                  </a:cubicBezTo>
                  <a:cubicBezTo>
                    <a:pt x="559" y="2"/>
                    <a:pt x="629" y="0"/>
                    <a:pt x="671" y="38"/>
                  </a:cubicBezTo>
                  <a:cubicBezTo>
                    <a:pt x="696" y="60"/>
                    <a:pt x="707" y="94"/>
                    <a:pt x="709" y="128"/>
                  </a:cubicBezTo>
                  <a:cubicBezTo>
                    <a:pt x="710" y="136"/>
                    <a:pt x="711" y="144"/>
                    <a:pt x="711" y="153"/>
                  </a:cubicBezTo>
                  <a:lnTo>
                    <a:pt x="637" y="463"/>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MH_Other_8"/>
            <p:cNvSpPr/>
            <p:nvPr>
              <p:custDataLst>
                <p:tags r:id="rId14"/>
              </p:custDataLst>
            </p:nvPr>
          </p:nvSpPr>
          <p:spPr bwMode="auto">
            <a:xfrm>
              <a:off x="4938714" y="4822825"/>
              <a:ext cx="1571625" cy="1341438"/>
            </a:xfrm>
            <a:custGeom>
              <a:avLst/>
              <a:gdLst>
                <a:gd name="T0" fmla="*/ 2147483646 w 711"/>
                <a:gd name="T1" fmla="*/ 2147483646 h 606"/>
                <a:gd name="T2" fmla="*/ 2147483646 w 711"/>
                <a:gd name="T3" fmla="*/ 2147483646 h 606"/>
                <a:gd name="T4" fmla="*/ 2147483646 w 711"/>
                <a:gd name="T5" fmla="*/ 2147483646 h 606"/>
                <a:gd name="T6" fmla="*/ 2147483646 w 711"/>
                <a:gd name="T7" fmla="*/ 2147483646 h 606"/>
                <a:gd name="T8" fmla="*/ 2147483646 w 711"/>
                <a:gd name="T9" fmla="*/ 2147483646 h 606"/>
                <a:gd name="T10" fmla="*/ 2147483646 w 711"/>
                <a:gd name="T11" fmla="*/ 2147483646 h 606"/>
                <a:gd name="T12" fmla="*/ 2147483646 w 711"/>
                <a:gd name="T13" fmla="*/ 2147483646 h 606"/>
                <a:gd name="T14" fmla="*/ 2147483646 w 711"/>
                <a:gd name="T15" fmla="*/ 2147483646 h 606"/>
                <a:gd name="T16" fmla="*/ 2147483646 w 711"/>
                <a:gd name="T17" fmla="*/ 2147483646 h 606"/>
                <a:gd name="T18" fmla="*/ 2147483646 w 711"/>
                <a:gd name="T19" fmla="*/ 2147483646 h 606"/>
                <a:gd name="T20" fmla="*/ 2147483646 w 711"/>
                <a:gd name="T21" fmla="*/ 2147483646 h 606"/>
                <a:gd name="T22" fmla="*/ 2147483646 w 711"/>
                <a:gd name="T23" fmla="*/ 2147483646 h 606"/>
                <a:gd name="T24" fmla="*/ 2147483646 w 711"/>
                <a:gd name="T25" fmla="*/ 2147483646 h 606"/>
                <a:gd name="T26" fmla="*/ 2147483646 w 711"/>
                <a:gd name="T27" fmla="*/ 2147483646 h 606"/>
                <a:gd name="T28" fmla="*/ 2147483646 w 711"/>
                <a:gd name="T29" fmla="*/ 2147483646 h 606"/>
                <a:gd name="T30" fmla="*/ 2147483646 w 711"/>
                <a:gd name="T31" fmla="*/ 2147483646 h 606"/>
                <a:gd name="T32" fmla="*/ 2147483646 w 711"/>
                <a:gd name="T33" fmla="*/ 2147483646 h 606"/>
                <a:gd name="T34" fmla="*/ 2147483646 w 711"/>
                <a:gd name="T35" fmla="*/ 2147483646 h 606"/>
                <a:gd name="T36" fmla="*/ 2147483646 w 711"/>
                <a:gd name="T37" fmla="*/ 2147483646 h 606"/>
                <a:gd name="T38" fmla="*/ 2147483646 w 711"/>
                <a:gd name="T39" fmla="*/ 2147483646 h 606"/>
                <a:gd name="T40" fmla="*/ 2147483646 w 711"/>
                <a:gd name="T41" fmla="*/ 2147483646 h 606"/>
                <a:gd name="T42" fmla="*/ 2147483646 w 711"/>
                <a:gd name="T43" fmla="*/ 2147483646 h 606"/>
                <a:gd name="T44" fmla="*/ 2147483646 w 711"/>
                <a:gd name="T45" fmla="*/ 2147483646 h 606"/>
                <a:gd name="T46" fmla="*/ 2147483646 w 711"/>
                <a:gd name="T47" fmla="*/ 2147483646 h 606"/>
                <a:gd name="T48" fmla="*/ 2147483646 w 711"/>
                <a:gd name="T49" fmla="*/ 2147483646 h 606"/>
                <a:gd name="T50" fmla="*/ 2147483646 w 711"/>
                <a:gd name="T51" fmla="*/ 2147483646 h 606"/>
                <a:gd name="T52" fmla="*/ 2147483646 w 711"/>
                <a:gd name="T53" fmla="*/ 2147483646 h 606"/>
                <a:gd name="T54" fmla="*/ 2147483646 w 711"/>
                <a:gd name="T55" fmla="*/ 2147483646 h 606"/>
                <a:gd name="T56" fmla="*/ 2147483646 w 711"/>
                <a:gd name="T57" fmla="*/ 2147483646 h 606"/>
                <a:gd name="T58" fmla="*/ 2147483646 w 711"/>
                <a:gd name="T59" fmla="*/ 2147483646 h 606"/>
                <a:gd name="T60" fmla="*/ 2147483646 w 711"/>
                <a:gd name="T61" fmla="*/ 2147483646 h 606"/>
                <a:gd name="T62" fmla="*/ 2147483646 w 711"/>
                <a:gd name="T63" fmla="*/ 2147483646 h 606"/>
                <a:gd name="T64" fmla="*/ 2147483646 w 711"/>
                <a:gd name="T65" fmla="*/ 2147483646 h 606"/>
                <a:gd name="T66" fmla="*/ 2147483646 w 711"/>
                <a:gd name="T67" fmla="*/ 2147483646 h 606"/>
                <a:gd name="T68" fmla="*/ 2147483646 w 711"/>
                <a:gd name="T69" fmla="*/ 2147483646 h 606"/>
                <a:gd name="T70" fmla="*/ 2147483646 w 711"/>
                <a:gd name="T71" fmla="*/ 2147483646 h 606"/>
                <a:gd name="T72" fmla="*/ 2147483646 w 711"/>
                <a:gd name="T73" fmla="*/ 2147483646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11" h="606">
                  <a:moveTo>
                    <a:pt x="132" y="157"/>
                  </a:moveTo>
                  <a:cubicBezTo>
                    <a:pt x="135" y="85"/>
                    <a:pt x="195" y="29"/>
                    <a:pt x="267" y="31"/>
                  </a:cubicBezTo>
                  <a:cubicBezTo>
                    <a:pt x="267" y="31"/>
                    <a:pt x="416" y="36"/>
                    <a:pt x="475" y="38"/>
                  </a:cubicBezTo>
                  <a:cubicBezTo>
                    <a:pt x="483" y="38"/>
                    <a:pt x="487" y="43"/>
                    <a:pt x="489" y="48"/>
                  </a:cubicBezTo>
                  <a:cubicBezTo>
                    <a:pt x="483" y="94"/>
                    <a:pt x="505" y="143"/>
                    <a:pt x="550" y="164"/>
                  </a:cubicBezTo>
                  <a:cubicBezTo>
                    <a:pt x="577" y="175"/>
                    <a:pt x="606" y="173"/>
                    <a:pt x="633" y="155"/>
                  </a:cubicBezTo>
                  <a:cubicBezTo>
                    <a:pt x="648" y="143"/>
                    <a:pt x="657" y="128"/>
                    <a:pt x="659" y="110"/>
                  </a:cubicBezTo>
                  <a:cubicBezTo>
                    <a:pt x="664" y="83"/>
                    <a:pt x="653" y="56"/>
                    <a:pt x="626" y="50"/>
                  </a:cubicBezTo>
                  <a:cubicBezTo>
                    <a:pt x="615" y="47"/>
                    <a:pt x="599" y="47"/>
                    <a:pt x="590" y="56"/>
                  </a:cubicBezTo>
                  <a:cubicBezTo>
                    <a:pt x="581" y="65"/>
                    <a:pt x="577" y="88"/>
                    <a:pt x="592" y="92"/>
                  </a:cubicBezTo>
                  <a:cubicBezTo>
                    <a:pt x="601" y="94"/>
                    <a:pt x="612" y="85"/>
                    <a:pt x="617" y="96"/>
                  </a:cubicBezTo>
                  <a:cubicBezTo>
                    <a:pt x="619" y="114"/>
                    <a:pt x="599" y="126"/>
                    <a:pt x="583" y="123"/>
                  </a:cubicBezTo>
                  <a:cubicBezTo>
                    <a:pt x="570" y="121"/>
                    <a:pt x="559" y="117"/>
                    <a:pt x="552" y="105"/>
                  </a:cubicBezTo>
                  <a:cubicBezTo>
                    <a:pt x="536" y="81"/>
                    <a:pt x="541" y="52"/>
                    <a:pt x="561" y="32"/>
                  </a:cubicBezTo>
                  <a:cubicBezTo>
                    <a:pt x="595" y="0"/>
                    <a:pt x="646" y="7"/>
                    <a:pt x="675" y="43"/>
                  </a:cubicBezTo>
                  <a:cubicBezTo>
                    <a:pt x="711" y="90"/>
                    <a:pt x="691" y="157"/>
                    <a:pt x="643" y="185"/>
                  </a:cubicBezTo>
                  <a:cubicBezTo>
                    <a:pt x="630" y="194"/>
                    <a:pt x="628" y="198"/>
                    <a:pt x="624" y="203"/>
                  </a:cubicBezTo>
                  <a:cubicBezTo>
                    <a:pt x="622" y="274"/>
                    <a:pt x="616" y="445"/>
                    <a:pt x="616" y="445"/>
                  </a:cubicBezTo>
                  <a:cubicBezTo>
                    <a:pt x="614" y="517"/>
                    <a:pt x="554" y="573"/>
                    <a:pt x="482" y="570"/>
                  </a:cubicBezTo>
                  <a:cubicBezTo>
                    <a:pt x="482" y="570"/>
                    <a:pt x="333" y="566"/>
                    <a:pt x="246" y="563"/>
                  </a:cubicBezTo>
                  <a:cubicBezTo>
                    <a:pt x="241" y="562"/>
                    <a:pt x="236" y="562"/>
                    <a:pt x="232" y="561"/>
                  </a:cubicBezTo>
                  <a:cubicBezTo>
                    <a:pt x="228" y="523"/>
                    <a:pt x="237" y="481"/>
                    <a:pt x="206" y="450"/>
                  </a:cubicBezTo>
                  <a:cubicBezTo>
                    <a:pt x="177" y="421"/>
                    <a:pt x="134" y="407"/>
                    <a:pt x="96" y="425"/>
                  </a:cubicBezTo>
                  <a:cubicBezTo>
                    <a:pt x="54" y="445"/>
                    <a:pt x="33" y="494"/>
                    <a:pt x="60" y="537"/>
                  </a:cubicBezTo>
                  <a:cubicBezTo>
                    <a:pt x="76" y="561"/>
                    <a:pt x="109" y="575"/>
                    <a:pt x="139" y="561"/>
                  </a:cubicBezTo>
                  <a:cubicBezTo>
                    <a:pt x="154" y="553"/>
                    <a:pt x="163" y="537"/>
                    <a:pt x="165" y="519"/>
                  </a:cubicBezTo>
                  <a:cubicBezTo>
                    <a:pt x="165" y="506"/>
                    <a:pt x="156" y="490"/>
                    <a:pt x="141" y="485"/>
                  </a:cubicBezTo>
                  <a:cubicBezTo>
                    <a:pt x="152" y="510"/>
                    <a:pt x="154" y="544"/>
                    <a:pt x="121" y="546"/>
                  </a:cubicBezTo>
                  <a:cubicBezTo>
                    <a:pt x="98" y="548"/>
                    <a:pt x="78" y="532"/>
                    <a:pt x="74" y="512"/>
                  </a:cubicBezTo>
                  <a:cubicBezTo>
                    <a:pt x="69" y="492"/>
                    <a:pt x="76" y="474"/>
                    <a:pt x="89" y="461"/>
                  </a:cubicBezTo>
                  <a:cubicBezTo>
                    <a:pt x="109" y="441"/>
                    <a:pt x="141" y="439"/>
                    <a:pt x="165" y="452"/>
                  </a:cubicBezTo>
                  <a:cubicBezTo>
                    <a:pt x="185" y="463"/>
                    <a:pt x="197" y="483"/>
                    <a:pt x="201" y="506"/>
                  </a:cubicBezTo>
                  <a:cubicBezTo>
                    <a:pt x="206" y="530"/>
                    <a:pt x="197" y="555"/>
                    <a:pt x="179" y="573"/>
                  </a:cubicBezTo>
                  <a:cubicBezTo>
                    <a:pt x="150" y="602"/>
                    <a:pt x="107" y="606"/>
                    <a:pt x="71" y="588"/>
                  </a:cubicBezTo>
                  <a:cubicBezTo>
                    <a:pt x="0" y="550"/>
                    <a:pt x="13" y="456"/>
                    <a:pt x="64" y="407"/>
                  </a:cubicBezTo>
                  <a:cubicBezTo>
                    <a:pt x="66" y="400"/>
                    <a:pt x="68" y="393"/>
                    <a:pt x="70" y="384"/>
                  </a:cubicBezTo>
                  <a:cubicBezTo>
                    <a:pt x="91" y="309"/>
                    <a:pt x="132" y="157"/>
                    <a:pt x="132" y="157"/>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MH_SubTitle_3"/>
            <p:cNvSpPr/>
            <p:nvPr>
              <p:custDataLst>
                <p:tags r:id="rId15"/>
              </p:custDataLst>
            </p:nvPr>
          </p:nvSpPr>
          <p:spPr bwMode="auto">
            <a:xfrm>
              <a:off x="5260975" y="4995864"/>
              <a:ext cx="985838" cy="1017587"/>
            </a:xfrm>
            <a:custGeom>
              <a:avLst/>
              <a:gdLst>
                <a:gd name="T0" fmla="*/ 2147483646 w 446"/>
                <a:gd name="T1" fmla="*/ 2147483646 h 460"/>
                <a:gd name="T2" fmla="*/ 2147483646 w 446"/>
                <a:gd name="T3" fmla="*/ 0 h 460"/>
                <a:gd name="T4" fmla="*/ 2147483646 w 446"/>
                <a:gd name="T5" fmla="*/ 0 h 460"/>
                <a:gd name="T6" fmla="*/ 2147483646 w 446"/>
                <a:gd name="T7" fmla="*/ 2147483646 h 460"/>
                <a:gd name="T8" fmla="*/ 2147483646 w 446"/>
                <a:gd name="T9" fmla="*/ 2147483646 h 460"/>
                <a:gd name="T10" fmla="*/ 2147483646 w 446"/>
                <a:gd name="T11" fmla="*/ 2147483646 h 460"/>
                <a:gd name="T12" fmla="*/ 2147483646 w 446"/>
                <a:gd name="T13" fmla="*/ 2147483646 h 460"/>
                <a:gd name="T14" fmla="*/ 0 w 446"/>
                <a:gd name="T15" fmla="*/ 2147483646 h 460"/>
                <a:gd name="T16" fmla="*/ 2147483646 w 446"/>
                <a:gd name="T17" fmla="*/ 2147483646 h 4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6"/>
                <a:gd name="T28" fmla="*/ 0 h 460"/>
                <a:gd name="T29" fmla="*/ 446 w 446"/>
                <a:gd name="T30" fmla="*/ 460 h 4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6" h="460">
                  <a:moveTo>
                    <a:pt x="31" y="86"/>
                  </a:moveTo>
                  <a:cubicBezTo>
                    <a:pt x="31" y="86"/>
                    <a:pt x="53" y="5"/>
                    <a:pt x="142" y="0"/>
                  </a:cubicBezTo>
                  <a:cubicBezTo>
                    <a:pt x="305" y="0"/>
                    <a:pt x="305" y="0"/>
                    <a:pt x="305" y="0"/>
                  </a:cubicBezTo>
                  <a:cubicBezTo>
                    <a:pt x="305" y="0"/>
                    <a:pt x="342" y="158"/>
                    <a:pt x="446" y="146"/>
                  </a:cubicBezTo>
                  <a:cubicBezTo>
                    <a:pt x="430" y="343"/>
                    <a:pt x="430" y="343"/>
                    <a:pt x="430" y="343"/>
                  </a:cubicBezTo>
                  <a:cubicBezTo>
                    <a:pt x="430" y="343"/>
                    <a:pt x="386" y="460"/>
                    <a:pt x="317" y="453"/>
                  </a:cubicBezTo>
                  <a:cubicBezTo>
                    <a:pt x="247" y="446"/>
                    <a:pt x="130" y="443"/>
                    <a:pt x="130" y="443"/>
                  </a:cubicBezTo>
                  <a:cubicBezTo>
                    <a:pt x="130" y="443"/>
                    <a:pt x="91" y="307"/>
                    <a:pt x="0" y="297"/>
                  </a:cubicBezTo>
                  <a:lnTo>
                    <a:pt x="31" y="8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rgbClr val="1C1C1C"/>
                  </a:solidFill>
                  <a:latin typeface="华文新魏" panose="02010800040101010101" pitchFamily="2" charset="-122"/>
                  <a:ea typeface="华文新魏" panose="02010800040101010101" pitchFamily="2" charset="-122"/>
                </a:rPr>
                <a:t>Lorem</a:t>
              </a:r>
              <a:endParaRPr lang="zh-CN" altLang="en-US">
                <a:solidFill>
                  <a:srgbClr val="1C1C1C"/>
                </a:solidFill>
                <a:latin typeface="华文新魏" panose="02010800040101010101" pitchFamily="2" charset="-122"/>
                <a:ea typeface="华文新魏" panose="02010800040101010101" pitchFamily="2" charset="-122"/>
              </a:endParaRPr>
            </a:p>
          </p:txBody>
        </p:sp>
      </p:grpSp>
      <p:pic>
        <p:nvPicPr>
          <p:cNvPr id="18" name="MH_Other_9"/>
          <p:cNvPicPr>
            <a:picLocks noChangeAspect="1"/>
          </p:cNvPicPr>
          <p:nvPr>
            <p:custDataLst>
              <p:tags r:id="rId16"/>
            </p:custDataLst>
          </p:nvPr>
        </p:nvPicPr>
        <p:blipFill>
          <a:blip r:embed="rId17">
            <a:extLst>
              <a:ext uri="{28A0092B-C50C-407E-A947-70E740481C1C}">
                <a14:useLocalDpi xmlns:a14="http://schemas.microsoft.com/office/drawing/2010/main" val="0"/>
              </a:ext>
            </a:extLst>
          </a:blip>
          <a:srcRect/>
          <a:stretch>
            <a:fillRect/>
          </a:stretch>
        </p:blipFill>
        <p:spPr bwMode="auto">
          <a:xfrm>
            <a:off x="1528764" y="4591050"/>
            <a:ext cx="1914525"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H_Other_1"/>
          <p:cNvSpPr/>
          <p:nvPr>
            <p:custDataLst>
              <p:tags r:id="rId2"/>
            </p:custDataLst>
          </p:nvPr>
        </p:nvSpPr>
        <p:spPr bwMode="auto">
          <a:xfrm>
            <a:off x="2424114" y="2224089"/>
            <a:ext cx="2058987" cy="1843087"/>
          </a:xfrm>
          <a:custGeom>
            <a:avLst/>
            <a:gdLst>
              <a:gd name="T0" fmla="*/ 2147483646 w 546"/>
              <a:gd name="T1" fmla="*/ 2147483646 h 489"/>
              <a:gd name="T2" fmla="*/ 2147483646 w 546"/>
              <a:gd name="T3" fmla="*/ 2147483646 h 489"/>
              <a:gd name="T4" fmla="*/ 2147483646 w 546"/>
              <a:gd name="T5" fmla="*/ 2147483646 h 489"/>
              <a:gd name="T6" fmla="*/ 2147483646 w 546"/>
              <a:gd name="T7" fmla="*/ 2147483646 h 489"/>
              <a:gd name="T8" fmla="*/ 0 w 546"/>
              <a:gd name="T9" fmla="*/ 2147483646 h 489"/>
              <a:gd name="T10" fmla="*/ 2147483646 w 546"/>
              <a:gd name="T11" fmla="*/ 0 h 489"/>
              <a:gd name="T12" fmla="*/ 2147483646 w 546"/>
              <a:gd name="T13" fmla="*/ 2147483646 h 489"/>
              <a:gd name="T14" fmla="*/ 2147483646 w 546"/>
              <a:gd name="T15" fmla="*/ 2147483646 h 489"/>
              <a:gd name="T16" fmla="*/ 2147483646 w 546"/>
              <a:gd name="T17" fmla="*/ 2147483646 h 4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6" h="489">
                <a:moveTo>
                  <a:pt x="546" y="416"/>
                </a:moveTo>
                <a:cubicBezTo>
                  <a:pt x="546" y="457"/>
                  <a:pt x="514" y="489"/>
                  <a:pt x="473" y="489"/>
                </a:cubicBezTo>
                <a:cubicBezTo>
                  <a:pt x="110" y="489"/>
                  <a:pt x="110" y="489"/>
                  <a:pt x="110" y="489"/>
                </a:cubicBezTo>
                <a:cubicBezTo>
                  <a:pt x="70" y="489"/>
                  <a:pt x="37" y="457"/>
                  <a:pt x="37" y="416"/>
                </a:cubicBezTo>
                <a:cubicBezTo>
                  <a:pt x="0" y="73"/>
                  <a:pt x="0" y="73"/>
                  <a:pt x="0" y="73"/>
                </a:cubicBezTo>
                <a:cubicBezTo>
                  <a:pt x="0" y="33"/>
                  <a:pt x="33" y="0"/>
                  <a:pt x="74" y="0"/>
                </a:cubicBezTo>
                <a:cubicBezTo>
                  <a:pt x="436" y="1"/>
                  <a:pt x="436" y="1"/>
                  <a:pt x="436" y="1"/>
                </a:cubicBezTo>
                <a:cubicBezTo>
                  <a:pt x="477" y="1"/>
                  <a:pt x="510" y="34"/>
                  <a:pt x="510" y="74"/>
                </a:cubicBezTo>
                <a:lnTo>
                  <a:pt x="546" y="416"/>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MH_Other_2"/>
          <p:cNvSpPr/>
          <p:nvPr>
            <p:custDataLst>
              <p:tags r:id="rId3"/>
            </p:custDataLst>
          </p:nvPr>
        </p:nvSpPr>
        <p:spPr bwMode="auto">
          <a:xfrm>
            <a:off x="2503489" y="2205038"/>
            <a:ext cx="1889125" cy="1903412"/>
          </a:xfrm>
          <a:custGeom>
            <a:avLst/>
            <a:gdLst>
              <a:gd name="T0" fmla="*/ 2147483646 w 501"/>
              <a:gd name="T1" fmla="*/ 2147483646 h 505"/>
              <a:gd name="T2" fmla="*/ 2147483646 w 501"/>
              <a:gd name="T3" fmla="*/ 2147483646 h 505"/>
              <a:gd name="T4" fmla="*/ 2147483646 w 501"/>
              <a:gd name="T5" fmla="*/ 2147483646 h 505"/>
              <a:gd name="T6" fmla="*/ 2147483646 w 501"/>
              <a:gd name="T7" fmla="*/ 2147483646 h 505"/>
              <a:gd name="T8" fmla="*/ 2147483646 w 501"/>
              <a:gd name="T9" fmla="*/ 2147483646 h 505"/>
              <a:gd name="T10" fmla="*/ 2147483646 w 501"/>
              <a:gd name="T11" fmla="*/ 2147483646 h 505"/>
              <a:gd name="T12" fmla="*/ 2147483646 w 501"/>
              <a:gd name="T13" fmla="*/ 2147483646 h 505"/>
              <a:gd name="T14" fmla="*/ 2147483646 w 501"/>
              <a:gd name="T15" fmla="*/ 2147483646 h 505"/>
              <a:gd name="T16" fmla="*/ 2147483646 w 501"/>
              <a:gd name="T17" fmla="*/ 2147483646 h 505"/>
              <a:gd name="T18" fmla="*/ 2147483646 w 501"/>
              <a:gd name="T19" fmla="*/ 2147483646 h 505"/>
              <a:gd name="T20" fmla="*/ 2147483646 w 501"/>
              <a:gd name="T21" fmla="*/ 2147483646 h 505"/>
              <a:gd name="T22" fmla="*/ 2147483646 w 501"/>
              <a:gd name="T23" fmla="*/ 2147483646 h 505"/>
              <a:gd name="T24" fmla="*/ 2147483646 w 501"/>
              <a:gd name="T25" fmla="*/ 2147483646 h 505"/>
              <a:gd name="T26" fmla="*/ 2147483646 w 501"/>
              <a:gd name="T27" fmla="*/ 2147483646 h 505"/>
              <a:gd name="T28" fmla="*/ 2147483646 w 501"/>
              <a:gd name="T29" fmla="*/ 2147483646 h 505"/>
              <a:gd name="T30" fmla="*/ 2147483646 w 501"/>
              <a:gd name="T31" fmla="*/ 2147483646 h 505"/>
              <a:gd name="T32" fmla="*/ 2147483646 w 501"/>
              <a:gd name="T33" fmla="*/ 2147483646 h 505"/>
              <a:gd name="T34" fmla="*/ 2147483646 w 501"/>
              <a:gd name="T35" fmla="*/ 2147483646 h 505"/>
              <a:gd name="T36" fmla="*/ 2147483646 w 501"/>
              <a:gd name="T37" fmla="*/ 2147483646 h 505"/>
              <a:gd name="T38" fmla="*/ 2147483646 w 501"/>
              <a:gd name="T39" fmla="*/ 2147483646 h 505"/>
              <a:gd name="T40" fmla="*/ 2147483646 w 501"/>
              <a:gd name="T41" fmla="*/ 2147483646 h 505"/>
              <a:gd name="T42" fmla="*/ 2147483646 w 501"/>
              <a:gd name="T43" fmla="*/ 2147483646 h 505"/>
              <a:gd name="T44" fmla="*/ 2147483646 w 501"/>
              <a:gd name="T45" fmla="*/ 2147483646 h 505"/>
              <a:gd name="T46" fmla="*/ 2147483646 w 501"/>
              <a:gd name="T47" fmla="*/ 2147483646 h 505"/>
              <a:gd name="T48" fmla="*/ 2147483646 w 501"/>
              <a:gd name="T49" fmla="*/ 2147483646 h 505"/>
              <a:gd name="T50" fmla="*/ 2147483646 w 501"/>
              <a:gd name="T51" fmla="*/ 2147483646 h 505"/>
              <a:gd name="T52" fmla="*/ 2147483646 w 501"/>
              <a:gd name="T53" fmla="*/ 2147483646 h 505"/>
              <a:gd name="T54" fmla="*/ 2147483646 w 501"/>
              <a:gd name="T55" fmla="*/ 2147483646 h 505"/>
              <a:gd name="T56" fmla="*/ 2147483646 w 501"/>
              <a:gd name="T57" fmla="*/ 2147483646 h 505"/>
              <a:gd name="T58" fmla="*/ 2147483646 w 501"/>
              <a:gd name="T59" fmla="*/ 2147483646 h 505"/>
              <a:gd name="T60" fmla="*/ 2147483646 w 501"/>
              <a:gd name="T61" fmla="*/ 2147483646 h 505"/>
              <a:gd name="T62" fmla="*/ 2147483646 w 501"/>
              <a:gd name="T63" fmla="*/ 2147483646 h 505"/>
              <a:gd name="T64" fmla="*/ 2147483646 w 501"/>
              <a:gd name="T65" fmla="*/ 2147483646 h 505"/>
              <a:gd name="T66" fmla="*/ 2147483646 w 501"/>
              <a:gd name="T67" fmla="*/ 2147483646 h 505"/>
              <a:gd name="T68" fmla="*/ 2147483646 w 501"/>
              <a:gd name="T69" fmla="*/ 2147483646 h 505"/>
              <a:gd name="T70" fmla="*/ 2147483646 w 501"/>
              <a:gd name="T71" fmla="*/ 2147483646 h 505"/>
              <a:gd name="T72" fmla="*/ 2147483646 w 501"/>
              <a:gd name="T73" fmla="*/ 2147483646 h 505"/>
              <a:gd name="T74" fmla="*/ 2147483646 w 501"/>
              <a:gd name="T75" fmla="*/ 2147483646 h 505"/>
              <a:gd name="T76" fmla="*/ 2147483646 w 501"/>
              <a:gd name="T77" fmla="*/ 2147483646 h 505"/>
              <a:gd name="T78" fmla="*/ 2147483646 w 501"/>
              <a:gd name="T79" fmla="*/ 2147483646 h 505"/>
              <a:gd name="T80" fmla="*/ 2147483646 w 501"/>
              <a:gd name="T81" fmla="*/ 2147483646 h 505"/>
              <a:gd name="T82" fmla="*/ 2147483646 w 501"/>
              <a:gd name="T83" fmla="*/ 2147483646 h 505"/>
              <a:gd name="T84" fmla="*/ 2147483646 w 501"/>
              <a:gd name="T85" fmla="*/ 2147483646 h 505"/>
              <a:gd name="T86" fmla="*/ 2147483646 w 501"/>
              <a:gd name="T87" fmla="*/ 2147483646 h 505"/>
              <a:gd name="T88" fmla="*/ 2147483646 w 501"/>
              <a:gd name="T89" fmla="*/ 2147483646 h 505"/>
              <a:gd name="T90" fmla="*/ 2147483646 w 501"/>
              <a:gd name="T91" fmla="*/ 2147483646 h 505"/>
              <a:gd name="T92" fmla="*/ 2147483646 w 501"/>
              <a:gd name="T93" fmla="*/ 2147483646 h 505"/>
              <a:gd name="T94" fmla="*/ 2147483646 w 501"/>
              <a:gd name="T95" fmla="*/ 2147483646 h 505"/>
              <a:gd name="T96" fmla="*/ 2147483646 w 501"/>
              <a:gd name="T97" fmla="*/ 2147483646 h 505"/>
              <a:gd name="T98" fmla="*/ 2147483646 w 501"/>
              <a:gd name="T99" fmla="*/ 2147483646 h 5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1" h="505">
                <a:moveTo>
                  <a:pt x="4" y="406"/>
                </a:moveTo>
                <a:cubicBezTo>
                  <a:pt x="4" y="442"/>
                  <a:pt x="34" y="472"/>
                  <a:pt x="71" y="472"/>
                </a:cubicBezTo>
                <a:cubicBezTo>
                  <a:pt x="71" y="472"/>
                  <a:pt x="280" y="472"/>
                  <a:pt x="365" y="472"/>
                </a:cubicBezTo>
                <a:cubicBezTo>
                  <a:pt x="368" y="473"/>
                  <a:pt x="371" y="474"/>
                  <a:pt x="376" y="477"/>
                </a:cubicBezTo>
                <a:cubicBezTo>
                  <a:pt x="396" y="497"/>
                  <a:pt x="427" y="505"/>
                  <a:pt x="454" y="493"/>
                </a:cubicBezTo>
                <a:cubicBezTo>
                  <a:pt x="482" y="480"/>
                  <a:pt x="496" y="445"/>
                  <a:pt x="484" y="415"/>
                </a:cubicBezTo>
                <a:cubicBezTo>
                  <a:pt x="472" y="386"/>
                  <a:pt x="438" y="373"/>
                  <a:pt x="410" y="385"/>
                </a:cubicBezTo>
                <a:cubicBezTo>
                  <a:pt x="390" y="394"/>
                  <a:pt x="378" y="415"/>
                  <a:pt x="379" y="437"/>
                </a:cubicBezTo>
                <a:cubicBezTo>
                  <a:pt x="380" y="456"/>
                  <a:pt x="392" y="469"/>
                  <a:pt x="408" y="477"/>
                </a:cubicBezTo>
                <a:cubicBezTo>
                  <a:pt x="438" y="490"/>
                  <a:pt x="472" y="465"/>
                  <a:pt x="468" y="433"/>
                </a:cubicBezTo>
                <a:cubicBezTo>
                  <a:pt x="464" y="407"/>
                  <a:pt x="436" y="393"/>
                  <a:pt x="414" y="405"/>
                </a:cubicBezTo>
                <a:cubicBezTo>
                  <a:pt x="394" y="415"/>
                  <a:pt x="391" y="445"/>
                  <a:pt x="410" y="458"/>
                </a:cubicBezTo>
                <a:cubicBezTo>
                  <a:pt x="419" y="465"/>
                  <a:pt x="430" y="464"/>
                  <a:pt x="439" y="460"/>
                </a:cubicBezTo>
                <a:cubicBezTo>
                  <a:pt x="448" y="456"/>
                  <a:pt x="451" y="444"/>
                  <a:pt x="454" y="434"/>
                </a:cubicBezTo>
                <a:cubicBezTo>
                  <a:pt x="458" y="445"/>
                  <a:pt x="450" y="454"/>
                  <a:pt x="444" y="462"/>
                </a:cubicBezTo>
                <a:cubicBezTo>
                  <a:pt x="439" y="468"/>
                  <a:pt x="431" y="469"/>
                  <a:pt x="423" y="469"/>
                </a:cubicBezTo>
                <a:cubicBezTo>
                  <a:pt x="404" y="468"/>
                  <a:pt x="390" y="452"/>
                  <a:pt x="390" y="433"/>
                </a:cubicBezTo>
                <a:cubicBezTo>
                  <a:pt x="390" y="424"/>
                  <a:pt x="392" y="414"/>
                  <a:pt x="399" y="406"/>
                </a:cubicBezTo>
                <a:cubicBezTo>
                  <a:pt x="416" y="387"/>
                  <a:pt x="444" y="386"/>
                  <a:pt x="463" y="403"/>
                </a:cubicBezTo>
                <a:cubicBezTo>
                  <a:pt x="483" y="424"/>
                  <a:pt x="482" y="457"/>
                  <a:pt x="460" y="476"/>
                </a:cubicBezTo>
                <a:cubicBezTo>
                  <a:pt x="436" y="496"/>
                  <a:pt x="403" y="492"/>
                  <a:pt x="383" y="469"/>
                </a:cubicBezTo>
                <a:cubicBezTo>
                  <a:pt x="360" y="442"/>
                  <a:pt x="367" y="401"/>
                  <a:pt x="398" y="381"/>
                </a:cubicBezTo>
                <a:cubicBezTo>
                  <a:pt x="420" y="366"/>
                  <a:pt x="446" y="367"/>
                  <a:pt x="469" y="379"/>
                </a:cubicBezTo>
                <a:cubicBezTo>
                  <a:pt x="470" y="378"/>
                  <a:pt x="471" y="376"/>
                  <a:pt x="471" y="373"/>
                </a:cubicBezTo>
                <a:cubicBezTo>
                  <a:pt x="480" y="293"/>
                  <a:pt x="501" y="93"/>
                  <a:pt x="501" y="93"/>
                </a:cubicBezTo>
                <a:cubicBezTo>
                  <a:pt x="501" y="57"/>
                  <a:pt x="471" y="27"/>
                  <a:pt x="434" y="27"/>
                </a:cubicBezTo>
                <a:cubicBezTo>
                  <a:pt x="434" y="27"/>
                  <a:pt x="201" y="28"/>
                  <a:pt x="126" y="28"/>
                </a:cubicBezTo>
                <a:cubicBezTo>
                  <a:pt x="124" y="27"/>
                  <a:pt x="123" y="26"/>
                  <a:pt x="117" y="22"/>
                </a:cubicBezTo>
                <a:cubicBezTo>
                  <a:pt x="88" y="0"/>
                  <a:pt x="45" y="3"/>
                  <a:pt x="24" y="35"/>
                </a:cubicBezTo>
                <a:cubicBezTo>
                  <a:pt x="0" y="70"/>
                  <a:pt x="17" y="118"/>
                  <a:pt x="59" y="127"/>
                </a:cubicBezTo>
                <a:cubicBezTo>
                  <a:pt x="77" y="130"/>
                  <a:pt x="96" y="126"/>
                  <a:pt x="109" y="113"/>
                </a:cubicBezTo>
                <a:cubicBezTo>
                  <a:pt x="124" y="98"/>
                  <a:pt x="129" y="78"/>
                  <a:pt x="123" y="58"/>
                </a:cubicBezTo>
                <a:cubicBezTo>
                  <a:pt x="112" y="29"/>
                  <a:pt x="75" y="14"/>
                  <a:pt x="48" y="34"/>
                </a:cubicBezTo>
                <a:cubicBezTo>
                  <a:pt x="27" y="50"/>
                  <a:pt x="24" y="81"/>
                  <a:pt x="43" y="99"/>
                </a:cubicBezTo>
                <a:cubicBezTo>
                  <a:pt x="57" y="113"/>
                  <a:pt x="80" y="114"/>
                  <a:pt x="96" y="101"/>
                </a:cubicBezTo>
                <a:cubicBezTo>
                  <a:pt x="111" y="87"/>
                  <a:pt x="111" y="65"/>
                  <a:pt x="97" y="51"/>
                </a:cubicBezTo>
                <a:cubicBezTo>
                  <a:pt x="80" y="35"/>
                  <a:pt x="48" y="46"/>
                  <a:pt x="48" y="70"/>
                </a:cubicBezTo>
                <a:cubicBezTo>
                  <a:pt x="48" y="82"/>
                  <a:pt x="57" y="91"/>
                  <a:pt x="68" y="95"/>
                </a:cubicBezTo>
                <a:cubicBezTo>
                  <a:pt x="47" y="94"/>
                  <a:pt x="39" y="69"/>
                  <a:pt x="48" y="53"/>
                </a:cubicBezTo>
                <a:cubicBezTo>
                  <a:pt x="60" y="35"/>
                  <a:pt x="83" y="33"/>
                  <a:pt x="99" y="45"/>
                </a:cubicBezTo>
                <a:cubicBezTo>
                  <a:pt x="111" y="54"/>
                  <a:pt x="115" y="69"/>
                  <a:pt x="112" y="83"/>
                </a:cubicBezTo>
                <a:cubicBezTo>
                  <a:pt x="109" y="97"/>
                  <a:pt x="101" y="106"/>
                  <a:pt x="89" y="113"/>
                </a:cubicBezTo>
                <a:cubicBezTo>
                  <a:pt x="71" y="122"/>
                  <a:pt x="49" y="115"/>
                  <a:pt x="35" y="101"/>
                </a:cubicBezTo>
                <a:cubicBezTo>
                  <a:pt x="21" y="85"/>
                  <a:pt x="21" y="65"/>
                  <a:pt x="29" y="46"/>
                </a:cubicBezTo>
                <a:cubicBezTo>
                  <a:pt x="37" y="30"/>
                  <a:pt x="52" y="20"/>
                  <a:pt x="69" y="18"/>
                </a:cubicBezTo>
                <a:cubicBezTo>
                  <a:pt x="88" y="15"/>
                  <a:pt x="108" y="22"/>
                  <a:pt x="120" y="38"/>
                </a:cubicBezTo>
                <a:cubicBezTo>
                  <a:pt x="139" y="61"/>
                  <a:pt x="137" y="93"/>
                  <a:pt x="119" y="115"/>
                </a:cubicBezTo>
                <a:cubicBezTo>
                  <a:pt x="100" y="137"/>
                  <a:pt x="71" y="142"/>
                  <a:pt x="45" y="132"/>
                </a:cubicBezTo>
                <a:cubicBezTo>
                  <a:pt x="38" y="132"/>
                  <a:pt x="36" y="133"/>
                  <a:pt x="33" y="135"/>
                </a:cubicBezTo>
                <a:cubicBezTo>
                  <a:pt x="24" y="219"/>
                  <a:pt x="4" y="406"/>
                  <a:pt x="4" y="406"/>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MH_SubTitle_1"/>
          <p:cNvSpPr/>
          <p:nvPr>
            <p:custDataLst>
              <p:tags r:id="rId4"/>
            </p:custDataLst>
          </p:nvPr>
        </p:nvSpPr>
        <p:spPr bwMode="auto">
          <a:xfrm>
            <a:off x="2593976" y="2409826"/>
            <a:ext cx="1719263" cy="1503363"/>
          </a:xfrm>
          <a:custGeom>
            <a:avLst/>
            <a:gdLst>
              <a:gd name="T0" fmla="*/ 2147483646 w 456"/>
              <a:gd name="T1" fmla="*/ 2147483646 h 399"/>
              <a:gd name="T2" fmla="*/ 2147483646 w 456"/>
              <a:gd name="T3" fmla="*/ 0 h 399"/>
              <a:gd name="T4" fmla="*/ 2147483646 w 456"/>
              <a:gd name="T5" fmla="*/ 0 h 399"/>
              <a:gd name="T6" fmla="*/ 2147483646 w 456"/>
              <a:gd name="T7" fmla="*/ 2147483646 h 399"/>
              <a:gd name="T8" fmla="*/ 2147483646 w 456"/>
              <a:gd name="T9" fmla="*/ 2147483646 h 399"/>
              <a:gd name="T10" fmla="*/ 2147483646 w 456"/>
              <a:gd name="T11" fmla="*/ 2147483646 h 399"/>
              <a:gd name="T12" fmla="*/ 2147483646 w 456"/>
              <a:gd name="T13" fmla="*/ 2147483646 h 399"/>
              <a:gd name="T14" fmla="*/ 2147483646 w 456"/>
              <a:gd name="T15" fmla="*/ 2147483646 h 399"/>
              <a:gd name="T16" fmla="*/ 2147483646 w 456"/>
              <a:gd name="T17" fmla="*/ 2147483646 h 3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6"/>
              <a:gd name="T28" fmla="*/ 0 h 399"/>
              <a:gd name="T29" fmla="*/ 456 w 456"/>
              <a:gd name="T30" fmla="*/ 399 h 3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6" h="399">
                <a:moveTo>
                  <a:pt x="38" y="103"/>
                </a:moveTo>
                <a:cubicBezTo>
                  <a:pt x="38" y="103"/>
                  <a:pt x="154" y="97"/>
                  <a:pt x="130" y="0"/>
                </a:cubicBezTo>
                <a:cubicBezTo>
                  <a:pt x="396" y="0"/>
                  <a:pt x="396" y="0"/>
                  <a:pt x="396" y="0"/>
                </a:cubicBezTo>
                <a:cubicBezTo>
                  <a:pt x="396" y="0"/>
                  <a:pt x="456" y="27"/>
                  <a:pt x="452" y="92"/>
                </a:cubicBezTo>
                <a:cubicBezTo>
                  <a:pt x="424" y="279"/>
                  <a:pt x="424" y="279"/>
                  <a:pt x="424" y="279"/>
                </a:cubicBezTo>
                <a:cubicBezTo>
                  <a:pt x="424" y="279"/>
                  <a:pt x="310" y="315"/>
                  <a:pt x="314" y="399"/>
                </a:cubicBezTo>
                <a:cubicBezTo>
                  <a:pt x="74" y="384"/>
                  <a:pt x="74" y="384"/>
                  <a:pt x="74" y="384"/>
                </a:cubicBezTo>
                <a:cubicBezTo>
                  <a:pt x="74" y="384"/>
                  <a:pt x="0" y="375"/>
                  <a:pt x="20" y="289"/>
                </a:cubicBezTo>
                <a:cubicBezTo>
                  <a:pt x="40" y="203"/>
                  <a:pt x="38" y="103"/>
                  <a:pt x="38" y="103"/>
                </a:cubicBezTo>
                <a:close/>
              </a:path>
            </a:pathLst>
          </a:custGeom>
          <a:blipFill dpi="0" rotWithShape="1">
            <a:blip r:embed="rId5"/>
            <a:srcRect/>
            <a:tile tx="0" ty="0" sx="100000" sy="100000" flip="none" algn="ctr"/>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2400">
                <a:solidFill>
                  <a:srgbClr val="1C1C1C"/>
                </a:solidFill>
                <a:latin typeface="华文新魏" panose="02010800040101010101" pitchFamily="2" charset="-122"/>
                <a:ea typeface="华文新魏" panose="02010800040101010101" pitchFamily="2" charset="-122"/>
              </a:rPr>
              <a:t>Lorem</a:t>
            </a:r>
            <a:endParaRPr lang="en-US" altLang="zh-CN" sz="2000">
              <a:solidFill>
                <a:srgbClr val="1C1C1C"/>
              </a:solidFill>
              <a:latin typeface="华文新魏" panose="02010800040101010101" pitchFamily="2" charset="-122"/>
              <a:ea typeface="华文新魏" panose="02010800040101010101" pitchFamily="2" charset="-122"/>
            </a:endParaRPr>
          </a:p>
        </p:txBody>
      </p:sp>
      <p:sp>
        <p:nvSpPr>
          <p:cNvPr id="7" name="MH_Other_3"/>
          <p:cNvSpPr/>
          <p:nvPr>
            <p:custDataLst>
              <p:tags r:id="rId6"/>
            </p:custDataLst>
          </p:nvPr>
        </p:nvSpPr>
        <p:spPr bwMode="auto">
          <a:xfrm>
            <a:off x="5095875" y="2224089"/>
            <a:ext cx="2058988" cy="1843087"/>
          </a:xfrm>
          <a:custGeom>
            <a:avLst/>
            <a:gdLst>
              <a:gd name="T0" fmla="*/ 2147483646 w 546"/>
              <a:gd name="T1" fmla="*/ 2147483646 h 489"/>
              <a:gd name="T2" fmla="*/ 2147483646 w 546"/>
              <a:gd name="T3" fmla="*/ 2147483646 h 489"/>
              <a:gd name="T4" fmla="*/ 2147483646 w 546"/>
              <a:gd name="T5" fmla="*/ 2147483646 h 489"/>
              <a:gd name="T6" fmla="*/ 2147483646 w 546"/>
              <a:gd name="T7" fmla="*/ 2147483646 h 489"/>
              <a:gd name="T8" fmla="*/ 0 w 546"/>
              <a:gd name="T9" fmla="*/ 2147483646 h 489"/>
              <a:gd name="T10" fmla="*/ 2147483646 w 546"/>
              <a:gd name="T11" fmla="*/ 0 h 489"/>
              <a:gd name="T12" fmla="*/ 2147483646 w 546"/>
              <a:gd name="T13" fmla="*/ 2147483646 h 489"/>
              <a:gd name="T14" fmla="*/ 2147483646 w 546"/>
              <a:gd name="T15" fmla="*/ 2147483646 h 489"/>
              <a:gd name="T16" fmla="*/ 2147483646 w 546"/>
              <a:gd name="T17" fmla="*/ 2147483646 h 4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6" h="489">
                <a:moveTo>
                  <a:pt x="546" y="416"/>
                </a:moveTo>
                <a:cubicBezTo>
                  <a:pt x="546" y="457"/>
                  <a:pt x="514" y="489"/>
                  <a:pt x="473" y="489"/>
                </a:cubicBezTo>
                <a:cubicBezTo>
                  <a:pt x="110" y="489"/>
                  <a:pt x="110" y="489"/>
                  <a:pt x="110" y="489"/>
                </a:cubicBezTo>
                <a:cubicBezTo>
                  <a:pt x="70" y="489"/>
                  <a:pt x="37" y="457"/>
                  <a:pt x="37" y="416"/>
                </a:cubicBezTo>
                <a:cubicBezTo>
                  <a:pt x="0" y="73"/>
                  <a:pt x="0" y="73"/>
                  <a:pt x="0" y="73"/>
                </a:cubicBezTo>
                <a:cubicBezTo>
                  <a:pt x="0" y="33"/>
                  <a:pt x="33" y="0"/>
                  <a:pt x="74" y="0"/>
                </a:cubicBezTo>
                <a:cubicBezTo>
                  <a:pt x="436" y="1"/>
                  <a:pt x="436" y="1"/>
                  <a:pt x="436" y="1"/>
                </a:cubicBezTo>
                <a:cubicBezTo>
                  <a:pt x="477" y="1"/>
                  <a:pt x="510" y="34"/>
                  <a:pt x="510" y="74"/>
                </a:cubicBezTo>
                <a:lnTo>
                  <a:pt x="546" y="416"/>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MH_Other_4"/>
          <p:cNvSpPr/>
          <p:nvPr>
            <p:custDataLst>
              <p:tags r:id="rId7"/>
            </p:custDataLst>
          </p:nvPr>
        </p:nvSpPr>
        <p:spPr bwMode="auto">
          <a:xfrm>
            <a:off x="5175251" y="2205038"/>
            <a:ext cx="1889125" cy="1903412"/>
          </a:xfrm>
          <a:custGeom>
            <a:avLst/>
            <a:gdLst>
              <a:gd name="T0" fmla="*/ 2147483646 w 501"/>
              <a:gd name="T1" fmla="*/ 2147483646 h 505"/>
              <a:gd name="T2" fmla="*/ 2147483646 w 501"/>
              <a:gd name="T3" fmla="*/ 2147483646 h 505"/>
              <a:gd name="T4" fmla="*/ 2147483646 w 501"/>
              <a:gd name="T5" fmla="*/ 2147483646 h 505"/>
              <a:gd name="T6" fmla="*/ 2147483646 w 501"/>
              <a:gd name="T7" fmla="*/ 2147483646 h 505"/>
              <a:gd name="T8" fmla="*/ 2147483646 w 501"/>
              <a:gd name="T9" fmla="*/ 2147483646 h 505"/>
              <a:gd name="T10" fmla="*/ 2147483646 w 501"/>
              <a:gd name="T11" fmla="*/ 2147483646 h 505"/>
              <a:gd name="T12" fmla="*/ 2147483646 w 501"/>
              <a:gd name="T13" fmla="*/ 2147483646 h 505"/>
              <a:gd name="T14" fmla="*/ 2147483646 w 501"/>
              <a:gd name="T15" fmla="*/ 2147483646 h 505"/>
              <a:gd name="T16" fmla="*/ 2147483646 w 501"/>
              <a:gd name="T17" fmla="*/ 2147483646 h 505"/>
              <a:gd name="T18" fmla="*/ 2147483646 w 501"/>
              <a:gd name="T19" fmla="*/ 2147483646 h 505"/>
              <a:gd name="T20" fmla="*/ 2147483646 w 501"/>
              <a:gd name="T21" fmla="*/ 2147483646 h 505"/>
              <a:gd name="T22" fmla="*/ 2147483646 w 501"/>
              <a:gd name="T23" fmla="*/ 2147483646 h 505"/>
              <a:gd name="T24" fmla="*/ 2147483646 w 501"/>
              <a:gd name="T25" fmla="*/ 2147483646 h 505"/>
              <a:gd name="T26" fmla="*/ 2147483646 w 501"/>
              <a:gd name="T27" fmla="*/ 2147483646 h 505"/>
              <a:gd name="T28" fmla="*/ 2147483646 w 501"/>
              <a:gd name="T29" fmla="*/ 2147483646 h 505"/>
              <a:gd name="T30" fmla="*/ 2147483646 w 501"/>
              <a:gd name="T31" fmla="*/ 2147483646 h 505"/>
              <a:gd name="T32" fmla="*/ 2147483646 w 501"/>
              <a:gd name="T33" fmla="*/ 2147483646 h 505"/>
              <a:gd name="T34" fmla="*/ 2147483646 w 501"/>
              <a:gd name="T35" fmla="*/ 2147483646 h 505"/>
              <a:gd name="T36" fmla="*/ 2147483646 w 501"/>
              <a:gd name="T37" fmla="*/ 2147483646 h 505"/>
              <a:gd name="T38" fmla="*/ 2147483646 w 501"/>
              <a:gd name="T39" fmla="*/ 2147483646 h 505"/>
              <a:gd name="T40" fmla="*/ 2147483646 w 501"/>
              <a:gd name="T41" fmla="*/ 2147483646 h 505"/>
              <a:gd name="T42" fmla="*/ 2147483646 w 501"/>
              <a:gd name="T43" fmla="*/ 2147483646 h 505"/>
              <a:gd name="T44" fmla="*/ 2147483646 w 501"/>
              <a:gd name="T45" fmla="*/ 2147483646 h 505"/>
              <a:gd name="T46" fmla="*/ 2147483646 w 501"/>
              <a:gd name="T47" fmla="*/ 2147483646 h 505"/>
              <a:gd name="T48" fmla="*/ 2147483646 w 501"/>
              <a:gd name="T49" fmla="*/ 2147483646 h 505"/>
              <a:gd name="T50" fmla="*/ 2147483646 w 501"/>
              <a:gd name="T51" fmla="*/ 2147483646 h 505"/>
              <a:gd name="T52" fmla="*/ 2147483646 w 501"/>
              <a:gd name="T53" fmla="*/ 2147483646 h 505"/>
              <a:gd name="T54" fmla="*/ 2147483646 w 501"/>
              <a:gd name="T55" fmla="*/ 2147483646 h 505"/>
              <a:gd name="T56" fmla="*/ 2147483646 w 501"/>
              <a:gd name="T57" fmla="*/ 2147483646 h 505"/>
              <a:gd name="T58" fmla="*/ 2147483646 w 501"/>
              <a:gd name="T59" fmla="*/ 2147483646 h 505"/>
              <a:gd name="T60" fmla="*/ 2147483646 w 501"/>
              <a:gd name="T61" fmla="*/ 2147483646 h 505"/>
              <a:gd name="T62" fmla="*/ 2147483646 w 501"/>
              <a:gd name="T63" fmla="*/ 2147483646 h 505"/>
              <a:gd name="T64" fmla="*/ 2147483646 w 501"/>
              <a:gd name="T65" fmla="*/ 2147483646 h 505"/>
              <a:gd name="T66" fmla="*/ 2147483646 w 501"/>
              <a:gd name="T67" fmla="*/ 2147483646 h 505"/>
              <a:gd name="T68" fmla="*/ 2147483646 w 501"/>
              <a:gd name="T69" fmla="*/ 2147483646 h 505"/>
              <a:gd name="T70" fmla="*/ 2147483646 w 501"/>
              <a:gd name="T71" fmla="*/ 2147483646 h 505"/>
              <a:gd name="T72" fmla="*/ 2147483646 w 501"/>
              <a:gd name="T73" fmla="*/ 2147483646 h 505"/>
              <a:gd name="T74" fmla="*/ 2147483646 w 501"/>
              <a:gd name="T75" fmla="*/ 2147483646 h 505"/>
              <a:gd name="T76" fmla="*/ 2147483646 w 501"/>
              <a:gd name="T77" fmla="*/ 2147483646 h 505"/>
              <a:gd name="T78" fmla="*/ 2147483646 w 501"/>
              <a:gd name="T79" fmla="*/ 2147483646 h 505"/>
              <a:gd name="T80" fmla="*/ 2147483646 w 501"/>
              <a:gd name="T81" fmla="*/ 2147483646 h 505"/>
              <a:gd name="T82" fmla="*/ 2147483646 w 501"/>
              <a:gd name="T83" fmla="*/ 2147483646 h 505"/>
              <a:gd name="T84" fmla="*/ 2147483646 w 501"/>
              <a:gd name="T85" fmla="*/ 2147483646 h 505"/>
              <a:gd name="T86" fmla="*/ 2147483646 w 501"/>
              <a:gd name="T87" fmla="*/ 2147483646 h 505"/>
              <a:gd name="T88" fmla="*/ 2147483646 w 501"/>
              <a:gd name="T89" fmla="*/ 2147483646 h 505"/>
              <a:gd name="T90" fmla="*/ 2147483646 w 501"/>
              <a:gd name="T91" fmla="*/ 2147483646 h 505"/>
              <a:gd name="T92" fmla="*/ 2147483646 w 501"/>
              <a:gd name="T93" fmla="*/ 2147483646 h 505"/>
              <a:gd name="T94" fmla="*/ 2147483646 w 501"/>
              <a:gd name="T95" fmla="*/ 2147483646 h 505"/>
              <a:gd name="T96" fmla="*/ 2147483646 w 501"/>
              <a:gd name="T97" fmla="*/ 2147483646 h 505"/>
              <a:gd name="T98" fmla="*/ 2147483646 w 501"/>
              <a:gd name="T99" fmla="*/ 2147483646 h 5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1" h="505">
                <a:moveTo>
                  <a:pt x="4" y="406"/>
                </a:moveTo>
                <a:cubicBezTo>
                  <a:pt x="4" y="442"/>
                  <a:pt x="34" y="472"/>
                  <a:pt x="71" y="472"/>
                </a:cubicBezTo>
                <a:cubicBezTo>
                  <a:pt x="71" y="472"/>
                  <a:pt x="280" y="472"/>
                  <a:pt x="365" y="472"/>
                </a:cubicBezTo>
                <a:cubicBezTo>
                  <a:pt x="368" y="473"/>
                  <a:pt x="371" y="474"/>
                  <a:pt x="376" y="477"/>
                </a:cubicBezTo>
                <a:cubicBezTo>
                  <a:pt x="396" y="497"/>
                  <a:pt x="427" y="505"/>
                  <a:pt x="454" y="493"/>
                </a:cubicBezTo>
                <a:cubicBezTo>
                  <a:pt x="482" y="480"/>
                  <a:pt x="496" y="445"/>
                  <a:pt x="484" y="415"/>
                </a:cubicBezTo>
                <a:cubicBezTo>
                  <a:pt x="472" y="386"/>
                  <a:pt x="438" y="373"/>
                  <a:pt x="410" y="385"/>
                </a:cubicBezTo>
                <a:cubicBezTo>
                  <a:pt x="390" y="394"/>
                  <a:pt x="378" y="415"/>
                  <a:pt x="379" y="437"/>
                </a:cubicBezTo>
                <a:cubicBezTo>
                  <a:pt x="380" y="456"/>
                  <a:pt x="392" y="469"/>
                  <a:pt x="408" y="477"/>
                </a:cubicBezTo>
                <a:cubicBezTo>
                  <a:pt x="438" y="490"/>
                  <a:pt x="472" y="465"/>
                  <a:pt x="468" y="433"/>
                </a:cubicBezTo>
                <a:cubicBezTo>
                  <a:pt x="464" y="407"/>
                  <a:pt x="436" y="393"/>
                  <a:pt x="414" y="405"/>
                </a:cubicBezTo>
                <a:cubicBezTo>
                  <a:pt x="394" y="415"/>
                  <a:pt x="391" y="445"/>
                  <a:pt x="410" y="458"/>
                </a:cubicBezTo>
                <a:cubicBezTo>
                  <a:pt x="419" y="465"/>
                  <a:pt x="430" y="464"/>
                  <a:pt x="439" y="460"/>
                </a:cubicBezTo>
                <a:cubicBezTo>
                  <a:pt x="448" y="456"/>
                  <a:pt x="451" y="444"/>
                  <a:pt x="454" y="434"/>
                </a:cubicBezTo>
                <a:cubicBezTo>
                  <a:pt x="458" y="445"/>
                  <a:pt x="450" y="454"/>
                  <a:pt x="444" y="462"/>
                </a:cubicBezTo>
                <a:cubicBezTo>
                  <a:pt x="439" y="468"/>
                  <a:pt x="431" y="469"/>
                  <a:pt x="423" y="469"/>
                </a:cubicBezTo>
                <a:cubicBezTo>
                  <a:pt x="404" y="468"/>
                  <a:pt x="390" y="452"/>
                  <a:pt x="390" y="433"/>
                </a:cubicBezTo>
                <a:cubicBezTo>
                  <a:pt x="390" y="424"/>
                  <a:pt x="392" y="414"/>
                  <a:pt x="399" y="406"/>
                </a:cubicBezTo>
                <a:cubicBezTo>
                  <a:pt x="416" y="387"/>
                  <a:pt x="444" y="386"/>
                  <a:pt x="463" y="403"/>
                </a:cubicBezTo>
                <a:cubicBezTo>
                  <a:pt x="483" y="424"/>
                  <a:pt x="482" y="457"/>
                  <a:pt x="460" y="476"/>
                </a:cubicBezTo>
                <a:cubicBezTo>
                  <a:pt x="436" y="496"/>
                  <a:pt x="403" y="492"/>
                  <a:pt x="383" y="469"/>
                </a:cubicBezTo>
                <a:cubicBezTo>
                  <a:pt x="360" y="442"/>
                  <a:pt x="367" y="401"/>
                  <a:pt x="398" y="381"/>
                </a:cubicBezTo>
                <a:cubicBezTo>
                  <a:pt x="420" y="366"/>
                  <a:pt x="446" y="367"/>
                  <a:pt x="469" y="379"/>
                </a:cubicBezTo>
                <a:cubicBezTo>
                  <a:pt x="470" y="378"/>
                  <a:pt x="471" y="376"/>
                  <a:pt x="471" y="373"/>
                </a:cubicBezTo>
                <a:cubicBezTo>
                  <a:pt x="480" y="293"/>
                  <a:pt x="501" y="93"/>
                  <a:pt x="501" y="93"/>
                </a:cubicBezTo>
                <a:cubicBezTo>
                  <a:pt x="501" y="57"/>
                  <a:pt x="471" y="27"/>
                  <a:pt x="434" y="27"/>
                </a:cubicBezTo>
                <a:cubicBezTo>
                  <a:pt x="434" y="27"/>
                  <a:pt x="201" y="28"/>
                  <a:pt x="126" y="28"/>
                </a:cubicBezTo>
                <a:cubicBezTo>
                  <a:pt x="124" y="27"/>
                  <a:pt x="123" y="26"/>
                  <a:pt x="117" y="22"/>
                </a:cubicBezTo>
                <a:cubicBezTo>
                  <a:pt x="88" y="0"/>
                  <a:pt x="45" y="3"/>
                  <a:pt x="24" y="35"/>
                </a:cubicBezTo>
                <a:cubicBezTo>
                  <a:pt x="0" y="70"/>
                  <a:pt x="17" y="118"/>
                  <a:pt x="59" y="127"/>
                </a:cubicBezTo>
                <a:cubicBezTo>
                  <a:pt x="77" y="130"/>
                  <a:pt x="96" y="126"/>
                  <a:pt x="109" y="113"/>
                </a:cubicBezTo>
                <a:cubicBezTo>
                  <a:pt x="124" y="98"/>
                  <a:pt x="129" y="78"/>
                  <a:pt x="123" y="58"/>
                </a:cubicBezTo>
                <a:cubicBezTo>
                  <a:pt x="112" y="29"/>
                  <a:pt x="75" y="14"/>
                  <a:pt x="48" y="34"/>
                </a:cubicBezTo>
                <a:cubicBezTo>
                  <a:pt x="27" y="50"/>
                  <a:pt x="24" y="81"/>
                  <a:pt x="43" y="99"/>
                </a:cubicBezTo>
                <a:cubicBezTo>
                  <a:pt x="57" y="113"/>
                  <a:pt x="80" y="114"/>
                  <a:pt x="96" y="101"/>
                </a:cubicBezTo>
                <a:cubicBezTo>
                  <a:pt x="111" y="87"/>
                  <a:pt x="111" y="65"/>
                  <a:pt x="97" y="51"/>
                </a:cubicBezTo>
                <a:cubicBezTo>
                  <a:pt x="80" y="35"/>
                  <a:pt x="48" y="46"/>
                  <a:pt x="48" y="70"/>
                </a:cubicBezTo>
                <a:cubicBezTo>
                  <a:pt x="48" y="82"/>
                  <a:pt x="57" y="91"/>
                  <a:pt x="68" y="95"/>
                </a:cubicBezTo>
                <a:cubicBezTo>
                  <a:pt x="47" y="94"/>
                  <a:pt x="39" y="69"/>
                  <a:pt x="48" y="53"/>
                </a:cubicBezTo>
                <a:cubicBezTo>
                  <a:pt x="60" y="35"/>
                  <a:pt x="83" y="33"/>
                  <a:pt x="99" y="45"/>
                </a:cubicBezTo>
                <a:cubicBezTo>
                  <a:pt x="111" y="54"/>
                  <a:pt x="115" y="69"/>
                  <a:pt x="112" y="83"/>
                </a:cubicBezTo>
                <a:cubicBezTo>
                  <a:pt x="109" y="97"/>
                  <a:pt x="101" y="106"/>
                  <a:pt x="89" y="113"/>
                </a:cubicBezTo>
                <a:cubicBezTo>
                  <a:pt x="71" y="122"/>
                  <a:pt x="49" y="115"/>
                  <a:pt x="35" y="101"/>
                </a:cubicBezTo>
                <a:cubicBezTo>
                  <a:pt x="21" y="85"/>
                  <a:pt x="21" y="65"/>
                  <a:pt x="29" y="46"/>
                </a:cubicBezTo>
                <a:cubicBezTo>
                  <a:pt x="37" y="30"/>
                  <a:pt x="52" y="20"/>
                  <a:pt x="69" y="18"/>
                </a:cubicBezTo>
                <a:cubicBezTo>
                  <a:pt x="88" y="15"/>
                  <a:pt x="108" y="22"/>
                  <a:pt x="120" y="38"/>
                </a:cubicBezTo>
                <a:cubicBezTo>
                  <a:pt x="139" y="61"/>
                  <a:pt x="137" y="93"/>
                  <a:pt x="119" y="115"/>
                </a:cubicBezTo>
                <a:cubicBezTo>
                  <a:pt x="100" y="137"/>
                  <a:pt x="71" y="142"/>
                  <a:pt x="45" y="132"/>
                </a:cubicBezTo>
                <a:cubicBezTo>
                  <a:pt x="38" y="132"/>
                  <a:pt x="36" y="133"/>
                  <a:pt x="33" y="135"/>
                </a:cubicBezTo>
                <a:cubicBezTo>
                  <a:pt x="24" y="219"/>
                  <a:pt x="4" y="406"/>
                  <a:pt x="4" y="406"/>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MH_SubTitle_2"/>
          <p:cNvSpPr/>
          <p:nvPr>
            <p:custDataLst>
              <p:tags r:id="rId8"/>
            </p:custDataLst>
          </p:nvPr>
        </p:nvSpPr>
        <p:spPr bwMode="auto">
          <a:xfrm>
            <a:off x="5265738" y="2409826"/>
            <a:ext cx="1719262" cy="1503363"/>
          </a:xfrm>
          <a:custGeom>
            <a:avLst/>
            <a:gdLst>
              <a:gd name="T0" fmla="*/ 2147483646 w 456"/>
              <a:gd name="T1" fmla="*/ 2147483646 h 399"/>
              <a:gd name="T2" fmla="*/ 2147483646 w 456"/>
              <a:gd name="T3" fmla="*/ 0 h 399"/>
              <a:gd name="T4" fmla="*/ 2147483646 w 456"/>
              <a:gd name="T5" fmla="*/ 0 h 399"/>
              <a:gd name="T6" fmla="*/ 2147483646 w 456"/>
              <a:gd name="T7" fmla="*/ 2147483646 h 399"/>
              <a:gd name="T8" fmla="*/ 2147483646 w 456"/>
              <a:gd name="T9" fmla="*/ 2147483646 h 399"/>
              <a:gd name="T10" fmla="*/ 2147483646 w 456"/>
              <a:gd name="T11" fmla="*/ 2147483646 h 399"/>
              <a:gd name="T12" fmla="*/ 2147483646 w 456"/>
              <a:gd name="T13" fmla="*/ 2147483646 h 399"/>
              <a:gd name="T14" fmla="*/ 2147483646 w 456"/>
              <a:gd name="T15" fmla="*/ 2147483646 h 399"/>
              <a:gd name="T16" fmla="*/ 2147483646 w 456"/>
              <a:gd name="T17" fmla="*/ 2147483646 h 3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6"/>
              <a:gd name="T28" fmla="*/ 0 h 399"/>
              <a:gd name="T29" fmla="*/ 456 w 456"/>
              <a:gd name="T30" fmla="*/ 399 h 3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6" h="399">
                <a:moveTo>
                  <a:pt x="38" y="103"/>
                </a:moveTo>
                <a:cubicBezTo>
                  <a:pt x="38" y="103"/>
                  <a:pt x="154" y="97"/>
                  <a:pt x="130" y="0"/>
                </a:cubicBezTo>
                <a:cubicBezTo>
                  <a:pt x="396" y="0"/>
                  <a:pt x="396" y="0"/>
                  <a:pt x="396" y="0"/>
                </a:cubicBezTo>
                <a:cubicBezTo>
                  <a:pt x="396" y="0"/>
                  <a:pt x="456" y="27"/>
                  <a:pt x="452" y="92"/>
                </a:cubicBezTo>
                <a:cubicBezTo>
                  <a:pt x="424" y="279"/>
                  <a:pt x="424" y="279"/>
                  <a:pt x="424" y="279"/>
                </a:cubicBezTo>
                <a:cubicBezTo>
                  <a:pt x="424" y="279"/>
                  <a:pt x="310" y="315"/>
                  <a:pt x="314" y="399"/>
                </a:cubicBezTo>
                <a:cubicBezTo>
                  <a:pt x="74" y="384"/>
                  <a:pt x="74" y="384"/>
                  <a:pt x="74" y="384"/>
                </a:cubicBezTo>
                <a:cubicBezTo>
                  <a:pt x="74" y="384"/>
                  <a:pt x="0" y="375"/>
                  <a:pt x="20" y="289"/>
                </a:cubicBezTo>
                <a:cubicBezTo>
                  <a:pt x="40" y="203"/>
                  <a:pt x="38" y="103"/>
                  <a:pt x="38" y="103"/>
                </a:cubicBezTo>
                <a:close/>
              </a:path>
            </a:pathLst>
          </a:custGeom>
          <a:blipFill dpi="0" rotWithShape="1">
            <a:blip r:embed="rId9"/>
            <a:srcRect/>
            <a:stretch>
              <a:fillRect/>
            </a:stretch>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2400">
                <a:solidFill>
                  <a:srgbClr val="1C1C1C"/>
                </a:solidFill>
                <a:latin typeface="华文新魏" panose="02010800040101010101" pitchFamily="2" charset="-122"/>
                <a:ea typeface="华文新魏" panose="02010800040101010101" pitchFamily="2" charset="-122"/>
              </a:rPr>
              <a:t>Lorem</a:t>
            </a:r>
            <a:endParaRPr lang="en-US" altLang="zh-CN" sz="2000">
              <a:solidFill>
                <a:srgbClr val="1C1C1C"/>
              </a:solidFill>
              <a:latin typeface="华文新魏" panose="02010800040101010101" pitchFamily="2" charset="-122"/>
              <a:ea typeface="华文新魏" panose="02010800040101010101" pitchFamily="2" charset="-122"/>
            </a:endParaRPr>
          </a:p>
        </p:txBody>
      </p:sp>
      <p:sp>
        <p:nvSpPr>
          <p:cNvPr id="10" name="MH_Other_5"/>
          <p:cNvSpPr/>
          <p:nvPr>
            <p:custDataLst>
              <p:tags r:id="rId10"/>
            </p:custDataLst>
          </p:nvPr>
        </p:nvSpPr>
        <p:spPr bwMode="auto">
          <a:xfrm>
            <a:off x="7767639" y="2224089"/>
            <a:ext cx="2058987" cy="1843087"/>
          </a:xfrm>
          <a:custGeom>
            <a:avLst/>
            <a:gdLst>
              <a:gd name="T0" fmla="*/ 2147483646 w 546"/>
              <a:gd name="T1" fmla="*/ 2147483646 h 489"/>
              <a:gd name="T2" fmla="*/ 2147483646 w 546"/>
              <a:gd name="T3" fmla="*/ 2147483646 h 489"/>
              <a:gd name="T4" fmla="*/ 2147483646 w 546"/>
              <a:gd name="T5" fmla="*/ 2147483646 h 489"/>
              <a:gd name="T6" fmla="*/ 2147483646 w 546"/>
              <a:gd name="T7" fmla="*/ 2147483646 h 489"/>
              <a:gd name="T8" fmla="*/ 0 w 546"/>
              <a:gd name="T9" fmla="*/ 2147483646 h 489"/>
              <a:gd name="T10" fmla="*/ 2147483646 w 546"/>
              <a:gd name="T11" fmla="*/ 0 h 489"/>
              <a:gd name="T12" fmla="*/ 2147483646 w 546"/>
              <a:gd name="T13" fmla="*/ 2147483646 h 489"/>
              <a:gd name="T14" fmla="*/ 2147483646 w 546"/>
              <a:gd name="T15" fmla="*/ 2147483646 h 489"/>
              <a:gd name="T16" fmla="*/ 2147483646 w 546"/>
              <a:gd name="T17" fmla="*/ 2147483646 h 4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6" h="489">
                <a:moveTo>
                  <a:pt x="546" y="416"/>
                </a:moveTo>
                <a:cubicBezTo>
                  <a:pt x="546" y="457"/>
                  <a:pt x="514" y="489"/>
                  <a:pt x="473" y="489"/>
                </a:cubicBezTo>
                <a:cubicBezTo>
                  <a:pt x="110" y="489"/>
                  <a:pt x="110" y="489"/>
                  <a:pt x="110" y="489"/>
                </a:cubicBezTo>
                <a:cubicBezTo>
                  <a:pt x="70" y="489"/>
                  <a:pt x="37" y="457"/>
                  <a:pt x="37" y="416"/>
                </a:cubicBezTo>
                <a:cubicBezTo>
                  <a:pt x="0" y="73"/>
                  <a:pt x="0" y="73"/>
                  <a:pt x="0" y="73"/>
                </a:cubicBezTo>
                <a:cubicBezTo>
                  <a:pt x="0" y="33"/>
                  <a:pt x="33" y="0"/>
                  <a:pt x="74" y="0"/>
                </a:cubicBezTo>
                <a:cubicBezTo>
                  <a:pt x="436" y="1"/>
                  <a:pt x="436" y="1"/>
                  <a:pt x="436" y="1"/>
                </a:cubicBezTo>
                <a:cubicBezTo>
                  <a:pt x="477" y="1"/>
                  <a:pt x="510" y="34"/>
                  <a:pt x="510" y="74"/>
                </a:cubicBezTo>
                <a:lnTo>
                  <a:pt x="546" y="416"/>
                </a:lnTo>
                <a:close/>
              </a:path>
            </a:pathLst>
          </a:custGeom>
          <a:solidFill>
            <a:srgbClr val="FFD9E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MH_Other_6"/>
          <p:cNvSpPr/>
          <p:nvPr>
            <p:custDataLst>
              <p:tags r:id="rId11"/>
            </p:custDataLst>
          </p:nvPr>
        </p:nvSpPr>
        <p:spPr bwMode="auto">
          <a:xfrm>
            <a:off x="7847014" y="2205038"/>
            <a:ext cx="1889125" cy="1903412"/>
          </a:xfrm>
          <a:custGeom>
            <a:avLst/>
            <a:gdLst>
              <a:gd name="T0" fmla="*/ 2147483646 w 501"/>
              <a:gd name="T1" fmla="*/ 2147483646 h 505"/>
              <a:gd name="T2" fmla="*/ 2147483646 w 501"/>
              <a:gd name="T3" fmla="*/ 2147483646 h 505"/>
              <a:gd name="T4" fmla="*/ 2147483646 w 501"/>
              <a:gd name="T5" fmla="*/ 2147483646 h 505"/>
              <a:gd name="T6" fmla="*/ 2147483646 w 501"/>
              <a:gd name="T7" fmla="*/ 2147483646 h 505"/>
              <a:gd name="T8" fmla="*/ 2147483646 w 501"/>
              <a:gd name="T9" fmla="*/ 2147483646 h 505"/>
              <a:gd name="T10" fmla="*/ 2147483646 w 501"/>
              <a:gd name="T11" fmla="*/ 2147483646 h 505"/>
              <a:gd name="T12" fmla="*/ 2147483646 w 501"/>
              <a:gd name="T13" fmla="*/ 2147483646 h 505"/>
              <a:gd name="T14" fmla="*/ 2147483646 w 501"/>
              <a:gd name="T15" fmla="*/ 2147483646 h 505"/>
              <a:gd name="T16" fmla="*/ 2147483646 w 501"/>
              <a:gd name="T17" fmla="*/ 2147483646 h 505"/>
              <a:gd name="T18" fmla="*/ 2147483646 w 501"/>
              <a:gd name="T19" fmla="*/ 2147483646 h 505"/>
              <a:gd name="T20" fmla="*/ 2147483646 w 501"/>
              <a:gd name="T21" fmla="*/ 2147483646 h 505"/>
              <a:gd name="T22" fmla="*/ 2147483646 w 501"/>
              <a:gd name="T23" fmla="*/ 2147483646 h 505"/>
              <a:gd name="T24" fmla="*/ 2147483646 w 501"/>
              <a:gd name="T25" fmla="*/ 2147483646 h 505"/>
              <a:gd name="T26" fmla="*/ 2147483646 w 501"/>
              <a:gd name="T27" fmla="*/ 2147483646 h 505"/>
              <a:gd name="T28" fmla="*/ 2147483646 w 501"/>
              <a:gd name="T29" fmla="*/ 2147483646 h 505"/>
              <a:gd name="T30" fmla="*/ 2147483646 w 501"/>
              <a:gd name="T31" fmla="*/ 2147483646 h 505"/>
              <a:gd name="T32" fmla="*/ 2147483646 w 501"/>
              <a:gd name="T33" fmla="*/ 2147483646 h 505"/>
              <a:gd name="T34" fmla="*/ 2147483646 w 501"/>
              <a:gd name="T35" fmla="*/ 2147483646 h 505"/>
              <a:gd name="T36" fmla="*/ 2147483646 w 501"/>
              <a:gd name="T37" fmla="*/ 2147483646 h 505"/>
              <a:gd name="T38" fmla="*/ 2147483646 w 501"/>
              <a:gd name="T39" fmla="*/ 2147483646 h 505"/>
              <a:gd name="T40" fmla="*/ 2147483646 w 501"/>
              <a:gd name="T41" fmla="*/ 2147483646 h 505"/>
              <a:gd name="T42" fmla="*/ 2147483646 w 501"/>
              <a:gd name="T43" fmla="*/ 2147483646 h 505"/>
              <a:gd name="T44" fmla="*/ 2147483646 w 501"/>
              <a:gd name="T45" fmla="*/ 2147483646 h 505"/>
              <a:gd name="T46" fmla="*/ 2147483646 w 501"/>
              <a:gd name="T47" fmla="*/ 2147483646 h 505"/>
              <a:gd name="T48" fmla="*/ 2147483646 w 501"/>
              <a:gd name="T49" fmla="*/ 2147483646 h 505"/>
              <a:gd name="T50" fmla="*/ 2147483646 w 501"/>
              <a:gd name="T51" fmla="*/ 2147483646 h 505"/>
              <a:gd name="T52" fmla="*/ 2147483646 w 501"/>
              <a:gd name="T53" fmla="*/ 2147483646 h 505"/>
              <a:gd name="T54" fmla="*/ 2147483646 w 501"/>
              <a:gd name="T55" fmla="*/ 2147483646 h 505"/>
              <a:gd name="T56" fmla="*/ 2147483646 w 501"/>
              <a:gd name="T57" fmla="*/ 2147483646 h 505"/>
              <a:gd name="T58" fmla="*/ 2147483646 w 501"/>
              <a:gd name="T59" fmla="*/ 2147483646 h 505"/>
              <a:gd name="T60" fmla="*/ 2147483646 w 501"/>
              <a:gd name="T61" fmla="*/ 2147483646 h 505"/>
              <a:gd name="T62" fmla="*/ 2147483646 w 501"/>
              <a:gd name="T63" fmla="*/ 2147483646 h 505"/>
              <a:gd name="T64" fmla="*/ 2147483646 w 501"/>
              <a:gd name="T65" fmla="*/ 2147483646 h 505"/>
              <a:gd name="T66" fmla="*/ 2147483646 w 501"/>
              <a:gd name="T67" fmla="*/ 2147483646 h 505"/>
              <a:gd name="T68" fmla="*/ 2147483646 w 501"/>
              <a:gd name="T69" fmla="*/ 2147483646 h 505"/>
              <a:gd name="T70" fmla="*/ 2147483646 w 501"/>
              <a:gd name="T71" fmla="*/ 2147483646 h 505"/>
              <a:gd name="T72" fmla="*/ 2147483646 w 501"/>
              <a:gd name="T73" fmla="*/ 2147483646 h 505"/>
              <a:gd name="T74" fmla="*/ 2147483646 w 501"/>
              <a:gd name="T75" fmla="*/ 2147483646 h 505"/>
              <a:gd name="T76" fmla="*/ 2147483646 w 501"/>
              <a:gd name="T77" fmla="*/ 2147483646 h 505"/>
              <a:gd name="T78" fmla="*/ 2147483646 w 501"/>
              <a:gd name="T79" fmla="*/ 2147483646 h 505"/>
              <a:gd name="T80" fmla="*/ 2147483646 w 501"/>
              <a:gd name="T81" fmla="*/ 2147483646 h 505"/>
              <a:gd name="T82" fmla="*/ 2147483646 w 501"/>
              <a:gd name="T83" fmla="*/ 2147483646 h 505"/>
              <a:gd name="T84" fmla="*/ 2147483646 w 501"/>
              <a:gd name="T85" fmla="*/ 2147483646 h 505"/>
              <a:gd name="T86" fmla="*/ 2147483646 w 501"/>
              <a:gd name="T87" fmla="*/ 2147483646 h 505"/>
              <a:gd name="T88" fmla="*/ 2147483646 w 501"/>
              <a:gd name="T89" fmla="*/ 2147483646 h 505"/>
              <a:gd name="T90" fmla="*/ 2147483646 w 501"/>
              <a:gd name="T91" fmla="*/ 2147483646 h 505"/>
              <a:gd name="T92" fmla="*/ 2147483646 w 501"/>
              <a:gd name="T93" fmla="*/ 2147483646 h 505"/>
              <a:gd name="T94" fmla="*/ 2147483646 w 501"/>
              <a:gd name="T95" fmla="*/ 2147483646 h 505"/>
              <a:gd name="T96" fmla="*/ 2147483646 w 501"/>
              <a:gd name="T97" fmla="*/ 2147483646 h 505"/>
              <a:gd name="T98" fmla="*/ 2147483646 w 501"/>
              <a:gd name="T99" fmla="*/ 2147483646 h 50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01" h="505">
                <a:moveTo>
                  <a:pt x="4" y="406"/>
                </a:moveTo>
                <a:cubicBezTo>
                  <a:pt x="4" y="442"/>
                  <a:pt x="34" y="472"/>
                  <a:pt x="71" y="472"/>
                </a:cubicBezTo>
                <a:cubicBezTo>
                  <a:pt x="71" y="472"/>
                  <a:pt x="280" y="472"/>
                  <a:pt x="365" y="472"/>
                </a:cubicBezTo>
                <a:cubicBezTo>
                  <a:pt x="368" y="473"/>
                  <a:pt x="371" y="474"/>
                  <a:pt x="376" y="477"/>
                </a:cubicBezTo>
                <a:cubicBezTo>
                  <a:pt x="396" y="497"/>
                  <a:pt x="427" y="505"/>
                  <a:pt x="454" y="493"/>
                </a:cubicBezTo>
                <a:cubicBezTo>
                  <a:pt x="482" y="480"/>
                  <a:pt x="496" y="445"/>
                  <a:pt x="484" y="415"/>
                </a:cubicBezTo>
                <a:cubicBezTo>
                  <a:pt x="472" y="386"/>
                  <a:pt x="438" y="373"/>
                  <a:pt x="410" y="385"/>
                </a:cubicBezTo>
                <a:cubicBezTo>
                  <a:pt x="390" y="394"/>
                  <a:pt x="378" y="415"/>
                  <a:pt x="379" y="437"/>
                </a:cubicBezTo>
                <a:cubicBezTo>
                  <a:pt x="380" y="456"/>
                  <a:pt x="392" y="469"/>
                  <a:pt x="408" y="477"/>
                </a:cubicBezTo>
                <a:cubicBezTo>
                  <a:pt x="438" y="490"/>
                  <a:pt x="472" y="465"/>
                  <a:pt x="468" y="433"/>
                </a:cubicBezTo>
                <a:cubicBezTo>
                  <a:pt x="464" y="407"/>
                  <a:pt x="436" y="393"/>
                  <a:pt x="414" y="405"/>
                </a:cubicBezTo>
                <a:cubicBezTo>
                  <a:pt x="394" y="415"/>
                  <a:pt x="391" y="445"/>
                  <a:pt x="410" y="458"/>
                </a:cubicBezTo>
                <a:cubicBezTo>
                  <a:pt x="419" y="465"/>
                  <a:pt x="430" y="464"/>
                  <a:pt x="439" y="460"/>
                </a:cubicBezTo>
                <a:cubicBezTo>
                  <a:pt x="448" y="456"/>
                  <a:pt x="451" y="444"/>
                  <a:pt x="454" y="434"/>
                </a:cubicBezTo>
                <a:cubicBezTo>
                  <a:pt x="458" y="445"/>
                  <a:pt x="450" y="454"/>
                  <a:pt x="444" y="462"/>
                </a:cubicBezTo>
                <a:cubicBezTo>
                  <a:pt x="439" y="468"/>
                  <a:pt x="431" y="469"/>
                  <a:pt x="423" y="469"/>
                </a:cubicBezTo>
                <a:cubicBezTo>
                  <a:pt x="404" y="468"/>
                  <a:pt x="390" y="452"/>
                  <a:pt x="390" y="433"/>
                </a:cubicBezTo>
                <a:cubicBezTo>
                  <a:pt x="390" y="424"/>
                  <a:pt x="392" y="414"/>
                  <a:pt x="399" y="406"/>
                </a:cubicBezTo>
                <a:cubicBezTo>
                  <a:pt x="416" y="387"/>
                  <a:pt x="444" y="386"/>
                  <a:pt x="463" y="403"/>
                </a:cubicBezTo>
                <a:cubicBezTo>
                  <a:pt x="483" y="424"/>
                  <a:pt x="482" y="457"/>
                  <a:pt x="460" y="476"/>
                </a:cubicBezTo>
                <a:cubicBezTo>
                  <a:pt x="436" y="496"/>
                  <a:pt x="403" y="492"/>
                  <a:pt x="383" y="469"/>
                </a:cubicBezTo>
                <a:cubicBezTo>
                  <a:pt x="360" y="442"/>
                  <a:pt x="367" y="401"/>
                  <a:pt x="398" y="381"/>
                </a:cubicBezTo>
                <a:cubicBezTo>
                  <a:pt x="420" y="366"/>
                  <a:pt x="446" y="367"/>
                  <a:pt x="469" y="379"/>
                </a:cubicBezTo>
                <a:cubicBezTo>
                  <a:pt x="470" y="378"/>
                  <a:pt x="471" y="376"/>
                  <a:pt x="471" y="373"/>
                </a:cubicBezTo>
                <a:cubicBezTo>
                  <a:pt x="480" y="293"/>
                  <a:pt x="501" y="93"/>
                  <a:pt x="501" y="93"/>
                </a:cubicBezTo>
                <a:cubicBezTo>
                  <a:pt x="501" y="57"/>
                  <a:pt x="471" y="27"/>
                  <a:pt x="434" y="27"/>
                </a:cubicBezTo>
                <a:cubicBezTo>
                  <a:pt x="434" y="27"/>
                  <a:pt x="201" y="28"/>
                  <a:pt x="126" y="28"/>
                </a:cubicBezTo>
                <a:cubicBezTo>
                  <a:pt x="124" y="27"/>
                  <a:pt x="123" y="26"/>
                  <a:pt x="117" y="22"/>
                </a:cubicBezTo>
                <a:cubicBezTo>
                  <a:pt x="88" y="0"/>
                  <a:pt x="45" y="3"/>
                  <a:pt x="24" y="35"/>
                </a:cubicBezTo>
                <a:cubicBezTo>
                  <a:pt x="0" y="70"/>
                  <a:pt x="17" y="118"/>
                  <a:pt x="59" y="127"/>
                </a:cubicBezTo>
                <a:cubicBezTo>
                  <a:pt x="77" y="130"/>
                  <a:pt x="96" y="126"/>
                  <a:pt x="109" y="113"/>
                </a:cubicBezTo>
                <a:cubicBezTo>
                  <a:pt x="124" y="98"/>
                  <a:pt x="129" y="78"/>
                  <a:pt x="123" y="58"/>
                </a:cubicBezTo>
                <a:cubicBezTo>
                  <a:pt x="112" y="29"/>
                  <a:pt x="75" y="14"/>
                  <a:pt x="48" y="34"/>
                </a:cubicBezTo>
                <a:cubicBezTo>
                  <a:pt x="27" y="50"/>
                  <a:pt x="24" y="81"/>
                  <a:pt x="43" y="99"/>
                </a:cubicBezTo>
                <a:cubicBezTo>
                  <a:pt x="57" y="113"/>
                  <a:pt x="80" y="114"/>
                  <a:pt x="96" y="101"/>
                </a:cubicBezTo>
                <a:cubicBezTo>
                  <a:pt x="111" y="87"/>
                  <a:pt x="111" y="65"/>
                  <a:pt x="97" y="51"/>
                </a:cubicBezTo>
                <a:cubicBezTo>
                  <a:pt x="80" y="35"/>
                  <a:pt x="48" y="46"/>
                  <a:pt x="48" y="70"/>
                </a:cubicBezTo>
                <a:cubicBezTo>
                  <a:pt x="48" y="82"/>
                  <a:pt x="57" y="91"/>
                  <a:pt x="68" y="95"/>
                </a:cubicBezTo>
                <a:cubicBezTo>
                  <a:pt x="47" y="94"/>
                  <a:pt x="39" y="69"/>
                  <a:pt x="48" y="53"/>
                </a:cubicBezTo>
                <a:cubicBezTo>
                  <a:pt x="60" y="35"/>
                  <a:pt x="83" y="33"/>
                  <a:pt x="99" y="45"/>
                </a:cubicBezTo>
                <a:cubicBezTo>
                  <a:pt x="111" y="54"/>
                  <a:pt x="115" y="69"/>
                  <a:pt x="112" y="83"/>
                </a:cubicBezTo>
                <a:cubicBezTo>
                  <a:pt x="109" y="97"/>
                  <a:pt x="101" y="106"/>
                  <a:pt x="89" y="113"/>
                </a:cubicBezTo>
                <a:cubicBezTo>
                  <a:pt x="71" y="122"/>
                  <a:pt x="49" y="115"/>
                  <a:pt x="35" y="101"/>
                </a:cubicBezTo>
                <a:cubicBezTo>
                  <a:pt x="21" y="85"/>
                  <a:pt x="21" y="65"/>
                  <a:pt x="29" y="46"/>
                </a:cubicBezTo>
                <a:cubicBezTo>
                  <a:pt x="37" y="30"/>
                  <a:pt x="52" y="20"/>
                  <a:pt x="69" y="18"/>
                </a:cubicBezTo>
                <a:cubicBezTo>
                  <a:pt x="88" y="15"/>
                  <a:pt x="108" y="22"/>
                  <a:pt x="120" y="38"/>
                </a:cubicBezTo>
                <a:cubicBezTo>
                  <a:pt x="139" y="61"/>
                  <a:pt x="137" y="93"/>
                  <a:pt x="119" y="115"/>
                </a:cubicBezTo>
                <a:cubicBezTo>
                  <a:pt x="100" y="137"/>
                  <a:pt x="71" y="142"/>
                  <a:pt x="45" y="132"/>
                </a:cubicBezTo>
                <a:cubicBezTo>
                  <a:pt x="38" y="132"/>
                  <a:pt x="36" y="133"/>
                  <a:pt x="33" y="135"/>
                </a:cubicBezTo>
                <a:cubicBezTo>
                  <a:pt x="24" y="219"/>
                  <a:pt x="4" y="406"/>
                  <a:pt x="4" y="406"/>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MH_SubTitle_3"/>
          <p:cNvSpPr/>
          <p:nvPr>
            <p:custDataLst>
              <p:tags r:id="rId12"/>
            </p:custDataLst>
          </p:nvPr>
        </p:nvSpPr>
        <p:spPr bwMode="auto">
          <a:xfrm>
            <a:off x="7937501" y="2409826"/>
            <a:ext cx="1719263" cy="1503363"/>
          </a:xfrm>
          <a:custGeom>
            <a:avLst/>
            <a:gdLst>
              <a:gd name="T0" fmla="*/ 2147483646 w 456"/>
              <a:gd name="T1" fmla="*/ 2147483646 h 399"/>
              <a:gd name="T2" fmla="*/ 2147483646 w 456"/>
              <a:gd name="T3" fmla="*/ 0 h 399"/>
              <a:gd name="T4" fmla="*/ 2147483646 w 456"/>
              <a:gd name="T5" fmla="*/ 0 h 399"/>
              <a:gd name="T6" fmla="*/ 2147483646 w 456"/>
              <a:gd name="T7" fmla="*/ 2147483646 h 399"/>
              <a:gd name="T8" fmla="*/ 2147483646 w 456"/>
              <a:gd name="T9" fmla="*/ 2147483646 h 399"/>
              <a:gd name="T10" fmla="*/ 2147483646 w 456"/>
              <a:gd name="T11" fmla="*/ 2147483646 h 399"/>
              <a:gd name="T12" fmla="*/ 2147483646 w 456"/>
              <a:gd name="T13" fmla="*/ 2147483646 h 399"/>
              <a:gd name="T14" fmla="*/ 2147483646 w 456"/>
              <a:gd name="T15" fmla="*/ 2147483646 h 399"/>
              <a:gd name="T16" fmla="*/ 2147483646 w 456"/>
              <a:gd name="T17" fmla="*/ 2147483646 h 3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6"/>
              <a:gd name="T28" fmla="*/ 0 h 399"/>
              <a:gd name="T29" fmla="*/ 456 w 456"/>
              <a:gd name="T30" fmla="*/ 399 h 3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6" h="399">
                <a:moveTo>
                  <a:pt x="38" y="103"/>
                </a:moveTo>
                <a:cubicBezTo>
                  <a:pt x="38" y="103"/>
                  <a:pt x="154" y="97"/>
                  <a:pt x="130" y="0"/>
                </a:cubicBezTo>
                <a:cubicBezTo>
                  <a:pt x="396" y="0"/>
                  <a:pt x="396" y="0"/>
                  <a:pt x="396" y="0"/>
                </a:cubicBezTo>
                <a:cubicBezTo>
                  <a:pt x="396" y="0"/>
                  <a:pt x="456" y="27"/>
                  <a:pt x="452" y="92"/>
                </a:cubicBezTo>
                <a:cubicBezTo>
                  <a:pt x="424" y="279"/>
                  <a:pt x="424" y="279"/>
                  <a:pt x="424" y="279"/>
                </a:cubicBezTo>
                <a:cubicBezTo>
                  <a:pt x="424" y="279"/>
                  <a:pt x="310" y="315"/>
                  <a:pt x="314" y="399"/>
                </a:cubicBezTo>
                <a:cubicBezTo>
                  <a:pt x="74" y="384"/>
                  <a:pt x="74" y="384"/>
                  <a:pt x="74" y="384"/>
                </a:cubicBezTo>
                <a:cubicBezTo>
                  <a:pt x="74" y="384"/>
                  <a:pt x="0" y="375"/>
                  <a:pt x="20" y="289"/>
                </a:cubicBezTo>
                <a:cubicBezTo>
                  <a:pt x="40" y="203"/>
                  <a:pt x="38" y="103"/>
                  <a:pt x="38" y="103"/>
                </a:cubicBezTo>
                <a:close/>
              </a:path>
            </a:pathLst>
          </a:custGeom>
          <a:blipFill dpi="0" rotWithShape="1">
            <a:blip r:embed="rId5"/>
            <a:srcRect/>
            <a:tile tx="0" ty="0" sx="100000" sy="100000" flip="none" algn="r"/>
          </a:blip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2400">
                <a:solidFill>
                  <a:srgbClr val="1C1C1C"/>
                </a:solidFill>
                <a:latin typeface="华文新魏" panose="02010800040101010101" pitchFamily="2" charset="-122"/>
                <a:ea typeface="华文新魏" panose="02010800040101010101" pitchFamily="2" charset="-122"/>
              </a:rPr>
              <a:t>Lorem</a:t>
            </a:r>
            <a:endParaRPr lang="en-US" altLang="zh-CN" sz="2000">
              <a:solidFill>
                <a:srgbClr val="1C1C1C"/>
              </a:solidFill>
              <a:latin typeface="华文新魏" panose="02010800040101010101" pitchFamily="2" charset="-122"/>
              <a:ea typeface="华文新魏" panose="02010800040101010101" pitchFamily="2" charset="-122"/>
            </a:endParaRPr>
          </a:p>
        </p:txBody>
      </p:sp>
      <p:grpSp>
        <p:nvGrpSpPr>
          <p:cNvPr id="16" name="组合 15"/>
          <p:cNvGrpSpPr/>
          <p:nvPr/>
        </p:nvGrpSpPr>
        <p:grpSpPr>
          <a:xfrm>
            <a:off x="2238375" y="4533900"/>
            <a:ext cx="7588250" cy="1309688"/>
            <a:chOff x="2238375" y="4533900"/>
            <a:chExt cx="7588250" cy="1309688"/>
          </a:xfrm>
        </p:grpSpPr>
        <p:sp>
          <p:nvSpPr>
            <p:cNvPr id="13" name="MH_Desc_1"/>
            <p:cNvSpPr>
              <a:spLocks noChangeArrowheads="1"/>
            </p:cNvSpPr>
            <p:nvPr>
              <p:custDataLst>
                <p:tags r:id="rId13"/>
              </p:custDataLst>
            </p:nvPr>
          </p:nvSpPr>
          <p:spPr bwMode="auto">
            <a:xfrm>
              <a:off x="2506663" y="4546600"/>
              <a:ext cx="7319962"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4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600" dirty="0">
                <a:latin typeface="幼圆" panose="02010509060101010101" pitchFamily="49" charset="-122"/>
                <a:ea typeface="幼圆" panose="02010509060101010101" pitchFamily="49" charset="-122"/>
              </a:endParaRPr>
            </a:p>
          </p:txBody>
        </p:sp>
        <p:sp>
          <p:nvSpPr>
            <p:cNvPr id="14" name="MH_Other_7"/>
            <p:cNvSpPr>
              <a:spLocks noEditPoints="1"/>
            </p:cNvSpPr>
            <p:nvPr>
              <p:custDataLst>
                <p:tags r:id="rId14"/>
              </p:custDataLst>
            </p:nvPr>
          </p:nvSpPr>
          <p:spPr bwMode="auto">
            <a:xfrm>
              <a:off x="2238375" y="4533900"/>
              <a:ext cx="274638" cy="209550"/>
            </a:xfrm>
            <a:custGeom>
              <a:avLst/>
              <a:gdLst>
                <a:gd name="T0" fmla="*/ 2147483646 w 4811"/>
                <a:gd name="T1" fmla="*/ 0 h 3654"/>
                <a:gd name="T2" fmla="*/ 2147483646 w 4811"/>
                <a:gd name="T3" fmla="*/ 2147483646 h 3654"/>
                <a:gd name="T4" fmla="*/ 2147483646 w 4811"/>
                <a:gd name="T5" fmla="*/ 2147483646 h 3654"/>
                <a:gd name="T6" fmla="*/ 2147483646 w 4811"/>
                <a:gd name="T7" fmla="*/ 2147483646 h 3654"/>
                <a:gd name="T8" fmla="*/ 2147483646 w 4811"/>
                <a:gd name="T9" fmla="*/ 2147483646 h 3654"/>
                <a:gd name="T10" fmla="*/ 2147483646 w 4811"/>
                <a:gd name="T11" fmla="*/ 2147483646 h 3654"/>
                <a:gd name="T12" fmla="*/ 2147483646 w 4811"/>
                <a:gd name="T13" fmla="*/ 2147483646 h 3654"/>
                <a:gd name="T14" fmla="*/ 2147483646 w 4811"/>
                <a:gd name="T15" fmla="*/ 2147483646 h 3654"/>
                <a:gd name="T16" fmla="*/ 2147483646 w 4811"/>
                <a:gd name="T17" fmla="*/ 2147483646 h 3654"/>
                <a:gd name="T18" fmla="*/ 2147483646 w 4811"/>
                <a:gd name="T19" fmla="*/ 0 h 3654"/>
                <a:gd name="T20" fmla="*/ 2147483646 w 4811"/>
                <a:gd name="T21" fmla="*/ 0 h 3654"/>
                <a:gd name="T22" fmla="*/ 2147483646 w 4811"/>
                <a:gd name="T23" fmla="*/ 2147483646 h 3654"/>
                <a:gd name="T24" fmla="*/ 2147483646 w 4811"/>
                <a:gd name="T25" fmla="*/ 2147483646 h 3654"/>
                <a:gd name="T26" fmla="*/ 2147483646 w 4811"/>
                <a:gd name="T27" fmla="*/ 2147483646 h 3654"/>
                <a:gd name="T28" fmla="*/ 2147483646 w 4811"/>
                <a:gd name="T29" fmla="*/ 2147483646 h 3654"/>
                <a:gd name="T30" fmla="*/ 2147483646 w 4811"/>
                <a:gd name="T31" fmla="*/ 2147483646 h 3654"/>
                <a:gd name="T32" fmla="*/ 0 w 4811"/>
                <a:gd name="T33" fmla="*/ 2147483646 h 3654"/>
                <a:gd name="T34" fmla="*/ 0 w 4811"/>
                <a:gd name="T35" fmla="*/ 2147483646 h 3654"/>
                <a:gd name="T36" fmla="*/ 2147483646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MH_Other_8"/>
            <p:cNvSpPr>
              <a:spLocks noEditPoints="1"/>
            </p:cNvSpPr>
            <p:nvPr>
              <p:custDataLst>
                <p:tags r:id="rId15"/>
              </p:custDataLst>
            </p:nvPr>
          </p:nvSpPr>
          <p:spPr bwMode="auto">
            <a:xfrm rot="10800000">
              <a:off x="9620251" y="5483226"/>
              <a:ext cx="195263" cy="149225"/>
            </a:xfrm>
            <a:custGeom>
              <a:avLst/>
              <a:gdLst>
                <a:gd name="T0" fmla="*/ 2147483646 w 4811"/>
                <a:gd name="T1" fmla="*/ 0 h 3654"/>
                <a:gd name="T2" fmla="*/ 2147483646 w 4811"/>
                <a:gd name="T3" fmla="*/ 2147483646 h 3654"/>
                <a:gd name="T4" fmla="*/ 2147483646 w 4811"/>
                <a:gd name="T5" fmla="*/ 2147483646 h 3654"/>
                <a:gd name="T6" fmla="*/ 2147483646 w 4811"/>
                <a:gd name="T7" fmla="*/ 2147483646 h 3654"/>
                <a:gd name="T8" fmla="*/ 2147483646 w 4811"/>
                <a:gd name="T9" fmla="*/ 2147483646 h 3654"/>
                <a:gd name="T10" fmla="*/ 2147483646 w 4811"/>
                <a:gd name="T11" fmla="*/ 2147483646 h 3654"/>
                <a:gd name="T12" fmla="*/ 2147483646 w 4811"/>
                <a:gd name="T13" fmla="*/ 2147483646 h 3654"/>
                <a:gd name="T14" fmla="*/ 2147483646 w 4811"/>
                <a:gd name="T15" fmla="*/ 2147483646 h 3654"/>
                <a:gd name="T16" fmla="*/ 2147483646 w 4811"/>
                <a:gd name="T17" fmla="*/ 2147483646 h 3654"/>
                <a:gd name="T18" fmla="*/ 2147483646 w 4811"/>
                <a:gd name="T19" fmla="*/ 0 h 3654"/>
                <a:gd name="T20" fmla="*/ 2147483646 w 4811"/>
                <a:gd name="T21" fmla="*/ 0 h 3654"/>
                <a:gd name="T22" fmla="*/ 2147483646 w 4811"/>
                <a:gd name="T23" fmla="*/ 2147483646 h 3654"/>
                <a:gd name="T24" fmla="*/ 2147483646 w 4811"/>
                <a:gd name="T25" fmla="*/ 2147483646 h 3654"/>
                <a:gd name="T26" fmla="*/ 2147483646 w 4811"/>
                <a:gd name="T27" fmla="*/ 2147483646 h 3654"/>
                <a:gd name="T28" fmla="*/ 2147483646 w 4811"/>
                <a:gd name="T29" fmla="*/ 2147483646 h 3654"/>
                <a:gd name="T30" fmla="*/ 2147483646 w 4811"/>
                <a:gd name="T31" fmla="*/ 2147483646 h 3654"/>
                <a:gd name="T32" fmla="*/ 0 w 4811"/>
                <a:gd name="T33" fmla="*/ 2147483646 h 3654"/>
                <a:gd name="T34" fmla="*/ 0 w 4811"/>
                <a:gd name="T35" fmla="*/ 2147483646 h 3654"/>
                <a:gd name="T36" fmla="*/ 2147483646 w 4811"/>
                <a:gd name="T37" fmla="*/ 0 h 36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11"/>
                <a:gd name="T58" fmla="*/ 0 h 3654"/>
                <a:gd name="T59" fmla="*/ 4811 w 4811"/>
                <a:gd name="T60" fmla="*/ 3654 h 36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rgbClr val="FF5D8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500"/>
                            </p:stCondLst>
                            <p:childTnLst>
                              <p:par>
                                <p:cTn id="51" presetID="53" presetClass="entr" presetSubtype="16"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图片 15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8" name="图片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0513" y="453698"/>
            <a:ext cx="4484687"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6" name="组合 155"/>
          <p:cNvGrpSpPr/>
          <p:nvPr/>
        </p:nvGrpSpPr>
        <p:grpSpPr>
          <a:xfrm>
            <a:off x="4330700" y="794545"/>
            <a:ext cx="3530600" cy="3530598"/>
            <a:chOff x="4330700" y="794545"/>
            <a:chExt cx="3530600" cy="3530598"/>
          </a:xfrm>
        </p:grpSpPr>
        <p:pic>
          <p:nvPicPr>
            <p:cNvPr id="154" name="图片 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0700" y="794545"/>
              <a:ext cx="3530600" cy="3530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文本框 154"/>
            <p:cNvSpPr txBox="1"/>
            <p:nvPr/>
          </p:nvSpPr>
          <p:spPr>
            <a:xfrm>
              <a:off x="4960111" y="2098179"/>
              <a:ext cx="227177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第四章</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grpSp>
      <p:sp>
        <p:nvSpPr>
          <p:cNvPr id="157" name="文本框 156"/>
          <p:cNvSpPr txBox="1"/>
          <p:nvPr/>
        </p:nvSpPr>
        <p:spPr>
          <a:xfrm>
            <a:off x="4208301" y="4623672"/>
            <a:ext cx="377539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rPr>
              <a:t>此处添加标题文字内容</a:t>
            </a:r>
            <a:endParaRPr kumimoji="0" lang="zh-CN" altLang="en-US" sz="2800" b="0" i="0" u="none" strike="noStrike" kern="1200" cap="none" spc="0" normalizeH="0" baseline="0" noProof="0" dirty="0">
              <a:ln w="19050">
                <a:noFill/>
              </a:ln>
              <a:solidFill>
                <a:prstClr val="black"/>
              </a:solidFill>
              <a:effectLst>
                <a:outerShdw blurRad="203200" dist="38100" dir="2700000" algn="tl" rotWithShape="0">
                  <a:prstClr val="black">
                    <a:alpha val="65000"/>
                  </a:prstClr>
                </a:outerShdw>
              </a:effectLst>
              <a:uLnTx/>
              <a:uFillTx/>
              <a:latin typeface="幼圆" panose="02010509060101010101" pitchFamily="49" charset="-122"/>
              <a:ea typeface="幼圆" panose="02010509060101010101" pitchFamily="49" charset="-122"/>
              <a:cs typeface="落落补 汤圆" pitchFamily="2" charset="-128"/>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组合 28"/>
          <p:cNvGrpSpPr/>
          <p:nvPr/>
        </p:nvGrpSpPr>
        <p:grpSpPr>
          <a:xfrm>
            <a:off x="1408790" y="2205039"/>
            <a:ext cx="2136821" cy="3856037"/>
            <a:chOff x="1408790" y="2205039"/>
            <a:chExt cx="2136821" cy="3856037"/>
          </a:xfrm>
        </p:grpSpPr>
        <p:sp>
          <p:nvSpPr>
            <p:cNvPr id="4" name="MH_Other_1"/>
            <p:cNvSpPr/>
            <p:nvPr>
              <p:custDataLst>
                <p:tags r:id="rId2"/>
              </p:custDataLst>
            </p:nvPr>
          </p:nvSpPr>
          <p:spPr>
            <a:xfrm>
              <a:off x="2556552" y="2277052"/>
              <a:ext cx="989059" cy="2081631"/>
            </a:xfrm>
            <a:custGeom>
              <a:avLst/>
              <a:gdLst>
                <a:gd name="connsiteX0" fmla="*/ 0 w 1117004"/>
                <a:gd name="connsiteY0" fmla="*/ 0 h 2350911"/>
                <a:gd name="connsiteX1" fmla="*/ 1117004 w 1117004"/>
                <a:gd name="connsiteY1" fmla="*/ 754340 h 2350911"/>
                <a:gd name="connsiteX2" fmla="*/ 667061 w 1117004"/>
                <a:gd name="connsiteY2" fmla="*/ 2350911 h 2350911"/>
                <a:gd name="connsiteX3" fmla="*/ 0 w 1117004"/>
                <a:gd name="connsiteY3" fmla="*/ 2291329 h 2350911"/>
                <a:gd name="connsiteX4" fmla="*/ 0 w 1117004"/>
                <a:gd name="connsiteY4" fmla="*/ 418115 h 2350911"/>
                <a:gd name="connsiteX5" fmla="*/ 1651 w 1117004"/>
                <a:gd name="connsiteY5" fmla="*/ 326512 h 2350911"/>
                <a:gd name="connsiteX6" fmla="*/ 0 w 1117004"/>
                <a:gd name="connsiteY6" fmla="*/ 86310 h 235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7004" h="2350911">
                  <a:moveTo>
                    <a:pt x="0" y="0"/>
                  </a:moveTo>
                  <a:lnTo>
                    <a:pt x="1117004" y="754340"/>
                  </a:lnTo>
                  <a:lnTo>
                    <a:pt x="667061" y="2350911"/>
                  </a:lnTo>
                  <a:lnTo>
                    <a:pt x="0" y="2291329"/>
                  </a:lnTo>
                  <a:lnTo>
                    <a:pt x="0" y="418115"/>
                  </a:lnTo>
                  <a:lnTo>
                    <a:pt x="1651" y="326512"/>
                  </a:lnTo>
                  <a:lnTo>
                    <a:pt x="0" y="86310"/>
                  </a:lnTo>
                  <a:close/>
                </a:path>
              </a:pathLst>
            </a:custGeom>
            <a:gradFill flip="none" rotWithShape="1">
              <a:gsLst>
                <a:gs pos="56000">
                  <a:srgbClr val="E3E2E6">
                    <a:alpha val="0"/>
                  </a:srgbClr>
                </a:gs>
                <a:gs pos="36652">
                  <a:srgbClr val="E3E2E6">
                    <a:alpha val="20000"/>
                  </a:srgbClr>
                </a:gs>
                <a:gs pos="0">
                  <a:srgbClr val="E3E2E6"/>
                </a:gs>
                <a:gs pos="98000">
                  <a:srgbClr val="E3E2E6">
                    <a:alpha val="0"/>
                  </a:srgbClr>
                </a:gs>
                <a:gs pos="77000">
                  <a:srgbClr val="E3E2E6">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Other_5"/>
            <p:cNvSpPr/>
            <p:nvPr>
              <p:custDataLst>
                <p:tags r:id="rId3"/>
              </p:custDataLst>
            </p:nvPr>
          </p:nvSpPr>
          <p:spPr>
            <a:xfrm>
              <a:off x="2299377" y="2205039"/>
              <a:ext cx="269875" cy="2166937"/>
            </a:xfrm>
            <a:prstGeom prst="roundRect">
              <a:avLst>
                <a:gd name="adj" fmla="val 50000"/>
              </a:avLst>
            </a:prstGeom>
            <a:gradFill>
              <a:gsLst>
                <a:gs pos="0">
                  <a:srgbClr val="FFFFFF"/>
                </a:gs>
                <a:gs pos="100000">
                  <a:srgbClr val="E1E0E4"/>
                </a:gs>
                <a:gs pos="54000">
                  <a:srgbClr val="E3E2E6">
                    <a:alpha val="67000"/>
                  </a:srgbClr>
                </a:gs>
              </a:gsLst>
              <a:lin ang="0" scaled="0"/>
            </a:gradFill>
            <a:ln>
              <a:noFill/>
            </a:ln>
            <a:effectLst>
              <a:outerShdw blurRad="254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6"/>
            <p:cNvSpPr/>
            <p:nvPr>
              <p:custDataLst>
                <p:tags r:id="rId4"/>
              </p:custDataLst>
            </p:nvPr>
          </p:nvSpPr>
          <p:spPr>
            <a:xfrm>
              <a:off x="2299376" y="2714625"/>
              <a:ext cx="285750" cy="1652588"/>
            </a:xfrm>
            <a:prstGeom prst="roundRect">
              <a:avLst>
                <a:gd name="adj" fmla="val 50000"/>
              </a:avLst>
            </a:prstGeom>
            <a:gradFill>
              <a:gsLst>
                <a:gs pos="0">
                  <a:srgbClr val="E488BF"/>
                </a:gs>
                <a:gs pos="87000">
                  <a:srgbClr val="B5297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Text_1"/>
            <p:cNvSpPr/>
            <p:nvPr>
              <p:custDataLst>
                <p:tags r:id="rId5"/>
              </p:custDataLst>
            </p:nvPr>
          </p:nvSpPr>
          <p:spPr>
            <a:xfrm>
              <a:off x="2037184" y="3970710"/>
              <a:ext cx="775944" cy="775944"/>
            </a:xfrm>
            <a:prstGeom prst="ellipse">
              <a:avLst/>
            </a:prstGeom>
            <a:gradFill flip="none" rotWithShape="1">
              <a:gsLst>
                <a:gs pos="51330">
                  <a:srgbClr val="C85097"/>
                </a:gs>
                <a:gs pos="0">
                  <a:srgbClr val="E488BF"/>
                </a:gs>
                <a:gs pos="29977">
                  <a:srgbClr val="D467A8"/>
                </a:gs>
                <a:gs pos="100000">
                  <a:srgbClr val="E488BF"/>
                </a:gs>
              </a:gsLst>
              <a:path path="circle">
                <a:fillToRect l="100000" b="100000"/>
              </a:path>
              <a:tileRect t="-100000" r="-100000"/>
            </a:gradFill>
            <a:ln w="12700">
              <a:solidFill>
                <a:srgbClr val="D3419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FFFFFF"/>
                  </a:solidFill>
                  <a:latin typeface="微软雅黑" panose="020B0503020204020204" charset="-122"/>
                  <a:ea typeface="微软雅黑" panose="020B0503020204020204" charset="-122"/>
                  <a:cs typeface="Arial" panose="020B0604020202020204" pitchFamily="34" charset="0"/>
                </a:rPr>
                <a:t>71%</a:t>
              </a:r>
              <a:endParaRPr lang="zh-CN" altLang="en-US" sz="200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0" name="MH_SubTitle_1"/>
            <p:cNvSpPr txBox="1">
              <a:spLocks noChangeArrowheads="1"/>
            </p:cNvSpPr>
            <p:nvPr>
              <p:custDataLst>
                <p:tags r:id="rId6"/>
              </p:custDataLst>
            </p:nvPr>
          </p:nvSpPr>
          <p:spPr bwMode="auto">
            <a:xfrm>
              <a:off x="1408790" y="5030789"/>
              <a:ext cx="1936750"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a:t>
              </a:r>
              <a:endParaRPr lang="zh-CN" altLang="en-US" sz="1600" dirty="0">
                <a:latin typeface="幼圆" panose="02010509060101010101" pitchFamily="49" charset="-122"/>
                <a:ea typeface="幼圆" panose="02010509060101010101" pitchFamily="49" charset="-122"/>
              </a:endParaRPr>
            </a:p>
          </p:txBody>
        </p:sp>
      </p:grpSp>
      <p:grpSp>
        <p:nvGrpSpPr>
          <p:cNvPr id="30" name="组合 29"/>
          <p:cNvGrpSpPr/>
          <p:nvPr/>
        </p:nvGrpSpPr>
        <p:grpSpPr>
          <a:xfrm>
            <a:off x="3745878" y="2205039"/>
            <a:ext cx="2115413" cy="3856037"/>
            <a:chOff x="3745878" y="2205039"/>
            <a:chExt cx="2115413" cy="3856037"/>
          </a:xfrm>
        </p:grpSpPr>
        <p:sp>
          <p:nvSpPr>
            <p:cNvPr id="5" name="MH_Other_2"/>
            <p:cNvSpPr/>
            <p:nvPr>
              <p:custDataLst>
                <p:tags r:id="rId7"/>
              </p:custDataLst>
            </p:nvPr>
          </p:nvSpPr>
          <p:spPr>
            <a:xfrm>
              <a:off x="4872232" y="2277052"/>
              <a:ext cx="989059" cy="2081631"/>
            </a:xfrm>
            <a:custGeom>
              <a:avLst/>
              <a:gdLst>
                <a:gd name="connsiteX0" fmla="*/ 0 w 1117004"/>
                <a:gd name="connsiteY0" fmla="*/ 0 h 2350911"/>
                <a:gd name="connsiteX1" fmla="*/ 1117004 w 1117004"/>
                <a:gd name="connsiteY1" fmla="*/ 754340 h 2350911"/>
                <a:gd name="connsiteX2" fmla="*/ 667061 w 1117004"/>
                <a:gd name="connsiteY2" fmla="*/ 2350911 h 2350911"/>
                <a:gd name="connsiteX3" fmla="*/ 0 w 1117004"/>
                <a:gd name="connsiteY3" fmla="*/ 2291329 h 2350911"/>
                <a:gd name="connsiteX4" fmla="*/ 0 w 1117004"/>
                <a:gd name="connsiteY4" fmla="*/ 418115 h 2350911"/>
                <a:gd name="connsiteX5" fmla="*/ 1651 w 1117004"/>
                <a:gd name="connsiteY5" fmla="*/ 326512 h 2350911"/>
                <a:gd name="connsiteX6" fmla="*/ 0 w 1117004"/>
                <a:gd name="connsiteY6" fmla="*/ 86310 h 235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7004" h="2350911">
                  <a:moveTo>
                    <a:pt x="0" y="0"/>
                  </a:moveTo>
                  <a:lnTo>
                    <a:pt x="1117004" y="754340"/>
                  </a:lnTo>
                  <a:lnTo>
                    <a:pt x="667061" y="2350911"/>
                  </a:lnTo>
                  <a:lnTo>
                    <a:pt x="0" y="2291329"/>
                  </a:lnTo>
                  <a:lnTo>
                    <a:pt x="0" y="418115"/>
                  </a:lnTo>
                  <a:lnTo>
                    <a:pt x="1651" y="326512"/>
                  </a:lnTo>
                  <a:lnTo>
                    <a:pt x="0" y="86310"/>
                  </a:lnTo>
                  <a:close/>
                </a:path>
              </a:pathLst>
            </a:custGeom>
            <a:gradFill flip="none" rotWithShape="1">
              <a:gsLst>
                <a:gs pos="56000">
                  <a:srgbClr val="E3E2E6">
                    <a:alpha val="0"/>
                  </a:srgbClr>
                </a:gs>
                <a:gs pos="36652">
                  <a:srgbClr val="E3E2E6">
                    <a:alpha val="20000"/>
                  </a:srgbClr>
                </a:gs>
                <a:gs pos="0">
                  <a:srgbClr val="E3E2E6"/>
                </a:gs>
                <a:gs pos="98000">
                  <a:srgbClr val="E3E2E6">
                    <a:alpha val="0"/>
                  </a:srgbClr>
                </a:gs>
                <a:gs pos="77000">
                  <a:srgbClr val="E3E2E6">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7"/>
            <p:cNvSpPr/>
            <p:nvPr>
              <p:custDataLst>
                <p:tags r:id="rId8"/>
              </p:custDataLst>
            </p:nvPr>
          </p:nvSpPr>
          <p:spPr>
            <a:xfrm>
              <a:off x="4623765" y="2205039"/>
              <a:ext cx="269875" cy="2166937"/>
            </a:xfrm>
            <a:prstGeom prst="roundRect">
              <a:avLst>
                <a:gd name="adj" fmla="val 50000"/>
              </a:avLst>
            </a:prstGeom>
            <a:gradFill>
              <a:gsLst>
                <a:gs pos="0">
                  <a:srgbClr val="FFFFFF"/>
                </a:gs>
                <a:gs pos="100000">
                  <a:srgbClr val="E1E0E4"/>
                </a:gs>
                <a:gs pos="54000">
                  <a:srgbClr val="E3E2E6">
                    <a:alpha val="67000"/>
                  </a:srgbClr>
                </a:gs>
              </a:gsLst>
              <a:lin ang="0" scaled="0"/>
            </a:gradFill>
            <a:ln>
              <a:noFill/>
            </a:ln>
            <a:effectLst>
              <a:outerShdw blurRad="254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MH_Other_8"/>
            <p:cNvSpPr/>
            <p:nvPr>
              <p:custDataLst>
                <p:tags r:id="rId9"/>
              </p:custDataLst>
            </p:nvPr>
          </p:nvSpPr>
          <p:spPr>
            <a:xfrm>
              <a:off x="4623765" y="3308351"/>
              <a:ext cx="269875" cy="1058863"/>
            </a:xfrm>
            <a:prstGeom prst="roundRect">
              <a:avLst>
                <a:gd name="adj" fmla="val 50000"/>
              </a:avLst>
            </a:prstGeom>
            <a:gradFill>
              <a:gsLst>
                <a:gs pos="0">
                  <a:srgbClr val="33C7DC"/>
                </a:gs>
                <a:gs pos="87000">
                  <a:srgbClr val="1A92A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Text_2"/>
            <p:cNvSpPr/>
            <p:nvPr>
              <p:custDataLst>
                <p:tags r:id="rId10"/>
              </p:custDataLst>
            </p:nvPr>
          </p:nvSpPr>
          <p:spPr>
            <a:xfrm>
              <a:off x="4361573" y="3970710"/>
              <a:ext cx="775944" cy="775944"/>
            </a:xfrm>
            <a:prstGeom prst="ellipse">
              <a:avLst/>
            </a:prstGeom>
            <a:gradFill flip="none" rotWithShape="1">
              <a:gsLst>
                <a:gs pos="51330">
                  <a:srgbClr val="1C9EB0"/>
                </a:gs>
                <a:gs pos="0">
                  <a:srgbClr val="51D0E1"/>
                </a:gs>
                <a:gs pos="29977">
                  <a:srgbClr val="1C9EB0"/>
                </a:gs>
                <a:gs pos="100000">
                  <a:srgbClr val="51D0E1"/>
                </a:gs>
              </a:gsLst>
              <a:path path="circle">
                <a:fillToRect l="100000" b="100000"/>
              </a:path>
              <a:tileRect t="-100000" r="-100000"/>
            </a:gradFill>
            <a:ln w="12700">
              <a:solidFill>
                <a:srgbClr val="1A92A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2000">
                  <a:solidFill>
                    <a:srgbClr val="FFFFFF"/>
                  </a:solidFill>
                  <a:latin typeface="微软雅黑" panose="020B0503020204020204" charset="-122"/>
                  <a:ea typeface="微软雅黑" panose="020B0503020204020204" charset="-122"/>
                  <a:cs typeface="Arial" panose="020B0604020202020204" pitchFamily="34" charset="0"/>
                </a:rPr>
                <a:t>41%</a:t>
              </a:r>
              <a:endParaRPr lang="zh-CN" altLang="en-US" sz="200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1" name="MH_SubTitle_2"/>
            <p:cNvSpPr txBox="1">
              <a:spLocks noChangeArrowheads="1"/>
            </p:cNvSpPr>
            <p:nvPr>
              <p:custDataLst>
                <p:tags r:id="rId11"/>
              </p:custDataLst>
            </p:nvPr>
          </p:nvSpPr>
          <p:spPr bwMode="auto">
            <a:xfrm>
              <a:off x="3745878" y="5030789"/>
              <a:ext cx="1936750"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a:t>
              </a:r>
              <a:endParaRPr lang="zh-CN" altLang="en-US" sz="1600" dirty="0">
                <a:latin typeface="幼圆" panose="02010509060101010101" pitchFamily="49" charset="-122"/>
                <a:ea typeface="幼圆" panose="02010509060101010101" pitchFamily="49" charset="-122"/>
              </a:endParaRPr>
            </a:p>
          </p:txBody>
        </p:sp>
      </p:grpSp>
      <p:grpSp>
        <p:nvGrpSpPr>
          <p:cNvPr id="31" name="组合 30"/>
          <p:cNvGrpSpPr/>
          <p:nvPr/>
        </p:nvGrpSpPr>
        <p:grpSpPr>
          <a:xfrm>
            <a:off x="6061833" y="2205039"/>
            <a:ext cx="2100851" cy="3856037"/>
            <a:chOff x="6061833" y="2205039"/>
            <a:chExt cx="2100851" cy="3856037"/>
          </a:xfrm>
        </p:grpSpPr>
        <p:sp>
          <p:nvSpPr>
            <p:cNvPr id="6" name="MH_Other_3"/>
            <p:cNvSpPr/>
            <p:nvPr>
              <p:custDataLst>
                <p:tags r:id="rId12"/>
              </p:custDataLst>
            </p:nvPr>
          </p:nvSpPr>
          <p:spPr>
            <a:xfrm>
              <a:off x="7173625" y="2277052"/>
              <a:ext cx="989059" cy="2081631"/>
            </a:xfrm>
            <a:custGeom>
              <a:avLst/>
              <a:gdLst>
                <a:gd name="connsiteX0" fmla="*/ 0 w 1117004"/>
                <a:gd name="connsiteY0" fmla="*/ 0 h 2350911"/>
                <a:gd name="connsiteX1" fmla="*/ 1117004 w 1117004"/>
                <a:gd name="connsiteY1" fmla="*/ 754340 h 2350911"/>
                <a:gd name="connsiteX2" fmla="*/ 667061 w 1117004"/>
                <a:gd name="connsiteY2" fmla="*/ 2350911 h 2350911"/>
                <a:gd name="connsiteX3" fmla="*/ 0 w 1117004"/>
                <a:gd name="connsiteY3" fmla="*/ 2291329 h 2350911"/>
                <a:gd name="connsiteX4" fmla="*/ 0 w 1117004"/>
                <a:gd name="connsiteY4" fmla="*/ 418115 h 2350911"/>
                <a:gd name="connsiteX5" fmla="*/ 1651 w 1117004"/>
                <a:gd name="connsiteY5" fmla="*/ 326512 h 2350911"/>
                <a:gd name="connsiteX6" fmla="*/ 0 w 1117004"/>
                <a:gd name="connsiteY6" fmla="*/ 86310 h 235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7004" h="2350911">
                  <a:moveTo>
                    <a:pt x="0" y="0"/>
                  </a:moveTo>
                  <a:lnTo>
                    <a:pt x="1117004" y="754340"/>
                  </a:lnTo>
                  <a:lnTo>
                    <a:pt x="667061" y="2350911"/>
                  </a:lnTo>
                  <a:lnTo>
                    <a:pt x="0" y="2291329"/>
                  </a:lnTo>
                  <a:lnTo>
                    <a:pt x="0" y="418115"/>
                  </a:lnTo>
                  <a:lnTo>
                    <a:pt x="1651" y="326512"/>
                  </a:lnTo>
                  <a:lnTo>
                    <a:pt x="0" y="86310"/>
                  </a:lnTo>
                  <a:close/>
                </a:path>
              </a:pathLst>
            </a:custGeom>
            <a:gradFill flip="none" rotWithShape="1">
              <a:gsLst>
                <a:gs pos="56000">
                  <a:srgbClr val="E3E2E6">
                    <a:alpha val="0"/>
                  </a:srgbClr>
                </a:gs>
                <a:gs pos="36652">
                  <a:srgbClr val="E3E2E6">
                    <a:alpha val="20000"/>
                  </a:srgbClr>
                </a:gs>
                <a:gs pos="0">
                  <a:srgbClr val="E3E2E6"/>
                </a:gs>
                <a:gs pos="98000">
                  <a:srgbClr val="E3E2E6">
                    <a:alpha val="0"/>
                  </a:srgbClr>
                </a:gs>
                <a:gs pos="77000">
                  <a:srgbClr val="E3E2E6">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9"/>
            <p:cNvSpPr/>
            <p:nvPr>
              <p:custDataLst>
                <p:tags r:id="rId13"/>
              </p:custDataLst>
            </p:nvPr>
          </p:nvSpPr>
          <p:spPr>
            <a:xfrm>
              <a:off x="6925157" y="2205039"/>
              <a:ext cx="269875" cy="2166937"/>
            </a:xfrm>
            <a:prstGeom prst="roundRect">
              <a:avLst>
                <a:gd name="adj" fmla="val 50000"/>
              </a:avLst>
            </a:prstGeom>
            <a:gradFill>
              <a:gsLst>
                <a:gs pos="0">
                  <a:srgbClr val="FFFFFF"/>
                </a:gs>
                <a:gs pos="100000">
                  <a:srgbClr val="E1E0E4"/>
                </a:gs>
                <a:gs pos="54000">
                  <a:srgbClr val="E3E2E6">
                    <a:alpha val="67000"/>
                  </a:srgbClr>
                </a:gs>
              </a:gsLst>
              <a:lin ang="0" scaled="0"/>
            </a:gradFill>
            <a:ln>
              <a:noFill/>
            </a:ln>
            <a:effectLst>
              <a:outerShdw blurRad="254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10"/>
            <p:cNvSpPr/>
            <p:nvPr>
              <p:custDataLst>
                <p:tags r:id="rId14"/>
              </p:custDataLst>
            </p:nvPr>
          </p:nvSpPr>
          <p:spPr>
            <a:xfrm>
              <a:off x="6925156" y="2906713"/>
              <a:ext cx="285750" cy="1460500"/>
            </a:xfrm>
            <a:prstGeom prst="roundRect">
              <a:avLst>
                <a:gd name="adj" fmla="val 50000"/>
              </a:avLst>
            </a:prstGeom>
            <a:gradFill>
              <a:gsLst>
                <a:gs pos="0">
                  <a:srgbClr val="FAAC2C"/>
                </a:gs>
                <a:gs pos="87000">
                  <a:srgbClr val="BE790A"/>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Text_3"/>
            <p:cNvSpPr/>
            <p:nvPr>
              <p:custDataLst>
                <p:tags r:id="rId15"/>
              </p:custDataLst>
            </p:nvPr>
          </p:nvSpPr>
          <p:spPr>
            <a:xfrm>
              <a:off x="6662966" y="3970710"/>
              <a:ext cx="775944" cy="775944"/>
            </a:xfrm>
            <a:prstGeom prst="ellipse">
              <a:avLst/>
            </a:prstGeom>
            <a:gradFill flip="none" rotWithShape="1">
              <a:gsLst>
                <a:gs pos="51330">
                  <a:srgbClr val="D6890C"/>
                </a:gs>
                <a:gs pos="0">
                  <a:srgbClr val="FBB647"/>
                </a:gs>
                <a:gs pos="29977">
                  <a:srgbClr val="D6890C"/>
                </a:gs>
                <a:gs pos="100000">
                  <a:srgbClr val="FBB647"/>
                </a:gs>
              </a:gsLst>
              <a:path path="circle">
                <a:fillToRect l="100000" b="100000"/>
              </a:path>
              <a:tileRect t="-100000" r="-100000"/>
            </a:gradFill>
            <a:ln w="12700">
              <a:solidFill>
                <a:srgbClr val="BE790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a:solidFill>
                    <a:srgbClr val="FFFFFF"/>
                  </a:solidFill>
                  <a:latin typeface="微软雅黑" panose="020B0503020204020204" charset="-122"/>
                  <a:ea typeface="微软雅黑" panose="020B0503020204020204" charset="-122"/>
                  <a:cs typeface="Arial" panose="020B0604020202020204" pitchFamily="34" charset="0"/>
                </a:rPr>
                <a:t>62%</a:t>
              </a:r>
              <a:endParaRPr lang="zh-CN" altLang="en-US" sz="200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2" name="MH_SubTitle_3"/>
            <p:cNvSpPr txBox="1">
              <a:spLocks noChangeArrowheads="1"/>
            </p:cNvSpPr>
            <p:nvPr>
              <p:custDataLst>
                <p:tags r:id="rId16"/>
              </p:custDataLst>
            </p:nvPr>
          </p:nvSpPr>
          <p:spPr bwMode="auto">
            <a:xfrm>
              <a:off x="6061833" y="5030789"/>
              <a:ext cx="1934612"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a:t>
              </a:r>
              <a:endParaRPr lang="zh-CN" altLang="en-US" sz="1600" dirty="0">
                <a:latin typeface="幼圆" panose="02010509060101010101" pitchFamily="49" charset="-122"/>
                <a:ea typeface="幼圆" panose="02010509060101010101" pitchFamily="49" charset="-122"/>
              </a:endParaRPr>
            </a:p>
          </p:txBody>
        </p:sp>
      </p:grpSp>
      <p:grpSp>
        <p:nvGrpSpPr>
          <p:cNvPr id="32" name="组合 31"/>
          <p:cNvGrpSpPr/>
          <p:nvPr/>
        </p:nvGrpSpPr>
        <p:grpSpPr>
          <a:xfrm>
            <a:off x="8362951" y="2205039"/>
            <a:ext cx="2088428" cy="3856037"/>
            <a:chOff x="8362951" y="2205039"/>
            <a:chExt cx="2088428" cy="3856037"/>
          </a:xfrm>
        </p:grpSpPr>
        <p:sp>
          <p:nvSpPr>
            <p:cNvPr id="7" name="MH_Other_4"/>
            <p:cNvSpPr/>
            <p:nvPr>
              <p:custDataLst>
                <p:tags r:id="rId17"/>
              </p:custDataLst>
            </p:nvPr>
          </p:nvSpPr>
          <p:spPr>
            <a:xfrm>
              <a:off x="9462320" y="2277052"/>
              <a:ext cx="989059" cy="2081631"/>
            </a:xfrm>
            <a:custGeom>
              <a:avLst/>
              <a:gdLst>
                <a:gd name="connsiteX0" fmla="*/ 0 w 1117004"/>
                <a:gd name="connsiteY0" fmla="*/ 0 h 2350911"/>
                <a:gd name="connsiteX1" fmla="*/ 1117004 w 1117004"/>
                <a:gd name="connsiteY1" fmla="*/ 754340 h 2350911"/>
                <a:gd name="connsiteX2" fmla="*/ 667061 w 1117004"/>
                <a:gd name="connsiteY2" fmla="*/ 2350911 h 2350911"/>
                <a:gd name="connsiteX3" fmla="*/ 0 w 1117004"/>
                <a:gd name="connsiteY3" fmla="*/ 2291329 h 2350911"/>
                <a:gd name="connsiteX4" fmla="*/ 0 w 1117004"/>
                <a:gd name="connsiteY4" fmla="*/ 418115 h 2350911"/>
                <a:gd name="connsiteX5" fmla="*/ 1651 w 1117004"/>
                <a:gd name="connsiteY5" fmla="*/ 326512 h 2350911"/>
                <a:gd name="connsiteX6" fmla="*/ 0 w 1117004"/>
                <a:gd name="connsiteY6" fmla="*/ 86310 h 235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7004" h="2350911">
                  <a:moveTo>
                    <a:pt x="0" y="0"/>
                  </a:moveTo>
                  <a:lnTo>
                    <a:pt x="1117004" y="754340"/>
                  </a:lnTo>
                  <a:lnTo>
                    <a:pt x="667061" y="2350911"/>
                  </a:lnTo>
                  <a:lnTo>
                    <a:pt x="0" y="2291329"/>
                  </a:lnTo>
                  <a:lnTo>
                    <a:pt x="0" y="418115"/>
                  </a:lnTo>
                  <a:lnTo>
                    <a:pt x="1651" y="326512"/>
                  </a:lnTo>
                  <a:lnTo>
                    <a:pt x="0" y="86310"/>
                  </a:lnTo>
                  <a:close/>
                </a:path>
              </a:pathLst>
            </a:custGeom>
            <a:gradFill flip="none" rotWithShape="1">
              <a:gsLst>
                <a:gs pos="56000">
                  <a:srgbClr val="E3E2E6">
                    <a:alpha val="0"/>
                  </a:srgbClr>
                </a:gs>
                <a:gs pos="36652">
                  <a:srgbClr val="E3E2E6">
                    <a:alpha val="20000"/>
                  </a:srgbClr>
                </a:gs>
                <a:gs pos="0">
                  <a:srgbClr val="E3E2E6"/>
                </a:gs>
                <a:gs pos="98000">
                  <a:srgbClr val="E3E2E6">
                    <a:alpha val="0"/>
                  </a:srgbClr>
                </a:gs>
                <a:gs pos="77000">
                  <a:srgbClr val="E3E2E6">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11"/>
            <p:cNvSpPr/>
            <p:nvPr>
              <p:custDataLst>
                <p:tags r:id="rId18"/>
              </p:custDataLst>
            </p:nvPr>
          </p:nvSpPr>
          <p:spPr>
            <a:xfrm>
              <a:off x="9213851" y="2205039"/>
              <a:ext cx="269875" cy="2166937"/>
            </a:xfrm>
            <a:prstGeom prst="roundRect">
              <a:avLst>
                <a:gd name="adj" fmla="val 50000"/>
              </a:avLst>
            </a:prstGeom>
            <a:gradFill>
              <a:gsLst>
                <a:gs pos="0">
                  <a:srgbClr val="FFFFFF"/>
                </a:gs>
                <a:gs pos="100000">
                  <a:srgbClr val="E1E0E4"/>
                </a:gs>
                <a:gs pos="54000">
                  <a:srgbClr val="E3E2E6">
                    <a:alpha val="67000"/>
                  </a:srgbClr>
                </a:gs>
              </a:gsLst>
              <a:lin ang="0" scaled="0"/>
            </a:gradFill>
            <a:ln>
              <a:noFill/>
            </a:ln>
            <a:effectLst>
              <a:outerShdw blurRad="254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12"/>
            <p:cNvSpPr/>
            <p:nvPr>
              <p:custDataLst>
                <p:tags r:id="rId19"/>
              </p:custDataLst>
            </p:nvPr>
          </p:nvSpPr>
          <p:spPr>
            <a:xfrm>
              <a:off x="9213851" y="2524125"/>
              <a:ext cx="269875" cy="1843088"/>
            </a:xfrm>
            <a:prstGeom prst="roundRect">
              <a:avLst>
                <a:gd name="adj" fmla="val 50000"/>
              </a:avLst>
            </a:prstGeom>
            <a:gradFill>
              <a:gsLst>
                <a:gs pos="0">
                  <a:srgbClr val="92D050"/>
                </a:gs>
                <a:gs pos="87000">
                  <a:srgbClr val="61942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MH_Text_4"/>
            <p:cNvSpPr/>
            <p:nvPr>
              <p:custDataLst>
                <p:tags r:id="rId20"/>
              </p:custDataLst>
            </p:nvPr>
          </p:nvSpPr>
          <p:spPr>
            <a:xfrm>
              <a:off x="8951661" y="3970710"/>
              <a:ext cx="775944" cy="775944"/>
            </a:xfrm>
            <a:prstGeom prst="ellipse">
              <a:avLst/>
            </a:prstGeom>
            <a:gradFill flip="none" rotWithShape="1">
              <a:gsLst>
                <a:gs pos="51330">
                  <a:srgbClr val="6CA52D"/>
                </a:gs>
                <a:gs pos="0">
                  <a:srgbClr val="9CD45E"/>
                </a:gs>
                <a:gs pos="29977">
                  <a:srgbClr val="6CA52D"/>
                </a:gs>
                <a:gs pos="100000">
                  <a:srgbClr val="9CD45E"/>
                </a:gs>
              </a:gsLst>
              <a:path path="circle">
                <a:fillToRect l="100000" b="100000"/>
              </a:path>
              <a:tileRect t="-100000" r="-100000"/>
            </a:gradFill>
            <a:ln w="12700">
              <a:solidFill>
                <a:srgbClr val="619428"/>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a:solidFill>
                    <a:srgbClr val="FFFFFF"/>
                  </a:solidFill>
                  <a:latin typeface="微软雅黑" panose="020B0503020204020204" charset="-122"/>
                  <a:ea typeface="微软雅黑" panose="020B0503020204020204" charset="-122"/>
                  <a:cs typeface="Arial" panose="020B0604020202020204" pitchFamily="34" charset="0"/>
                </a:rPr>
                <a:t>83%</a:t>
              </a:r>
              <a:endParaRPr lang="zh-CN" altLang="en-US" sz="200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3" name="MH_SubTitle_4"/>
            <p:cNvSpPr txBox="1">
              <a:spLocks noChangeArrowheads="1"/>
            </p:cNvSpPr>
            <p:nvPr>
              <p:custDataLst>
                <p:tags r:id="rId21"/>
              </p:custDataLst>
            </p:nvPr>
          </p:nvSpPr>
          <p:spPr bwMode="auto">
            <a:xfrm>
              <a:off x="8362951" y="5030789"/>
              <a:ext cx="1936750"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0" rIns="7200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600" dirty="0">
                  <a:latin typeface="幼圆" panose="02010509060101010101" pitchFamily="49" charset="-122"/>
                  <a:ea typeface="幼圆" panose="02010509060101010101" pitchFamily="49" charset="-122"/>
                </a:rPr>
                <a:t>用户可以在投影仪或者计算机上进行演示也可以将演示</a:t>
              </a:r>
              <a:endParaRPr lang="zh-CN" altLang="en-US" sz="1600" dirty="0">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down)">
                                      <p:cBhvr>
                                        <p:cTn id="15" dur="500"/>
                                        <p:tgtEl>
                                          <p:spTgt spid="3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6555" y="510679"/>
            <a:ext cx="435888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添加标题文字</a:t>
            </a:r>
            <a:endParaRPr kumimoji="0" lang="zh-CN" altLang="en-US" sz="54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pic>
        <p:nvPicPr>
          <p:cNvPr id="3"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MH_Picture_2"/>
          <p:cNvSpPr/>
          <p:nvPr>
            <p:custDataLst>
              <p:tags r:id="rId2"/>
            </p:custDataLst>
          </p:nvPr>
        </p:nvSpPr>
        <p:spPr>
          <a:xfrm>
            <a:off x="2901950" y="3262314"/>
            <a:ext cx="3448050" cy="2162175"/>
          </a:xfrm>
          <a:prstGeom prst="roundRect">
            <a:avLst>
              <a:gd name="adj" fmla="val 12702"/>
            </a:avLst>
          </a:prstGeom>
          <a:blipFill dpi="0" rotWithShape="1">
            <a:blip r:embed="rId3"/>
            <a:srcRect/>
            <a:tile tx="0" ty="0" sx="100000" sy="100000" flip="none" algn="br"/>
          </a:blipFill>
          <a:ln w="3175">
            <a:solidFill>
              <a:schemeClr val="accent1">
                <a:lumMod val="20000"/>
                <a:lumOff val="8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5" name="MH_Other_1"/>
          <p:cNvSpPr/>
          <p:nvPr>
            <p:custDataLst>
              <p:tags r:id="rId4"/>
            </p:custDataLst>
          </p:nvPr>
        </p:nvSpPr>
        <p:spPr>
          <a:xfrm>
            <a:off x="2744788" y="3133725"/>
            <a:ext cx="838200" cy="838200"/>
          </a:xfrm>
          <a:custGeom>
            <a:avLst/>
            <a:gdLst>
              <a:gd name="connsiteX0" fmla="*/ 360370 w 838200"/>
              <a:gd name="connsiteY0" fmla="*/ 0 h 838200"/>
              <a:gd name="connsiteX1" fmla="*/ 838200 w 838200"/>
              <a:gd name="connsiteY1" fmla="*/ 0 h 838200"/>
              <a:gd name="connsiteX2" fmla="*/ 838200 w 838200"/>
              <a:gd name="connsiteY2" fmla="*/ 76200 h 838200"/>
              <a:gd name="connsiteX3" fmla="*/ 398462 w 838200"/>
              <a:gd name="connsiteY3" fmla="*/ 76200 h 838200"/>
              <a:gd name="connsiteX4" fmla="*/ 85725 w 838200"/>
              <a:gd name="connsiteY4" fmla="*/ 388937 h 838200"/>
              <a:gd name="connsiteX5" fmla="*/ 85725 w 838200"/>
              <a:gd name="connsiteY5" fmla="*/ 838200 h 838200"/>
              <a:gd name="connsiteX6" fmla="*/ 0 w 838200"/>
              <a:gd name="connsiteY6" fmla="*/ 838200 h 838200"/>
              <a:gd name="connsiteX7" fmla="*/ 0 w 838200"/>
              <a:gd name="connsiteY7" fmla="*/ 360370 h 838200"/>
              <a:gd name="connsiteX8" fmla="*/ 360370 w 838200"/>
              <a:gd name="connsiteY8"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838200">
                <a:moveTo>
                  <a:pt x="360370" y="0"/>
                </a:moveTo>
                <a:lnTo>
                  <a:pt x="838200" y="0"/>
                </a:lnTo>
                <a:lnTo>
                  <a:pt x="838200" y="76200"/>
                </a:lnTo>
                <a:lnTo>
                  <a:pt x="398462" y="76200"/>
                </a:lnTo>
                <a:cubicBezTo>
                  <a:pt x="225742" y="76200"/>
                  <a:pt x="85725" y="216217"/>
                  <a:pt x="85725" y="388937"/>
                </a:cubicBezTo>
                <a:lnTo>
                  <a:pt x="85725" y="838200"/>
                </a:lnTo>
                <a:lnTo>
                  <a:pt x="0" y="838200"/>
                </a:lnTo>
                <a:lnTo>
                  <a:pt x="0" y="360370"/>
                </a:lnTo>
                <a:cubicBezTo>
                  <a:pt x="0" y="161343"/>
                  <a:pt x="161343" y="0"/>
                  <a:pt x="360370" y="0"/>
                </a:cubicBezTo>
                <a:close/>
              </a:path>
            </a:pathLst>
          </a:custGeom>
          <a:solidFill>
            <a:srgbClr val="68C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6" name="MH_Text_2"/>
          <p:cNvSpPr/>
          <p:nvPr>
            <p:custDataLst>
              <p:tags r:id="rId5"/>
            </p:custDataLst>
          </p:nvPr>
        </p:nvSpPr>
        <p:spPr>
          <a:xfrm>
            <a:off x="3725863" y="5624513"/>
            <a:ext cx="25527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lnSpc>
                <a:spcPct val="130000"/>
              </a:lnSpc>
              <a:defRPr/>
            </a:pPr>
            <a:r>
              <a:rPr lang="zh-CN" altLang="en-US" dirty="0">
                <a:solidFill>
                  <a:srgbClr val="1C9ED2"/>
                </a:solidFill>
                <a:ea typeface="微软雅黑" panose="020B0503020204020204" charset="-122"/>
              </a:rPr>
              <a:t>用户可以在投影仪或者计算机上进行演示</a:t>
            </a:r>
            <a:endParaRPr lang="zh-CN" altLang="en-US" dirty="0">
              <a:solidFill>
                <a:srgbClr val="1C9ED2"/>
              </a:solidFill>
              <a:ea typeface="微软雅黑" panose="020B0503020204020204" charset="-122"/>
            </a:endParaRPr>
          </a:p>
        </p:txBody>
      </p:sp>
      <p:sp>
        <p:nvSpPr>
          <p:cNvPr id="7" name="MH_Picture_1"/>
          <p:cNvSpPr/>
          <p:nvPr>
            <p:custDataLst>
              <p:tags r:id="rId6"/>
            </p:custDataLst>
          </p:nvPr>
        </p:nvSpPr>
        <p:spPr>
          <a:xfrm>
            <a:off x="5794375" y="1725614"/>
            <a:ext cx="3448050" cy="2162175"/>
          </a:xfrm>
          <a:prstGeom prst="roundRect">
            <a:avLst>
              <a:gd name="adj" fmla="val 12702"/>
            </a:avLst>
          </a:prstGeom>
          <a:blipFill dpi="0" rotWithShape="1">
            <a:blip r:embed="rId7"/>
            <a:srcRect/>
            <a:tile tx="0" ty="0" sx="100000" sy="100000" flip="none" algn="r"/>
          </a:blipFill>
          <a:ln w="3175">
            <a:solidFill>
              <a:schemeClr val="accent1">
                <a:lumMod val="20000"/>
                <a:lumOff val="8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8" name="MH_Other_2"/>
          <p:cNvSpPr/>
          <p:nvPr>
            <p:custDataLst>
              <p:tags r:id="rId8"/>
            </p:custDataLst>
          </p:nvPr>
        </p:nvSpPr>
        <p:spPr>
          <a:xfrm>
            <a:off x="5627688" y="1587500"/>
            <a:ext cx="838200" cy="838200"/>
          </a:xfrm>
          <a:custGeom>
            <a:avLst/>
            <a:gdLst>
              <a:gd name="connsiteX0" fmla="*/ 360370 w 838200"/>
              <a:gd name="connsiteY0" fmla="*/ 0 h 838200"/>
              <a:gd name="connsiteX1" fmla="*/ 838200 w 838200"/>
              <a:gd name="connsiteY1" fmla="*/ 0 h 838200"/>
              <a:gd name="connsiteX2" fmla="*/ 838200 w 838200"/>
              <a:gd name="connsiteY2" fmla="*/ 76200 h 838200"/>
              <a:gd name="connsiteX3" fmla="*/ 398462 w 838200"/>
              <a:gd name="connsiteY3" fmla="*/ 76200 h 838200"/>
              <a:gd name="connsiteX4" fmla="*/ 85725 w 838200"/>
              <a:gd name="connsiteY4" fmla="*/ 388937 h 838200"/>
              <a:gd name="connsiteX5" fmla="*/ 85725 w 838200"/>
              <a:gd name="connsiteY5" fmla="*/ 838200 h 838200"/>
              <a:gd name="connsiteX6" fmla="*/ 0 w 838200"/>
              <a:gd name="connsiteY6" fmla="*/ 838200 h 838200"/>
              <a:gd name="connsiteX7" fmla="*/ 0 w 838200"/>
              <a:gd name="connsiteY7" fmla="*/ 360370 h 838200"/>
              <a:gd name="connsiteX8" fmla="*/ 360370 w 838200"/>
              <a:gd name="connsiteY8"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838200">
                <a:moveTo>
                  <a:pt x="360370" y="0"/>
                </a:moveTo>
                <a:lnTo>
                  <a:pt x="838200" y="0"/>
                </a:lnTo>
                <a:lnTo>
                  <a:pt x="838200" y="76200"/>
                </a:lnTo>
                <a:lnTo>
                  <a:pt x="398462" y="76200"/>
                </a:lnTo>
                <a:cubicBezTo>
                  <a:pt x="225742" y="76200"/>
                  <a:pt x="85725" y="216217"/>
                  <a:pt x="85725" y="388937"/>
                </a:cubicBezTo>
                <a:lnTo>
                  <a:pt x="85725" y="838200"/>
                </a:lnTo>
                <a:lnTo>
                  <a:pt x="0" y="838200"/>
                </a:lnTo>
                <a:lnTo>
                  <a:pt x="0" y="360370"/>
                </a:lnTo>
                <a:cubicBezTo>
                  <a:pt x="0" y="161343"/>
                  <a:pt x="161343" y="0"/>
                  <a:pt x="360370" y="0"/>
                </a:cubicBezTo>
                <a:close/>
              </a:path>
            </a:pathLst>
          </a:custGeom>
          <a:solidFill>
            <a:srgbClr val="68C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9" name="MH_Other_3"/>
          <p:cNvSpPr/>
          <p:nvPr>
            <p:custDataLst>
              <p:tags r:id="rId9"/>
            </p:custDataLst>
          </p:nvPr>
        </p:nvSpPr>
        <p:spPr>
          <a:xfrm rot="10800000" flipH="1" flipV="1">
            <a:off x="3506788" y="3216276"/>
            <a:ext cx="5892800" cy="3127375"/>
          </a:xfrm>
          <a:custGeom>
            <a:avLst/>
            <a:gdLst>
              <a:gd name="connsiteX0" fmla="*/ 5807923 w 5893648"/>
              <a:gd name="connsiteY0" fmla="*/ 0 h 3126974"/>
              <a:gd name="connsiteX1" fmla="*/ 5893648 w 5893648"/>
              <a:gd name="connsiteY1" fmla="*/ 0 h 3126974"/>
              <a:gd name="connsiteX2" fmla="*/ 5893648 w 5893648"/>
              <a:gd name="connsiteY2" fmla="*/ 477830 h 3126974"/>
              <a:gd name="connsiteX3" fmla="*/ 5533278 w 5893648"/>
              <a:gd name="connsiteY3" fmla="*/ 838200 h 3126974"/>
              <a:gd name="connsiteX4" fmla="*/ 5176948 w 5893648"/>
              <a:gd name="connsiteY4" fmla="*/ 838200 h 3126974"/>
              <a:gd name="connsiteX5" fmla="*/ 5055448 w 5893648"/>
              <a:gd name="connsiteY5" fmla="*/ 838200 h 3126974"/>
              <a:gd name="connsiteX6" fmla="*/ 3740998 w 5893648"/>
              <a:gd name="connsiteY6" fmla="*/ 838200 h 3126974"/>
              <a:gd name="connsiteX7" fmla="*/ 3340948 w 5893648"/>
              <a:gd name="connsiteY7" fmla="*/ 838200 h 3126974"/>
              <a:gd name="connsiteX8" fmla="*/ 3301260 w 5893648"/>
              <a:gd name="connsiteY8" fmla="*/ 838200 h 3126974"/>
              <a:gd name="connsiteX9" fmla="*/ 2988523 w 5893648"/>
              <a:gd name="connsiteY9" fmla="*/ 1150937 h 3126974"/>
              <a:gd name="connsiteX10" fmla="*/ 2988523 w 5893648"/>
              <a:gd name="connsiteY10" fmla="*/ 1526774 h 3126974"/>
              <a:gd name="connsiteX11" fmla="*/ 2990850 w 5893648"/>
              <a:gd name="connsiteY11" fmla="*/ 1526774 h 3126974"/>
              <a:gd name="connsiteX12" fmla="*/ 2990850 w 5893648"/>
              <a:gd name="connsiteY12" fmla="*/ 2004604 h 3126974"/>
              <a:gd name="connsiteX13" fmla="*/ 2630480 w 5893648"/>
              <a:gd name="connsiteY13" fmla="*/ 2364974 h 3126974"/>
              <a:gd name="connsiteX14" fmla="*/ 2274150 w 5893648"/>
              <a:gd name="connsiteY14" fmla="*/ 2364974 h 3126974"/>
              <a:gd name="connsiteX15" fmla="*/ 2152650 w 5893648"/>
              <a:gd name="connsiteY15" fmla="*/ 2364974 h 3126974"/>
              <a:gd name="connsiteX16" fmla="*/ 838200 w 5893648"/>
              <a:gd name="connsiteY16" fmla="*/ 2364974 h 3126974"/>
              <a:gd name="connsiteX17" fmla="*/ 438150 w 5893648"/>
              <a:gd name="connsiteY17" fmla="*/ 2364974 h 3126974"/>
              <a:gd name="connsiteX18" fmla="*/ 398462 w 5893648"/>
              <a:gd name="connsiteY18" fmla="*/ 2364974 h 3126974"/>
              <a:gd name="connsiteX19" fmla="*/ 85725 w 5893648"/>
              <a:gd name="connsiteY19" fmla="*/ 2677711 h 3126974"/>
              <a:gd name="connsiteX20" fmla="*/ 85725 w 5893648"/>
              <a:gd name="connsiteY20" fmla="*/ 3126974 h 3126974"/>
              <a:gd name="connsiteX21" fmla="*/ 0 w 5893648"/>
              <a:gd name="connsiteY21" fmla="*/ 3126974 h 3126974"/>
              <a:gd name="connsiteX22" fmla="*/ 0 w 5893648"/>
              <a:gd name="connsiteY22" fmla="*/ 2649144 h 3126974"/>
              <a:gd name="connsiteX23" fmla="*/ 360370 w 5893648"/>
              <a:gd name="connsiteY23" fmla="*/ 2288774 h 3126974"/>
              <a:gd name="connsiteX24" fmla="*/ 438150 w 5893648"/>
              <a:gd name="connsiteY24" fmla="*/ 2288774 h 3126974"/>
              <a:gd name="connsiteX25" fmla="*/ 838200 w 5893648"/>
              <a:gd name="connsiteY25" fmla="*/ 2288774 h 3126974"/>
              <a:gd name="connsiteX26" fmla="*/ 2152650 w 5893648"/>
              <a:gd name="connsiteY26" fmla="*/ 2288774 h 3126974"/>
              <a:gd name="connsiteX27" fmla="*/ 2274150 w 5893648"/>
              <a:gd name="connsiteY27" fmla="*/ 2288774 h 3126974"/>
              <a:gd name="connsiteX28" fmla="*/ 2592388 w 5893648"/>
              <a:gd name="connsiteY28" fmla="*/ 2288774 h 3126974"/>
              <a:gd name="connsiteX29" fmla="*/ 2905125 w 5893648"/>
              <a:gd name="connsiteY29" fmla="*/ 1976037 h 3126974"/>
              <a:gd name="connsiteX30" fmla="*/ 2905125 w 5893648"/>
              <a:gd name="connsiteY30" fmla="*/ 1600200 h 3126974"/>
              <a:gd name="connsiteX31" fmla="*/ 2902798 w 5893648"/>
              <a:gd name="connsiteY31" fmla="*/ 1600200 h 3126974"/>
              <a:gd name="connsiteX32" fmla="*/ 2902798 w 5893648"/>
              <a:gd name="connsiteY32" fmla="*/ 1122370 h 3126974"/>
              <a:gd name="connsiteX33" fmla="*/ 3263168 w 5893648"/>
              <a:gd name="connsiteY33" fmla="*/ 762000 h 3126974"/>
              <a:gd name="connsiteX34" fmla="*/ 3340948 w 5893648"/>
              <a:gd name="connsiteY34" fmla="*/ 762000 h 3126974"/>
              <a:gd name="connsiteX35" fmla="*/ 3740998 w 5893648"/>
              <a:gd name="connsiteY35" fmla="*/ 762000 h 3126974"/>
              <a:gd name="connsiteX36" fmla="*/ 5055448 w 5893648"/>
              <a:gd name="connsiteY36" fmla="*/ 762000 h 3126974"/>
              <a:gd name="connsiteX37" fmla="*/ 5176948 w 5893648"/>
              <a:gd name="connsiteY37" fmla="*/ 762000 h 3126974"/>
              <a:gd name="connsiteX38" fmla="*/ 5495186 w 5893648"/>
              <a:gd name="connsiteY38" fmla="*/ 762000 h 3126974"/>
              <a:gd name="connsiteX39" fmla="*/ 5807923 w 5893648"/>
              <a:gd name="connsiteY39" fmla="*/ 449263 h 312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93648" h="3126974">
                <a:moveTo>
                  <a:pt x="5807923" y="0"/>
                </a:moveTo>
                <a:lnTo>
                  <a:pt x="5893648" y="0"/>
                </a:lnTo>
                <a:lnTo>
                  <a:pt x="5893648" y="477830"/>
                </a:lnTo>
                <a:cubicBezTo>
                  <a:pt x="5893648" y="676857"/>
                  <a:pt x="5732305" y="838200"/>
                  <a:pt x="5533278" y="838200"/>
                </a:cubicBezTo>
                <a:lnTo>
                  <a:pt x="5176948" y="838200"/>
                </a:lnTo>
                <a:lnTo>
                  <a:pt x="5055448" y="838200"/>
                </a:lnTo>
                <a:lnTo>
                  <a:pt x="3740998" y="838200"/>
                </a:lnTo>
                <a:lnTo>
                  <a:pt x="3340948" y="838200"/>
                </a:lnTo>
                <a:lnTo>
                  <a:pt x="3301260" y="838200"/>
                </a:lnTo>
                <a:cubicBezTo>
                  <a:pt x="3128540" y="838200"/>
                  <a:pt x="2988523" y="978217"/>
                  <a:pt x="2988523" y="1150937"/>
                </a:cubicBezTo>
                <a:lnTo>
                  <a:pt x="2988523" y="1526774"/>
                </a:lnTo>
                <a:lnTo>
                  <a:pt x="2990850" y="1526774"/>
                </a:lnTo>
                <a:lnTo>
                  <a:pt x="2990850" y="2004604"/>
                </a:lnTo>
                <a:cubicBezTo>
                  <a:pt x="2990850" y="2203631"/>
                  <a:pt x="2829507" y="2364974"/>
                  <a:pt x="2630480" y="2364974"/>
                </a:cubicBezTo>
                <a:lnTo>
                  <a:pt x="2274150" y="2364974"/>
                </a:lnTo>
                <a:lnTo>
                  <a:pt x="2152650" y="2364974"/>
                </a:lnTo>
                <a:lnTo>
                  <a:pt x="838200" y="2364974"/>
                </a:lnTo>
                <a:lnTo>
                  <a:pt x="438150" y="2364974"/>
                </a:lnTo>
                <a:lnTo>
                  <a:pt x="398462" y="2364974"/>
                </a:lnTo>
                <a:cubicBezTo>
                  <a:pt x="225742" y="2364974"/>
                  <a:pt x="85725" y="2504991"/>
                  <a:pt x="85725" y="2677711"/>
                </a:cubicBezTo>
                <a:lnTo>
                  <a:pt x="85725" y="3126974"/>
                </a:lnTo>
                <a:lnTo>
                  <a:pt x="0" y="3126974"/>
                </a:lnTo>
                <a:lnTo>
                  <a:pt x="0" y="2649144"/>
                </a:lnTo>
                <a:cubicBezTo>
                  <a:pt x="0" y="2450117"/>
                  <a:pt x="161343" y="2288774"/>
                  <a:pt x="360370" y="2288774"/>
                </a:cubicBezTo>
                <a:lnTo>
                  <a:pt x="438150" y="2288774"/>
                </a:lnTo>
                <a:lnTo>
                  <a:pt x="838200" y="2288774"/>
                </a:lnTo>
                <a:lnTo>
                  <a:pt x="2152650" y="2288774"/>
                </a:lnTo>
                <a:lnTo>
                  <a:pt x="2274150" y="2288774"/>
                </a:lnTo>
                <a:lnTo>
                  <a:pt x="2592388" y="2288774"/>
                </a:lnTo>
                <a:cubicBezTo>
                  <a:pt x="2765108" y="2288774"/>
                  <a:pt x="2905125" y="2148757"/>
                  <a:pt x="2905125" y="1976037"/>
                </a:cubicBezTo>
                <a:lnTo>
                  <a:pt x="2905125" y="1600200"/>
                </a:lnTo>
                <a:lnTo>
                  <a:pt x="2902798" y="1600200"/>
                </a:lnTo>
                <a:lnTo>
                  <a:pt x="2902798" y="1122370"/>
                </a:lnTo>
                <a:cubicBezTo>
                  <a:pt x="2902798" y="923343"/>
                  <a:pt x="3064141" y="762000"/>
                  <a:pt x="3263168" y="762000"/>
                </a:cubicBezTo>
                <a:lnTo>
                  <a:pt x="3340948" y="762000"/>
                </a:lnTo>
                <a:lnTo>
                  <a:pt x="3740998" y="762000"/>
                </a:lnTo>
                <a:lnTo>
                  <a:pt x="5055448" y="762000"/>
                </a:lnTo>
                <a:lnTo>
                  <a:pt x="5176948" y="762000"/>
                </a:lnTo>
                <a:lnTo>
                  <a:pt x="5495186" y="762000"/>
                </a:lnTo>
                <a:cubicBezTo>
                  <a:pt x="5667906" y="762000"/>
                  <a:pt x="5807923" y="621983"/>
                  <a:pt x="5807923" y="449263"/>
                </a:cubicBezTo>
                <a:close/>
              </a:path>
            </a:pathLst>
          </a:custGeom>
          <a:solidFill>
            <a:srgbClr val="68C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charset="-122"/>
            </a:endParaRPr>
          </a:p>
        </p:txBody>
      </p:sp>
      <p:sp>
        <p:nvSpPr>
          <p:cNvPr id="10" name="MH_Text_1"/>
          <p:cNvSpPr/>
          <p:nvPr>
            <p:custDataLst>
              <p:tags r:id="rId10"/>
            </p:custDataLst>
          </p:nvPr>
        </p:nvSpPr>
        <p:spPr>
          <a:xfrm>
            <a:off x="6627813" y="4097338"/>
            <a:ext cx="25527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10000"/>
          </a:bodyPr>
          <a:lstStyle/>
          <a:p>
            <a:pPr algn="ctr">
              <a:lnSpc>
                <a:spcPct val="130000"/>
              </a:lnSpc>
              <a:defRPr/>
            </a:pPr>
            <a:r>
              <a:rPr lang="zh-CN" altLang="en-US" dirty="0">
                <a:solidFill>
                  <a:srgbClr val="1C9ED2"/>
                </a:solidFill>
                <a:ea typeface="微软雅黑" panose="020B0503020204020204" charset="-122"/>
              </a:rPr>
              <a:t>用户可以在投影仪或者计算机上进行演示</a:t>
            </a:r>
            <a:endParaRPr lang="zh-CN" altLang="en-US" dirty="0">
              <a:solidFill>
                <a:srgbClr val="1C9ED2"/>
              </a:solidFill>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0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randombar(horizont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589" y="-926307"/>
            <a:ext cx="3201988" cy="343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141788"/>
            <a:ext cx="125984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935" y="3638924"/>
            <a:ext cx="2958730" cy="2990476"/>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3500" y="3429000"/>
            <a:ext cx="3365500" cy="3365500"/>
          </a:xfrm>
          <a:prstGeom prst="rect">
            <a:avLst/>
          </a:prstGeom>
        </p:spPr>
      </p:pic>
      <p:grpSp>
        <p:nvGrpSpPr>
          <p:cNvPr id="14" name="组合 13"/>
          <p:cNvGrpSpPr/>
          <p:nvPr/>
        </p:nvGrpSpPr>
        <p:grpSpPr>
          <a:xfrm>
            <a:off x="3419456" y="3860800"/>
            <a:ext cx="2389017" cy="2049212"/>
            <a:chOff x="-638194" y="617169"/>
            <a:chExt cx="2389017" cy="2049212"/>
          </a:xfrm>
        </p:grpSpPr>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24043">
              <a:off x="417138" y="1059455"/>
              <a:ext cx="1333685" cy="1333685"/>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893620">
              <a:off x="-209671" y="617169"/>
              <a:ext cx="1739900" cy="1739900"/>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8194" y="1150450"/>
              <a:ext cx="1515931" cy="1515931"/>
            </a:xfrm>
            <a:prstGeom prst="rect">
              <a:avLst/>
            </a:prstGeom>
          </p:spPr>
        </p:pic>
      </p:grpSp>
      <p:sp>
        <p:nvSpPr>
          <p:cNvPr id="18" name="文本框 17"/>
          <p:cNvSpPr txBox="1"/>
          <p:nvPr/>
        </p:nvSpPr>
        <p:spPr>
          <a:xfrm>
            <a:off x="3032692" y="1857657"/>
            <a:ext cx="61093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5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rPr>
              <a:t>谢谢观看</a:t>
            </a:r>
            <a:endParaRPr kumimoji="0" lang="zh-CN" altLang="en-US" sz="11500" b="1" i="0" u="none" strike="noStrike" kern="1200" cap="none" spc="0" normalizeH="0" baseline="0" noProof="0" dirty="0">
              <a:ln w="19050">
                <a:solidFill>
                  <a:prstClr val="white"/>
                </a:solidFill>
              </a:ln>
              <a:gradFill>
                <a:gsLst>
                  <a:gs pos="0">
                    <a:srgbClr val="FF0000"/>
                  </a:gs>
                  <a:gs pos="100000">
                    <a:srgbClr val="C00000"/>
                  </a:gs>
                </a:gsLst>
                <a:lin ang="5400000" scaled="1"/>
              </a:gradFill>
              <a:effectLst>
                <a:outerShdw blurRad="203200" dist="38100" dir="2700000" algn="tl" rotWithShape="0">
                  <a:prstClr val="black">
                    <a:alpha val="65000"/>
                  </a:prstClr>
                </a:outerShdw>
              </a:effectLst>
              <a:uLnTx/>
              <a:uFillTx/>
              <a:latin typeface="落落补 汤圆" pitchFamily="2" charset="-128"/>
              <a:ea typeface="落落补 汤圆" pitchFamily="2" charset="-128"/>
              <a:cs typeface="落落补 汤圆" pitchFamily="2" charset="-128"/>
            </a:endParaRP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tags/tag1.xml><?xml version="1.0" encoding="utf-8"?>
<p:tagLst xmlns:p="http://schemas.openxmlformats.org/presentationml/2006/main">
  <p:tag name="MH" val="20170405114222"/>
  <p:tag name="MH_LIBRARY" val="GRAPHIC"/>
  <p:tag name="MH_TYPE" val="Other"/>
  <p:tag name="MH_ORDER" val="1"/>
</p:tagLst>
</file>

<file path=ppt/tags/tag2.xml><?xml version="1.0" encoding="utf-8"?>
<p:tagLst xmlns:p="http://schemas.openxmlformats.org/presentationml/2006/main">
  <p:tag name="MH" val="20170405114300"/>
  <p:tag name="MH_LIBRARY" val="GRAPHIC"/>
  <p:tag name="MH_TYPE" val="Other"/>
  <p:tag name="MH_ORDER" val="1"/>
</p:tagLst>
</file>

<file path=ppt/tags/tag3.xml><?xml version="1.0" encoding="utf-8"?>
<p:tagLst xmlns:p="http://schemas.openxmlformats.org/presentationml/2006/main">
  <p:tag name="MH" val="20170405114300"/>
  <p:tag name="MH_LIBRARY" val="GRAPHIC"/>
  <p:tag name="MH_TYPE" val="Other"/>
  <p:tag name="MH_ORDER" val="2"/>
</p:tagLst>
</file>

<file path=ppt/tags/tag4.xml><?xml version="1.0" encoding="utf-8"?>
<p:tagLst xmlns:p="http://schemas.openxmlformats.org/presentationml/2006/main">
  <p:tag name="MH" val="20170405114300"/>
  <p:tag name="MH_LIBRARY" val="GRAPHIC"/>
  <p:tag name="MH_TYPE" val="Other"/>
  <p:tag name="MH_ORDER" val="3"/>
</p:tagLst>
</file>

<file path=ppt/tags/tag5.xml><?xml version="1.0" encoding="utf-8"?>
<p:tagLst xmlns:p="http://schemas.openxmlformats.org/presentationml/2006/main">
  <p:tag name="MH" val="20170405114300"/>
  <p:tag name="MH_LIBRARY" val="GRAPHIC"/>
  <p:tag name="MH_TYPE" val="Other"/>
  <p:tag name="MH_ORDER" val="4"/>
</p:tagLst>
</file>

<file path=ppt/tags/tag6.xml><?xml version="1.0" encoding="utf-8"?>
<p:tagLst xmlns:p="http://schemas.openxmlformats.org/presentationml/2006/main">
  <p:tag name="MH" val="20170405114300"/>
  <p:tag name="MH_LIBRARY" val="GRAPHIC"/>
  <p:tag name="MH_TYPE" val="Other"/>
  <p:tag name="MH_ORDER" val="5"/>
</p:tagLst>
</file>

<file path=ppt/tags/tag7.xml><?xml version="1.0" encoding="utf-8"?>
<p:tagLst xmlns:p="http://schemas.openxmlformats.org/presentationml/2006/main">
  <p:tag name="MH" val="20170405114300"/>
  <p:tag name="MH_LIBRARY" val="GRAPHIC"/>
  <p:tag name="MH_TYPE" val="Other"/>
  <p:tag name="MH_ORDER" val="6"/>
</p:tagLst>
</file>

<file path=ppt/tags/tag8.xml><?xml version="1.0" encoding="utf-8"?>
<p:tagLst xmlns:p="http://schemas.openxmlformats.org/presentationml/2006/main">
  <p:tag name="MH" val="20170405114300"/>
  <p:tag name="MH_LIBRARY" val="GRAPHIC"/>
  <p:tag name="MH_TYPE" val="Other"/>
  <p:tag name="MH_ORDER" val="7"/>
</p:tagLst>
</file>

<file path=ppt/tags/tag9.xml><?xml version="1.0" encoding="utf-8"?>
<p:tagLst xmlns:p="http://schemas.openxmlformats.org/presentationml/2006/main">
  <p:tag name="MH" val="20170405114300"/>
  <p:tag name="MH_LIBRARY" val="GRAPHIC"/>
  <p:tag name="MH_TYPE" val="Other"/>
  <p:tag name="MH_ORDER" val="8"/>
</p:tagLst>
</file>

<file path=ppt/tags/tag10.xml><?xml version="1.0" encoding="utf-8"?>
<p:tagLst xmlns:p="http://schemas.openxmlformats.org/presentationml/2006/main">
  <p:tag name="MH" val="20170405114300"/>
  <p:tag name="MH_LIBRARY" val="GRAPHIC"/>
  <p:tag name="MH_TYPE" val="Other"/>
  <p:tag name="MH_ORDER" val="9"/>
</p:tagLst>
</file>

<file path=ppt/tags/tag11.xml><?xml version="1.0" encoding="utf-8"?>
<p:tagLst xmlns:p="http://schemas.openxmlformats.org/presentationml/2006/main">
  <p:tag name="MH" val="20170405114300"/>
  <p:tag name="MH_LIBRARY" val="GRAPHIC"/>
  <p:tag name="MH_TYPE" val="Other"/>
  <p:tag name="MH_ORDER" val="10"/>
</p:tagLst>
</file>

<file path=ppt/tags/tag12.xml><?xml version="1.0" encoding="utf-8"?>
<p:tagLst xmlns:p="http://schemas.openxmlformats.org/presentationml/2006/main">
  <p:tag name="MH" val="20170405114300"/>
  <p:tag name="MH_LIBRARY" val="GRAPHIC"/>
  <p:tag name="MH_TYPE" val="Other"/>
  <p:tag name="MH_ORDER" val="11"/>
</p:tagLst>
</file>

<file path=ppt/tags/tag13.xml><?xml version="1.0" encoding="utf-8"?>
<p:tagLst xmlns:p="http://schemas.openxmlformats.org/presentationml/2006/main">
  <p:tag name="MH" val="20170405114300"/>
  <p:tag name="MH_LIBRARY" val="GRAPHIC"/>
  <p:tag name="MH_TYPE" val="Other"/>
  <p:tag name="MH_ORDER" val="12"/>
</p:tagLst>
</file>

<file path=ppt/tags/tag14.xml><?xml version="1.0" encoding="utf-8"?>
<p:tagLst xmlns:p="http://schemas.openxmlformats.org/presentationml/2006/main">
  <p:tag name="MH" val="20170405114300"/>
  <p:tag name="MH_LIBRARY" val="GRAPHIC"/>
  <p:tag name="MH_TYPE" val="Other"/>
  <p:tag name="MH_ORDER" val="13"/>
</p:tagLst>
</file>

<file path=ppt/tags/tag15.xml><?xml version="1.0" encoding="utf-8"?>
<p:tagLst xmlns:p="http://schemas.openxmlformats.org/presentationml/2006/main">
  <p:tag name="MH" val="20170405114300"/>
  <p:tag name="MH_LIBRARY" val="GRAPHIC"/>
  <p:tag name="MH_TYPE" val="Other"/>
  <p:tag name="MH_ORDER" val="14"/>
</p:tagLst>
</file>

<file path=ppt/tags/tag16.xml><?xml version="1.0" encoding="utf-8"?>
<p:tagLst xmlns:p="http://schemas.openxmlformats.org/presentationml/2006/main">
  <p:tag name="MH" val="20170405114300"/>
  <p:tag name="MH_LIBRARY" val="GRAPHIC"/>
  <p:tag name="MH_TYPE" val="Other"/>
  <p:tag name="MH_ORDER" val="15"/>
</p:tagLst>
</file>

<file path=ppt/tags/tag17.xml><?xml version="1.0" encoding="utf-8"?>
<p:tagLst xmlns:p="http://schemas.openxmlformats.org/presentationml/2006/main">
  <p:tag name="MH" val="20170405114300"/>
  <p:tag name="MH_LIBRARY" val="GRAPHIC"/>
  <p:tag name="MH_TYPE" val="Other"/>
  <p:tag name="MH_ORDER" val="17"/>
</p:tagLst>
</file>

<file path=ppt/tags/tag18.xml><?xml version="1.0" encoding="utf-8"?>
<p:tagLst xmlns:p="http://schemas.openxmlformats.org/presentationml/2006/main">
  <p:tag name="MH" val="20170405114300"/>
  <p:tag name="MH_LIBRARY" val="GRAPHIC"/>
  <p:tag name="MH_TYPE" val="Other"/>
  <p:tag name="MH_ORDER" val="19"/>
</p:tagLst>
</file>

<file path=ppt/tags/tag19.xml><?xml version="1.0" encoding="utf-8"?>
<p:tagLst xmlns:p="http://schemas.openxmlformats.org/presentationml/2006/main">
  <p:tag name="MH" val="20170405114300"/>
  <p:tag name="MH_LIBRARY" val="GRAPHIC"/>
  <p:tag name="MH_TYPE" val="Other"/>
  <p:tag name="MH_ORDER" val="27"/>
</p:tagLst>
</file>

<file path=ppt/tags/tag20.xml><?xml version="1.0" encoding="utf-8"?>
<p:tagLst xmlns:p="http://schemas.openxmlformats.org/presentationml/2006/main">
  <p:tag name="MH" val="20170405114300"/>
  <p:tag name="MH_LIBRARY" val="GRAPHIC"/>
  <p:tag name="MH_TYPE" val="Other"/>
  <p:tag name="MH_ORDER" val="29"/>
</p:tagLst>
</file>

<file path=ppt/tags/tag21.xml><?xml version="1.0" encoding="utf-8"?>
<p:tagLst xmlns:p="http://schemas.openxmlformats.org/presentationml/2006/main">
  <p:tag name="MH" val="20170405114300"/>
  <p:tag name="MH_LIBRARY" val="GRAPHIC"/>
  <p:tag name="MH_TYPE" val="Other"/>
  <p:tag name="MH_ORDER" val="36"/>
</p:tagLst>
</file>

<file path=ppt/tags/tag22.xml><?xml version="1.0" encoding="utf-8"?>
<p:tagLst xmlns:p="http://schemas.openxmlformats.org/presentationml/2006/main">
  <p:tag name="MH" val="20170405114300"/>
  <p:tag name="MH_LIBRARY" val="GRAPHIC"/>
  <p:tag name="MH_TYPE" val="Other"/>
  <p:tag name="MH_ORDER" val="37"/>
</p:tagLst>
</file>

<file path=ppt/tags/tag23.xml><?xml version="1.0" encoding="utf-8"?>
<p:tagLst xmlns:p="http://schemas.openxmlformats.org/presentationml/2006/main">
  <p:tag name="MH" val="20170405114300"/>
  <p:tag name="MH_LIBRARY" val="GRAPHIC"/>
  <p:tag name="MH_TYPE" val="Other"/>
  <p:tag name="MH_ORDER" val="38"/>
</p:tagLst>
</file>

<file path=ppt/tags/tag24.xml><?xml version="1.0" encoding="utf-8"?>
<p:tagLst xmlns:p="http://schemas.openxmlformats.org/presentationml/2006/main">
  <p:tag name="MH" val="20170405114300"/>
  <p:tag name="MH_LIBRARY" val="GRAPHIC"/>
  <p:tag name="MH_TYPE" val="Other"/>
  <p:tag name="MH_ORDER" val="39"/>
</p:tagLst>
</file>

<file path=ppt/tags/tag25.xml><?xml version="1.0" encoding="utf-8"?>
<p:tagLst xmlns:p="http://schemas.openxmlformats.org/presentationml/2006/main">
  <p:tag name="MH" val="20170405114300"/>
  <p:tag name="MH_LIBRARY" val="GRAPHIC"/>
  <p:tag name="MH_TYPE" val="Other"/>
  <p:tag name="MH_ORDER" val="40"/>
</p:tagLst>
</file>

<file path=ppt/tags/tag26.xml><?xml version="1.0" encoding="utf-8"?>
<p:tagLst xmlns:p="http://schemas.openxmlformats.org/presentationml/2006/main">
  <p:tag name="MH" val="20170405114300"/>
  <p:tag name="MH_LIBRARY" val="GRAPHIC"/>
  <p:tag name="MH_TYPE" val="Other"/>
  <p:tag name="MH_ORDER" val="41"/>
</p:tagLst>
</file>

<file path=ppt/tags/tag27.xml><?xml version="1.0" encoding="utf-8"?>
<p:tagLst xmlns:p="http://schemas.openxmlformats.org/presentationml/2006/main">
  <p:tag name="MH" val="20170405114300"/>
  <p:tag name="MH_LIBRARY" val="GRAPHIC"/>
  <p:tag name="MH_TYPE" val="Other"/>
  <p:tag name="MH_ORDER" val="42"/>
</p:tagLst>
</file>

<file path=ppt/tags/tag28.xml><?xml version="1.0" encoding="utf-8"?>
<p:tagLst xmlns:p="http://schemas.openxmlformats.org/presentationml/2006/main">
  <p:tag name="MH" val="20170405114300"/>
  <p:tag name="MH_LIBRARY" val="GRAPHIC"/>
  <p:tag name="MH_TYPE" val="Other"/>
  <p:tag name="MH_ORDER" val="43"/>
</p:tagLst>
</file>

<file path=ppt/tags/tag29.xml><?xml version="1.0" encoding="utf-8"?>
<p:tagLst xmlns:p="http://schemas.openxmlformats.org/presentationml/2006/main">
  <p:tag name="MH" val="20170405114300"/>
  <p:tag name="MH_LIBRARY" val="GRAPHIC"/>
  <p:tag name="MH_TYPE" val="Other"/>
  <p:tag name="MH_ORDER" val="44"/>
</p:tagLst>
</file>

<file path=ppt/tags/tag30.xml><?xml version="1.0" encoding="utf-8"?>
<p:tagLst xmlns:p="http://schemas.openxmlformats.org/presentationml/2006/main">
  <p:tag name="MH" val="20170405114300"/>
  <p:tag name="MH_LIBRARY" val="GRAPHIC"/>
  <p:tag name="MH_TYPE" val="Other"/>
  <p:tag name="MH_ORDER" val="49"/>
</p:tagLst>
</file>

<file path=ppt/tags/tag31.xml><?xml version="1.0" encoding="utf-8"?>
<p:tagLst xmlns:p="http://schemas.openxmlformats.org/presentationml/2006/main">
  <p:tag name="MH" val="20170405114300"/>
  <p:tag name="MH_LIBRARY" val="GRAPHIC"/>
  <p:tag name="MH_TYPE" val="Other"/>
  <p:tag name="MH_ORDER" val="50"/>
</p:tagLst>
</file>

<file path=ppt/tags/tag32.xml><?xml version="1.0" encoding="utf-8"?>
<p:tagLst xmlns:p="http://schemas.openxmlformats.org/presentationml/2006/main">
  <p:tag name="MH" val="20170405114300"/>
  <p:tag name="MH_LIBRARY" val="GRAPHIC"/>
  <p:tag name="MH_TYPE" val="Other"/>
  <p:tag name="MH_ORDER" val="51"/>
</p:tagLst>
</file>

<file path=ppt/tags/tag33.xml><?xml version="1.0" encoding="utf-8"?>
<p:tagLst xmlns:p="http://schemas.openxmlformats.org/presentationml/2006/main">
  <p:tag name="MH" val="20170405114300"/>
  <p:tag name="MH_LIBRARY" val="GRAPHIC"/>
  <p:tag name="MH_TYPE" val="Other"/>
  <p:tag name="MH_ORDER" val="52"/>
</p:tagLst>
</file>

<file path=ppt/tags/tag34.xml><?xml version="1.0" encoding="utf-8"?>
<p:tagLst xmlns:p="http://schemas.openxmlformats.org/presentationml/2006/main">
  <p:tag name="MH" val="20170405114300"/>
  <p:tag name="MH_LIBRARY" val="GRAPHIC"/>
  <p:tag name="MH_TYPE" val="Other"/>
  <p:tag name="MH_ORDER" val="53"/>
</p:tagLst>
</file>

<file path=ppt/tags/tag35.xml><?xml version="1.0" encoding="utf-8"?>
<p:tagLst xmlns:p="http://schemas.openxmlformats.org/presentationml/2006/main">
  <p:tag name="MH" val="20170405114300"/>
  <p:tag name="MH_LIBRARY" val="GRAPHIC"/>
  <p:tag name="MH_TYPE" val="Other"/>
  <p:tag name="MH_ORDER" val="54"/>
</p:tagLst>
</file>

<file path=ppt/tags/tag36.xml><?xml version="1.0" encoding="utf-8"?>
<p:tagLst xmlns:p="http://schemas.openxmlformats.org/presentationml/2006/main">
  <p:tag name="MH" val="20170405114300"/>
  <p:tag name="MH_LIBRARY" val="GRAPHIC"/>
  <p:tag name="MH_TYPE" val="SubTitle"/>
  <p:tag name="MH_ORDER" val="1"/>
</p:tagLst>
</file>

<file path=ppt/tags/tag37.xml><?xml version="1.0" encoding="utf-8"?>
<p:tagLst xmlns:p="http://schemas.openxmlformats.org/presentationml/2006/main">
  <p:tag name="MH" val="20170405114300"/>
  <p:tag name="MH_LIBRARY" val="GRAPHIC"/>
  <p:tag name="MH_TYPE" val="Other"/>
  <p:tag name="MH_ORDER" val="16"/>
</p:tagLst>
</file>

<file path=ppt/tags/tag38.xml><?xml version="1.0" encoding="utf-8"?>
<p:tagLst xmlns:p="http://schemas.openxmlformats.org/presentationml/2006/main">
  <p:tag name="MH" val="20170405114300"/>
  <p:tag name="MH_LIBRARY" val="GRAPHIC"/>
  <p:tag name="MH_TYPE" val="Other"/>
  <p:tag name="MH_ORDER" val="18"/>
</p:tagLst>
</file>

<file path=ppt/tags/tag39.xml><?xml version="1.0" encoding="utf-8"?>
<p:tagLst xmlns:p="http://schemas.openxmlformats.org/presentationml/2006/main">
  <p:tag name="MH" val="20170405114300"/>
  <p:tag name="MH_LIBRARY" val="GRAPHIC"/>
  <p:tag name="MH_TYPE" val="Other"/>
  <p:tag name="MH_ORDER" val="20"/>
</p:tagLst>
</file>

<file path=ppt/tags/tag40.xml><?xml version="1.0" encoding="utf-8"?>
<p:tagLst xmlns:p="http://schemas.openxmlformats.org/presentationml/2006/main">
  <p:tag name="MH" val="20170405114300"/>
  <p:tag name="MH_LIBRARY" val="GRAPHIC"/>
  <p:tag name="MH_TYPE" val="Other"/>
  <p:tag name="MH_ORDER" val="21"/>
</p:tagLst>
</file>

<file path=ppt/tags/tag41.xml><?xml version="1.0" encoding="utf-8"?>
<p:tagLst xmlns:p="http://schemas.openxmlformats.org/presentationml/2006/main">
  <p:tag name="MH" val="20170405114300"/>
  <p:tag name="MH_LIBRARY" val="GRAPHIC"/>
  <p:tag name="MH_TYPE" val="Other"/>
  <p:tag name="MH_ORDER" val="22"/>
</p:tagLst>
</file>

<file path=ppt/tags/tag42.xml><?xml version="1.0" encoding="utf-8"?>
<p:tagLst xmlns:p="http://schemas.openxmlformats.org/presentationml/2006/main">
  <p:tag name="MH" val="20170405114300"/>
  <p:tag name="MH_LIBRARY" val="GRAPHIC"/>
  <p:tag name="MH_TYPE" val="Other"/>
  <p:tag name="MH_ORDER" val="23"/>
</p:tagLst>
</file>

<file path=ppt/tags/tag43.xml><?xml version="1.0" encoding="utf-8"?>
<p:tagLst xmlns:p="http://schemas.openxmlformats.org/presentationml/2006/main">
  <p:tag name="MH" val="20170405114300"/>
  <p:tag name="MH_LIBRARY" val="GRAPHIC"/>
  <p:tag name="MH_TYPE" val="Other"/>
  <p:tag name="MH_ORDER" val="24"/>
</p:tagLst>
</file>

<file path=ppt/tags/tag44.xml><?xml version="1.0" encoding="utf-8"?>
<p:tagLst xmlns:p="http://schemas.openxmlformats.org/presentationml/2006/main">
  <p:tag name="MH" val="20170405114300"/>
  <p:tag name="MH_LIBRARY" val="GRAPHIC"/>
  <p:tag name="MH_TYPE" val="Other"/>
  <p:tag name="MH_ORDER" val="25"/>
</p:tagLst>
</file>

<file path=ppt/tags/tag45.xml><?xml version="1.0" encoding="utf-8"?>
<p:tagLst xmlns:p="http://schemas.openxmlformats.org/presentationml/2006/main">
  <p:tag name="MH" val="20170405114300"/>
  <p:tag name="MH_LIBRARY" val="GRAPHIC"/>
  <p:tag name="MH_TYPE" val="Other"/>
  <p:tag name="MH_ORDER" val="26"/>
</p:tagLst>
</file>

<file path=ppt/tags/tag46.xml><?xml version="1.0" encoding="utf-8"?>
<p:tagLst xmlns:p="http://schemas.openxmlformats.org/presentationml/2006/main">
  <p:tag name="MH" val="20170405114300"/>
  <p:tag name="MH_LIBRARY" val="GRAPHIC"/>
  <p:tag name="MH_TYPE" val="Other"/>
  <p:tag name="MH_ORDER" val="28"/>
</p:tagLst>
</file>

<file path=ppt/tags/tag47.xml><?xml version="1.0" encoding="utf-8"?>
<p:tagLst xmlns:p="http://schemas.openxmlformats.org/presentationml/2006/main">
  <p:tag name="MH" val="20170405114300"/>
  <p:tag name="MH_LIBRARY" val="GRAPHIC"/>
  <p:tag name="MH_TYPE" val="Other"/>
  <p:tag name="MH_ORDER" val="30"/>
</p:tagLst>
</file>

<file path=ppt/tags/tag48.xml><?xml version="1.0" encoding="utf-8"?>
<p:tagLst xmlns:p="http://schemas.openxmlformats.org/presentationml/2006/main">
  <p:tag name="MH" val="20170405114300"/>
  <p:tag name="MH_LIBRARY" val="GRAPHIC"/>
  <p:tag name="MH_TYPE" val="Other"/>
  <p:tag name="MH_ORDER" val="31"/>
</p:tagLst>
</file>

<file path=ppt/tags/tag49.xml><?xml version="1.0" encoding="utf-8"?>
<p:tagLst xmlns:p="http://schemas.openxmlformats.org/presentationml/2006/main">
  <p:tag name="MH" val="20170405114300"/>
  <p:tag name="MH_LIBRARY" val="GRAPHIC"/>
  <p:tag name="MH_TYPE" val="Other"/>
  <p:tag name="MH_ORDER" val="32"/>
</p:tagLst>
</file>

<file path=ppt/tags/tag50.xml><?xml version="1.0" encoding="utf-8"?>
<p:tagLst xmlns:p="http://schemas.openxmlformats.org/presentationml/2006/main">
  <p:tag name="MH" val="20170405114300"/>
  <p:tag name="MH_LIBRARY" val="GRAPHIC"/>
  <p:tag name="MH_TYPE" val="Other"/>
  <p:tag name="MH_ORDER" val="33"/>
</p:tagLst>
</file>

<file path=ppt/tags/tag51.xml><?xml version="1.0" encoding="utf-8"?>
<p:tagLst xmlns:p="http://schemas.openxmlformats.org/presentationml/2006/main">
  <p:tag name="MH" val="20170405114300"/>
  <p:tag name="MH_LIBRARY" val="GRAPHIC"/>
  <p:tag name="MH_TYPE" val="Other"/>
  <p:tag name="MH_ORDER" val="34"/>
</p:tagLst>
</file>

<file path=ppt/tags/tag52.xml><?xml version="1.0" encoding="utf-8"?>
<p:tagLst xmlns:p="http://schemas.openxmlformats.org/presentationml/2006/main">
  <p:tag name="MH" val="20170405114300"/>
  <p:tag name="MH_LIBRARY" val="GRAPHIC"/>
  <p:tag name="MH_TYPE" val="Other"/>
  <p:tag name="MH_ORDER" val="45"/>
</p:tagLst>
</file>

<file path=ppt/tags/tag53.xml><?xml version="1.0" encoding="utf-8"?>
<p:tagLst xmlns:p="http://schemas.openxmlformats.org/presentationml/2006/main">
  <p:tag name="MH" val="20170405114300"/>
  <p:tag name="MH_LIBRARY" val="GRAPHIC"/>
  <p:tag name="MH_TYPE" val="Other"/>
  <p:tag name="MH_ORDER" val="46"/>
</p:tagLst>
</file>

<file path=ppt/tags/tag54.xml><?xml version="1.0" encoding="utf-8"?>
<p:tagLst xmlns:p="http://schemas.openxmlformats.org/presentationml/2006/main">
  <p:tag name="MH" val="20170405114300"/>
  <p:tag name="MH_LIBRARY" val="GRAPHIC"/>
  <p:tag name="MH_TYPE" val="Other"/>
  <p:tag name="MH_ORDER" val="47"/>
</p:tagLst>
</file>

<file path=ppt/tags/tag55.xml><?xml version="1.0" encoding="utf-8"?>
<p:tagLst xmlns:p="http://schemas.openxmlformats.org/presentationml/2006/main">
  <p:tag name="MH" val="20170405114300"/>
  <p:tag name="MH_LIBRARY" val="GRAPHIC"/>
  <p:tag name="MH_TYPE" val="Other"/>
  <p:tag name="MH_ORDER" val="48"/>
</p:tagLst>
</file>

<file path=ppt/tags/tag56.xml><?xml version="1.0" encoding="utf-8"?>
<p:tagLst xmlns:p="http://schemas.openxmlformats.org/presentationml/2006/main">
  <p:tag name="MH" val="20170405114300"/>
  <p:tag name="MH_LIBRARY" val="GRAPHIC"/>
  <p:tag name="MH_TYPE" val="Other"/>
  <p:tag name="MH_ORDER" val="55"/>
</p:tagLst>
</file>

<file path=ppt/tags/tag57.xml><?xml version="1.0" encoding="utf-8"?>
<p:tagLst xmlns:p="http://schemas.openxmlformats.org/presentationml/2006/main">
  <p:tag name="MH" val="20170405114300"/>
  <p:tag name="MH_LIBRARY" val="GRAPHIC"/>
  <p:tag name="MH_TYPE" val="Other"/>
  <p:tag name="MH_ORDER" val="56"/>
</p:tagLst>
</file>

<file path=ppt/tags/tag58.xml><?xml version="1.0" encoding="utf-8"?>
<p:tagLst xmlns:p="http://schemas.openxmlformats.org/presentationml/2006/main">
  <p:tag name="MH" val="20170405114300"/>
  <p:tag name="MH_LIBRARY" val="GRAPHIC"/>
  <p:tag name="MH_TYPE" val="Other"/>
  <p:tag name="MH_ORDER" val="57"/>
</p:tagLst>
</file>

<file path=ppt/tags/tag59.xml><?xml version="1.0" encoding="utf-8"?>
<p:tagLst xmlns:p="http://schemas.openxmlformats.org/presentationml/2006/main">
  <p:tag name="MH" val="20170405114300"/>
  <p:tag name="MH_LIBRARY" val="GRAPHIC"/>
  <p:tag name="MH_TYPE" val="Other"/>
  <p:tag name="MH_ORDER" val="58"/>
</p:tagLst>
</file>

<file path=ppt/tags/tag60.xml><?xml version="1.0" encoding="utf-8"?>
<p:tagLst xmlns:p="http://schemas.openxmlformats.org/presentationml/2006/main">
  <p:tag name="MH" val="20170405114300"/>
  <p:tag name="MH_LIBRARY" val="GRAPHIC"/>
  <p:tag name="MH_TYPE" val="Other"/>
  <p:tag name="MH_ORDER" val="59"/>
</p:tagLst>
</file>

<file path=ppt/tags/tag61.xml><?xml version="1.0" encoding="utf-8"?>
<p:tagLst xmlns:p="http://schemas.openxmlformats.org/presentationml/2006/main">
  <p:tag name="MH" val="20170405114300"/>
  <p:tag name="MH_LIBRARY" val="GRAPHIC"/>
  <p:tag name="MH_TYPE" val="Other"/>
  <p:tag name="MH_ORDER" val="60"/>
</p:tagLst>
</file>

<file path=ppt/tags/tag62.xml><?xml version="1.0" encoding="utf-8"?>
<p:tagLst xmlns:p="http://schemas.openxmlformats.org/presentationml/2006/main">
  <p:tag name="MH" val="20170405114300"/>
  <p:tag name="MH_LIBRARY" val="GRAPHIC"/>
  <p:tag name="MH_TYPE" val="Other"/>
  <p:tag name="MH_ORDER" val="61"/>
</p:tagLst>
</file>

<file path=ppt/tags/tag63.xml><?xml version="1.0" encoding="utf-8"?>
<p:tagLst xmlns:p="http://schemas.openxmlformats.org/presentationml/2006/main">
  <p:tag name="MH" val="20170405114300"/>
  <p:tag name="MH_LIBRARY" val="GRAPHIC"/>
  <p:tag name="MH_TYPE" val="Other"/>
  <p:tag name="MH_ORDER" val="62"/>
</p:tagLst>
</file>

<file path=ppt/tags/tag64.xml><?xml version="1.0" encoding="utf-8"?>
<p:tagLst xmlns:p="http://schemas.openxmlformats.org/presentationml/2006/main">
  <p:tag name="MH" val="20170405114300"/>
  <p:tag name="MH_LIBRARY" val="GRAPHIC"/>
  <p:tag name="MH_TYPE" val="Other"/>
  <p:tag name="MH_ORDER" val="63"/>
</p:tagLst>
</file>

<file path=ppt/tags/tag65.xml><?xml version="1.0" encoding="utf-8"?>
<p:tagLst xmlns:p="http://schemas.openxmlformats.org/presentationml/2006/main">
  <p:tag name="MH" val="20170405114300"/>
  <p:tag name="MH_LIBRARY" val="GRAPHIC"/>
  <p:tag name="MH_TYPE" val="Other"/>
  <p:tag name="MH_ORDER" val="64"/>
</p:tagLst>
</file>

<file path=ppt/tags/tag66.xml><?xml version="1.0" encoding="utf-8"?>
<p:tagLst xmlns:p="http://schemas.openxmlformats.org/presentationml/2006/main">
  <p:tag name="MH" val="20170405114300"/>
  <p:tag name="MH_LIBRARY" val="GRAPHIC"/>
  <p:tag name="MH_TYPE" val="Other"/>
  <p:tag name="MH_ORDER" val="65"/>
</p:tagLst>
</file>

<file path=ppt/tags/tag67.xml><?xml version="1.0" encoding="utf-8"?>
<p:tagLst xmlns:p="http://schemas.openxmlformats.org/presentationml/2006/main">
  <p:tag name="MH" val="20170405114300"/>
  <p:tag name="MH_LIBRARY" val="GRAPHIC"/>
  <p:tag name="MH_TYPE" val="Other"/>
  <p:tag name="MH_ORDER" val="66"/>
</p:tagLst>
</file>

<file path=ppt/tags/tag68.xml><?xml version="1.0" encoding="utf-8"?>
<p:tagLst xmlns:p="http://schemas.openxmlformats.org/presentationml/2006/main">
  <p:tag name="MH" val="20170405114300"/>
  <p:tag name="MH_LIBRARY" val="GRAPHIC"/>
  <p:tag name="MH_TYPE" val="Other"/>
  <p:tag name="MH_ORDER" val="67"/>
</p:tagLst>
</file>

<file path=ppt/tags/tag69.xml><?xml version="1.0" encoding="utf-8"?>
<p:tagLst xmlns:p="http://schemas.openxmlformats.org/presentationml/2006/main">
  <p:tag name="MH" val="20170405114300"/>
  <p:tag name="MH_LIBRARY" val="GRAPHIC"/>
  <p:tag name="MH_TYPE" val="Other"/>
  <p:tag name="MH_ORDER" val="68"/>
</p:tagLst>
</file>

<file path=ppt/tags/tag70.xml><?xml version="1.0" encoding="utf-8"?>
<p:tagLst xmlns:p="http://schemas.openxmlformats.org/presentationml/2006/main">
  <p:tag name="MH" val="20170405114300"/>
  <p:tag name="MH_LIBRARY" val="GRAPHIC"/>
  <p:tag name="MH_TYPE" val="Other"/>
  <p:tag name="MH_ORDER" val="69"/>
</p:tagLst>
</file>

<file path=ppt/tags/tag71.xml><?xml version="1.0" encoding="utf-8"?>
<p:tagLst xmlns:p="http://schemas.openxmlformats.org/presentationml/2006/main">
  <p:tag name="MH" val="20170405114300"/>
  <p:tag name="MH_LIBRARY" val="GRAPHIC"/>
  <p:tag name="MH_TYPE" val="Other"/>
  <p:tag name="MH_ORDER" val="70"/>
</p:tagLst>
</file>

<file path=ppt/tags/tag72.xml><?xml version="1.0" encoding="utf-8"?>
<p:tagLst xmlns:p="http://schemas.openxmlformats.org/presentationml/2006/main">
  <p:tag name="MH" val="20170405114300"/>
  <p:tag name="MH_LIBRARY" val="GRAPHIC"/>
  <p:tag name="MH_TYPE" val="Other"/>
  <p:tag name="MH_ORDER" val="71"/>
</p:tagLst>
</file>

<file path=ppt/tags/tag73.xml><?xml version="1.0" encoding="utf-8"?>
<p:tagLst xmlns:p="http://schemas.openxmlformats.org/presentationml/2006/main">
  <p:tag name="MH" val="20170405114300"/>
  <p:tag name="MH_LIBRARY" val="GRAPHIC"/>
  <p:tag name="MH_TYPE" val="Other"/>
  <p:tag name="MH_ORDER" val="72"/>
</p:tagLst>
</file>

<file path=ppt/tags/tag74.xml><?xml version="1.0" encoding="utf-8"?>
<p:tagLst xmlns:p="http://schemas.openxmlformats.org/presentationml/2006/main">
  <p:tag name="MH" val="20170405114300"/>
  <p:tag name="MH_LIBRARY" val="GRAPHIC"/>
  <p:tag name="MH_TYPE" val="Other"/>
  <p:tag name="MH_ORDER" val="73"/>
</p:tagLst>
</file>

<file path=ppt/tags/tag75.xml><?xml version="1.0" encoding="utf-8"?>
<p:tagLst xmlns:p="http://schemas.openxmlformats.org/presentationml/2006/main">
  <p:tag name="MH" val="20170405114300"/>
  <p:tag name="MH_LIBRARY" val="GRAPHIC"/>
  <p:tag name="MH_TYPE" val="Other"/>
  <p:tag name="MH_ORDER" val="74"/>
</p:tagLst>
</file>

<file path=ppt/tags/tag76.xml><?xml version="1.0" encoding="utf-8"?>
<p:tagLst xmlns:p="http://schemas.openxmlformats.org/presentationml/2006/main">
  <p:tag name="MH" val="20170405114300"/>
  <p:tag name="MH_LIBRARY" val="GRAPHIC"/>
  <p:tag name="MH_TYPE" val="Other"/>
  <p:tag name="MH_ORDER" val="75"/>
</p:tagLst>
</file>

<file path=ppt/tags/tag77.xml><?xml version="1.0" encoding="utf-8"?>
<p:tagLst xmlns:p="http://schemas.openxmlformats.org/presentationml/2006/main">
  <p:tag name="MH" val="20170405114300"/>
  <p:tag name="MH_LIBRARY" val="GRAPHIC"/>
  <p:tag name="MH_TYPE" val="Other"/>
  <p:tag name="MH_ORDER" val="76"/>
</p:tagLst>
</file>

<file path=ppt/tags/tag78.xml><?xml version="1.0" encoding="utf-8"?>
<p:tagLst xmlns:p="http://schemas.openxmlformats.org/presentationml/2006/main">
  <p:tag name="MH" val="20170405114300"/>
  <p:tag name="MH_LIBRARY" val="GRAPHIC"/>
  <p:tag name="MH_TYPE" val="Other"/>
  <p:tag name="MH_ORDER" val="77"/>
</p:tagLst>
</file>

<file path=ppt/tags/tag79.xml><?xml version="1.0" encoding="utf-8"?>
<p:tagLst xmlns:p="http://schemas.openxmlformats.org/presentationml/2006/main">
  <p:tag name="MH" val="20170405114300"/>
  <p:tag name="MH_LIBRARY" val="GRAPHIC"/>
  <p:tag name="MH_TYPE" val="Other"/>
  <p:tag name="MH_ORDER" val="78"/>
</p:tagLst>
</file>

<file path=ppt/tags/tag80.xml><?xml version="1.0" encoding="utf-8"?>
<p:tagLst xmlns:p="http://schemas.openxmlformats.org/presentationml/2006/main">
  <p:tag name="MH" val="20170405114300"/>
  <p:tag name="MH_LIBRARY" val="GRAPHIC"/>
  <p:tag name="MH_TYPE" val="Text"/>
  <p:tag name="MH_ORDER" val="1"/>
</p:tagLst>
</file>

<file path=ppt/tags/tag81.xml><?xml version="1.0" encoding="utf-8"?>
<p:tagLst xmlns:p="http://schemas.openxmlformats.org/presentationml/2006/main">
  <p:tag name="MH" val="20170405114353"/>
  <p:tag name="MH_LIBRARY" val="GRAPHIC"/>
  <p:tag name="MH_TYPE" val="SubTitle"/>
  <p:tag name="MH_ORDER" val="1"/>
</p:tagLst>
</file>

<file path=ppt/tags/tag82.xml><?xml version="1.0" encoding="utf-8"?>
<p:tagLst xmlns:p="http://schemas.openxmlformats.org/presentationml/2006/main">
  <p:tag name="MH" val="20170405114353"/>
  <p:tag name="MH_LIBRARY" val="GRAPHIC"/>
  <p:tag name="MH_TYPE" val="SubTitle"/>
  <p:tag name="MH_ORDER" val="2"/>
</p:tagLst>
</file>

<file path=ppt/tags/tag83.xml><?xml version="1.0" encoding="utf-8"?>
<p:tagLst xmlns:p="http://schemas.openxmlformats.org/presentationml/2006/main">
  <p:tag name="MH" val="20170405114353"/>
  <p:tag name="MH_LIBRARY" val="GRAPHIC"/>
  <p:tag name="MH_TYPE" val="SubTitle"/>
  <p:tag name="MH_ORDER" val="3"/>
</p:tagLst>
</file>

<file path=ppt/tags/tag84.xml><?xml version="1.0" encoding="utf-8"?>
<p:tagLst xmlns:p="http://schemas.openxmlformats.org/presentationml/2006/main">
  <p:tag name="MH" val="20170405114353"/>
  <p:tag name="MH_LIBRARY" val="GRAPHIC"/>
  <p:tag name="MH_TYPE" val="SubTitle"/>
  <p:tag name="MH_ORDER" val="4"/>
</p:tagLst>
</file>

<file path=ppt/tags/tag85.xml><?xml version="1.0" encoding="utf-8"?>
<p:tagLst xmlns:p="http://schemas.openxmlformats.org/presentationml/2006/main">
  <p:tag name="MH" val="20170405114353"/>
  <p:tag name="MH_LIBRARY" val="GRAPHIC"/>
  <p:tag name="MH_TYPE" val="Other"/>
  <p:tag name="MH_ORDER" val="1"/>
</p:tagLst>
</file>

<file path=ppt/tags/tag86.xml><?xml version="1.0" encoding="utf-8"?>
<p:tagLst xmlns:p="http://schemas.openxmlformats.org/presentationml/2006/main">
  <p:tag name="MH" val="20170405114353"/>
  <p:tag name="MH_LIBRARY" val="GRAPHIC"/>
  <p:tag name="MH_TYPE" val="Other"/>
  <p:tag name="MH_ORDER" val="2"/>
</p:tagLst>
</file>

<file path=ppt/tags/tag87.xml><?xml version="1.0" encoding="utf-8"?>
<p:tagLst xmlns:p="http://schemas.openxmlformats.org/presentationml/2006/main">
  <p:tag name="MH" val="20170405114353"/>
  <p:tag name="MH_LIBRARY" val="GRAPHIC"/>
  <p:tag name="MH_TYPE" val="Other"/>
  <p:tag name="MH_ORDER" val="3"/>
</p:tagLst>
</file>

<file path=ppt/tags/tag88.xml><?xml version="1.0" encoding="utf-8"?>
<p:tagLst xmlns:p="http://schemas.openxmlformats.org/presentationml/2006/main">
  <p:tag name="MH" val="20170405114353"/>
  <p:tag name="MH_LIBRARY" val="GRAPHIC"/>
  <p:tag name="MH_TYPE" val="Text"/>
  <p:tag name="MH_ORDER" val="1"/>
</p:tagLst>
</file>

<file path=ppt/tags/tag89.xml><?xml version="1.0" encoding="utf-8"?>
<p:tagLst xmlns:p="http://schemas.openxmlformats.org/presentationml/2006/main">
  <p:tag name="MH" val="20170405114353"/>
  <p:tag name="MH_LIBRARY" val="GRAPHIC"/>
  <p:tag name="MH_TYPE" val="Text"/>
  <p:tag name="MH_ORDER" val="2"/>
</p:tagLst>
</file>

<file path=ppt/tags/tag90.xml><?xml version="1.0" encoding="utf-8"?>
<p:tagLst xmlns:p="http://schemas.openxmlformats.org/presentationml/2006/main">
  <p:tag name="MH" val="20170405114353"/>
  <p:tag name="MH_LIBRARY" val="GRAPHIC"/>
  <p:tag name="MH_TYPE" val="Text"/>
  <p:tag name="MH_ORDER" val="3"/>
</p:tagLst>
</file>

<file path=ppt/tags/tag91.xml><?xml version="1.0" encoding="utf-8"?>
<p:tagLst xmlns:p="http://schemas.openxmlformats.org/presentationml/2006/main">
  <p:tag name="MH" val="20170405114353"/>
  <p:tag name="MH_LIBRARY" val="GRAPHIC"/>
  <p:tag name="MH_TYPE" val="Text"/>
  <p:tag name="MH_ORDER" val="4"/>
</p:tagLst>
</file>

<file path=ppt/tags/tag92.xml><?xml version="1.0" encoding="utf-8"?>
<p:tagLst xmlns:p="http://schemas.openxmlformats.org/presentationml/2006/main">
  <p:tag name="MH" val="20170405114419"/>
  <p:tag name="MH_LIBRARY" val="GRAPHIC"/>
  <p:tag name="MH_TYPE" val="Other"/>
  <p:tag name="MH_ORDER" val="3"/>
</p:tagLst>
</file>

<file path=ppt/tags/tag93.xml><?xml version="1.0" encoding="utf-8"?>
<p:tagLst xmlns:p="http://schemas.openxmlformats.org/presentationml/2006/main">
  <p:tag name="MH" val="20170405114419"/>
  <p:tag name="MH_LIBRARY" val="GRAPHIC"/>
  <p:tag name="MH_TYPE" val="Other"/>
  <p:tag name="MH_ORDER" val="4"/>
</p:tagLst>
</file>

<file path=ppt/tags/tag94.xml><?xml version="1.0" encoding="utf-8"?>
<p:tagLst xmlns:p="http://schemas.openxmlformats.org/presentationml/2006/main">
  <p:tag name="MH" val="20170405114419"/>
  <p:tag name="MH_LIBRARY" val="GRAPHIC"/>
  <p:tag name="MH_TYPE" val="Other"/>
  <p:tag name="MH_ORDER" val="5"/>
</p:tagLst>
</file>

<file path=ppt/tags/tag95.xml><?xml version="1.0" encoding="utf-8"?>
<p:tagLst xmlns:p="http://schemas.openxmlformats.org/presentationml/2006/main">
  <p:tag name="MH" val="20170405114419"/>
  <p:tag name="MH_LIBRARY" val="GRAPHIC"/>
  <p:tag name="MH_TYPE" val="Other"/>
  <p:tag name="MH_ORDER" val="6"/>
</p:tagLst>
</file>

<file path=ppt/tags/tag96.xml><?xml version="1.0" encoding="utf-8"?>
<p:tagLst xmlns:p="http://schemas.openxmlformats.org/presentationml/2006/main">
  <p:tag name="MH" val="20170405114419"/>
  <p:tag name="MH_LIBRARY" val="GRAPHIC"/>
  <p:tag name="MH_TYPE" val="Other"/>
  <p:tag name="MH_ORDER" val="7"/>
</p:tagLst>
</file>

<file path=ppt/tags/tag97.xml><?xml version="1.0" encoding="utf-8"?>
<p:tagLst xmlns:p="http://schemas.openxmlformats.org/presentationml/2006/main">
  <p:tag name="MH" val="20170405114419"/>
  <p:tag name="MH_LIBRARY" val="GRAPHIC"/>
  <p:tag name="MH_TYPE" val="Other"/>
  <p:tag name="MH_ORDER" val="8"/>
</p:tagLst>
</file>

<file path=ppt/tags/tag98.xml><?xml version="1.0" encoding="utf-8"?>
<p:tagLst xmlns:p="http://schemas.openxmlformats.org/presentationml/2006/main">
  <p:tag name="MH" val="20170405114419"/>
  <p:tag name="MH_LIBRARY" val="GRAPHIC"/>
  <p:tag name="MH_TYPE" val="Other"/>
  <p:tag name="MH_ORDER" val="9"/>
</p:tagLst>
</file>

<file path=ppt/tags/tag99.xml><?xml version="1.0" encoding="utf-8"?>
<p:tagLst xmlns:p="http://schemas.openxmlformats.org/presentationml/2006/main">
  <p:tag name="MH" val="20170405114419"/>
  <p:tag name="MH_LIBRARY" val="GRAPHIC"/>
  <p:tag name="MH_TYPE" val="SubTitle"/>
  <p:tag name="MH_ORDER" val="3"/>
</p:tagLst>
</file>

<file path=ppt/tags/tag100.xml><?xml version="1.0" encoding="utf-8"?>
<p:tagLst xmlns:p="http://schemas.openxmlformats.org/presentationml/2006/main">
  <p:tag name="MH" val="20170405114419"/>
  <p:tag name="MH_LIBRARY" val="GRAPHIC"/>
  <p:tag name="MH_TYPE" val="Other"/>
  <p:tag name="MH_ORDER" val="17"/>
</p:tagLst>
</file>

<file path=ppt/tags/tag101.xml><?xml version="1.0" encoding="utf-8"?>
<p:tagLst xmlns:p="http://schemas.openxmlformats.org/presentationml/2006/main">
  <p:tag name="MH" val="20170405114419"/>
  <p:tag name="MH_LIBRARY" val="GRAPHIC"/>
  <p:tag name="MH_TYPE" val="Other"/>
  <p:tag name="MH_ORDER" val="1"/>
</p:tagLst>
</file>

<file path=ppt/tags/tag102.xml><?xml version="1.0" encoding="utf-8"?>
<p:tagLst xmlns:p="http://schemas.openxmlformats.org/presentationml/2006/main">
  <p:tag name="MH" val="20170405114419"/>
  <p:tag name="MH_LIBRARY" val="GRAPHIC"/>
  <p:tag name="MH_TYPE" val="Other"/>
  <p:tag name="MH_ORDER" val="2"/>
</p:tagLst>
</file>

<file path=ppt/tags/tag103.xml><?xml version="1.0" encoding="utf-8"?>
<p:tagLst xmlns:p="http://schemas.openxmlformats.org/presentationml/2006/main">
  <p:tag name="MH" val="20170405114419"/>
  <p:tag name="MH_LIBRARY" val="GRAPHIC"/>
  <p:tag name="MH_TYPE" val="SubTitle"/>
  <p:tag name="MH_ORDER" val="2"/>
</p:tagLst>
</file>

<file path=ppt/tags/tag104.xml><?xml version="1.0" encoding="utf-8"?>
<p:tagLst xmlns:p="http://schemas.openxmlformats.org/presentationml/2006/main">
  <p:tag name="MH" val="20170405114419"/>
  <p:tag name="MH_LIBRARY" val="GRAPHIC"/>
  <p:tag name="MH_TYPE" val="Other"/>
  <p:tag name="MH_ORDER" val="18"/>
</p:tagLst>
</file>

<file path=ppt/tags/tag105.xml><?xml version="1.0" encoding="utf-8"?>
<p:tagLst xmlns:p="http://schemas.openxmlformats.org/presentationml/2006/main">
  <p:tag name="MH" val="20170405114419"/>
  <p:tag name="MH_LIBRARY" val="GRAPHIC"/>
  <p:tag name="MH_TYPE" val="Other"/>
  <p:tag name="MH_ORDER" val="10"/>
</p:tagLst>
</file>

<file path=ppt/tags/tag106.xml><?xml version="1.0" encoding="utf-8"?>
<p:tagLst xmlns:p="http://schemas.openxmlformats.org/presentationml/2006/main">
  <p:tag name="MH" val="20170405114419"/>
  <p:tag name="MH_LIBRARY" val="GRAPHIC"/>
  <p:tag name="MH_TYPE" val="Other"/>
  <p:tag name="MH_ORDER" val="11"/>
</p:tagLst>
</file>

<file path=ppt/tags/tag107.xml><?xml version="1.0" encoding="utf-8"?>
<p:tagLst xmlns:p="http://schemas.openxmlformats.org/presentationml/2006/main">
  <p:tag name="MH" val="20170405114419"/>
  <p:tag name="MH_LIBRARY" val="GRAPHIC"/>
  <p:tag name="MH_TYPE" val="Other"/>
  <p:tag name="MH_ORDER" val="12"/>
</p:tagLst>
</file>

<file path=ppt/tags/tag108.xml><?xml version="1.0" encoding="utf-8"?>
<p:tagLst xmlns:p="http://schemas.openxmlformats.org/presentationml/2006/main">
  <p:tag name="MH" val="20170405114419"/>
  <p:tag name="MH_LIBRARY" val="GRAPHIC"/>
  <p:tag name="MH_TYPE" val="Other"/>
  <p:tag name="MH_ORDER" val="13"/>
</p:tagLst>
</file>

<file path=ppt/tags/tag109.xml><?xml version="1.0" encoding="utf-8"?>
<p:tagLst xmlns:p="http://schemas.openxmlformats.org/presentationml/2006/main">
  <p:tag name="MH" val="20170405114419"/>
  <p:tag name="MH_LIBRARY" val="GRAPHIC"/>
  <p:tag name="MH_TYPE" val="Other"/>
  <p:tag name="MH_ORDER" val="14"/>
</p:tagLst>
</file>

<file path=ppt/tags/tag110.xml><?xml version="1.0" encoding="utf-8"?>
<p:tagLst xmlns:p="http://schemas.openxmlformats.org/presentationml/2006/main">
  <p:tag name="MH" val="20170405114419"/>
  <p:tag name="MH_LIBRARY" val="GRAPHIC"/>
  <p:tag name="MH_TYPE" val="Other"/>
  <p:tag name="MH_ORDER" val="15"/>
</p:tagLst>
</file>

<file path=ppt/tags/tag111.xml><?xml version="1.0" encoding="utf-8"?>
<p:tagLst xmlns:p="http://schemas.openxmlformats.org/presentationml/2006/main">
  <p:tag name="MH" val="20170405114419"/>
  <p:tag name="MH_LIBRARY" val="GRAPHIC"/>
  <p:tag name="MH_TYPE" val="Other"/>
  <p:tag name="MH_ORDER" val="16"/>
</p:tagLst>
</file>

<file path=ppt/tags/tag112.xml><?xml version="1.0" encoding="utf-8"?>
<p:tagLst xmlns:p="http://schemas.openxmlformats.org/presentationml/2006/main">
  <p:tag name="MH" val="20170405114419"/>
  <p:tag name="MH_LIBRARY" val="GRAPHIC"/>
  <p:tag name="MH_TYPE" val="SubTitle"/>
  <p:tag name="MH_ORDER" val="1"/>
</p:tagLst>
</file>

<file path=ppt/tags/tag113.xml><?xml version="1.0" encoding="utf-8"?>
<p:tagLst xmlns:p="http://schemas.openxmlformats.org/presentationml/2006/main">
  <p:tag name="MH" val="20170405114419"/>
  <p:tag name="MH_LIBRARY" val="GRAPHIC"/>
  <p:tag name="MH_TYPE" val="Other"/>
  <p:tag name="MH_ORDER" val="19"/>
</p:tagLst>
</file>

<file path=ppt/tags/tag114.xml><?xml version="1.0" encoding="utf-8"?>
<p:tagLst xmlns:p="http://schemas.openxmlformats.org/presentationml/2006/main">
  <p:tag name="MH" val="20170405114438"/>
  <p:tag name="MH_LIBRARY" val="GRAPHIC"/>
  <p:tag name="MH_ORDER" val="组合 2"/>
</p:tagLst>
</file>

<file path=ppt/tags/tag115.xml><?xml version="1.0" encoding="utf-8"?>
<p:tagLst xmlns:p="http://schemas.openxmlformats.org/presentationml/2006/main">
  <p:tag name="MH" val="20170405114438"/>
  <p:tag name="MH_LIBRARY" val="GRAPHIC"/>
  <p:tag name="MH_ORDER" val="任意多边形 13"/>
</p:tagLst>
</file>

<file path=ppt/tags/tag116.xml><?xml version="1.0" encoding="utf-8"?>
<p:tagLst xmlns:p="http://schemas.openxmlformats.org/presentationml/2006/main">
  <p:tag name="MH" val="20170405114438"/>
  <p:tag name="MH_LIBRARY" val="GRAPHIC"/>
  <p:tag name="MH_ORDER" val="Shape"/>
</p:tagLst>
</file>

<file path=ppt/tags/tag117.xml><?xml version="1.0" encoding="utf-8"?>
<p:tagLst xmlns:p="http://schemas.openxmlformats.org/presentationml/2006/main">
  <p:tag name="MH" val="20170405114438"/>
  <p:tag name="MH_LIBRARY" val="GRAPHIC"/>
  <p:tag name="MH_ORDER" val="任意多边形 7"/>
</p:tagLst>
</file>

<file path=ppt/tags/tag118.xml><?xml version="1.0" encoding="utf-8"?>
<p:tagLst xmlns:p="http://schemas.openxmlformats.org/presentationml/2006/main">
  <p:tag name="MH" val="20170405114438"/>
  <p:tag name="MH_LIBRARY" val="GRAPHIC"/>
  <p:tag name="MH_ORDER" val="Shape"/>
</p:tagLst>
</file>

<file path=ppt/tags/tag119.xml><?xml version="1.0" encoding="utf-8"?>
<p:tagLst xmlns:p="http://schemas.openxmlformats.org/presentationml/2006/main">
  <p:tag name="MH" val="20170405114438"/>
  <p:tag name="MH_LIBRARY" val="GRAPHIC"/>
  <p:tag name="MH_ORDER" val="任意多边形 3"/>
</p:tagLst>
</file>

<file path=ppt/tags/tag120.xml><?xml version="1.0" encoding="utf-8"?>
<p:tagLst xmlns:p="http://schemas.openxmlformats.org/presentationml/2006/main">
  <p:tag name="MH" val="20170405114438"/>
  <p:tag name="MH_LIBRARY" val="GRAPHIC"/>
  <p:tag name="MH_ORDER" val="Shape"/>
</p:tagLst>
</file>

<file path=ppt/tags/tag121.xml><?xml version="1.0" encoding="utf-8"?>
<p:tagLst xmlns:p="http://schemas.openxmlformats.org/presentationml/2006/main">
  <p:tag name="MH" val="20170405114438"/>
  <p:tag name="MH_LIBRARY" val="GRAPHIC"/>
  <p:tag name="MH_ORDER" val="任意多边形 16"/>
</p:tagLst>
</file>

<file path=ppt/tags/tag122.xml><?xml version="1.0" encoding="utf-8"?>
<p:tagLst xmlns:p="http://schemas.openxmlformats.org/presentationml/2006/main">
  <p:tag name="MH" val="20170405114438"/>
  <p:tag name="MH_LIBRARY" val="GRAPHIC"/>
  <p:tag name="MH_ORDER" val="Shape"/>
</p:tagLst>
</file>

<file path=ppt/tags/tag123.xml><?xml version="1.0" encoding="utf-8"?>
<p:tagLst xmlns:p="http://schemas.openxmlformats.org/presentationml/2006/main">
  <p:tag name="MH" val="20170405114521"/>
  <p:tag name="MH_LIBRARY" val="GRAPHIC"/>
  <p:tag name="MH_ORDER" val="组合 490"/>
</p:tagLst>
</file>

<file path=ppt/tags/tag124.xml><?xml version="1.0" encoding="utf-8"?>
<p:tagLst xmlns:p="http://schemas.openxmlformats.org/presentationml/2006/main">
  <p:tag name="MH" val="20170405114521"/>
  <p:tag name="MH_LIBRARY" val="GRAPHIC"/>
  <p:tag name="MH_ORDER" val="Line 13"/>
</p:tagLst>
</file>

<file path=ppt/tags/tag125.xml><?xml version="1.0" encoding="utf-8"?>
<p:tagLst xmlns:p="http://schemas.openxmlformats.org/presentationml/2006/main">
  <p:tag name="MH" val="20170405114521"/>
  <p:tag name="MH_LIBRARY" val="GRAPHIC"/>
  <p:tag name="MH_ORDER" val="AutoShape 14"/>
</p:tagLst>
</file>

<file path=ppt/tags/tag126.xml><?xml version="1.0" encoding="utf-8"?>
<p:tagLst xmlns:p="http://schemas.openxmlformats.org/presentationml/2006/main">
  <p:tag name="MH" val="20170405114521"/>
  <p:tag name="MH_LIBRARY" val="GRAPHIC"/>
  <p:tag name="MH_ORDER" val="Line 13"/>
</p:tagLst>
</file>

<file path=ppt/tags/tag127.xml><?xml version="1.0" encoding="utf-8"?>
<p:tagLst xmlns:p="http://schemas.openxmlformats.org/presentationml/2006/main">
  <p:tag name="MH" val="20170405114521"/>
  <p:tag name="MH_LIBRARY" val="GRAPHIC"/>
  <p:tag name="MH_ORDER" val="AutoShape 14"/>
</p:tagLst>
</file>

<file path=ppt/tags/tag128.xml><?xml version="1.0" encoding="utf-8"?>
<p:tagLst xmlns:p="http://schemas.openxmlformats.org/presentationml/2006/main">
  <p:tag name="MH" val="20170405114521"/>
  <p:tag name="MH_LIBRARY" val="GRAPHIC"/>
  <p:tag name="MH_ORDER" val="组合 1"/>
</p:tagLst>
</file>

<file path=ppt/tags/tag129.xml><?xml version="1.0" encoding="utf-8"?>
<p:tagLst xmlns:p="http://schemas.openxmlformats.org/presentationml/2006/main">
  <p:tag name="MH" val="20170405114521"/>
  <p:tag name="MH_LIBRARY" val="GRAPHIC"/>
  <p:tag name="MH_ORDER" val="Line 13"/>
</p:tagLst>
</file>

<file path=ppt/tags/tag130.xml><?xml version="1.0" encoding="utf-8"?>
<p:tagLst xmlns:p="http://schemas.openxmlformats.org/presentationml/2006/main">
  <p:tag name="MH" val="20170405114521"/>
  <p:tag name="MH_LIBRARY" val="GRAPHIC"/>
  <p:tag name="MH_ORDER" val="AutoShape 14"/>
</p:tagLst>
</file>

<file path=ppt/tags/tag131.xml><?xml version="1.0" encoding="utf-8"?>
<p:tagLst xmlns:p="http://schemas.openxmlformats.org/presentationml/2006/main">
  <p:tag name="MH" val="20170405114521"/>
  <p:tag name="MH_LIBRARY" val="GRAPHIC"/>
  <p:tag name="MH_ORDER" val="组合 492"/>
</p:tagLst>
</file>

<file path=ppt/tags/tag132.xml><?xml version="1.0" encoding="utf-8"?>
<p:tagLst xmlns:p="http://schemas.openxmlformats.org/presentationml/2006/main">
  <p:tag name="MH" val="20170405114521"/>
  <p:tag name="MH_LIBRARY" val="GRAPHIC"/>
  <p:tag name="MH_ORDER" val="Line 13"/>
</p:tagLst>
</file>

<file path=ppt/tags/tag133.xml><?xml version="1.0" encoding="utf-8"?>
<p:tagLst xmlns:p="http://schemas.openxmlformats.org/presentationml/2006/main">
  <p:tag name="MH" val="20170405114521"/>
  <p:tag name="MH_LIBRARY" val="GRAPHIC"/>
  <p:tag name="MH_ORDER" val="AutoShape 14"/>
</p:tagLst>
</file>

<file path=ppt/tags/tag134.xml><?xml version="1.0" encoding="utf-8"?>
<p:tagLst xmlns:p="http://schemas.openxmlformats.org/presentationml/2006/main">
  <p:tag name="MH" val="20170405114521"/>
  <p:tag name="MH_LIBRARY" val="GRAPHIC"/>
  <p:tag name="MH_ORDER" val="组合 493"/>
</p:tagLst>
</file>

<file path=ppt/tags/tag135.xml><?xml version="1.0" encoding="utf-8"?>
<p:tagLst xmlns:p="http://schemas.openxmlformats.org/presentationml/2006/main">
  <p:tag name="MH" val="20170405114546"/>
  <p:tag name="MH_LIBRARY" val="GRAPHIC"/>
  <p:tag name="MH_TYPE" val="Other"/>
  <p:tag name="MH_ORDER" val="1"/>
</p:tagLst>
</file>

<file path=ppt/tags/tag136.xml><?xml version="1.0" encoding="utf-8"?>
<p:tagLst xmlns:p="http://schemas.openxmlformats.org/presentationml/2006/main">
  <p:tag name="MH" val="20170405114546"/>
  <p:tag name="MH_LIBRARY" val="GRAPHIC"/>
  <p:tag name="MH_TYPE" val="Picture"/>
  <p:tag name="MH_ORDER" val="2"/>
</p:tagLst>
</file>

<file path=ppt/tags/tag137.xml><?xml version="1.0" encoding="utf-8"?>
<p:tagLst xmlns:p="http://schemas.openxmlformats.org/presentationml/2006/main">
  <p:tag name="MH" val="20170405114546"/>
  <p:tag name="MH_LIBRARY" val="GRAPHIC"/>
  <p:tag name="MH_TYPE" val="Other"/>
  <p:tag name="MH_ORDER" val="2"/>
</p:tagLst>
</file>

<file path=ppt/tags/tag138.xml><?xml version="1.0" encoding="utf-8"?>
<p:tagLst xmlns:p="http://schemas.openxmlformats.org/presentationml/2006/main">
  <p:tag name="MH" val="20170405114546"/>
  <p:tag name="MH_LIBRARY" val="GRAPHIC"/>
  <p:tag name="MH_TYPE" val="Picture"/>
  <p:tag name="MH_ORDER" val="1"/>
</p:tagLst>
</file>

<file path=ppt/tags/tag139.xml><?xml version="1.0" encoding="utf-8"?>
<p:tagLst xmlns:p="http://schemas.openxmlformats.org/presentationml/2006/main">
  <p:tag name="MH" val="20170405114546"/>
  <p:tag name="MH_LIBRARY" val="GRAPHIC"/>
  <p:tag name="MH_TYPE" val="SubTitle"/>
  <p:tag name="MH_ORDER" val="1"/>
</p:tagLst>
</file>

<file path=ppt/tags/tag140.xml><?xml version="1.0" encoding="utf-8"?>
<p:tagLst xmlns:p="http://schemas.openxmlformats.org/presentationml/2006/main">
  <p:tag name="MH" val="20170405114546"/>
  <p:tag name="MH_LIBRARY" val="GRAPHIC"/>
  <p:tag name="MH_TYPE" val="Other"/>
  <p:tag name="MH_ORDER" val="3"/>
</p:tagLst>
</file>

<file path=ppt/tags/tag141.xml><?xml version="1.0" encoding="utf-8"?>
<p:tagLst xmlns:p="http://schemas.openxmlformats.org/presentationml/2006/main">
  <p:tag name="MH" val="20170405114546"/>
  <p:tag name="MH_LIBRARY" val="GRAPHIC"/>
  <p:tag name="MH_TYPE" val="Other"/>
  <p:tag name="MH_ORDER" val="4"/>
</p:tagLst>
</file>

<file path=ppt/tags/tag142.xml><?xml version="1.0" encoding="utf-8"?>
<p:tagLst xmlns:p="http://schemas.openxmlformats.org/presentationml/2006/main">
  <p:tag name="MH" val="20170405114546"/>
  <p:tag name="MH_LIBRARY" val="GRAPHIC"/>
  <p:tag name="MH_TYPE" val="Other"/>
  <p:tag name="MH_ORDER" val="5"/>
</p:tagLst>
</file>

<file path=ppt/tags/tag143.xml><?xml version="1.0" encoding="utf-8"?>
<p:tagLst xmlns:p="http://schemas.openxmlformats.org/presentationml/2006/main">
  <p:tag name="MH" val="20170405114546"/>
  <p:tag name="MH_LIBRARY" val="GRAPHIC"/>
  <p:tag name="MH_TYPE" val="Text"/>
  <p:tag name="MH_ORDER" val="1"/>
</p:tagLst>
</file>

<file path=ppt/tags/tag144.xml><?xml version="1.0" encoding="utf-8"?>
<p:tagLst xmlns:p="http://schemas.openxmlformats.org/presentationml/2006/main">
  <p:tag name="MH" val="20170405114633"/>
  <p:tag name="MH_LIBRARY" val="GRAPHIC"/>
  <p:tag name="MH_ORDER" val="图片 1"/>
</p:tagLst>
</file>

<file path=ppt/tags/tag145.xml><?xml version="1.0" encoding="utf-8"?>
<p:tagLst xmlns:p="http://schemas.openxmlformats.org/presentationml/2006/main">
  <p:tag name="MH" val="20170405114633"/>
  <p:tag name="MH_LIBRARY" val="GRAPHIC"/>
  <p:tag name="MH_ORDER" val="Rectangle 2"/>
</p:tagLst>
</file>

<file path=ppt/tags/tag146.xml><?xml version="1.0" encoding="utf-8"?>
<p:tagLst xmlns:p="http://schemas.openxmlformats.org/presentationml/2006/main">
  <p:tag name="MH" val="20170405114652"/>
  <p:tag name="MH_LIBRARY" val="GRAPHIC"/>
  <p:tag name="MH_TYPE" val="SubTitle"/>
  <p:tag name="MH_ORDER" val="1"/>
</p:tagLst>
</file>

<file path=ppt/tags/tag147.xml><?xml version="1.0" encoding="utf-8"?>
<p:tagLst xmlns:p="http://schemas.openxmlformats.org/presentationml/2006/main">
  <p:tag name="MH" val="20170405114652"/>
  <p:tag name="MH_LIBRARY" val="GRAPHIC"/>
  <p:tag name="MH_TYPE" val="Other"/>
  <p:tag name="MH_ORDER" val="1"/>
</p:tagLst>
</file>

<file path=ppt/tags/tag148.xml><?xml version="1.0" encoding="utf-8"?>
<p:tagLst xmlns:p="http://schemas.openxmlformats.org/presentationml/2006/main">
  <p:tag name="MH" val="20170405114652"/>
  <p:tag name="MH_LIBRARY" val="GRAPHIC"/>
  <p:tag name="MH_TYPE" val="Other"/>
  <p:tag name="MH_ORDER" val="2"/>
</p:tagLst>
</file>

<file path=ppt/tags/tag149.xml><?xml version="1.0" encoding="utf-8"?>
<p:tagLst xmlns:p="http://schemas.openxmlformats.org/presentationml/2006/main">
  <p:tag name="MH" val="20170405114652"/>
  <p:tag name="MH_LIBRARY" val="GRAPHIC"/>
  <p:tag name="MH_TYPE" val="Other"/>
  <p:tag name="MH_ORDER" val="3"/>
</p:tagLst>
</file>

<file path=ppt/tags/tag150.xml><?xml version="1.0" encoding="utf-8"?>
<p:tagLst xmlns:p="http://schemas.openxmlformats.org/presentationml/2006/main">
  <p:tag name="MH" val="20170405114809"/>
  <p:tag name="MH_LIBRARY" val="GRAPHIC"/>
  <p:tag name="MH_TYPE" val="Other"/>
  <p:tag name="MH_ORDER" val="1"/>
</p:tagLst>
</file>

<file path=ppt/tags/tag151.xml><?xml version="1.0" encoding="utf-8"?>
<p:tagLst xmlns:p="http://schemas.openxmlformats.org/presentationml/2006/main">
  <p:tag name="MH" val="20170405114809"/>
  <p:tag name="MH_LIBRARY" val="GRAPHIC"/>
  <p:tag name="MH_TYPE" val="Other"/>
  <p:tag name="MH_ORDER" val="2"/>
</p:tagLst>
</file>

<file path=ppt/tags/tag152.xml><?xml version="1.0" encoding="utf-8"?>
<p:tagLst xmlns:p="http://schemas.openxmlformats.org/presentationml/2006/main">
  <p:tag name="MH" val="20170405114809"/>
  <p:tag name="MH_LIBRARY" val="GRAPHIC"/>
  <p:tag name="MH_TYPE" val="Other"/>
  <p:tag name="MH_ORDER" val="3"/>
</p:tagLst>
</file>

<file path=ppt/tags/tag153.xml><?xml version="1.0" encoding="utf-8"?>
<p:tagLst xmlns:p="http://schemas.openxmlformats.org/presentationml/2006/main">
  <p:tag name="MH" val="20170405114809"/>
  <p:tag name="MH_LIBRARY" val="GRAPHIC"/>
  <p:tag name="MH_TYPE" val="SubTitle"/>
  <p:tag name="MH_ORDER" val="1"/>
</p:tagLst>
</file>

<file path=ppt/tags/tag154.xml><?xml version="1.0" encoding="utf-8"?>
<p:tagLst xmlns:p="http://schemas.openxmlformats.org/presentationml/2006/main">
  <p:tag name="MH" val="20170405114809"/>
  <p:tag name="MH_LIBRARY" val="GRAPHIC"/>
  <p:tag name="MH_TYPE" val="Text"/>
  <p:tag name="MH_ORDER" val="1"/>
</p:tagLst>
</file>

<file path=ppt/tags/tag155.xml><?xml version="1.0" encoding="utf-8"?>
<p:tagLst xmlns:p="http://schemas.openxmlformats.org/presentationml/2006/main">
  <p:tag name="MH" val="20170405114809"/>
  <p:tag name="MH_LIBRARY" val="GRAPHIC"/>
  <p:tag name="MH_TYPE" val="Other"/>
  <p:tag name="MH_ORDER" val="4"/>
</p:tagLst>
</file>

<file path=ppt/tags/tag156.xml><?xml version="1.0" encoding="utf-8"?>
<p:tagLst xmlns:p="http://schemas.openxmlformats.org/presentationml/2006/main">
  <p:tag name="MH" val="20170405114809"/>
  <p:tag name="MH_LIBRARY" val="GRAPHIC"/>
  <p:tag name="MH_TYPE" val="Other"/>
  <p:tag name="MH_ORDER" val="5"/>
</p:tagLst>
</file>

<file path=ppt/tags/tag157.xml><?xml version="1.0" encoding="utf-8"?>
<p:tagLst xmlns:p="http://schemas.openxmlformats.org/presentationml/2006/main">
  <p:tag name="MH" val="20170405114809"/>
  <p:tag name="MH_LIBRARY" val="GRAPHIC"/>
  <p:tag name="MH_TYPE" val="Other"/>
  <p:tag name="MH_ORDER" val="6"/>
</p:tagLst>
</file>

<file path=ppt/tags/tag158.xml><?xml version="1.0" encoding="utf-8"?>
<p:tagLst xmlns:p="http://schemas.openxmlformats.org/presentationml/2006/main">
  <p:tag name="MH" val="20170405114809"/>
  <p:tag name="MH_LIBRARY" val="GRAPHIC"/>
  <p:tag name="MH_TYPE" val="SubTitle"/>
  <p:tag name="MH_ORDER" val="3"/>
</p:tagLst>
</file>

<file path=ppt/tags/tag159.xml><?xml version="1.0" encoding="utf-8"?>
<p:tagLst xmlns:p="http://schemas.openxmlformats.org/presentationml/2006/main">
  <p:tag name="MH" val="20170405114809"/>
  <p:tag name="MH_LIBRARY" val="GRAPHIC"/>
  <p:tag name="MH_TYPE" val="Text"/>
  <p:tag name="MH_ORDER" val="3"/>
</p:tagLst>
</file>

<file path=ppt/tags/tag160.xml><?xml version="1.0" encoding="utf-8"?>
<p:tagLst xmlns:p="http://schemas.openxmlformats.org/presentationml/2006/main">
  <p:tag name="MH" val="20170405114809"/>
  <p:tag name="MH_LIBRARY" val="GRAPHIC"/>
  <p:tag name="MH_TYPE" val="Other"/>
  <p:tag name="MH_ORDER" val="7"/>
</p:tagLst>
</file>

<file path=ppt/tags/tag161.xml><?xml version="1.0" encoding="utf-8"?>
<p:tagLst xmlns:p="http://schemas.openxmlformats.org/presentationml/2006/main">
  <p:tag name="MH" val="20170405114809"/>
  <p:tag name="MH_LIBRARY" val="GRAPHIC"/>
  <p:tag name="MH_TYPE" val="Other"/>
  <p:tag name="MH_ORDER" val="8"/>
</p:tagLst>
</file>

<file path=ppt/tags/tag162.xml><?xml version="1.0" encoding="utf-8"?>
<p:tagLst xmlns:p="http://schemas.openxmlformats.org/presentationml/2006/main">
  <p:tag name="MH" val="20170405114809"/>
  <p:tag name="MH_LIBRARY" val="GRAPHIC"/>
  <p:tag name="MH_TYPE" val="Other"/>
  <p:tag name="MH_ORDER" val="9"/>
</p:tagLst>
</file>

<file path=ppt/tags/tag163.xml><?xml version="1.0" encoding="utf-8"?>
<p:tagLst xmlns:p="http://schemas.openxmlformats.org/presentationml/2006/main">
  <p:tag name="MH" val="20170405114809"/>
  <p:tag name="MH_LIBRARY" val="GRAPHIC"/>
  <p:tag name="MH_TYPE" val="SubTitle"/>
  <p:tag name="MH_ORDER" val="5"/>
</p:tagLst>
</file>

<file path=ppt/tags/tag164.xml><?xml version="1.0" encoding="utf-8"?>
<p:tagLst xmlns:p="http://schemas.openxmlformats.org/presentationml/2006/main">
  <p:tag name="MH" val="20170405114809"/>
  <p:tag name="MH_LIBRARY" val="GRAPHIC"/>
  <p:tag name="MH_TYPE" val="Text"/>
  <p:tag name="MH_ORDER" val="5"/>
</p:tagLst>
</file>

<file path=ppt/tags/tag165.xml><?xml version="1.0" encoding="utf-8"?>
<p:tagLst xmlns:p="http://schemas.openxmlformats.org/presentationml/2006/main">
  <p:tag name="MH" val="20170405114809"/>
  <p:tag name="MH_LIBRARY" val="GRAPHIC"/>
  <p:tag name="MH_TYPE" val="Other"/>
  <p:tag name="MH_ORDER" val="10"/>
</p:tagLst>
</file>

<file path=ppt/tags/tag166.xml><?xml version="1.0" encoding="utf-8"?>
<p:tagLst xmlns:p="http://schemas.openxmlformats.org/presentationml/2006/main">
  <p:tag name="MH" val="20170405114809"/>
  <p:tag name="MH_LIBRARY" val="GRAPHIC"/>
  <p:tag name="MH_TYPE" val="Other"/>
  <p:tag name="MH_ORDER" val="11"/>
</p:tagLst>
</file>

<file path=ppt/tags/tag167.xml><?xml version="1.0" encoding="utf-8"?>
<p:tagLst xmlns:p="http://schemas.openxmlformats.org/presentationml/2006/main">
  <p:tag name="MH" val="20170405114809"/>
  <p:tag name="MH_LIBRARY" val="GRAPHIC"/>
  <p:tag name="MH_TYPE" val="Other"/>
  <p:tag name="MH_ORDER" val="12"/>
</p:tagLst>
</file>

<file path=ppt/tags/tag168.xml><?xml version="1.0" encoding="utf-8"?>
<p:tagLst xmlns:p="http://schemas.openxmlformats.org/presentationml/2006/main">
  <p:tag name="MH" val="20170405114809"/>
  <p:tag name="MH_LIBRARY" val="GRAPHIC"/>
  <p:tag name="MH_TYPE" val="SubTitle"/>
  <p:tag name="MH_ORDER" val="2"/>
</p:tagLst>
</file>

<file path=ppt/tags/tag169.xml><?xml version="1.0" encoding="utf-8"?>
<p:tagLst xmlns:p="http://schemas.openxmlformats.org/presentationml/2006/main">
  <p:tag name="MH" val="20170405114809"/>
  <p:tag name="MH_LIBRARY" val="GRAPHIC"/>
  <p:tag name="MH_TYPE" val="Text"/>
  <p:tag name="MH_ORDER" val="2"/>
</p:tagLst>
</file>

<file path=ppt/tags/tag170.xml><?xml version="1.0" encoding="utf-8"?>
<p:tagLst xmlns:p="http://schemas.openxmlformats.org/presentationml/2006/main">
  <p:tag name="MH" val="20170405114809"/>
  <p:tag name="MH_LIBRARY" val="GRAPHIC"/>
  <p:tag name="MH_TYPE" val="Other"/>
  <p:tag name="MH_ORDER" val="13"/>
</p:tagLst>
</file>

<file path=ppt/tags/tag171.xml><?xml version="1.0" encoding="utf-8"?>
<p:tagLst xmlns:p="http://schemas.openxmlformats.org/presentationml/2006/main">
  <p:tag name="MH" val="20170405114809"/>
  <p:tag name="MH_LIBRARY" val="GRAPHIC"/>
  <p:tag name="MH_TYPE" val="Other"/>
  <p:tag name="MH_ORDER" val="14"/>
</p:tagLst>
</file>

<file path=ppt/tags/tag172.xml><?xml version="1.0" encoding="utf-8"?>
<p:tagLst xmlns:p="http://schemas.openxmlformats.org/presentationml/2006/main">
  <p:tag name="MH" val="20170405114809"/>
  <p:tag name="MH_LIBRARY" val="GRAPHIC"/>
  <p:tag name="MH_TYPE" val="Other"/>
  <p:tag name="MH_ORDER" val="15"/>
</p:tagLst>
</file>

<file path=ppt/tags/tag173.xml><?xml version="1.0" encoding="utf-8"?>
<p:tagLst xmlns:p="http://schemas.openxmlformats.org/presentationml/2006/main">
  <p:tag name="MH" val="20170405114809"/>
  <p:tag name="MH_LIBRARY" val="GRAPHIC"/>
  <p:tag name="MH_TYPE" val="SubTitle"/>
  <p:tag name="MH_ORDER" val="4"/>
</p:tagLst>
</file>

<file path=ppt/tags/tag174.xml><?xml version="1.0" encoding="utf-8"?>
<p:tagLst xmlns:p="http://schemas.openxmlformats.org/presentationml/2006/main">
  <p:tag name="MH" val="20170405114809"/>
  <p:tag name="MH_LIBRARY" val="GRAPHIC"/>
  <p:tag name="MH_TYPE" val="Text"/>
  <p:tag name="MH_ORDER" val="4"/>
</p:tagLst>
</file>

<file path=ppt/tags/tag175.xml><?xml version="1.0" encoding="utf-8"?>
<p:tagLst xmlns:p="http://schemas.openxmlformats.org/presentationml/2006/main">
  <p:tag name="MH" val="20170405114809"/>
  <p:tag name="MH_LIBRARY" val="GRAPHIC"/>
  <p:tag name="MH_TYPE" val="Other"/>
  <p:tag name="MH_ORDER" val="16"/>
</p:tagLst>
</file>

<file path=ppt/tags/tag176.xml><?xml version="1.0" encoding="utf-8"?>
<p:tagLst xmlns:p="http://schemas.openxmlformats.org/presentationml/2006/main">
  <p:tag name="MH" val="20170405114809"/>
  <p:tag name="MH_LIBRARY" val="GRAPHIC"/>
  <p:tag name="MH_TYPE" val="Other"/>
  <p:tag name="MH_ORDER" val="17"/>
</p:tagLst>
</file>

<file path=ppt/tags/tag177.xml><?xml version="1.0" encoding="utf-8"?>
<p:tagLst xmlns:p="http://schemas.openxmlformats.org/presentationml/2006/main">
  <p:tag name="MH" val="20170405114809"/>
  <p:tag name="MH_LIBRARY" val="GRAPHIC"/>
  <p:tag name="MH_TYPE" val="Other"/>
  <p:tag name="MH_ORDER" val="18"/>
</p:tagLst>
</file>

<file path=ppt/tags/tag178.xml><?xml version="1.0" encoding="utf-8"?>
<p:tagLst xmlns:p="http://schemas.openxmlformats.org/presentationml/2006/main">
  <p:tag name="MH" val="20170405114809"/>
  <p:tag name="MH_LIBRARY" val="GRAPHIC"/>
  <p:tag name="MH_TYPE" val="SubTitle"/>
  <p:tag name="MH_ORDER" val="6"/>
</p:tagLst>
</file>

<file path=ppt/tags/tag179.xml><?xml version="1.0" encoding="utf-8"?>
<p:tagLst xmlns:p="http://schemas.openxmlformats.org/presentationml/2006/main">
  <p:tag name="MH" val="20170405114809"/>
  <p:tag name="MH_LIBRARY" val="GRAPHIC"/>
  <p:tag name="MH_TYPE" val="Text"/>
  <p:tag name="MH_ORDER" val="6"/>
</p:tagLst>
</file>

<file path=ppt/tags/tag180.xml><?xml version="1.0" encoding="utf-8"?>
<p:tagLst xmlns:p="http://schemas.openxmlformats.org/presentationml/2006/main">
  <p:tag name="MH" val="20170405114714"/>
  <p:tag name="MH_LIBRARY" val="GRAPHIC"/>
  <p:tag name="MH_ORDER" val="Freeform 48"/>
</p:tagLst>
</file>

<file path=ppt/tags/tag181.xml><?xml version="1.0" encoding="utf-8"?>
<p:tagLst xmlns:p="http://schemas.openxmlformats.org/presentationml/2006/main">
  <p:tag name="MH" val="20170405114714"/>
  <p:tag name="MH_LIBRARY" val="GRAPHIC"/>
  <p:tag name="MH_ORDER" val="Freeform 52"/>
</p:tagLst>
</file>

<file path=ppt/tags/tag182.xml><?xml version="1.0" encoding="utf-8"?>
<p:tagLst xmlns:p="http://schemas.openxmlformats.org/presentationml/2006/main">
  <p:tag name="MH" val="20170405114714"/>
  <p:tag name="MH_LIBRARY" val="GRAPHIC"/>
  <p:tag name="MH_ORDER" val="Freeform 56"/>
</p:tagLst>
</file>

<file path=ppt/tags/tag183.xml><?xml version="1.0" encoding="utf-8"?>
<p:tagLst xmlns:p="http://schemas.openxmlformats.org/presentationml/2006/main">
  <p:tag name="MH" val="20170405114714"/>
  <p:tag name="MH_LIBRARY" val="GRAPHIC"/>
  <p:tag name="MH_ORDER" val="Freeform 60"/>
</p:tagLst>
</file>

<file path=ppt/tags/tag184.xml><?xml version="1.0" encoding="utf-8"?>
<p:tagLst xmlns:p="http://schemas.openxmlformats.org/presentationml/2006/main">
  <p:tag name="MH" val="20170405114837"/>
  <p:tag name="MH_LIBRARY" val="GRAPHIC"/>
  <p:tag name="MH_TYPE" val="Text"/>
  <p:tag name="MH_ORDER" val="1"/>
</p:tagLst>
</file>

<file path=ppt/tags/tag185.xml><?xml version="1.0" encoding="utf-8"?>
<p:tagLst xmlns:p="http://schemas.openxmlformats.org/presentationml/2006/main">
  <p:tag name="MH" val="20170405114837"/>
  <p:tag name="MH_LIBRARY" val="GRAPHIC"/>
  <p:tag name="MH_TYPE" val="Other"/>
  <p:tag name="MH_ORDER" val="1"/>
</p:tagLst>
</file>

<file path=ppt/tags/tag186.xml><?xml version="1.0" encoding="utf-8"?>
<p:tagLst xmlns:p="http://schemas.openxmlformats.org/presentationml/2006/main">
  <p:tag name="MH" val="20170405114837"/>
  <p:tag name="MH_LIBRARY" val="GRAPHIC"/>
  <p:tag name="MH_TYPE" val="Other"/>
  <p:tag name="MH_ORDER" val="2"/>
</p:tagLst>
</file>

<file path=ppt/tags/tag187.xml><?xml version="1.0" encoding="utf-8"?>
<p:tagLst xmlns:p="http://schemas.openxmlformats.org/presentationml/2006/main">
  <p:tag name="MH" val="20170405114837"/>
  <p:tag name="MH_LIBRARY" val="GRAPHIC"/>
  <p:tag name="MH_TYPE" val="SubTitle"/>
  <p:tag name="MH_ORDER" val="1"/>
</p:tagLst>
</file>

<file path=ppt/tags/tag188.xml><?xml version="1.0" encoding="utf-8"?>
<p:tagLst xmlns:p="http://schemas.openxmlformats.org/presentationml/2006/main">
  <p:tag name="MH" val="20170405114837"/>
  <p:tag name="MH_LIBRARY" val="GRAPHIC"/>
  <p:tag name="MH_TYPE" val="Text"/>
  <p:tag name="MH_ORDER" val="2"/>
</p:tagLst>
</file>

<file path=ppt/tags/tag189.xml><?xml version="1.0" encoding="utf-8"?>
<p:tagLst xmlns:p="http://schemas.openxmlformats.org/presentationml/2006/main">
  <p:tag name="MH" val="20170405114837"/>
  <p:tag name="MH_LIBRARY" val="GRAPHIC"/>
  <p:tag name="MH_TYPE" val="Other"/>
  <p:tag name="MH_ORDER" val="3"/>
</p:tagLst>
</file>

<file path=ppt/tags/tag190.xml><?xml version="1.0" encoding="utf-8"?>
<p:tagLst xmlns:p="http://schemas.openxmlformats.org/presentationml/2006/main">
  <p:tag name="MH" val="20170405114837"/>
  <p:tag name="MH_LIBRARY" val="GRAPHIC"/>
  <p:tag name="MH_TYPE" val="Other"/>
  <p:tag name="MH_ORDER" val="4"/>
</p:tagLst>
</file>

<file path=ppt/tags/tag191.xml><?xml version="1.0" encoding="utf-8"?>
<p:tagLst xmlns:p="http://schemas.openxmlformats.org/presentationml/2006/main">
  <p:tag name="MH" val="20170405114837"/>
  <p:tag name="MH_LIBRARY" val="GRAPHIC"/>
  <p:tag name="MH_TYPE" val="Other"/>
  <p:tag name="MH_ORDER" val="5"/>
</p:tagLst>
</file>

<file path=ppt/tags/tag192.xml><?xml version="1.0" encoding="utf-8"?>
<p:tagLst xmlns:p="http://schemas.openxmlformats.org/presentationml/2006/main">
  <p:tag name="MH" val="20170405114837"/>
  <p:tag name="MH_LIBRARY" val="GRAPHIC"/>
  <p:tag name="MH_TYPE" val="SubTitle"/>
  <p:tag name="MH_ORDER" val="2"/>
</p:tagLst>
</file>

<file path=ppt/tags/tag193.xml><?xml version="1.0" encoding="utf-8"?>
<p:tagLst xmlns:p="http://schemas.openxmlformats.org/presentationml/2006/main">
  <p:tag name="MH" val="20170405114837"/>
  <p:tag name="MH_LIBRARY" val="GRAPHIC"/>
  <p:tag name="MH_TYPE" val="Text"/>
  <p:tag name="MH_ORDER" val="3"/>
</p:tagLst>
</file>

<file path=ppt/tags/tag194.xml><?xml version="1.0" encoding="utf-8"?>
<p:tagLst xmlns:p="http://schemas.openxmlformats.org/presentationml/2006/main">
  <p:tag name="MH" val="20170405114837"/>
  <p:tag name="MH_LIBRARY" val="GRAPHIC"/>
  <p:tag name="MH_TYPE" val="Other"/>
  <p:tag name="MH_ORDER" val="6"/>
</p:tagLst>
</file>

<file path=ppt/tags/tag195.xml><?xml version="1.0" encoding="utf-8"?>
<p:tagLst xmlns:p="http://schemas.openxmlformats.org/presentationml/2006/main">
  <p:tag name="MH" val="20170405114837"/>
  <p:tag name="MH_LIBRARY" val="GRAPHIC"/>
  <p:tag name="MH_TYPE" val="Other"/>
  <p:tag name="MH_ORDER" val="7"/>
</p:tagLst>
</file>

<file path=ppt/tags/tag196.xml><?xml version="1.0" encoding="utf-8"?>
<p:tagLst xmlns:p="http://schemas.openxmlformats.org/presentationml/2006/main">
  <p:tag name="MH" val="20170405114837"/>
  <p:tag name="MH_LIBRARY" val="GRAPHIC"/>
  <p:tag name="MH_TYPE" val="Other"/>
  <p:tag name="MH_ORDER" val="8"/>
</p:tagLst>
</file>

<file path=ppt/tags/tag197.xml><?xml version="1.0" encoding="utf-8"?>
<p:tagLst xmlns:p="http://schemas.openxmlformats.org/presentationml/2006/main">
  <p:tag name="MH" val="20170405114837"/>
  <p:tag name="MH_LIBRARY" val="GRAPHIC"/>
  <p:tag name="MH_TYPE" val="SubTitle"/>
  <p:tag name="MH_ORDER" val="3"/>
</p:tagLst>
</file>

<file path=ppt/tags/tag198.xml><?xml version="1.0" encoding="utf-8"?>
<p:tagLst xmlns:p="http://schemas.openxmlformats.org/presentationml/2006/main">
  <p:tag name="MH" val="20170405114837"/>
  <p:tag name="MH_LIBRARY" val="GRAPHIC"/>
  <p:tag name="MH_TYPE" val="Other"/>
  <p:tag name="MH_ORDER" val="9"/>
</p:tagLst>
</file>

<file path=ppt/tags/tag199.xml><?xml version="1.0" encoding="utf-8"?>
<p:tagLst xmlns:p="http://schemas.openxmlformats.org/presentationml/2006/main">
  <p:tag name="MH" val="20170405114856"/>
  <p:tag name="MH_LIBRARY" val="GRAPHIC"/>
  <p:tag name="MH_TYPE" val="Other"/>
  <p:tag name="MH_ORDER" val="1"/>
</p:tagLst>
</file>

<file path=ppt/tags/tag200.xml><?xml version="1.0" encoding="utf-8"?>
<p:tagLst xmlns:p="http://schemas.openxmlformats.org/presentationml/2006/main">
  <p:tag name="MH" val="20170405114856"/>
  <p:tag name="MH_LIBRARY" val="GRAPHIC"/>
  <p:tag name="MH_TYPE" val="Other"/>
  <p:tag name="MH_ORDER" val="2"/>
</p:tagLst>
</file>

<file path=ppt/tags/tag201.xml><?xml version="1.0" encoding="utf-8"?>
<p:tagLst xmlns:p="http://schemas.openxmlformats.org/presentationml/2006/main">
  <p:tag name="MH" val="20170405114856"/>
  <p:tag name="MH_LIBRARY" val="GRAPHIC"/>
  <p:tag name="MH_TYPE" val="SubTitle"/>
  <p:tag name="MH_ORDER" val="1"/>
</p:tagLst>
</file>

<file path=ppt/tags/tag202.xml><?xml version="1.0" encoding="utf-8"?>
<p:tagLst xmlns:p="http://schemas.openxmlformats.org/presentationml/2006/main">
  <p:tag name="MH" val="20170405114856"/>
  <p:tag name="MH_LIBRARY" val="GRAPHIC"/>
  <p:tag name="MH_TYPE" val="Other"/>
  <p:tag name="MH_ORDER" val="3"/>
</p:tagLst>
</file>

<file path=ppt/tags/tag203.xml><?xml version="1.0" encoding="utf-8"?>
<p:tagLst xmlns:p="http://schemas.openxmlformats.org/presentationml/2006/main">
  <p:tag name="MH" val="20170405114856"/>
  <p:tag name="MH_LIBRARY" val="GRAPHIC"/>
  <p:tag name="MH_TYPE" val="Other"/>
  <p:tag name="MH_ORDER" val="4"/>
</p:tagLst>
</file>

<file path=ppt/tags/tag204.xml><?xml version="1.0" encoding="utf-8"?>
<p:tagLst xmlns:p="http://schemas.openxmlformats.org/presentationml/2006/main">
  <p:tag name="MH" val="20170405114856"/>
  <p:tag name="MH_LIBRARY" val="GRAPHIC"/>
  <p:tag name="MH_TYPE" val="SubTitle"/>
  <p:tag name="MH_ORDER" val="2"/>
</p:tagLst>
</file>

<file path=ppt/tags/tag205.xml><?xml version="1.0" encoding="utf-8"?>
<p:tagLst xmlns:p="http://schemas.openxmlformats.org/presentationml/2006/main">
  <p:tag name="MH" val="20170405114856"/>
  <p:tag name="MH_LIBRARY" val="GRAPHIC"/>
  <p:tag name="MH_TYPE" val="Other"/>
  <p:tag name="MH_ORDER" val="5"/>
</p:tagLst>
</file>

<file path=ppt/tags/tag206.xml><?xml version="1.0" encoding="utf-8"?>
<p:tagLst xmlns:p="http://schemas.openxmlformats.org/presentationml/2006/main">
  <p:tag name="MH" val="20170405114856"/>
  <p:tag name="MH_LIBRARY" val="GRAPHIC"/>
  <p:tag name="MH_TYPE" val="Other"/>
  <p:tag name="MH_ORDER" val="6"/>
</p:tagLst>
</file>

<file path=ppt/tags/tag207.xml><?xml version="1.0" encoding="utf-8"?>
<p:tagLst xmlns:p="http://schemas.openxmlformats.org/presentationml/2006/main">
  <p:tag name="MH" val="20170405114856"/>
  <p:tag name="MH_LIBRARY" val="GRAPHIC"/>
  <p:tag name="MH_TYPE" val="SubTitle"/>
  <p:tag name="MH_ORDER" val="3"/>
</p:tagLst>
</file>

<file path=ppt/tags/tag208.xml><?xml version="1.0" encoding="utf-8"?>
<p:tagLst xmlns:p="http://schemas.openxmlformats.org/presentationml/2006/main">
  <p:tag name="MH" val="20170405114856"/>
  <p:tag name="MH_LIBRARY" val="GRAPHIC"/>
  <p:tag name="MH_TYPE" val="Desc"/>
  <p:tag name="MH_ORDER" val="1"/>
</p:tagLst>
</file>

<file path=ppt/tags/tag209.xml><?xml version="1.0" encoding="utf-8"?>
<p:tagLst xmlns:p="http://schemas.openxmlformats.org/presentationml/2006/main">
  <p:tag name="MH" val="20170405114856"/>
  <p:tag name="MH_LIBRARY" val="GRAPHIC"/>
  <p:tag name="MH_TYPE" val="Other"/>
  <p:tag name="MH_ORDER" val="7"/>
</p:tagLst>
</file>

<file path=ppt/tags/tag210.xml><?xml version="1.0" encoding="utf-8"?>
<p:tagLst xmlns:p="http://schemas.openxmlformats.org/presentationml/2006/main">
  <p:tag name="MH" val="20170405114856"/>
  <p:tag name="MH_LIBRARY" val="GRAPHIC"/>
  <p:tag name="MH_TYPE" val="Other"/>
  <p:tag name="MH_ORDER" val="8"/>
</p:tagLst>
</file>

<file path=ppt/tags/tag211.xml><?xml version="1.0" encoding="utf-8"?>
<p:tagLst xmlns:p="http://schemas.openxmlformats.org/presentationml/2006/main">
  <p:tag name="MH" val="20170405114951"/>
  <p:tag name="MH_LIBRARY" val="GRAPHIC"/>
  <p:tag name="MH_TYPE" val="Other"/>
  <p:tag name="MH_ORDER" val="1"/>
</p:tagLst>
</file>

<file path=ppt/tags/tag212.xml><?xml version="1.0" encoding="utf-8"?>
<p:tagLst xmlns:p="http://schemas.openxmlformats.org/presentationml/2006/main">
  <p:tag name="MH" val="20170405114951"/>
  <p:tag name="MH_LIBRARY" val="GRAPHIC"/>
  <p:tag name="MH_TYPE" val="Other"/>
  <p:tag name="MH_ORDER" val="5"/>
</p:tagLst>
</file>

<file path=ppt/tags/tag213.xml><?xml version="1.0" encoding="utf-8"?>
<p:tagLst xmlns:p="http://schemas.openxmlformats.org/presentationml/2006/main">
  <p:tag name="MH" val="20170405114951"/>
  <p:tag name="MH_LIBRARY" val="GRAPHIC"/>
  <p:tag name="MH_TYPE" val="Other"/>
  <p:tag name="MH_ORDER" val="6"/>
</p:tagLst>
</file>

<file path=ppt/tags/tag214.xml><?xml version="1.0" encoding="utf-8"?>
<p:tagLst xmlns:p="http://schemas.openxmlformats.org/presentationml/2006/main">
  <p:tag name="MH" val="20170405114951"/>
  <p:tag name="MH_LIBRARY" val="GRAPHIC"/>
  <p:tag name="MH_TYPE" val="Text"/>
  <p:tag name="MH_ORDER" val="1"/>
</p:tagLst>
</file>

<file path=ppt/tags/tag215.xml><?xml version="1.0" encoding="utf-8"?>
<p:tagLst xmlns:p="http://schemas.openxmlformats.org/presentationml/2006/main">
  <p:tag name="MH" val="20170405114951"/>
  <p:tag name="MH_LIBRARY" val="GRAPHIC"/>
  <p:tag name="MH_TYPE" val="SubTitle"/>
  <p:tag name="MH_ORDER" val="1"/>
</p:tagLst>
</file>

<file path=ppt/tags/tag216.xml><?xml version="1.0" encoding="utf-8"?>
<p:tagLst xmlns:p="http://schemas.openxmlformats.org/presentationml/2006/main">
  <p:tag name="MH" val="20170405114951"/>
  <p:tag name="MH_LIBRARY" val="GRAPHIC"/>
  <p:tag name="MH_TYPE" val="Other"/>
  <p:tag name="MH_ORDER" val="2"/>
</p:tagLst>
</file>

<file path=ppt/tags/tag217.xml><?xml version="1.0" encoding="utf-8"?>
<p:tagLst xmlns:p="http://schemas.openxmlformats.org/presentationml/2006/main">
  <p:tag name="MH" val="20170405114951"/>
  <p:tag name="MH_LIBRARY" val="GRAPHIC"/>
  <p:tag name="MH_TYPE" val="Other"/>
  <p:tag name="MH_ORDER" val="7"/>
</p:tagLst>
</file>

<file path=ppt/tags/tag218.xml><?xml version="1.0" encoding="utf-8"?>
<p:tagLst xmlns:p="http://schemas.openxmlformats.org/presentationml/2006/main">
  <p:tag name="MH" val="20170405114951"/>
  <p:tag name="MH_LIBRARY" val="GRAPHIC"/>
  <p:tag name="MH_TYPE" val="Other"/>
  <p:tag name="MH_ORDER" val="8"/>
</p:tagLst>
</file>

<file path=ppt/tags/tag219.xml><?xml version="1.0" encoding="utf-8"?>
<p:tagLst xmlns:p="http://schemas.openxmlformats.org/presentationml/2006/main">
  <p:tag name="MH" val="20170405114951"/>
  <p:tag name="MH_LIBRARY" val="GRAPHIC"/>
  <p:tag name="MH_TYPE" val="Text"/>
  <p:tag name="MH_ORDER" val="2"/>
</p:tagLst>
</file>

<file path=ppt/tags/tag220.xml><?xml version="1.0" encoding="utf-8"?>
<p:tagLst xmlns:p="http://schemas.openxmlformats.org/presentationml/2006/main">
  <p:tag name="MH" val="20170405114951"/>
  <p:tag name="MH_LIBRARY" val="GRAPHIC"/>
  <p:tag name="MH_TYPE" val="SubTitle"/>
  <p:tag name="MH_ORDER" val="2"/>
</p:tagLst>
</file>

<file path=ppt/tags/tag221.xml><?xml version="1.0" encoding="utf-8"?>
<p:tagLst xmlns:p="http://schemas.openxmlformats.org/presentationml/2006/main">
  <p:tag name="MH" val="20170405114951"/>
  <p:tag name="MH_LIBRARY" val="GRAPHIC"/>
  <p:tag name="MH_TYPE" val="Other"/>
  <p:tag name="MH_ORDER" val="3"/>
</p:tagLst>
</file>

<file path=ppt/tags/tag222.xml><?xml version="1.0" encoding="utf-8"?>
<p:tagLst xmlns:p="http://schemas.openxmlformats.org/presentationml/2006/main">
  <p:tag name="MH" val="20170405114951"/>
  <p:tag name="MH_LIBRARY" val="GRAPHIC"/>
  <p:tag name="MH_TYPE" val="Other"/>
  <p:tag name="MH_ORDER" val="9"/>
</p:tagLst>
</file>

<file path=ppt/tags/tag223.xml><?xml version="1.0" encoding="utf-8"?>
<p:tagLst xmlns:p="http://schemas.openxmlformats.org/presentationml/2006/main">
  <p:tag name="MH" val="20170405114951"/>
  <p:tag name="MH_LIBRARY" val="GRAPHIC"/>
  <p:tag name="MH_TYPE" val="Other"/>
  <p:tag name="MH_ORDER" val="10"/>
</p:tagLst>
</file>

<file path=ppt/tags/tag224.xml><?xml version="1.0" encoding="utf-8"?>
<p:tagLst xmlns:p="http://schemas.openxmlformats.org/presentationml/2006/main">
  <p:tag name="MH" val="20170405114951"/>
  <p:tag name="MH_LIBRARY" val="GRAPHIC"/>
  <p:tag name="MH_TYPE" val="Text"/>
  <p:tag name="MH_ORDER" val="3"/>
</p:tagLst>
</file>

<file path=ppt/tags/tag225.xml><?xml version="1.0" encoding="utf-8"?>
<p:tagLst xmlns:p="http://schemas.openxmlformats.org/presentationml/2006/main">
  <p:tag name="MH" val="20170405114951"/>
  <p:tag name="MH_LIBRARY" val="GRAPHIC"/>
  <p:tag name="MH_TYPE" val="SubTitle"/>
  <p:tag name="MH_ORDER" val="3"/>
</p:tagLst>
</file>

<file path=ppt/tags/tag226.xml><?xml version="1.0" encoding="utf-8"?>
<p:tagLst xmlns:p="http://schemas.openxmlformats.org/presentationml/2006/main">
  <p:tag name="MH" val="20170405114951"/>
  <p:tag name="MH_LIBRARY" val="GRAPHIC"/>
  <p:tag name="MH_TYPE" val="Other"/>
  <p:tag name="MH_ORDER" val="4"/>
</p:tagLst>
</file>

<file path=ppt/tags/tag227.xml><?xml version="1.0" encoding="utf-8"?>
<p:tagLst xmlns:p="http://schemas.openxmlformats.org/presentationml/2006/main">
  <p:tag name="MH" val="20170405114951"/>
  <p:tag name="MH_LIBRARY" val="GRAPHIC"/>
  <p:tag name="MH_TYPE" val="Other"/>
  <p:tag name="MH_ORDER" val="11"/>
</p:tagLst>
</file>

<file path=ppt/tags/tag228.xml><?xml version="1.0" encoding="utf-8"?>
<p:tagLst xmlns:p="http://schemas.openxmlformats.org/presentationml/2006/main">
  <p:tag name="MH" val="20170405114951"/>
  <p:tag name="MH_LIBRARY" val="GRAPHIC"/>
  <p:tag name="MH_TYPE" val="Other"/>
  <p:tag name="MH_ORDER" val="12"/>
</p:tagLst>
</file>

<file path=ppt/tags/tag229.xml><?xml version="1.0" encoding="utf-8"?>
<p:tagLst xmlns:p="http://schemas.openxmlformats.org/presentationml/2006/main">
  <p:tag name="MH" val="20170405114951"/>
  <p:tag name="MH_LIBRARY" val="GRAPHIC"/>
  <p:tag name="MH_TYPE" val="Text"/>
  <p:tag name="MH_ORDER" val="4"/>
</p:tagLst>
</file>

<file path=ppt/tags/tag230.xml><?xml version="1.0" encoding="utf-8"?>
<p:tagLst xmlns:p="http://schemas.openxmlformats.org/presentationml/2006/main">
  <p:tag name="MH" val="20170405114951"/>
  <p:tag name="MH_LIBRARY" val="GRAPHIC"/>
  <p:tag name="MH_TYPE" val="SubTitle"/>
  <p:tag name="MH_ORDER" val="4"/>
</p:tagLst>
</file>

<file path=ppt/tags/tag231.xml><?xml version="1.0" encoding="utf-8"?>
<p:tagLst xmlns:p="http://schemas.openxmlformats.org/presentationml/2006/main">
  <p:tag name="MH" val="20170405115025"/>
  <p:tag name="MH_LIBRARY" val="GRAPHIC"/>
  <p:tag name="MH_TYPE" val="Picture"/>
  <p:tag name="MH_ORDER" val="2"/>
</p:tagLst>
</file>

<file path=ppt/tags/tag232.xml><?xml version="1.0" encoding="utf-8"?>
<p:tagLst xmlns:p="http://schemas.openxmlformats.org/presentationml/2006/main">
  <p:tag name="MH" val="20170405115025"/>
  <p:tag name="MH_LIBRARY" val="GRAPHIC"/>
  <p:tag name="MH_TYPE" val="Other"/>
  <p:tag name="MH_ORDER" val="1"/>
</p:tagLst>
</file>

<file path=ppt/tags/tag233.xml><?xml version="1.0" encoding="utf-8"?>
<p:tagLst xmlns:p="http://schemas.openxmlformats.org/presentationml/2006/main">
  <p:tag name="MH" val="20170405115025"/>
  <p:tag name="MH_LIBRARY" val="GRAPHIC"/>
  <p:tag name="MH_TYPE" val="Text"/>
  <p:tag name="MH_ORDER" val="2"/>
</p:tagLst>
</file>

<file path=ppt/tags/tag234.xml><?xml version="1.0" encoding="utf-8"?>
<p:tagLst xmlns:p="http://schemas.openxmlformats.org/presentationml/2006/main">
  <p:tag name="MH" val="20170405115025"/>
  <p:tag name="MH_LIBRARY" val="GRAPHIC"/>
  <p:tag name="MH_TYPE" val="Picture"/>
  <p:tag name="MH_ORDER" val="1"/>
</p:tagLst>
</file>

<file path=ppt/tags/tag235.xml><?xml version="1.0" encoding="utf-8"?>
<p:tagLst xmlns:p="http://schemas.openxmlformats.org/presentationml/2006/main">
  <p:tag name="MH" val="20170405115025"/>
  <p:tag name="MH_LIBRARY" val="GRAPHIC"/>
  <p:tag name="MH_TYPE" val="Other"/>
  <p:tag name="MH_ORDER" val="2"/>
</p:tagLst>
</file>

<file path=ppt/tags/tag236.xml><?xml version="1.0" encoding="utf-8"?>
<p:tagLst xmlns:p="http://schemas.openxmlformats.org/presentationml/2006/main">
  <p:tag name="MH" val="20170405115025"/>
  <p:tag name="MH_LIBRARY" val="GRAPHIC"/>
  <p:tag name="MH_TYPE" val="Other"/>
  <p:tag name="MH_ORDER" val="3"/>
</p:tagLst>
</file>

<file path=ppt/tags/tag237.xml><?xml version="1.0" encoding="utf-8"?>
<p:tagLst xmlns:p="http://schemas.openxmlformats.org/presentationml/2006/main">
  <p:tag name="MH" val="20170405115025"/>
  <p:tag name="MH_LIBRARY" val="GRAPHIC"/>
  <p:tag name="MH_TYPE" val="Text"/>
  <p:tag name="MH_ORDER" val="1"/>
</p:tagLst>
</file>

<file path=ppt/tags/tag238.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2011</Words>
  <Application>WPS 演示</Application>
  <PresentationFormat>宽屏</PresentationFormat>
  <Paragraphs>231</Paragraphs>
  <Slides>22</Slides>
  <Notes>22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vt:lpstr>
      <vt:lpstr>宋体</vt:lpstr>
      <vt:lpstr>Wingdings</vt:lpstr>
      <vt:lpstr>落落补 汤圆</vt:lpstr>
      <vt:lpstr>Kozuka Mincho Pr6N R</vt:lpstr>
      <vt:lpstr>幼圆</vt:lpstr>
      <vt:lpstr>Calibri</vt:lpstr>
      <vt:lpstr>华文新魏</vt:lpstr>
      <vt:lpstr>华康少女文字W5(P)</vt:lpstr>
      <vt:lpstr>华文细黑</vt:lpstr>
      <vt:lpstr>微软雅黑</vt:lpstr>
      <vt:lpstr>Arial Unicode MS</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拉普耶鲁</cp:lastModifiedBy>
  <cp:revision>21</cp:revision>
  <dcterms:created xsi:type="dcterms:W3CDTF">2017-04-05T03:07:00Z</dcterms:created>
  <dcterms:modified xsi:type="dcterms:W3CDTF">2020-07-07T06:10:48Z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