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219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54243"/>
            <a:ext cx="6858000" cy="181722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41551"/>
            <a:ext cx="6858000" cy="126021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57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26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01301"/>
            <a:ext cx="7886700" cy="217125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93092"/>
            <a:ext cx="7886700" cy="114180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023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078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7901"/>
            <a:ext cx="7886700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9552"/>
            <a:ext cx="3868340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06640"/>
            <a:ext cx="3868340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9552"/>
            <a:ext cx="3887391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06640"/>
            <a:ext cx="3887391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266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081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94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51541"/>
            <a:ext cx="4629150" cy="37093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085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51541"/>
            <a:ext cx="4629150" cy="370937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633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03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7901"/>
            <a:ext cx="1971675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7901"/>
            <a:ext cx="5800725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192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7901"/>
            <a:ext cx="7886700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9503"/>
            <a:ext cx="7886700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DB144-BC83-4EAF-A04F-BBB8C01DAACB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37889"/>
            <a:ext cx="30861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A4C28-3247-44D2-90B9-752E88BFBC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404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2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21.jpeg"/><Relationship Id="rId2" Type="http://schemas.openxmlformats.org/officeDocument/2006/relationships/tags" Target="../tags/tag2.xml"/><Relationship Id="rId16" Type="http://schemas.openxmlformats.org/officeDocument/2006/relationships/image" Target="../media/image20.jpe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19.jpeg"/><Relationship Id="rId10" Type="http://schemas.openxmlformats.org/officeDocument/2006/relationships/tags" Target="../tags/tag10.xml"/><Relationship Id="rId19" Type="http://schemas.openxmlformats.org/officeDocument/2006/relationships/image" Target="../media/image23.jpe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3345CDDF-0DDA-4909-BD3E-AB87A8FA6EF0}"/>
              </a:ext>
            </a:extLst>
          </p:cNvPr>
          <p:cNvSpPr/>
          <p:nvPr/>
        </p:nvSpPr>
        <p:spPr>
          <a:xfrm>
            <a:off x="111096" y="1239141"/>
            <a:ext cx="4691640" cy="288847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B7648E2-56DD-462A-93DA-333E55F86E2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983" y="2221907"/>
            <a:ext cx="4684157" cy="2803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B181DA9-46D4-4EEA-BDED-3C74A06E0B0A}"/>
              </a:ext>
            </a:extLst>
          </p:cNvPr>
          <p:cNvSpPr txBox="1"/>
          <p:nvPr/>
        </p:nvSpPr>
        <p:spPr>
          <a:xfrm>
            <a:off x="467754" y="2221907"/>
            <a:ext cx="3704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简约</a:t>
            </a:r>
            <a:r>
              <a:rPr lang="zh-CN" altLang="en-US" sz="3200" b="1" dirty="0"/>
              <a:t>商务</a:t>
            </a:r>
            <a:r>
              <a:rPr lang="zh-CN" altLang="en-US" sz="2800" dirty="0"/>
              <a:t>通用</a:t>
            </a:r>
            <a:r>
              <a:rPr lang="en-US" altLang="zh-CN" sz="2800" dirty="0"/>
              <a:t>PPT</a:t>
            </a:r>
            <a:r>
              <a:rPr lang="zh-CN" altLang="en-US" sz="2800" dirty="0"/>
              <a:t>模板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D2C6163-A6F0-472C-9707-8DD1D7BFC058}"/>
              </a:ext>
            </a:extLst>
          </p:cNvPr>
          <p:cNvGrpSpPr/>
          <p:nvPr/>
        </p:nvGrpSpPr>
        <p:grpSpPr>
          <a:xfrm>
            <a:off x="5055738" y="545850"/>
            <a:ext cx="978085" cy="693291"/>
            <a:chOff x="5179809" y="559490"/>
            <a:chExt cx="978085" cy="69329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1F8AA2F-5F55-4B58-AE3F-81F155F80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807" y="647406"/>
              <a:ext cx="830087" cy="51745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9A21026-3476-4FCB-B879-3D2CB888A762}"/>
                </a:ext>
              </a:extLst>
            </p:cNvPr>
            <p:cNvSpPr/>
            <p:nvPr/>
          </p:nvSpPr>
          <p:spPr>
            <a:xfrm>
              <a:off x="5179809" y="559490"/>
              <a:ext cx="978085" cy="69329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D40B837-18A7-4176-8B33-FB2D09D8F537}"/>
              </a:ext>
            </a:extLst>
          </p:cNvPr>
          <p:cNvGrpSpPr/>
          <p:nvPr/>
        </p:nvGrpSpPr>
        <p:grpSpPr>
          <a:xfrm>
            <a:off x="6296869" y="497965"/>
            <a:ext cx="1187334" cy="789058"/>
            <a:chOff x="6296869" y="497965"/>
            <a:chExt cx="1187334" cy="789058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FAD5F7A-C543-4DCF-8CD4-29DE1AAFA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1941" y="588549"/>
              <a:ext cx="858896" cy="6201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A74263AD-66AB-4207-B441-6F10B04D5A40}"/>
                </a:ext>
              </a:extLst>
            </p:cNvPr>
            <p:cNvSpPr/>
            <p:nvPr/>
          </p:nvSpPr>
          <p:spPr>
            <a:xfrm>
              <a:off x="6296869" y="497965"/>
              <a:ext cx="1187334" cy="78905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966E6BC-F04D-4FB2-B3B2-3579EFB92EC6}"/>
              </a:ext>
            </a:extLst>
          </p:cNvPr>
          <p:cNvGrpSpPr/>
          <p:nvPr/>
        </p:nvGrpSpPr>
        <p:grpSpPr>
          <a:xfrm>
            <a:off x="7590536" y="497965"/>
            <a:ext cx="1348364" cy="830140"/>
            <a:chOff x="7590536" y="497965"/>
            <a:chExt cx="1348364" cy="83014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0B15A74-CB4A-438D-B731-5ABDC8CB1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3028" y="606326"/>
              <a:ext cx="1012504" cy="6328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3DC9E0E-6F4D-4EF6-A428-DFDFA09A5AA8}"/>
                </a:ext>
              </a:extLst>
            </p:cNvPr>
            <p:cNvSpPr/>
            <p:nvPr/>
          </p:nvSpPr>
          <p:spPr>
            <a:xfrm>
              <a:off x="7590536" y="497965"/>
              <a:ext cx="1348364" cy="83014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62C8907B-A954-4AD3-A07E-C56250594567}"/>
              </a:ext>
            </a:extLst>
          </p:cNvPr>
          <p:cNvSpPr txBox="1"/>
          <p:nvPr/>
        </p:nvSpPr>
        <p:spPr>
          <a:xfrm>
            <a:off x="496179" y="1763551"/>
            <a:ext cx="1151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FF4CAB3-5DC2-4D90-A948-C90C71D77BF9}"/>
              </a:ext>
            </a:extLst>
          </p:cNvPr>
          <p:cNvSpPr/>
          <p:nvPr/>
        </p:nvSpPr>
        <p:spPr>
          <a:xfrm>
            <a:off x="496179" y="2806682"/>
            <a:ext cx="28252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business general PPT template</a:t>
            </a:r>
          </a:p>
        </p:txBody>
      </p:sp>
      <p:pic>
        <p:nvPicPr>
          <p:cNvPr id="3" name="The Calling - Wherever You Will Go">
            <a:hlinkClick r:id="" action="ppaction://media"/>
            <a:extLst>
              <a:ext uri="{FF2B5EF4-FFF2-40B4-BE49-F238E27FC236}">
                <a16:creationId xmlns:a16="http://schemas.microsoft.com/office/drawing/2014/main" id="{8E93A4D7-80F9-48A8-8A3E-B4A5F9F579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60494" y="14587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6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15" grpId="0"/>
      <p:bldP spid="20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F040190-3E35-4D96-92AA-8830596E66E7}"/>
              </a:ext>
            </a:extLst>
          </p:cNvPr>
          <p:cNvSpPr/>
          <p:nvPr/>
        </p:nvSpPr>
        <p:spPr>
          <a:xfrm>
            <a:off x="3358497" y="521293"/>
            <a:ext cx="5426579" cy="430708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522B079-F102-4348-8D38-3F327ED5A20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3324"/>
            <a:ext cx="4684157" cy="2803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A8E6819-954E-499D-895A-FFA63D248F70}"/>
              </a:ext>
            </a:extLst>
          </p:cNvPr>
          <p:cNvSpPr/>
          <p:nvPr/>
        </p:nvSpPr>
        <p:spPr>
          <a:xfrm>
            <a:off x="5529130" y="521293"/>
            <a:ext cx="1572426" cy="49565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015211F-6BB4-4001-BF52-C87A369A142D}"/>
              </a:ext>
            </a:extLst>
          </p:cNvPr>
          <p:cNvSpPr txBox="1"/>
          <p:nvPr/>
        </p:nvSpPr>
        <p:spPr>
          <a:xfrm>
            <a:off x="5669012" y="58445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目录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D86C9DB-BB25-4596-B9BC-0D9C58C4E662}"/>
              </a:ext>
            </a:extLst>
          </p:cNvPr>
          <p:cNvSpPr/>
          <p:nvPr/>
        </p:nvSpPr>
        <p:spPr>
          <a:xfrm>
            <a:off x="6214930" y="615232"/>
            <a:ext cx="9870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</a:rPr>
              <a:t>Catalog</a:t>
            </a:r>
            <a:endParaRPr lang="en-US" altLang="zh-CN" sz="14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F4549C9-98F9-4641-BBF3-C5F99D23E74E}"/>
              </a:ext>
            </a:extLst>
          </p:cNvPr>
          <p:cNvSpPr txBox="1"/>
          <p:nvPr/>
        </p:nvSpPr>
        <p:spPr>
          <a:xfrm>
            <a:off x="5694826" y="1632269"/>
            <a:ext cx="1326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添加标题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5B85E6F-6D09-42E6-9E74-5259611DDF30}"/>
              </a:ext>
            </a:extLst>
          </p:cNvPr>
          <p:cNvSpPr/>
          <p:nvPr/>
        </p:nvSpPr>
        <p:spPr>
          <a:xfrm>
            <a:off x="5694826" y="1915941"/>
            <a:ext cx="15071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title content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DAAC0A-271B-40E0-AC9A-EAC0515C8F7E}"/>
              </a:ext>
            </a:extLst>
          </p:cNvPr>
          <p:cNvSpPr txBox="1"/>
          <p:nvPr/>
        </p:nvSpPr>
        <p:spPr>
          <a:xfrm>
            <a:off x="5694826" y="2375649"/>
            <a:ext cx="1326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添加标题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3228EAB-01F6-419C-A376-DA8B7A7858CE}"/>
              </a:ext>
            </a:extLst>
          </p:cNvPr>
          <p:cNvSpPr/>
          <p:nvPr/>
        </p:nvSpPr>
        <p:spPr>
          <a:xfrm>
            <a:off x="5694826" y="2659321"/>
            <a:ext cx="15071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title content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7F9500D-3A6F-4B84-ABD1-718743552EA9}"/>
              </a:ext>
            </a:extLst>
          </p:cNvPr>
          <p:cNvSpPr txBox="1"/>
          <p:nvPr/>
        </p:nvSpPr>
        <p:spPr>
          <a:xfrm>
            <a:off x="5682291" y="3076424"/>
            <a:ext cx="1326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添加标题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97E9059-2CCD-4305-BAD5-24E424961307}"/>
              </a:ext>
            </a:extLst>
          </p:cNvPr>
          <p:cNvSpPr/>
          <p:nvPr/>
        </p:nvSpPr>
        <p:spPr>
          <a:xfrm>
            <a:off x="5682291" y="3360096"/>
            <a:ext cx="15071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title content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5CEDB9B-DFD8-488E-BF43-CAE6C346063D}"/>
              </a:ext>
            </a:extLst>
          </p:cNvPr>
          <p:cNvSpPr txBox="1"/>
          <p:nvPr/>
        </p:nvSpPr>
        <p:spPr>
          <a:xfrm>
            <a:off x="5721275" y="3691743"/>
            <a:ext cx="1273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添加标题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A8858C3-BC19-4DF6-A71C-F4AB56CDA6F8}"/>
              </a:ext>
            </a:extLst>
          </p:cNvPr>
          <p:cNvSpPr/>
          <p:nvPr/>
        </p:nvSpPr>
        <p:spPr>
          <a:xfrm>
            <a:off x="5694826" y="3975415"/>
            <a:ext cx="15071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title content</a:t>
            </a:r>
          </a:p>
        </p:txBody>
      </p:sp>
    </p:spTree>
    <p:extLst>
      <p:ext uri="{BB962C8B-B14F-4D97-AF65-F5344CB8AC3E}">
        <p14:creationId xmlns:p14="http://schemas.microsoft.com/office/powerpoint/2010/main" val="8454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>
            <a:extLst>
              <a:ext uri="{FF2B5EF4-FFF2-40B4-BE49-F238E27FC236}">
                <a16:creationId xmlns:a16="http://schemas.microsoft.com/office/drawing/2014/main" id="{30AB011B-D368-4EB7-ADA7-A58902A172D8}"/>
              </a:ext>
            </a:extLst>
          </p:cNvPr>
          <p:cNvGrpSpPr/>
          <p:nvPr/>
        </p:nvGrpSpPr>
        <p:grpSpPr>
          <a:xfrm>
            <a:off x="350375" y="273652"/>
            <a:ext cx="8383417" cy="4723857"/>
            <a:chOff x="350375" y="273652"/>
            <a:chExt cx="8383417" cy="4723857"/>
          </a:xfrm>
          <a:blipFill>
            <a:blip r:embed="rId2"/>
            <a:stretch>
              <a:fillRect/>
            </a:stretch>
          </a:blipFill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D251C900-E818-4B0A-8F32-291E240DF6A3}"/>
                </a:ext>
              </a:extLst>
            </p:cNvPr>
            <p:cNvGrpSpPr/>
            <p:nvPr/>
          </p:nvGrpSpPr>
          <p:grpSpPr>
            <a:xfrm>
              <a:off x="350375" y="299995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F7B13CDA-7E9E-4CF8-B359-4D3A12AE7F92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BD09BA65-0EA3-46B2-83AB-B49030DE7F7B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" name="矩形 2">
                  <a:extLst>
                    <a:ext uri="{FF2B5EF4-FFF2-40B4-BE49-F238E27FC236}">
                      <a16:creationId xmlns:a16="http://schemas.microsoft.com/office/drawing/2014/main" id="{02D8FE85-2481-46CB-A4D2-B776BB7C2C4A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A23FF0D9-C9E4-42FE-B53C-0CDBE862899F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" name="矩形 4">
                  <a:extLst>
                    <a:ext uri="{FF2B5EF4-FFF2-40B4-BE49-F238E27FC236}">
                      <a16:creationId xmlns:a16="http://schemas.microsoft.com/office/drawing/2014/main" id="{BF072C83-6F63-46A0-A549-580565012C7B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F8C9237B-03E9-4BF1-A57C-DB95452E3650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352CD544-78BB-464B-BA78-71AE2DDEA18B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28C05EC4-C152-4DDB-BC7D-A860F6DF601F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9BF3C140-C512-4C94-A46A-46DEC60BEB22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7250D69F-F791-42FF-8235-BF2A74EF5647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78081131-B0CF-48D2-A2E3-D5CA3BDAD49C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71DCDBFD-5754-4C7B-88AF-39B22DA9253C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B74E2971-581C-4624-9BC0-0115EE896B91}"/>
                </a:ext>
              </a:extLst>
            </p:cNvPr>
            <p:cNvGrpSpPr/>
            <p:nvPr/>
          </p:nvGrpSpPr>
          <p:grpSpPr>
            <a:xfrm>
              <a:off x="2221904" y="291450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F2A8E53E-B319-4F55-ACFA-921C667E6354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692E57A4-B815-48BD-B6FA-1A7E70EB76E3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A9891F0B-C046-4C5C-B40A-1E15E7ED09DC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1FECE5E1-07AA-4CE6-9310-7CEDF620D0B2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BB19BA15-BF92-4541-92E0-883E98227DCE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1FDF204E-0D89-43E1-A674-31CD79360C8E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412D6C71-75A0-4972-9072-86F52B720BE2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856B0CCE-6D38-4D26-9C06-1B8418C63B9C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609B8243-698D-4C5A-90A6-2D9F42067361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58085FCA-7AD4-4AE4-A513-AA9C2F8EED95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02643AC2-EE5E-461A-85E5-2A4795080A0E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1F11F86F-5D17-4911-B681-9E4FA63E3830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191FE1CD-3BE6-41A0-A0F3-BA64704D3BAC}"/>
                </a:ext>
              </a:extLst>
            </p:cNvPr>
            <p:cNvGrpSpPr/>
            <p:nvPr/>
          </p:nvGrpSpPr>
          <p:grpSpPr>
            <a:xfrm>
              <a:off x="4101976" y="285579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CEA6929F-E789-4C39-B344-467C679F7615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61562461-BADF-4B4C-96E0-1BA46C02ECFB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5C7BC41D-EE66-4274-97DE-E85D75613C52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52365A90-028D-4B20-BB6C-471F6C0D520F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D3EF2A37-65FA-4244-9332-E05E6A805B0A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0060D070-0FC8-4C55-A704-394D64249EEC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C3B0DC2E-8527-4F04-BB61-73090E7DCFB6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F17CB323-3051-45D8-A9EC-096585271812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8345D736-CF77-49C5-99D0-43CF00C94A38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92E3F066-8478-4094-A5CD-915515E6A788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26E90E60-0842-48D4-8248-03EE548867DC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07A58BA5-690A-4552-B85D-9C4F6594672F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D6E8936F-D5FA-4672-BD7E-8471F727E3A3}"/>
                </a:ext>
              </a:extLst>
            </p:cNvPr>
            <p:cNvGrpSpPr/>
            <p:nvPr/>
          </p:nvGrpSpPr>
          <p:grpSpPr>
            <a:xfrm>
              <a:off x="5964955" y="273652"/>
              <a:ext cx="2768837" cy="4701785"/>
              <a:chOff x="487108" y="295724"/>
              <a:chExt cx="2768837" cy="4701785"/>
            </a:xfrm>
            <a:grpFill/>
          </p:grpSpPr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83D61204-00CB-412F-8FF4-7039FFD7B6BD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07BBA6C9-6B2B-4FF1-94C0-16147FC4443A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282DA587-A582-40C3-9695-335A9FA08236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043C9A9D-71FF-4DA2-A565-A18DF52F7E4F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558441C4-2958-4E2B-8929-EB799D144BFF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900DBEB1-DC6F-4911-9795-6C750B238837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0CA35698-139B-4BCC-BDDA-A147E6743641}"/>
                  </a:ext>
                </a:extLst>
              </p:cNvPr>
              <p:cNvGrpSpPr/>
              <p:nvPr/>
            </p:nvGrpSpPr>
            <p:grpSpPr>
              <a:xfrm>
                <a:off x="1418598" y="295724"/>
                <a:ext cx="1837347" cy="4694129"/>
                <a:chOff x="487108" y="303380"/>
                <a:chExt cx="1837347" cy="4694129"/>
              </a:xfrm>
              <a:grpFill/>
            </p:grpSpPr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94B10807-08AD-4F15-92C5-6BD788B2E877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9E9F8549-85FE-4761-806B-7F58BA4F1D9C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54502283-78B2-424B-9E3E-AF28B4726CFF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3E5909CB-8758-4386-8768-39FD198EACC1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0E17E1DE-9126-4821-9627-288CCE78BDDC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19C7E4AA-3F9F-40E4-A019-03ED053B3602}"/>
                    </a:ext>
                  </a:extLst>
                </p:cNvPr>
                <p:cNvSpPr/>
                <p:nvPr/>
              </p:nvSpPr>
              <p:spPr>
                <a:xfrm>
                  <a:off x="1427146" y="30338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EED5A7B4-E813-4145-9260-69995D4341A1}"/>
                    </a:ext>
                  </a:extLst>
                </p:cNvPr>
                <p:cNvSpPr/>
                <p:nvPr/>
              </p:nvSpPr>
              <p:spPr>
                <a:xfrm>
                  <a:off x="1427145" y="1243417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FDDDC324-4BF8-490D-B770-B62348FCB1F7}"/>
                    </a:ext>
                  </a:extLst>
                </p:cNvPr>
                <p:cNvSpPr/>
                <p:nvPr/>
              </p:nvSpPr>
              <p:spPr>
                <a:xfrm>
                  <a:off x="1427146" y="220909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D211738B-6595-4D72-B181-FE8960553246}"/>
                    </a:ext>
                  </a:extLst>
                </p:cNvPr>
                <p:cNvSpPr/>
                <p:nvPr/>
              </p:nvSpPr>
              <p:spPr>
                <a:xfrm>
                  <a:off x="1427145" y="3157674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0DD149C0-C38D-438C-A8F8-96F28B1521BE}"/>
                    </a:ext>
                  </a:extLst>
                </p:cNvPr>
                <p:cNvSpPr/>
                <p:nvPr/>
              </p:nvSpPr>
              <p:spPr>
                <a:xfrm>
                  <a:off x="1427144" y="4095929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67" name="矩形 66">
            <a:extLst>
              <a:ext uri="{FF2B5EF4-FFF2-40B4-BE49-F238E27FC236}">
                <a16:creationId xmlns:a16="http://schemas.microsoft.com/office/drawing/2014/main" id="{7B7B991F-294D-43D7-AF8B-ABCB9BC1F031}"/>
              </a:ext>
            </a:extLst>
          </p:cNvPr>
          <p:cNvSpPr/>
          <p:nvPr/>
        </p:nvSpPr>
        <p:spPr>
          <a:xfrm>
            <a:off x="2700471" y="1523197"/>
            <a:ext cx="3435400" cy="1380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49CEF3B7-1AD5-4068-BF47-29C362600CCE}"/>
              </a:ext>
            </a:extLst>
          </p:cNvPr>
          <p:cNvSpPr/>
          <p:nvPr/>
        </p:nvSpPr>
        <p:spPr>
          <a:xfrm>
            <a:off x="2777378" y="1589438"/>
            <a:ext cx="3281585" cy="12524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2CE0C6EB-CC09-40E2-8176-22EEA92862F4}"/>
              </a:ext>
            </a:extLst>
          </p:cNvPr>
          <p:cNvSpPr txBox="1"/>
          <p:nvPr/>
        </p:nvSpPr>
        <p:spPr>
          <a:xfrm>
            <a:off x="3127760" y="1649333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7867E4DC-5BE3-45F6-B223-68882A79D821}"/>
              </a:ext>
            </a:extLst>
          </p:cNvPr>
          <p:cNvSpPr txBox="1"/>
          <p:nvPr/>
        </p:nvSpPr>
        <p:spPr>
          <a:xfrm>
            <a:off x="4272891" y="185314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DCBA18E7-0699-4D84-BC23-E84F1E340804}"/>
              </a:ext>
            </a:extLst>
          </p:cNvPr>
          <p:cNvSpPr/>
          <p:nvPr/>
        </p:nvSpPr>
        <p:spPr>
          <a:xfrm>
            <a:off x="4081867" y="2213362"/>
            <a:ext cx="16600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Please add title content</a:t>
            </a:r>
          </a:p>
        </p:txBody>
      </p:sp>
    </p:spTree>
    <p:extLst>
      <p:ext uri="{BB962C8B-B14F-4D97-AF65-F5344CB8AC3E}">
        <p14:creationId xmlns:p14="http://schemas.microsoft.com/office/powerpoint/2010/main" val="1005822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8C87C28-123E-4E78-9208-E031CE0C4D7E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59B9B82-0E31-4B3A-9A74-89069436C768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B6E176B1-CAC1-470E-BBE0-23C70D424962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93FE0A0-B83E-428F-A41D-7D1DFCAE603C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5D68A16E-88B2-47FE-B06E-7769655BCC64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763E6D7-2B69-419E-848B-C4EFCF5AEBA9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C8FF367B-9BD3-482C-B064-FDBD1518D5FC}"/>
              </a:ext>
            </a:extLst>
          </p:cNvPr>
          <p:cNvGrpSpPr/>
          <p:nvPr/>
        </p:nvGrpSpPr>
        <p:grpSpPr>
          <a:xfrm>
            <a:off x="593564" y="982766"/>
            <a:ext cx="5098521" cy="3252989"/>
            <a:chOff x="593564" y="982766"/>
            <a:chExt cx="5098521" cy="3252989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6FC065D-8C32-45ED-81EB-A63285449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564" y="2320174"/>
              <a:ext cx="1443325" cy="1246876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ffectLst>
              <a:outerShdw blurRad="241300" dist="38100" dir="5400000" sx="90000" sy="-19000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6FB0A7D-CDF0-4166-854B-F3367755F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963" y="2988879"/>
              <a:ext cx="1443325" cy="1246876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241300" dist="38100" dir="5400000" sx="90000" sy="-19000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F2191376-189A-4A78-A030-F50D31828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362" y="982766"/>
              <a:ext cx="1443325" cy="1246876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241300" dist="38100" dir="5400000" sx="90000" sy="-19000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B841EE3-89C7-4434-AA21-45A9F4EDD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760" y="2988879"/>
              <a:ext cx="1443325" cy="1246876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noFill/>
            </a:ln>
            <a:effectLst>
              <a:outerShdw blurRad="241300" dist="38100" dir="5400000" sx="90000" sy="-19000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046D7351-102C-410A-B198-049471F89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963" y="1651470"/>
              <a:ext cx="1443325" cy="1246876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solidFill>
              <a:schemeClr val="tx2"/>
            </a:solidFill>
            <a:ln w="25400">
              <a:noFill/>
            </a:ln>
            <a:effectLst>
              <a:outerShdw blurRad="241300" dist="38100" dir="5400000" sx="90000" sy="-19000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21B4E80-D3AE-451A-BC56-C6DB82EC1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362" y="2320174"/>
              <a:ext cx="1443325" cy="1246876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>
              <a:noFill/>
            </a:ln>
            <a:effectLst>
              <a:outerShdw blurRad="241300" dist="38100" dir="5400000" sx="90000" sy="-19000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1" name="Freeform 197">
              <a:extLst>
                <a:ext uri="{FF2B5EF4-FFF2-40B4-BE49-F238E27FC236}">
                  <a16:creationId xmlns:a16="http://schemas.microsoft.com/office/drawing/2014/main" id="{82485515-81F6-4ED6-9320-378F7081D6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1428" y="2091720"/>
              <a:ext cx="604394" cy="456908"/>
            </a:xfrm>
            <a:custGeom>
              <a:avLst/>
              <a:gdLst>
                <a:gd name="T0" fmla="*/ 63 w 168"/>
                <a:gd name="T1" fmla="*/ 127 h 127"/>
                <a:gd name="T2" fmla="*/ 44 w 168"/>
                <a:gd name="T3" fmla="*/ 105 h 127"/>
                <a:gd name="T4" fmla="*/ 0 w 168"/>
                <a:gd name="T5" fmla="*/ 86 h 127"/>
                <a:gd name="T6" fmla="*/ 21 w 168"/>
                <a:gd name="T7" fmla="*/ 48 h 127"/>
                <a:gd name="T8" fmla="*/ 16 w 168"/>
                <a:gd name="T9" fmla="*/ 28 h 127"/>
                <a:gd name="T10" fmla="*/ 65 w 168"/>
                <a:gd name="T11" fmla="*/ 28 h 127"/>
                <a:gd name="T12" fmla="*/ 85 w 168"/>
                <a:gd name="T13" fmla="*/ 22 h 127"/>
                <a:gd name="T14" fmla="*/ 103 w 168"/>
                <a:gd name="T15" fmla="*/ 28 h 127"/>
                <a:gd name="T16" fmla="*/ 152 w 168"/>
                <a:gd name="T17" fmla="*/ 28 h 127"/>
                <a:gd name="T18" fmla="*/ 147 w 168"/>
                <a:gd name="T19" fmla="*/ 48 h 127"/>
                <a:gd name="T20" fmla="*/ 168 w 168"/>
                <a:gd name="T21" fmla="*/ 86 h 127"/>
                <a:gd name="T22" fmla="*/ 125 w 168"/>
                <a:gd name="T23" fmla="*/ 105 h 127"/>
                <a:gd name="T24" fmla="*/ 106 w 168"/>
                <a:gd name="T25" fmla="*/ 127 h 127"/>
                <a:gd name="T26" fmla="*/ 78 w 168"/>
                <a:gd name="T27" fmla="*/ 76 h 127"/>
                <a:gd name="T28" fmla="*/ 54 w 168"/>
                <a:gd name="T29" fmla="*/ 96 h 127"/>
                <a:gd name="T30" fmla="*/ 63 w 168"/>
                <a:gd name="T31" fmla="*/ 118 h 127"/>
                <a:gd name="T32" fmla="*/ 116 w 168"/>
                <a:gd name="T33" fmla="*/ 108 h 127"/>
                <a:gd name="T34" fmla="*/ 101 w 168"/>
                <a:gd name="T35" fmla="*/ 79 h 127"/>
                <a:gd name="T36" fmla="*/ 85 w 168"/>
                <a:gd name="T37" fmla="*/ 73 h 127"/>
                <a:gd name="T38" fmla="*/ 149 w 168"/>
                <a:gd name="T39" fmla="*/ 96 h 127"/>
                <a:gd name="T40" fmla="*/ 159 w 168"/>
                <a:gd name="T41" fmla="*/ 74 h 127"/>
                <a:gd name="T42" fmla="*/ 134 w 168"/>
                <a:gd name="T43" fmla="*/ 54 h 127"/>
                <a:gd name="T44" fmla="*/ 121 w 168"/>
                <a:gd name="T45" fmla="*/ 54 h 127"/>
                <a:gd name="T46" fmla="*/ 109 w 168"/>
                <a:gd name="T47" fmla="*/ 67 h 127"/>
                <a:gd name="T48" fmla="*/ 40 w 168"/>
                <a:gd name="T49" fmla="*/ 51 h 127"/>
                <a:gd name="T50" fmla="*/ 24 w 168"/>
                <a:gd name="T51" fmla="*/ 57 h 127"/>
                <a:gd name="T52" fmla="*/ 9 w 168"/>
                <a:gd name="T53" fmla="*/ 86 h 127"/>
                <a:gd name="T54" fmla="*/ 40 w 168"/>
                <a:gd name="T55" fmla="*/ 96 h 127"/>
                <a:gd name="T56" fmla="*/ 60 w 168"/>
                <a:gd name="T57" fmla="*/ 67 h 127"/>
                <a:gd name="T58" fmla="*/ 47 w 168"/>
                <a:gd name="T59" fmla="*/ 54 h 127"/>
                <a:gd name="T60" fmla="*/ 85 w 168"/>
                <a:gd name="T61" fmla="*/ 31 h 127"/>
                <a:gd name="T62" fmla="*/ 79 w 168"/>
                <a:gd name="T63" fmla="*/ 68 h 127"/>
                <a:gd name="T64" fmla="*/ 90 w 168"/>
                <a:gd name="T65" fmla="*/ 68 h 127"/>
                <a:gd name="T66" fmla="*/ 85 w 168"/>
                <a:gd name="T67" fmla="*/ 31 h 127"/>
                <a:gd name="T68" fmla="*/ 25 w 168"/>
                <a:gd name="T69" fmla="*/ 28 h 127"/>
                <a:gd name="T70" fmla="*/ 40 w 168"/>
                <a:gd name="T71" fmla="*/ 50 h 127"/>
                <a:gd name="T72" fmla="*/ 56 w 168"/>
                <a:gd name="T73" fmla="*/ 28 h 127"/>
                <a:gd name="T74" fmla="*/ 127 w 168"/>
                <a:gd name="T75" fmla="*/ 9 h 127"/>
                <a:gd name="T76" fmla="*/ 122 w 168"/>
                <a:gd name="T77" fmla="*/ 46 h 127"/>
                <a:gd name="T78" fmla="*/ 133 w 168"/>
                <a:gd name="T79" fmla="*/ 46 h 127"/>
                <a:gd name="T80" fmla="*/ 127 w 168"/>
                <a:gd name="T81" fmla="*/ 9 h 127"/>
                <a:gd name="T82" fmla="*/ 60 w 168"/>
                <a:gd name="T83" fmla="*/ 48 h 127"/>
                <a:gd name="T84" fmla="*/ 61 w 168"/>
                <a:gd name="T85" fmla="*/ 42 h 127"/>
                <a:gd name="T86" fmla="*/ 109 w 168"/>
                <a:gd name="T87" fmla="*/ 46 h 127"/>
                <a:gd name="T88" fmla="*/ 110 w 168"/>
                <a:gd name="T89" fmla="*/ 4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8" h="127">
                  <a:moveTo>
                    <a:pt x="106" y="127"/>
                  </a:moveTo>
                  <a:cubicBezTo>
                    <a:pt x="63" y="127"/>
                    <a:pt x="63" y="127"/>
                    <a:pt x="63" y="127"/>
                  </a:cubicBezTo>
                  <a:cubicBezTo>
                    <a:pt x="53" y="127"/>
                    <a:pt x="44" y="119"/>
                    <a:pt x="44" y="108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8" y="105"/>
                    <a:pt x="0" y="97"/>
                    <a:pt x="0" y="8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3"/>
                    <a:pt x="13" y="51"/>
                    <a:pt x="21" y="48"/>
                  </a:cubicBezTo>
                  <a:cubicBezTo>
                    <a:pt x="22" y="48"/>
                    <a:pt x="22" y="48"/>
                    <a:pt x="23" y="48"/>
                  </a:cubicBezTo>
                  <a:cubicBezTo>
                    <a:pt x="20" y="43"/>
                    <a:pt x="16" y="37"/>
                    <a:pt x="16" y="28"/>
                  </a:cubicBezTo>
                  <a:cubicBezTo>
                    <a:pt x="16" y="13"/>
                    <a:pt x="27" y="0"/>
                    <a:pt x="40" y="0"/>
                  </a:cubicBezTo>
                  <a:cubicBezTo>
                    <a:pt x="54" y="0"/>
                    <a:pt x="65" y="13"/>
                    <a:pt x="65" y="28"/>
                  </a:cubicBezTo>
                  <a:cubicBezTo>
                    <a:pt x="65" y="31"/>
                    <a:pt x="65" y="33"/>
                    <a:pt x="64" y="34"/>
                  </a:cubicBezTo>
                  <a:cubicBezTo>
                    <a:pt x="69" y="27"/>
                    <a:pt x="76" y="22"/>
                    <a:pt x="85" y="22"/>
                  </a:cubicBezTo>
                  <a:cubicBezTo>
                    <a:pt x="92" y="22"/>
                    <a:pt x="98" y="25"/>
                    <a:pt x="103" y="31"/>
                  </a:cubicBezTo>
                  <a:cubicBezTo>
                    <a:pt x="103" y="30"/>
                    <a:pt x="103" y="29"/>
                    <a:pt x="103" y="28"/>
                  </a:cubicBezTo>
                  <a:cubicBezTo>
                    <a:pt x="103" y="13"/>
                    <a:pt x="114" y="0"/>
                    <a:pt x="127" y="0"/>
                  </a:cubicBezTo>
                  <a:cubicBezTo>
                    <a:pt x="141" y="0"/>
                    <a:pt x="152" y="13"/>
                    <a:pt x="152" y="28"/>
                  </a:cubicBezTo>
                  <a:cubicBezTo>
                    <a:pt x="152" y="37"/>
                    <a:pt x="148" y="43"/>
                    <a:pt x="144" y="48"/>
                  </a:cubicBezTo>
                  <a:cubicBezTo>
                    <a:pt x="145" y="48"/>
                    <a:pt x="146" y="48"/>
                    <a:pt x="147" y="48"/>
                  </a:cubicBezTo>
                  <a:cubicBezTo>
                    <a:pt x="155" y="51"/>
                    <a:pt x="168" y="63"/>
                    <a:pt x="168" y="74"/>
                  </a:cubicBezTo>
                  <a:cubicBezTo>
                    <a:pt x="168" y="86"/>
                    <a:pt x="168" y="86"/>
                    <a:pt x="168" y="86"/>
                  </a:cubicBezTo>
                  <a:cubicBezTo>
                    <a:pt x="168" y="97"/>
                    <a:pt x="159" y="105"/>
                    <a:pt x="149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5" y="108"/>
                    <a:pt x="125" y="108"/>
                    <a:pt x="125" y="108"/>
                  </a:cubicBezTo>
                  <a:cubicBezTo>
                    <a:pt x="125" y="119"/>
                    <a:pt x="117" y="127"/>
                    <a:pt x="106" y="127"/>
                  </a:cubicBezTo>
                  <a:close/>
                  <a:moveTo>
                    <a:pt x="85" y="73"/>
                  </a:moveTo>
                  <a:cubicBezTo>
                    <a:pt x="78" y="76"/>
                    <a:pt x="78" y="76"/>
                    <a:pt x="78" y="76"/>
                  </a:cubicBezTo>
                  <a:cubicBezTo>
                    <a:pt x="75" y="77"/>
                    <a:pt x="69" y="79"/>
                    <a:pt x="68" y="79"/>
                  </a:cubicBezTo>
                  <a:cubicBezTo>
                    <a:pt x="63" y="81"/>
                    <a:pt x="54" y="91"/>
                    <a:pt x="54" y="96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4" y="114"/>
                    <a:pt x="58" y="118"/>
                    <a:pt x="63" y="118"/>
                  </a:cubicBezTo>
                  <a:cubicBezTo>
                    <a:pt x="106" y="118"/>
                    <a:pt x="106" y="118"/>
                    <a:pt x="106" y="118"/>
                  </a:cubicBezTo>
                  <a:cubicBezTo>
                    <a:pt x="112" y="118"/>
                    <a:pt x="116" y="114"/>
                    <a:pt x="116" y="108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1"/>
                    <a:pt x="107" y="81"/>
                    <a:pt x="101" y="79"/>
                  </a:cubicBezTo>
                  <a:cubicBezTo>
                    <a:pt x="100" y="79"/>
                    <a:pt x="95" y="77"/>
                    <a:pt x="92" y="76"/>
                  </a:cubicBezTo>
                  <a:lnTo>
                    <a:pt x="85" y="73"/>
                  </a:lnTo>
                  <a:close/>
                  <a:moveTo>
                    <a:pt x="130" y="96"/>
                  </a:moveTo>
                  <a:cubicBezTo>
                    <a:pt x="149" y="96"/>
                    <a:pt x="149" y="96"/>
                    <a:pt x="149" y="96"/>
                  </a:cubicBezTo>
                  <a:cubicBezTo>
                    <a:pt x="154" y="96"/>
                    <a:pt x="159" y="92"/>
                    <a:pt x="159" y="86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9" y="69"/>
                    <a:pt x="149" y="59"/>
                    <a:pt x="144" y="57"/>
                  </a:cubicBezTo>
                  <a:cubicBezTo>
                    <a:pt x="143" y="57"/>
                    <a:pt x="137" y="55"/>
                    <a:pt x="134" y="54"/>
                  </a:cubicBezTo>
                  <a:cubicBezTo>
                    <a:pt x="127" y="51"/>
                    <a:pt x="127" y="51"/>
                    <a:pt x="127" y="51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19" y="54"/>
                    <a:pt x="116" y="55"/>
                    <a:pt x="114" y="56"/>
                  </a:cubicBezTo>
                  <a:cubicBezTo>
                    <a:pt x="113" y="60"/>
                    <a:pt x="111" y="64"/>
                    <a:pt x="109" y="67"/>
                  </a:cubicBezTo>
                  <a:cubicBezTo>
                    <a:pt x="119" y="72"/>
                    <a:pt x="130" y="84"/>
                    <a:pt x="130" y="96"/>
                  </a:cubicBezTo>
                  <a:close/>
                  <a:moveTo>
                    <a:pt x="40" y="51"/>
                  </a:moveTo>
                  <a:cubicBezTo>
                    <a:pt x="34" y="54"/>
                    <a:pt x="34" y="54"/>
                    <a:pt x="34" y="54"/>
                  </a:cubicBezTo>
                  <a:cubicBezTo>
                    <a:pt x="30" y="55"/>
                    <a:pt x="25" y="57"/>
                    <a:pt x="24" y="57"/>
                  </a:cubicBezTo>
                  <a:cubicBezTo>
                    <a:pt x="19" y="59"/>
                    <a:pt x="9" y="69"/>
                    <a:pt x="9" y="74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9" y="92"/>
                    <a:pt x="14" y="96"/>
                    <a:pt x="19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84"/>
                    <a:pt x="51" y="72"/>
                    <a:pt x="60" y="67"/>
                  </a:cubicBezTo>
                  <a:cubicBezTo>
                    <a:pt x="58" y="64"/>
                    <a:pt x="57" y="60"/>
                    <a:pt x="56" y="57"/>
                  </a:cubicBezTo>
                  <a:cubicBezTo>
                    <a:pt x="54" y="56"/>
                    <a:pt x="50" y="55"/>
                    <a:pt x="47" y="54"/>
                  </a:cubicBezTo>
                  <a:lnTo>
                    <a:pt x="40" y="51"/>
                  </a:lnTo>
                  <a:close/>
                  <a:moveTo>
                    <a:pt x="85" y="31"/>
                  </a:moveTo>
                  <a:cubicBezTo>
                    <a:pt x="76" y="31"/>
                    <a:pt x="69" y="40"/>
                    <a:pt x="69" y="50"/>
                  </a:cubicBezTo>
                  <a:cubicBezTo>
                    <a:pt x="69" y="58"/>
                    <a:pt x="74" y="64"/>
                    <a:pt x="79" y="68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5" y="64"/>
                    <a:pt x="100" y="58"/>
                    <a:pt x="100" y="50"/>
                  </a:cubicBezTo>
                  <a:cubicBezTo>
                    <a:pt x="100" y="40"/>
                    <a:pt x="93" y="31"/>
                    <a:pt x="85" y="31"/>
                  </a:cubicBezTo>
                  <a:close/>
                  <a:moveTo>
                    <a:pt x="40" y="9"/>
                  </a:moveTo>
                  <a:cubicBezTo>
                    <a:pt x="32" y="9"/>
                    <a:pt x="25" y="18"/>
                    <a:pt x="25" y="28"/>
                  </a:cubicBezTo>
                  <a:cubicBezTo>
                    <a:pt x="25" y="36"/>
                    <a:pt x="30" y="42"/>
                    <a:pt x="35" y="46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51" y="42"/>
                    <a:pt x="56" y="36"/>
                    <a:pt x="56" y="28"/>
                  </a:cubicBezTo>
                  <a:cubicBezTo>
                    <a:pt x="56" y="18"/>
                    <a:pt x="49" y="9"/>
                    <a:pt x="40" y="9"/>
                  </a:cubicBezTo>
                  <a:close/>
                  <a:moveTo>
                    <a:pt x="127" y="9"/>
                  </a:moveTo>
                  <a:cubicBezTo>
                    <a:pt x="119" y="9"/>
                    <a:pt x="112" y="18"/>
                    <a:pt x="112" y="28"/>
                  </a:cubicBezTo>
                  <a:cubicBezTo>
                    <a:pt x="112" y="36"/>
                    <a:pt x="117" y="42"/>
                    <a:pt x="122" y="46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33" y="46"/>
                    <a:pt x="133" y="46"/>
                    <a:pt x="133" y="46"/>
                  </a:cubicBezTo>
                  <a:cubicBezTo>
                    <a:pt x="138" y="42"/>
                    <a:pt x="143" y="36"/>
                    <a:pt x="143" y="28"/>
                  </a:cubicBezTo>
                  <a:cubicBezTo>
                    <a:pt x="143" y="18"/>
                    <a:pt x="136" y="9"/>
                    <a:pt x="127" y="9"/>
                  </a:cubicBezTo>
                  <a:close/>
                  <a:moveTo>
                    <a:pt x="57" y="48"/>
                  </a:moveTo>
                  <a:cubicBezTo>
                    <a:pt x="58" y="48"/>
                    <a:pt x="59" y="48"/>
                    <a:pt x="60" y="48"/>
                  </a:cubicBezTo>
                  <a:cubicBezTo>
                    <a:pt x="60" y="48"/>
                    <a:pt x="60" y="49"/>
                    <a:pt x="60" y="49"/>
                  </a:cubicBezTo>
                  <a:cubicBezTo>
                    <a:pt x="60" y="46"/>
                    <a:pt x="61" y="44"/>
                    <a:pt x="61" y="42"/>
                  </a:cubicBezTo>
                  <a:cubicBezTo>
                    <a:pt x="60" y="44"/>
                    <a:pt x="59" y="46"/>
                    <a:pt x="57" y="48"/>
                  </a:cubicBezTo>
                  <a:close/>
                  <a:moveTo>
                    <a:pt x="109" y="46"/>
                  </a:moveTo>
                  <a:cubicBezTo>
                    <a:pt x="109" y="47"/>
                    <a:pt x="109" y="47"/>
                    <a:pt x="109" y="48"/>
                  </a:cubicBezTo>
                  <a:cubicBezTo>
                    <a:pt x="110" y="48"/>
                    <a:pt x="110" y="48"/>
                    <a:pt x="110" y="48"/>
                  </a:cubicBezTo>
                  <a:cubicBezTo>
                    <a:pt x="110" y="47"/>
                    <a:pt x="110" y="47"/>
                    <a:pt x="109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3">
              <a:extLst>
                <a:ext uri="{FF2B5EF4-FFF2-40B4-BE49-F238E27FC236}">
                  <a16:creationId xmlns:a16="http://schemas.microsoft.com/office/drawing/2014/main" id="{71FF3634-9DFF-49C5-9E30-538B900187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49828" y="2668445"/>
              <a:ext cx="644879" cy="459802"/>
            </a:xfrm>
            <a:custGeom>
              <a:avLst/>
              <a:gdLst>
                <a:gd name="T0" fmla="*/ 172 w 179"/>
                <a:gd name="T1" fmla="*/ 128 h 128"/>
                <a:gd name="T2" fmla="*/ 8 w 179"/>
                <a:gd name="T3" fmla="*/ 128 h 128"/>
                <a:gd name="T4" fmla="*/ 1 w 179"/>
                <a:gd name="T5" fmla="*/ 124 h 128"/>
                <a:gd name="T6" fmla="*/ 4 w 179"/>
                <a:gd name="T7" fmla="*/ 117 h 128"/>
                <a:gd name="T8" fmla="*/ 18 w 179"/>
                <a:gd name="T9" fmla="*/ 106 h 128"/>
                <a:gd name="T10" fmla="*/ 22 w 179"/>
                <a:gd name="T11" fmla="*/ 104 h 128"/>
                <a:gd name="T12" fmla="*/ 19 w 179"/>
                <a:gd name="T13" fmla="*/ 97 h 128"/>
                <a:gd name="T14" fmla="*/ 19 w 179"/>
                <a:gd name="T15" fmla="*/ 10 h 128"/>
                <a:gd name="T16" fmla="*/ 29 w 179"/>
                <a:gd name="T17" fmla="*/ 0 h 128"/>
                <a:gd name="T18" fmla="*/ 150 w 179"/>
                <a:gd name="T19" fmla="*/ 0 h 128"/>
                <a:gd name="T20" fmla="*/ 160 w 179"/>
                <a:gd name="T21" fmla="*/ 10 h 128"/>
                <a:gd name="T22" fmla="*/ 160 w 179"/>
                <a:gd name="T23" fmla="*/ 97 h 128"/>
                <a:gd name="T24" fmla="*/ 157 w 179"/>
                <a:gd name="T25" fmla="*/ 104 h 128"/>
                <a:gd name="T26" fmla="*/ 161 w 179"/>
                <a:gd name="T27" fmla="*/ 106 h 128"/>
                <a:gd name="T28" fmla="*/ 175 w 179"/>
                <a:gd name="T29" fmla="*/ 117 h 128"/>
                <a:gd name="T30" fmla="*/ 178 w 179"/>
                <a:gd name="T31" fmla="*/ 124 h 128"/>
                <a:gd name="T32" fmla="*/ 172 w 179"/>
                <a:gd name="T33" fmla="*/ 128 h 128"/>
                <a:gd name="T34" fmla="*/ 172 w 179"/>
                <a:gd name="T35" fmla="*/ 118 h 128"/>
                <a:gd name="T36" fmla="*/ 172 w 179"/>
                <a:gd name="T37" fmla="*/ 123 h 128"/>
                <a:gd name="T38" fmla="*/ 172 w 179"/>
                <a:gd name="T39" fmla="*/ 118 h 128"/>
                <a:gd name="T40" fmla="*/ 172 w 179"/>
                <a:gd name="T41" fmla="*/ 118 h 128"/>
                <a:gd name="T42" fmla="*/ 18 w 179"/>
                <a:gd name="T43" fmla="*/ 118 h 128"/>
                <a:gd name="T44" fmla="*/ 161 w 179"/>
                <a:gd name="T45" fmla="*/ 118 h 128"/>
                <a:gd name="T46" fmla="*/ 155 w 179"/>
                <a:gd name="T47" fmla="*/ 114 h 128"/>
                <a:gd name="T48" fmla="*/ 152 w 179"/>
                <a:gd name="T49" fmla="*/ 113 h 128"/>
                <a:gd name="T50" fmla="*/ 27 w 179"/>
                <a:gd name="T51" fmla="*/ 113 h 128"/>
                <a:gd name="T52" fmla="*/ 24 w 179"/>
                <a:gd name="T53" fmla="*/ 114 h 128"/>
                <a:gd name="T54" fmla="*/ 18 w 179"/>
                <a:gd name="T55" fmla="*/ 118 h 128"/>
                <a:gd name="T56" fmla="*/ 29 w 179"/>
                <a:gd name="T57" fmla="*/ 10 h 128"/>
                <a:gd name="T58" fmla="*/ 29 w 179"/>
                <a:gd name="T59" fmla="*/ 97 h 128"/>
                <a:gd name="T60" fmla="*/ 150 w 179"/>
                <a:gd name="T61" fmla="*/ 98 h 128"/>
                <a:gd name="T62" fmla="*/ 150 w 179"/>
                <a:gd name="T63" fmla="*/ 97 h 128"/>
                <a:gd name="T64" fmla="*/ 150 w 179"/>
                <a:gd name="T65" fmla="*/ 10 h 128"/>
                <a:gd name="T66" fmla="*/ 29 w 179"/>
                <a:gd name="T67" fmla="*/ 10 h 128"/>
                <a:gd name="T68" fmla="*/ 112 w 179"/>
                <a:gd name="T69" fmla="*/ 68 h 128"/>
                <a:gd name="T70" fmla="*/ 103 w 179"/>
                <a:gd name="T71" fmla="*/ 58 h 128"/>
                <a:gd name="T72" fmla="*/ 98 w 179"/>
                <a:gd name="T73" fmla="*/ 67 h 128"/>
                <a:gd name="T74" fmla="*/ 86 w 179"/>
                <a:gd name="T75" fmla="*/ 21 h 128"/>
                <a:gd name="T76" fmla="*/ 127 w 179"/>
                <a:gd name="T77" fmla="*/ 45 h 128"/>
                <a:gd name="T78" fmla="*/ 116 w 179"/>
                <a:gd name="T79" fmla="*/ 48 h 128"/>
                <a:gd name="T80" fmla="*/ 125 w 179"/>
                <a:gd name="T81" fmla="*/ 59 h 128"/>
                <a:gd name="T82" fmla="*/ 112 w 179"/>
                <a:gd name="T83" fmla="*/ 6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9" h="128">
                  <a:moveTo>
                    <a:pt x="172" y="128"/>
                  </a:moveTo>
                  <a:cubicBezTo>
                    <a:pt x="8" y="128"/>
                    <a:pt x="8" y="128"/>
                    <a:pt x="8" y="128"/>
                  </a:cubicBezTo>
                  <a:cubicBezTo>
                    <a:pt x="3" y="128"/>
                    <a:pt x="2" y="125"/>
                    <a:pt x="1" y="124"/>
                  </a:cubicBezTo>
                  <a:cubicBezTo>
                    <a:pt x="1" y="123"/>
                    <a:pt x="0" y="120"/>
                    <a:pt x="4" y="117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9" y="105"/>
                    <a:pt x="21" y="105"/>
                    <a:pt x="22" y="104"/>
                  </a:cubicBezTo>
                  <a:cubicBezTo>
                    <a:pt x="20" y="102"/>
                    <a:pt x="19" y="100"/>
                    <a:pt x="19" y="9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5"/>
                    <a:pt x="24" y="0"/>
                    <a:pt x="29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6" y="0"/>
                    <a:pt x="160" y="5"/>
                    <a:pt x="160" y="10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100"/>
                    <a:pt x="159" y="102"/>
                    <a:pt x="157" y="104"/>
                  </a:cubicBezTo>
                  <a:cubicBezTo>
                    <a:pt x="159" y="105"/>
                    <a:pt x="160" y="105"/>
                    <a:pt x="161" y="106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9" y="120"/>
                    <a:pt x="178" y="123"/>
                    <a:pt x="178" y="124"/>
                  </a:cubicBezTo>
                  <a:cubicBezTo>
                    <a:pt x="178" y="125"/>
                    <a:pt x="176" y="128"/>
                    <a:pt x="172" y="128"/>
                  </a:cubicBezTo>
                  <a:close/>
                  <a:moveTo>
                    <a:pt x="172" y="118"/>
                  </a:moveTo>
                  <a:cubicBezTo>
                    <a:pt x="172" y="123"/>
                    <a:pt x="172" y="123"/>
                    <a:pt x="172" y="123"/>
                  </a:cubicBezTo>
                  <a:cubicBezTo>
                    <a:pt x="172" y="118"/>
                    <a:pt x="172" y="118"/>
                    <a:pt x="172" y="118"/>
                  </a:cubicBezTo>
                  <a:cubicBezTo>
                    <a:pt x="172" y="118"/>
                    <a:pt x="172" y="118"/>
                    <a:pt x="172" y="118"/>
                  </a:cubicBezTo>
                  <a:close/>
                  <a:moveTo>
                    <a:pt x="18" y="118"/>
                  </a:moveTo>
                  <a:cubicBezTo>
                    <a:pt x="161" y="118"/>
                    <a:pt x="161" y="118"/>
                    <a:pt x="161" y="118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4" y="113"/>
                    <a:pt x="153" y="113"/>
                    <a:pt x="152" y="113"/>
                  </a:cubicBezTo>
                  <a:cubicBezTo>
                    <a:pt x="27" y="113"/>
                    <a:pt x="27" y="113"/>
                    <a:pt x="27" y="113"/>
                  </a:cubicBezTo>
                  <a:cubicBezTo>
                    <a:pt x="26" y="113"/>
                    <a:pt x="25" y="113"/>
                    <a:pt x="24" y="114"/>
                  </a:cubicBezTo>
                  <a:lnTo>
                    <a:pt x="18" y="118"/>
                  </a:lnTo>
                  <a:close/>
                  <a:moveTo>
                    <a:pt x="29" y="10"/>
                  </a:moveTo>
                  <a:cubicBezTo>
                    <a:pt x="29" y="97"/>
                    <a:pt x="29" y="97"/>
                    <a:pt x="29" y="97"/>
                  </a:cubicBezTo>
                  <a:cubicBezTo>
                    <a:pt x="150" y="98"/>
                    <a:pt x="150" y="98"/>
                    <a:pt x="150" y="98"/>
                  </a:cubicBezTo>
                  <a:cubicBezTo>
                    <a:pt x="150" y="98"/>
                    <a:pt x="150" y="97"/>
                    <a:pt x="150" y="97"/>
                  </a:cubicBezTo>
                  <a:cubicBezTo>
                    <a:pt x="150" y="10"/>
                    <a:pt x="150" y="10"/>
                    <a:pt x="150" y="10"/>
                  </a:cubicBezTo>
                  <a:lnTo>
                    <a:pt x="29" y="10"/>
                  </a:lnTo>
                  <a:close/>
                  <a:moveTo>
                    <a:pt x="112" y="68"/>
                  </a:moveTo>
                  <a:cubicBezTo>
                    <a:pt x="103" y="58"/>
                    <a:pt x="103" y="58"/>
                    <a:pt x="103" y="58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25" y="59"/>
                    <a:pt x="125" y="59"/>
                    <a:pt x="125" y="59"/>
                  </a:cubicBezTo>
                  <a:lnTo>
                    <a:pt x="112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ED1CF921-0100-40EE-8F36-435C9B68600F}"/>
              </a:ext>
            </a:extLst>
          </p:cNvPr>
          <p:cNvSpPr txBox="1"/>
          <p:nvPr/>
        </p:nvSpPr>
        <p:spPr>
          <a:xfrm>
            <a:off x="6658074" y="1512970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7E13E41-2BA9-4B8D-8D40-4EC956507F77}"/>
              </a:ext>
            </a:extLst>
          </p:cNvPr>
          <p:cNvSpPr/>
          <p:nvPr/>
        </p:nvSpPr>
        <p:spPr>
          <a:xfrm>
            <a:off x="6340298" y="2039049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987E5E9-E41D-4677-9058-EC7216ABBFAD}"/>
              </a:ext>
            </a:extLst>
          </p:cNvPr>
          <p:cNvSpPr/>
          <p:nvPr/>
        </p:nvSpPr>
        <p:spPr>
          <a:xfrm>
            <a:off x="6569391" y="1753551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F3BDDA8-4575-4E69-AE0F-CF895733D9B9}"/>
              </a:ext>
            </a:extLst>
          </p:cNvPr>
          <p:cNvSpPr txBox="1"/>
          <p:nvPr/>
        </p:nvSpPr>
        <p:spPr>
          <a:xfrm>
            <a:off x="6746757" y="3128247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E8D8A56-64E5-4803-96EE-3AB9F2ED2103}"/>
              </a:ext>
            </a:extLst>
          </p:cNvPr>
          <p:cNvSpPr/>
          <p:nvPr/>
        </p:nvSpPr>
        <p:spPr>
          <a:xfrm>
            <a:off x="6446073" y="365432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C88C914-12ED-4AD9-9CC6-16D10E3AA33B}"/>
              </a:ext>
            </a:extLst>
          </p:cNvPr>
          <p:cNvSpPr/>
          <p:nvPr/>
        </p:nvSpPr>
        <p:spPr>
          <a:xfrm>
            <a:off x="6675166" y="3368828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219782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B59EA56-BE2C-4D38-94CC-599E7B57536F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C7F0D7C6-9BA0-4FE3-9491-90BC76F20D7C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71A145D3-BD39-44A4-BD4D-26277E9E1F79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C5BAC2B2-A919-46E4-899A-08445CAFA37D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313210A8-BA37-4EDE-8480-642F82DDC510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D949393-8ACB-4842-B686-44FBFE12DC80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13" name="Group 31">
            <a:extLst>
              <a:ext uri="{FF2B5EF4-FFF2-40B4-BE49-F238E27FC236}">
                <a16:creationId xmlns:a16="http://schemas.microsoft.com/office/drawing/2014/main" id="{18628C3F-47B6-491C-B3CB-E7E556A89B55}"/>
              </a:ext>
            </a:extLst>
          </p:cNvPr>
          <p:cNvGrpSpPr/>
          <p:nvPr/>
        </p:nvGrpSpPr>
        <p:grpSpPr>
          <a:xfrm>
            <a:off x="1263645" y="2393259"/>
            <a:ext cx="703027" cy="848866"/>
            <a:chOff x="1751482" y="2957524"/>
            <a:chExt cx="1247775" cy="1506538"/>
          </a:xfrm>
          <a:solidFill>
            <a:schemeClr val="tx2"/>
          </a:solidFill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9CE3031-672D-4F4C-9C5E-D7B6E79948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9507" y="2957524"/>
              <a:ext cx="339725" cy="336550"/>
            </a:xfrm>
            <a:custGeom>
              <a:avLst/>
              <a:gdLst>
                <a:gd name="T0" fmla="*/ 90 w 90"/>
                <a:gd name="T1" fmla="*/ 45 h 89"/>
                <a:gd name="T2" fmla="*/ 45 w 90"/>
                <a:gd name="T3" fmla="*/ 89 h 89"/>
                <a:gd name="T4" fmla="*/ 0 w 90"/>
                <a:gd name="T5" fmla="*/ 45 h 89"/>
                <a:gd name="T6" fmla="*/ 45 w 90"/>
                <a:gd name="T7" fmla="*/ 0 h 89"/>
                <a:gd name="T8" fmla="*/ 90 w 90"/>
                <a:gd name="T9" fmla="*/ 45 h 89"/>
                <a:gd name="T10" fmla="*/ 90 w 90"/>
                <a:gd name="T11" fmla="*/ 45 h 89"/>
                <a:gd name="T12" fmla="*/ 90 w 90"/>
                <a:gd name="T13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9">
                  <a:moveTo>
                    <a:pt x="90" y="45"/>
                  </a:moveTo>
                  <a:cubicBezTo>
                    <a:pt x="90" y="69"/>
                    <a:pt x="70" y="89"/>
                    <a:pt x="45" y="89"/>
                  </a:cubicBezTo>
                  <a:cubicBezTo>
                    <a:pt x="20" y="89"/>
                    <a:pt x="0" y="69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70" y="0"/>
                    <a:pt x="90" y="20"/>
                    <a:pt x="90" y="45"/>
                  </a:cubicBezTo>
                  <a:close/>
                  <a:moveTo>
                    <a:pt x="90" y="45"/>
                  </a:moveTo>
                  <a:cubicBezTo>
                    <a:pt x="90" y="45"/>
                    <a:pt x="90" y="45"/>
                    <a:pt x="90" y="4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5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C84A5C7-7B63-4149-8B6B-8BACB99859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1482" y="3271849"/>
              <a:ext cx="1247775" cy="1192213"/>
            </a:xfrm>
            <a:custGeom>
              <a:avLst/>
              <a:gdLst>
                <a:gd name="T0" fmla="*/ 299 w 330"/>
                <a:gd name="T1" fmla="*/ 45 h 316"/>
                <a:gd name="T2" fmla="*/ 237 w 330"/>
                <a:gd name="T3" fmla="*/ 32 h 316"/>
                <a:gd name="T4" fmla="*/ 218 w 330"/>
                <a:gd name="T5" fmla="*/ 8 h 316"/>
                <a:gd name="T6" fmla="*/ 209 w 330"/>
                <a:gd name="T7" fmla="*/ 3 h 316"/>
                <a:gd name="T8" fmla="*/ 198 w 330"/>
                <a:gd name="T9" fmla="*/ 1 h 316"/>
                <a:gd name="T10" fmla="*/ 124 w 330"/>
                <a:gd name="T11" fmla="*/ 18 h 316"/>
                <a:gd name="T12" fmla="*/ 76 w 330"/>
                <a:gd name="T13" fmla="*/ 75 h 316"/>
                <a:gd name="T14" fmla="*/ 67 w 330"/>
                <a:gd name="T15" fmla="*/ 81 h 316"/>
                <a:gd name="T16" fmla="*/ 0 w 330"/>
                <a:gd name="T17" fmla="*/ 107 h 316"/>
                <a:gd name="T18" fmla="*/ 110 w 330"/>
                <a:gd name="T19" fmla="*/ 127 h 316"/>
                <a:gd name="T20" fmla="*/ 96 w 330"/>
                <a:gd name="T21" fmla="*/ 103 h 316"/>
                <a:gd name="T22" fmla="*/ 110 w 330"/>
                <a:gd name="T23" fmla="*/ 83 h 316"/>
                <a:gd name="T24" fmla="*/ 152 w 330"/>
                <a:gd name="T25" fmla="*/ 43 h 316"/>
                <a:gd name="T26" fmla="*/ 127 w 330"/>
                <a:gd name="T27" fmla="*/ 132 h 316"/>
                <a:gd name="T28" fmla="*/ 57 w 330"/>
                <a:gd name="T29" fmla="*/ 180 h 316"/>
                <a:gd name="T30" fmla="*/ 58 w 330"/>
                <a:gd name="T31" fmla="*/ 221 h 316"/>
                <a:gd name="T32" fmla="*/ 126 w 330"/>
                <a:gd name="T33" fmla="*/ 217 h 316"/>
                <a:gd name="T34" fmla="*/ 159 w 330"/>
                <a:gd name="T35" fmla="*/ 165 h 316"/>
                <a:gd name="T36" fmla="*/ 191 w 330"/>
                <a:gd name="T37" fmla="*/ 205 h 316"/>
                <a:gd name="T38" fmla="*/ 182 w 330"/>
                <a:gd name="T39" fmla="*/ 316 h 316"/>
                <a:gd name="T40" fmla="*/ 208 w 330"/>
                <a:gd name="T41" fmla="*/ 301 h 316"/>
                <a:gd name="T42" fmla="*/ 230 w 330"/>
                <a:gd name="T43" fmla="*/ 189 h 316"/>
                <a:gd name="T44" fmla="*/ 206 w 330"/>
                <a:gd name="T45" fmla="*/ 144 h 316"/>
                <a:gd name="T46" fmla="*/ 251 w 330"/>
                <a:gd name="T47" fmla="*/ 84 h 316"/>
                <a:gd name="T48" fmla="*/ 322 w 330"/>
                <a:gd name="T49" fmla="*/ 72 h 316"/>
                <a:gd name="T50" fmla="*/ 93 w 330"/>
                <a:gd name="T51" fmla="*/ 100 h 316"/>
                <a:gd name="T52" fmla="*/ 70 w 330"/>
                <a:gd name="T53" fmla="*/ 84 h 316"/>
                <a:gd name="T54" fmla="*/ 76 w 330"/>
                <a:gd name="T55" fmla="*/ 80 h 316"/>
                <a:gd name="T56" fmla="*/ 89 w 330"/>
                <a:gd name="T57" fmla="*/ 96 h 316"/>
                <a:gd name="T58" fmla="*/ 91 w 330"/>
                <a:gd name="T59" fmla="*/ 96 h 316"/>
                <a:gd name="T60" fmla="*/ 93 w 330"/>
                <a:gd name="T61" fmla="*/ 100 h 316"/>
                <a:gd name="T62" fmla="*/ 93 w 330"/>
                <a:gd name="T63" fmla="*/ 10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0" h="316">
                  <a:moveTo>
                    <a:pt x="324" y="47"/>
                  </a:moveTo>
                  <a:cubicBezTo>
                    <a:pt x="317" y="40"/>
                    <a:pt x="306" y="39"/>
                    <a:pt x="299" y="45"/>
                  </a:cubicBezTo>
                  <a:cubicBezTo>
                    <a:pt x="291" y="52"/>
                    <a:pt x="275" y="54"/>
                    <a:pt x="261" y="50"/>
                  </a:cubicBezTo>
                  <a:cubicBezTo>
                    <a:pt x="249" y="47"/>
                    <a:pt x="240" y="40"/>
                    <a:pt x="237" y="32"/>
                  </a:cubicBezTo>
                  <a:cubicBezTo>
                    <a:pt x="237" y="32"/>
                    <a:pt x="237" y="31"/>
                    <a:pt x="237" y="30"/>
                  </a:cubicBezTo>
                  <a:cubicBezTo>
                    <a:pt x="234" y="21"/>
                    <a:pt x="226" y="13"/>
                    <a:pt x="218" y="8"/>
                  </a:cubicBezTo>
                  <a:cubicBezTo>
                    <a:pt x="217" y="6"/>
                    <a:pt x="214" y="5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4" y="1"/>
                    <a:pt x="199" y="1"/>
                    <a:pt x="199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6" y="1"/>
                    <a:pt x="194" y="1"/>
                    <a:pt x="191" y="1"/>
                  </a:cubicBezTo>
                  <a:cubicBezTo>
                    <a:pt x="170" y="0"/>
                    <a:pt x="145" y="6"/>
                    <a:pt x="124" y="18"/>
                  </a:cubicBezTo>
                  <a:cubicBezTo>
                    <a:pt x="100" y="32"/>
                    <a:pt x="83" y="52"/>
                    <a:pt x="77" y="74"/>
                  </a:cubicBezTo>
                  <a:cubicBezTo>
                    <a:pt x="77" y="75"/>
                    <a:pt x="77" y="75"/>
                    <a:pt x="76" y="75"/>
                  </a:cubicBezTo>
                  <a:cubicBezTo>
                    <a:pt x="75" y="75"/>
                    <a:pt x="73" y="75"/>
                    <a:pt x="71" y="7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8" y="101"/>
                    <a:pt x="98" y="98"/>
                    <a:pt x="97" y="96"/>
                  </a:cubicBezTo>
                  <a:cubicBezTo>
                    <a:pt x="103" y="95"/>
                    <a:pt x="109" y="90"/>
                    <a:pt x="110" y="83"/>
                  </a:cubicBezTo>
                  <a:cubicBezTo>
                    <a:pt x="114" y="70"/>
                    <a:pt x="125" y="58"/>
                    <a:pt x="141" y="48"/>
                  </a:cubicBezTo>
                  <a:cubicBezTo>
                    <a:pt x="145" y="46"/>
                    <a:pt x="148" y="45"/>
                    <a:pt x="152" y="43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7" y="123"/>
                    <a:pt x="126" y="128"/>
                    <a:pt x="127" y="132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46" y="180"/>
                    <a:pt x="37" y="190"/>
                    <a:pt x="38" y="201"/>
                  </a:cubicBezTo>
                  <a:cubicBezTo>
                    <a:pt x="38" y="212"/>
                    <a:pt x="47" y="221"/>
                    <a:pt x="58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126" y="217"/>
                    <a:pt x="126" y="217"/>
                    <a:pt x="126" y="217"/>
                  </a:cubicBezTo>
                  <a:cubicBezTo>
                    <a:pt x="134" y="217"/>
                    <a:pt x="141" y="212"/>
                    <a:pt x="144" y="20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60" y="165"/>
                    <a:pt x="162" y="166"/>
                    <a:pt x="164" y="166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68" y="290"/>
                    <a:pt x="168" y="290"/>
                    <a:pt x="168" y="290"/>
                  </a:cubicBezTo>
                  <a:cubicBezTo>
                    <a:pt x="165" y="301"/>
                    <a:pt x="171" y="313"/>
                    <a:pt x="182" y="316"/>
                  </a:cubicBezTo>
                  <a:cubicBezTo>
                    <a:pt x="184" y="316"/>
                    <a:pt x="186" y="316"/>
                    <a:pt x="188" y="316"/>
                  </a:cubicBezTo>
                  <a:cubicBezTo>
                    <a:pt x="197" y="316"/>
                    <a:pt x="205" y="310"/>
                    <a:pt x="208" y="301"/>
                  </a:cubicBezTo>
                  <a:cubicBezTo>
                    <a:pt x="233" y="206"/>
                    <a:pt x="233" y="206"/>
                    <a:pt x="233" y="206"/>
                  </a:cubicBezTo>
                  <a:cubicBezTo>
                    <a:pt x="235" y="200"/>
                    <a:pt x="234" y="194"/>
                    <a:pt x="230" y="189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5" y="148"/>
                    <a:pt x="206" y="146"/>
                    <a:pt x="206" y="14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35" y="78"/>
                    <a:pt x="243" y="81"/>
                    <a:pt x="251" y="84"/>
                  </a:cubicBezTo>
                  <a:cubicBezTo>
                    <a:pt x="259" y="86"/>
                    <a:pt x="267" y="87"/>
                    <a:pt x="275" y="87"/>
                  </a:cubicBezTo>
                  <a:cubicBezTo>
                    <a:pt x="293" y="87"/>
                    <a:pt x="310" y="82"/>
                    <a:pt x="322" y="72"/>
                  </a:cubicBezTo>
                  <a:cubicBezTo>
                    <a:pt x="329" y="65"/>
                    <a:pt x="330" y="54"/>
                    <a:pt x="324" y="47"/>
                  </a:cubicBezTo>
                  <a:close/>
                  <a:moveTo>
                    <a:pt x="93" y="100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5" y="80"/>
                    <a:pt x="75" y="80"/>
                    <a:pt x="76" y="80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7" y="88"/>
                    <a:pt x="82" y="94"/>
                    <a:pt x="89" y="96"/>
                  </a:cubicBezTo>
                  <a:cubicBezTo>
                    <a:pt x="89" y="96"/>
                    <a:pt x="90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9"/>
                    <a:pt x="93" y="99"/>
                    <a:pt x="93" y="100"/>
                  </a:cubicBezTo>
                  <a:close/>
                  <a:moveTo>
                    <a:pt x="93" y="100"/>
                  </a:moveTo>
                  <a:cubicBezTo>
                    <a:pt x="93" y="100"/>
                    <a:pt x="93" y="100"/>
                    <a:pt x="93" y="10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5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35A37B5F-7498-4E46-A836-8E6813D73B7C}"/>
              </a:ext>
            </a:extLst>
          </p:cNvPr>
          <p:cNvGrpSpPr/>
          <p:nvPr/>
        </p:nvGrpSpPr>
        <p:grpSpPr>
          <a:xfrm>
            <a:off x="2636753" y="2797487"/>
            <a:ext cx="2043188" cy="487946"/>
            <a:chOff x="2636753" y="2797487"/>
            <a:chExt cx="2043188" cy="487946"/>
          </a:xfrm>
        </p:grpSpPr>
        <p:grpSp>
          <p:nvGrpSpPr>
            <p:cNvPr id="16" name="Group 9">
              <a:extLst>
                <a:ext uri="{FF2B5EF4-FFF2-40B4-BE49-F238E27FC236}">
                  <a16:creationId xmlns:a16="http://schemas.microsoft.com/office/drawing/2014/main" id="{B084348B-2F06-4BD2-BB6C-0E481DCC1C41}"/>
                </a:ext>
              </a:extLst>
            </p:cNvPr>
            <p:cNvGrpSpPr/>
            <p:nvPr/>
          </p:nvGrpSpPr>
          <p:grpSpPr>
            <a:xfrm>
              <a:off x="2636753" y="2797487"/>
              <a:ext cx="2043188" cy="487946"/>
              <a:chOff x="3371451" y="3516923"/>
              <a:chExt cx="2724550" cy="650630"/>
            </a:xfrm>
          </p:grpSpPr>
          <p:sp>
            <p:nvSpPr>
              <p:cNvPr id="17" name="Rectangle 7">
                <a:extLst>
                  <a:ext uri="{FF2B5EF4-FFF2-40B4-BE49-F238E27FC236}">
                    <a16:creationId xmlns:a16="http://schemas.microsoft.com/office/drawing/2014/main" id="{70ACE86F-FC22-4E44-8D06-0907C1605598}"/>
                  </a:ext>
                </a:extLst>
              </p:cNvPr>
              <p:cNvSpPr/>
              <p:nvPr/>
            </p:nvSpPr>
            <p:spPr>
              <a:xfrm>
                <a:off x="3371451" y="3516923"/>
                <a:ext cx="2724550" cy="65063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GB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8" name="Rectangle 8">
                <a:extLst>
                  <a:ext uri="{FF2B5EF4-FFF2-40B4-BE49-F238E27FC236}">
                    <a16:creationId xmlns:a16="http://schemas.microsoft.com/office/drawing/2014/main" id="{D5DE72B7-2A0D-4002-A52D-8D6A6F292A6A}"/>
                  </a:ext>
                </a:extLst>
              </p:cNvPr>
              <p:cNvSpPr/>
              <p:nvPr/>
            </p:nvSpPr>
            <p:spPr>
              <a:xfrm>
                <a:off x="3371451" y="3516923"/>
                <a:ext cx="598585" cy="65063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GB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42181DD6-5F62-47D3-A192-E44D64BF3B61}"/>
                </a:ext>
              </a:extLst>
            </p:cNvPr>
            <p:cNvGrpSpPr/>
            <p:nvPr/>
          </p:nvGrpSpPr>
          <p:grpSpPr>
            <a:xfrm>
              <a:off x="2705795" y="2869099"/>
              <a:ext cx="336481" cy="363763"/>
              <a:chOff x="3271839" y="6149975"/>
              <a:chExt cx="234950" cy="254000"/>
            </a:xfrm>
            <a:solidFill>
              <a:schemeClr val="bg1"/>
            </a:solidFill>
          </p:grpSpPr>
          <p:sp>
            <p:nvSpPr>
              <p:cNvPr id="32" name="Freeform 67">
                <a:extLst>
                  <a:ext uri="{FF2B5EF4-FFF2-40B4-BE49-F238E27FC236}">
                    <a16:creationId xmlns:a16="http://schemas.microsoft.com/office/drawing/2014/main" id="{8E00392F-296B-4324-A869-7302FDCF2F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71839" y="6251575"/>
                <a:ext cx="71438" cy="152400"/>
              </a:xfrm>
              <a:custGeom>
                <a:avLst/>
                <a:gdLst>
                  <a:gd name="T0" fmla="*/ 28 w 36"/>
                  <a:gd name="T1" fmla="*/ 77 h 77"/>
                  <a:gd name="T2" fmla="*/ 8 w 36"/>
                  <a:gd name="T3" fmla="*/ 77 h 77"/>
                  <a:gd name="T4" fmla="*/ 0 w 36"/>
                  <a:gd name="T5" fmla="*/ 70 h 77"/>
                  <a:gd name="T6" fmla="*/ 0 w 36"/>
                  <a:gd name="T7" fmla="*/ 7 h 77"/>
                  <a:gd name="T8" fmla="*/ 8 w 36"/>
                  <a:gd name="T9" fmla="*/ 0 h 77"/>
                  <a:gd name="T10" fmla="*/ 28 w 36"/>
                  <a:gd name="T11" fmla="*/ 0 h 77"/>
                  <a:gd name="T12" fmla="*/ 36 w 36"/>
                  <a:gd name="T13" fmla="*/ 7 h 77"/>
                  <a:gd name="T14" fmla="*/ 36 w 36"/>
                  <a:gd name="T15" fmla="*/ 70 h 77"/>
                  <a:gd name="T16" fmla="*/ 28 w 36"/>
                  <a:gd name="T17" fmla="*/ 77 h 77"/>
                  <a:gd name="T18" fmla="*/ 8 w 36"/>
                  <a:gd name="T19" fmla="*/ 69 h 77"/>
                  <a:gd name="T20" fmla="*/ 28 w 36"/>
                  <a:gd name="T21" fmla="*/ 69 h 77"/>
                  <a:gd name="T22" fmla="*/ 28 w 36"/>
                  <a:gd name="T23" fmla="*/ 8 h 77"/>
                  <a:gd name="T24" fmla="*/ 8 w 36"/>
                  <a:gd name="T25" fmla="*/ 8 h 77"/>
                  <a:gd name="T26" fmla="*/ 8 w 36"/>
                  <a:gd name="T27" fmla="*/ 6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77">
                    <a:moveTo>
                      <a:pt x="28" y="77"/>
                    </a:moveTo>
                    <a:cubicBezTo>
                      <a:pt x="8" y="77"/>
                      <a:pt x="8" y="77"/>
                      <a:pt x="8" y="77"/>
                    </a:cubicBezTo>
                    <a:cubicBezTo>
                      <a:pt x="4" y="77"/>
                      <a:pt x="0" y="74"/>
                      <a:pt x="0" y="7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3" y="0"/>
                      <a:pt x="36" y="3"/>
                      <a:pt x="36" y="7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3" y="77"/>
                      <a:pt x="28" y="77"/>
                    </a:cubicBezTo>
                    <a:close/>
                    <a:moveTo>
                      <a:pt x="8" y="69"/>
                    </a:moveTo>
                    <a:cubicBezTo>
                      <a:pt x="28" y="69"/>
                      <a:pt x="28" y="69"/>
                      <a:pt x="28" y="6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6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id="{DA01F1D5-F769-437A-B64F-C2BA5F64FE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54389" y="6202362"/>
                <a:ext cx="69850" cy="201613"/>
              </a:xfrm>
              <a:custGeom>
                <a:avLst/>
                <a:gdLst>
                  <a:gd name="T0" fmla="*/ 28 w 35"/>
                  <a:gd name="T1" fmla="*/ 102 h 102"/>
                  <a:gd name="T2" fmla="*/ 7 w 35"/>
                  <a:gd name="T3" fmla="*/ 102 h 102"/>
                  <a:gd name="T4" fmla="*/ 0 w 35"/>
                  <a:gd name="T5" fmla="*/ 95 h 102"/>
                  <a:gd name="T6" fmla="*/ 0 w 35"/>
                  <a:gd name="T7" fmla="*/ 7 h 102"/>
                  <a:gd name="T8" fmla="*/ 7 w 35"/>
                  <a:gd name="T9" fmla="*/ 0 h 102"/>
                  <a:gd name="T10" fmla="*/ 28 w 35"/>
                  <a:gd name="T11" fmla="*/ 0 h 102"/>
                  <a:gd name="T12" fmla="*/ 35 w 35"/>
                  <a:gd name="T13" fmla="*/ 7 h 102"/>
                  <a:gd name="T14" fmla="*/ 35 w 35"/>
                  <a:gd name="T15" fmla="*/ 95 h 102"/>
                  <a:gd name="T16" fmla="*/ 28 w 35"/>
                  <a:gd name="T17" fmla="*/ 102 h 102"/>
                  <a:gd name="T18" fmla="*/ 8 w 35"/>
                  <a:gd name="T19" fmla="*/ 94 h 102"/>
                  <a:gd name="T20" fmla="*/ 27 w 35"/>
                  <a:gd name="T21" fmla="*/ 94 h 102"/>
                  <a:gd name="T22" fmla="*/ 27 w 35"/>
                  <a:gd name="T23" fmla="*/ 8 h 102"/>
                  <a:gd name="T24" fmla="*/ 8 w 35"/>
                  <a:gd name="T25" fmla="*/ 8 h 102"/>
                  <a:gd name="T26" fmla="*/ 8 w 35"/>
                  <a:gd name="T27" fmla="*/ 9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102">
                    <a:moveTo>
                      <a:pt x="28" y="102"/>
                    </a:moveTo>
                    <a:cubicBezTo>
                      <a:pt x="7" y="102"/>
                      <a:pt x="7" y="102"/>
                      <a:pt x="7" y="102"/>
                    </a:cubicBezTo>
                    <a:cubicBezTo>
                      <a:pt x="3" y="102"/>
                      <a:pt x="0" y="99"/>
                      <a:pt x="0" y="9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2" y="0"/>
                      <a:pt x="35" y="3"/>
                      <a:pt x="35" y="7"/>
                    </a:cubicBezTo>
                    <a:cubicBezTo>
                      <a:pt x="35" y="95"/>
                      <a:pt x="35" y="95"/>
                      <a:pt x="35" y="95"/>
                    </a:cubicBezTo>
                    <a:cubicBezTo>
                      <a:pt x="35" y="99"/>
                      <a:pt x="32" y="102"/>
                      <a:pt x="28" y="102"/>
                    </a:cubicBezTo>
                    <a:close/>
                    <a:moveTo>
                      <a:pt x="8" y="94"/>
                    </a:moveTo>
                    <a:cubicBezTo>
                      <a:pt x="27" y="94"/>
                      <a:pt x="27" y="94"/>
                      <a:pt x="27" y="94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id="{B8D6930C-91DF-4F7D-8E8C-795DC9A79B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35351" y="6149975"/>
                <a:ext cx="71438" cy="254000"/>
              </a:xfrm>
              <a:custGeom>
                <a:avLst/>
                <a:gdLst>
                  <a:gd name="T0" fmla="*/ 29 w 36"/>
                  <a:gd name="T1" fmla="*/ 128 h 128"/>
                  <a:gd name="T2" fmla="*/ 8 w 36"/>
                  <a:gd name="T3" fmla="*/ 128 h 128"/>
                  <a:gd name="T4" fmla="*/ 0 w 36"/>
                  <a:gd name="T5" fmla="*/ 121 h 128"/>
                  <a:gd name="T6" fmla="*/ 0 w 36"/>
                  <a:gd name="T7" fmla="*/ 7 h 128"/>
                  <a:gd name="T8" fmla="*/ 8 w 36"/>
                  <a:gd name="T9" fmla="*/ 0 h 128"/>
                  <a:gd name="T10" fmla="*/ 29 w 36"/>
                  <a:gd name="T11" fmla="*/ 0 h 128"/>
                  <a:gd name="T12" fmla="*/ 36 w 36"/>
                  <a:gd name="T13" fmla="*/ 7 h 128"/>
                  <a:gd name="T14" fmla="*/ 36 w 36"/>
                  <a:gd name="T15" fmla="*/ 121 h 128"/>
                  <a:gd name="T16" fmla="*/ 29 w 36"/>
                  <a:gd name="T17" fmla="*/ 128 h 128"/>
                  <a:gd name="T18" fmla="*/ 8 w 36"/>
                  <a:gd name="T19" fmla="*/ 120 h 128"/>
                  <a:gd name="T20" fmla="*/ 28 w 36"/>
                  <a:gd name="T21" fmla="*/ 120 h 128"/>
                  <a:gd name="T22" fmla="*/ 28 w 36"/>
                  <a:gd name="T23" fmla="*/ 8 h 128"/>
                  <a:gd name="T24" fmla="*/ 8 w 36"/>
                  <a:gd name="T25" fmla="*/ 8 h 128"/>
                  <a:gd name="T26" fmla="*/ 8 w 36"/>
                  <a:gd name="T27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128">
                    <a:moveTo>
                      <a:pt x="29" y="128"/>
                    </a:moveTo>
                    <a:cubicBezTo>
                      <a:pt x="8" y="128"/>
                      <a:pt x="8" y="128"/>
                      <a:pt x="8" y="128"/>
                    </a:cubicBezTo>
                    <a:cubicBezTo>
                      <a:pt x="4" y="128"/>
                      <a:pt x="0" y="125"/>
                      <a:pt x="0" y="12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3" y="0"/>
                      <a:pt x="36" y="3"/>
                      <a:pt x="36" y="7"/>
                    </a:cubicBezTo>
                    <a:cubicBezTo>
                      <a:pt x="36" y="121"/>
                      <a:pt x="36" y="121"/>
                      <a:pt x="36" y="121"/>
                    </a:cubicBezTo>
                    <a:cubicBezTo>
                      <a:pt x="36" y="125"/>
                      <a:pt x="33" y="128"/>
                      <a:pt x="29" y="128"/>
                    </a:cubicBezTo>
                    <a:close/>
                    <a:moveTo>
                      <a:pt x="8" y="120"/>
                    </a:moveTo>
                    <a:cubicBezTo>
                      <a:pt x="28" y="120"/>
                      <a:pt x="28" y="120"/>
                      <a:pt x="28" y="12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1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855A99F1-01F3-4962-83CB-5257C7BA81C5}"/>
              </a:ext>
            </a:extLst>
          </p:cNvPr>
          <p:cNvGrpSpPr/>
          <p:nvPr/>
        </p:nvGrpSpPr>
        <p:grpSpPr>
          <a:xfrm>
            <a:off x="593565" y="2912656"/>
            <a:ext cx="3605228" cy="860723"/>
            <a:chOff x="593565" y="2912656"/>
            <a:chExt cx="3605228" cy="860723"/>
          </a:xfrm>
        </p:grpSpPr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20CB7803-2098-4AD1-9E36-49ABA3F718EA}"/>
                </a:ext>
              </a:extLst>
            </p:cNvPr>
            <p:cNvGrpSpPr/>
            <p:nvPr/>
          </p:nvGrpSpPr>
          <p:grpSpPr>
            <a:xfrm>
              <a:off x="593565" y="2912656"/>
              <a:ext cx="3605228" cy="860723"/>
              <a:chOff x="646901" y="3670490"/>
              <a:chExt cx="4807499" cy="1147693"/>
            </a:xfrm>
          </p:grpSpPr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F3F0C60C-C785-47BB-B2FB-2CE498F4312A}"/>
                  </a:ext>
                </a:extLst>
              </p:cNvPr>
              <p:cNvSpPr/>
              <p:nvPr/>
            </p:nvSpPr>
            <p:spPr>
              <a:xfrm>
                <a:off x="646901" y="4167553"/>
                <a:ext cx="2724550" cy="65063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GB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0" name="Rectangle 4">
                <a:extLst>
                  <a:ext uri="{FF2B5EF4-FFF2-40B4-BE49-F238E27FC236}">
                    <a16:creationId xmlns:a16="http://schemas.microsoft.com/office/drawing/2014/main" id="{73339324-E9E2-4976-BA45-CCBDD63EA221}"/>
                  </a:ext>
                </a:extLst>
              </p:cNvPr>
              <p:cNvSpPr/>
              <p:nvPr/>
            </p:nvSpPr>
            <p:spPr>
              <a:xfrm>
                <a:off x="646901" y="4167553"/>
                <a:ext cx="598585" cy="6506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GB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12" name="TextBox 30">
                <a:extLst>
                  <a:ext uri="{FF2B5EF4-FFF2-40B4-BE49-F238E27FC236}">
                    <a16:creationId xmlns:a16="http://schemas.microsoft.com/office/drawing/2014/main" id="{B505545C-953F-4771-BD04-C9AC57D05533}"/>
                  </a:ext>
                </a:extLst>
              </p:cNvPr>
              <p:cNvSpPr txBox="1"/>
              <p:nvPr/>
            </p:nvSpPr>
            <p:spPr>
              <a:xfrm>
                <a:off x="1547640" y="4286498"/>
                <a:ext cx="1067076" cy="3693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添加标题</a:t>
                </a:r>
                <a:endPara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9" name="TextBox 30">
                <a:extLst>
                  <a:ext uri="{FF2B5EF4-FFF2-40B4-BE49-F238E27FC236}">
                    <a16:creationId xmlns:a16="http://schemas.microsoft.com/office/drawing/2014/main" id="{2EA512F0-97CF-4617-BB46-B69D336F1019}"/>
                  </a:ext>
                </a:extLst>
              </p:cNvPr>
              <p:cNvSpPr txBox="1"/>
              <p:nvPr/>
            </p:nvSpPr>
            <p:spPr>
              <a:xfrm>
                <a:off x="4387324" y="3670490"/>
                <a:ext cx="1067076" cy="3693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添加标题</a:t>
                </a:r>
                <a:endPara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F65D56E9-9AB7-445B-906C-48A5B702AFAD}"/>
                </a:ext>
              </a:extLst>
            </p:cNvPr>
            <p:cNvGrpSpPr/>
            <p:nvPr/>
          </p:nvGrpSpPr>
          <p:grpSpPr>
            <a:xfrm>
              <a:off x="731634" y="3355300"/>
              <a:ext cx="229202" cy="348212"/>
              <a:chOff x="2700339" y="6767512"/>
              <a:chExt cx="165100" cy="250825"/>
            </a:xfrm>
            <a:solidFill>
              <a:schemeClr val="bg1"/>
            </a:solidFill>
          </p:grpSpPr>
          <p:sp>
            <p:nvSpPr>
              <p:cNvPr id="36" name="Freeform 72">
                <a:extLst>
                  <a:ext uri="{FF2B5EF4-FFF2-40B4-BE49-F238E27FC236}">
                    <a16:creationId xmlns:a16="http://schemas.microsoft.com/office/drawing/2014/main" id="{52317B57-0783-4993-8B93-CD94CC1FC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0664" y="7008812"/>
                <a:ext cx="44450" cy="9525"/>
              </a:xfrm>
              <a:custGeom>
                <a:avLst/>
                <a:gdLst>
                  <a:gd name="T0" fmla="*/ 20 w 23"/>
                  <a:gd name="T1" fmla="*/ 0 h 5"/>
                  <a:gd name="T2" fmla="*/ 4 w 23"/>
                  <a:gd name="T3" fmla="*/ 0 h 5"/>
                  <a:gd name="T4" fmla="*/ 0 w 23"/>
                  <a:gd name="T5" fmla="*/ 3 h 5"/>
                  <a:gd name="T6" fmla="*/ 4 w 23"/>
                  <a:gd name="T7" fmla="*/ 5 h 5"/>
                  <a:gd name="T8" fmla="*/ 20 w 23"/>
                  <a:gd name="T9" fmla="*/ 5 h 5"/>
                  <a:gd name="T10" fmla="*/ 23 w 23"/>
                  <a:gd name="T11" fmla="*/ 3 h 5"/>
                  <a:gd name="T12" fmla="*/ 20 w 2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5"/>
                      <a:pt x="4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73">
                <a:extLst>
                  <a:ext uri="{FF2B5EF4-FFF2-40B4-BE49-F238E27FC236}">
                    <a16:creationId xmlns:a16="http://schemas.microsoft.com/office/drawing/2014/main" id="{5E4E6C6C-B7E9-421E-A032-C9E74021D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6376" y="6992937"/>
                <a:ext cx="73025" cy="9525"/>
              </a:xfrm>
              <a:custGeom>
                <a:avLst/>
                <a:gdLst>
                  <a:gd name="T0" fmla="*/ 35 w 37"/>
                  <a:gd name="T1" fmla="*/ 0 h 5"/>
                  <a:gd name="T2" fmla="*/ 3 w 37"/>
                  <a:gd name="T3" fmla="*/ 0 h 5"/>
                  <a:gd name="T4" fmla="*/ 0 w 37"/>
                  <a:gd name="T5" fmla="*/ 2 h 5"/>
                  <a:gd name="T6" fmla="*/ 3 w 37"/>
                  <a:gd name="T7" fmla="*/ 5 h 5"/>
                  <a:gd name="T8" fmla="*/ 35 w 37"/>
                  <a:gd name="T9" fmla="*/ 5 h 5"/>
                  <a:gd name="T10" fmla="*/ 37 w 37"/>
                  <a:gd name="T11" fmla="*/ 2 h 5"/>
                  <a:gd name="T12" fmla="*/ 35 w 37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5">
                    <a:moveTo>
                      <a:pt x="3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6" y="5"/>
                      <a:pt x="37" y="4"/>
                      <a:pt x="37" y="2"/>
                    </a:cubicBezTo>
                    <a:cubicBezTo>
                      <a:pt x="37" y="1"/>
                      <a:pt x="36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74">
                <a:extLst>
                  <a:ext uri="{FF2B5EF4-FFF2-40B4-BE49-F238E27FC236}">
                    <a16:creationId xmlns:a16="http://schemas.microsoft.com/office/drawing/2014/main" id="{6A549A6B-27FA-42B0-9E58-C06A95AC68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0339" y="6767512"/>
                <a:ext cx="165100" cy="198438"/>
              </a:xfrm>
              <a:custGeom>
                <a:avLst/>
                <a:gdLst>
                  <a:gd name="T0" fmla="*/ 83 w 83"/>
                  <a:gd name="T1" fmla="*/ 41 h 101"/>
                  <a:gd name="T2" fmla="*/ 42 w 83"/>
                  <a:gd name="T3" fmla="*/ 0 h 101"/>
                  <a:gd name="T4" fmla="*/ 0 w 83"/>
                  <a:gd name="T5" fmla="*/ 41 h 101"/>
                  <a:gd name="T6" fmla="*/ 5 w 83"/>
                  <a:gd name="T7" fmla="*/ 61 h 101"/>
                  <a:gd name="T8" fmla="*/ 5 w 83"/>
                  <a:gd name="T9" fmla="*/ 61 h 101"/>
                  <a:gd name="T10" fmla="*/ 23 w 83"/>
                  <a:gd name="T11" fmla="*/ 101 h 101"/>
                  <a:gd name="T12" fmla="*/ 60 w 83"/>
                  <a:gd name="T13" fmla="*/ 101 h 101"/>
                  <a:gd name="T14" fmla="*/ 78 w 83"/>
                  <a:gd name="T15" fmla="*/ 61 h 101"/>
                  <a:gd name="T16" fmla="*/ 78 w 83"/>
                  <a:gd name="T17" fmla="*/ 61 h 101"/>
                  <a:gd name="T18" fmla="*/ 83 w 83"/>
                  <a:gd name="T19" fmla="*/ 41 h 101"/>
                  <a:gd name="T20" fmla="*/ 74 w 83"/>
                  <a:gd name="T21" fmla="*/ 58 h 101"/>
                  <a:gd name="T22" fmla="*/ 56 w 83"/>
                  <a:gd name="T23" fmla="*/ 96 h 101"/>
                  <a:gd name="T24" fmla="*/ 27 w 83"/>
                  <a:gd name="T25" fmla="*/ 96 h 101"/>
                  <a:gd name="T26" fmla="*/ 9 w 83"/>
                  <a:gd name="T27" fmla="*/ 58 h 101"/>
                  <a:gd name="T28" fmla="*/ 5 w 83"/>
                  <a:gd name="T29" fmla="*/ 41 h 101"/>
                  <a:gd name="T30" fmla="*/ 42 w 83"/>
                  <a:gd name="T31" fmla="*/ 5 h 101"/>
                  <a:gd name="T32" fmla="*/ 78 w 83"/>
                  <a:gd name="T33" fmla="*/ 41 h 101"/>
                  <a:gd name="T34" fmla="*/ 74 w 83"/>
                  <a:gd name="T35" fmla="*/ 5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3" h="101">
                    <a:moveTo>
                      <a:pt x="83" y="41"/>
                    </a:moveTo>
                    <a:cubicBezTo>
                      <a:pt x="83" y="18"/>
                      <a:pt x="65" y="0"/>
                      <a:pt x="42" y="0"/>
                    </a:cubicBezTo>
                    <a:cubicBezTo>
                      <a:pt x="19" y="0"/>
                      <a:pt x="0" y="18"/>
                      <a:pt x="0" y="41"/>
                    </a:cubicBezTo>
                    <a:cubicBezTo>
                      <a:pt x="0" y="48"/>
                      <a:pt x="2" y="55"/>
                      <a:pt x="5" y="61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5" y="61"/>
                      <a:pt x="22" y="88"/>
                      <a:pt x="23" y="101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2" y="87"/>
                      <a:pt x="78" y="61"/>
                      <a:pt x="78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1" y="55"/>
                      <a:pt x="83" y="48"/>
                      <a:pt x="83" y="41"/>
                    </a:cubicBezTo>
                    <a:close/>
                    <a:moveTo>
                      <a:pt x="74" y="58"/>
                    </a:moveTo>
                    <a:cubicBezTo>
                      <a:pt x="72" y="62"/>
                      <a:pt x="60" y="81"/>
                      <a:pt x="56" y="96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4" y="82"/>
                      <a:pt x="11" y="62"/>
                      <a:pt x="9" y="58"/>
                    </a:cubicBezTo>
                    <a:cubicBezTo>
                      <a:pt x="6" y="53"/>
                      <a:pt x="5" y="47"/>
                      <a:pt x="5" y="41"/>
                    </a:cubicBezTo>
                    <a:cubicBezTo>
                      <a:pt x="5" y="21"/>
                      <a:pt x="21" y="5"/>
                      <a:pt x="42" y="5"/>
                    </a:cubicBezTo>
                    <a:cubicBezTo>
                      <a:pt x="62" y="5"/>
                      <a:pt x="78" y="21"/>
                      <a:pt x="78" y="41"/>
                    </a:cubicBezTo>
                    <a:cubicBezTo>
                      <a:pt x="78" y="47"/>
                      <a:pt x="77" y="53"/>
                      <a:pt x="74" y="5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75">
                <a:extLst>
                  <a:ext uri="{FF2B5EF4-FFF2-40B4-BE49-F238E27FC236}">
                    <a16:creationId xmlns:a16="http://schemas.microsoft.com/office/drawing/2014/main" id="{6F512F38-923B-456C-8B11-0D58652CF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6376" y="6973887"/>
                <a:ext cx="73025" cy="11113"/>
              </a:xfrm>
              <a:custGeom>
                <a:avLst/>
                <a:gdLst>
                  <a:gd name="T0" fmla="*/ 35 w 37"/>
                  <a:gd name="T1" fmla="*/ 0 h 5"/>
                  <a:gd name="T2" fmla="*/ 3 w 37"/>
                  <a:gd name="T3" fmla="*/ 0 h 5"/>
                  <a:gd name="T4" fmla="*/ 0 w 37"/>
                  <a:gd name="T5" fmla="*/ 2 h 5"/>
                  <a:gd name="T6" fmla="*/ 3 w 37"/>
                  <a:gd name="T7" fmla="*/ 5 h 5"/>
                  <a:gd name="T8" fmla="*/ 20 w 37"/>
                  <a:gd name="T9" fmla="*/ 5 h 5"/>
                  <a:gd name="T10" fmla="*/ 35 w 37"/>
                  <a:gd name="T11" fmla="*/ 5 h 5"/>
                  <a:gd name="T12" fmla="*/ 37 w 37"/>
                  <a:gd name="T13" fmla="*/ 2 h 5"/>
                  <a:gd name="T14" fmla="*/ 35 w 3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5">
                    <a:moveTo>
                      <a:pt x="3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6" y="5"/>
                      <a:pt x="37" y="4"/>
                      <a:pt x="37" y="2"/>
                    </a:cubicBezTo>
                    <a:cubicBezTo>
                      <a:pt x="37" y="1"/>
                      <a:pt x="36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D8F52A47-930A-4922-85DC-A61BCBD88503}"/>
              </a:ext>
            </a:extLst>
          </p:cNvPr>
          <p:cNvGrpSpPr/>
          <p:nvPr/>
        </p:nvGrpSpPr>
        <p:grpSpPr>
          <a:xfrm>
            <a:off x="6723129" y="1821596"/>
            <a:ext cx="2043188" cy="487946"/>
            <a:chOff x="6723129" y="1821596"/>
            <a:chExt cx="2043188" cy="487946"/>
          </a:xfrm>
        </p:grpSpPr>
        <p:grpSp>
          <p:nvGrpSpPr>
            <p:cNvPr id="26" name="Group 5">
              <a:extLst>
                <a:ext uri="{FF2B5EF4-FFF2-40B4-BE49-F238E27FC236}">
                  <a16:creationId xmlns:a16="http://schemas.microsoft.com/office/drawing/2014/main" id="{6EB1151E-B5E2-4FC7-953B-28F919D55F88}"/>
                </a:ext>
              </a:extLst>
            </p:cNvPr>
            <p:cNvGrpSpPr/>
            <p:nvPr/>
          </p:nvGrpSpPr>
          <p:grpSpPr>
            <a:xfrm>
              <a:off x="6723129" y="1821596"/>
              <a:ext cx="2043188" cy="487946"/>
              <a:chOff x="8820550" y="2215663"/>
              <a:chExt cx="2724550" cy="650630"/>
            </a:xfrm>
          </p:grpSpPr>
          <p:sp>
            <p:nvSpPr>
              <p:cNvPr id="27" name="Rectangle 13">
                <a:extLst>
                  <a:ext uri="{FF2B5EF4-FFF2-40B4-BE49-F238E27FC236}">
                    <a16:creationId xmlns:a16="http://schemas.microsoft.com/office/drawing/2014/main" id="{73B429CE-46E7-4D21-9382-273D4D3F2CF5}"/>
                  </a:ext>
                </a:extLst>
              </p:cNvPr>
              <p:cNvSpPr/>
              <p:nvPr/>
            </p:nvSpPr>
            <p:spPr>
              <a:xfrm>
                <a:off x="8820550" y="2215663"/>
                <a:ext cx="2724550" cy="6506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GB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8" name="Rectangle 14">
                <a:extLst>
                  <a:ext uri="{FF2B5EF4-FFF2-40B4-BE49-F238E27FC236}">
                    <a16:creationId xmlns:a16="http://schemas.microsoft.com/office/drawing/2014/main" id="{E0312B98-D56C-4372-9F23-724040C6E16F}"/>
                  </a:ext>
                </a:extLst>
              </p:cNvPr>
              <p:cNvSpPr/>
              <p:nvPr/>
            </p:nvSpPr>
            <p:spPr>
              <a:xfrm>
                <a:off x="8820550" y="2215663"/>
                <a:ext cx="598584" cy="65063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GB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8BA2FD89-A31C-413E-A963-8D802548AC82}"/>
                </a:ext>
              </a:extLst>
            </p:cNvPr>
            <p:cNvGrpSpPr/>
            <p:nvPr/>
          </p:nvGrpSpPr>
          <p:grpSpPr>
            <a:xfrm>
              <a:off x="6723129" y="1901669"/>
              <a:ext cx="368425" cy="348687"/>
              <a:chOff x="5054601" y="4927600"/>
              <a:chExt cx="266700" cy="252412"/>
            </a:xfrm>
            <a:solidFill>
              <a:schemeClr val="bg1"/>
            </a:solidFill>
          </p:grpSpPr>
          <p:sp>
            <p:nvSpPr>
              <p:cNvPr id="41" name="Freeform 199">
                <a:extLst>
                  <a:ext uri="{FF2B5EF4-FFF2-40B4-BE49-F238E27FC236}">
                    <a16:creationId xmlns:a16="http://schemas.microsoft.com/office/drawing/2014/main" id="{D70BCA13-A6CA-4B89-8F31-0C0C2563B2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4601" y="4927600"/>
                <a:ext cx="266700" cy="90488"/>
              </a:xfrm>
              <a:custGeom>
                <a:avLst/>
                <a:gdLst>
                  <a:gd name="T0" fmla="*/ 123 w 135"/>
                  <a:gd name="T1" fmla="*/ 46 h 46"/>
                  <a:gd name="T2" fmla="*/ 97 w 135"/>
                  <a:gd name="T3" fmla="*/ 36 h 46"/>
                  <a:gd name="T4" fmla="*/ 96 w 135"/>
                  <a:gd name="T5" fmla="*/ 30 h 46"/>
                  <a:gd name="T6" fmla="*/ 98 w 135"/>
                  <a:gd name="T7" fmla="*/ 27 h 46"/>
                  <a:gd name="T8" fmla="*/ 98 w 135"/>
                  <a:gd name="T9" fmla="*/ 27 h 46"/>
                  <a:gd name="T10" fmla="*/ 68 w 135"/>
                  <a:gd name="T11" fmla="*/ 20 h 46"/>
                  <a:gd name="T12" fmla="*/ 66 w 135"/>
                  <a:gd name="T13" fmla="*/ 20 h 46"/>
                  <a:gd name="T14" fmla="*/ 38 w 135"/>
                  <a:gd name="T15" fmla="*/ 25 h 46"/>
                  <a:gd name="T16" fmla="*/ 38 w 135"/>
                  <a:gd name="T17" fmla="*/ 25 h 46"/>
                  <a:gd name="T18" fmla="*/ 40 w 135"/>
                  <a:gd name="T19" fmla="*/ 29 h 46"/>
                  <a:gd name="T20" fmla="*/ 38 w 135"/>
                  <a:gd name="T21" fmla="*/ 34 h 46"/>
                  <a:gd name="T22" fmla="*/ 13 w 135"/>
                  <a:gd name="T23" fmla="*/ 42 h 46"/>
                  <a:gd name="T24" fmla="*/ 2 w 135"/>
                  <a:gd name="T25" fmla="*/ 38 h 46"/>
                  <a:gd name="T26" fmla="*/ 2 w 135"/>
                  <a:gd name="T27" fmla="*/ 38 h 46"/>
                  <a:gd name="T28" fmla="*/ 0 w 135"/>
                  <a:gd name="T29" fmla="*/ 34 h 46"/>
                  <a:gd name="T30" fmla="*/ 11 w 135"/>
                  <a:gd name="T31" fmla="*/ 14 h 46"/>
                  <a:gd name="T32" fmla="*/ 70 w 135"/>
                  <a:gd name="T33" fmla="*/ 1 h 46"/>
                  <a:gd name="T34" fmla="*/ 126 w 135"/>
                  <a:gd name="T35" fmla="*/ 18 h 46"/>
                  <a:gd name="T36" fmla="*/ 134 w 135"/>
                  <a:gd name="T37" fmla="*/ 39 h 46"/>
                  <a:gd name="T38" fmla="*/ 132 w 135"/>
                  <a:gd name="T39" fmla="*/ 43 h 46"/>
                  <a:gd name="T40" fmla="*/ 132 w 135"/>
                  <a:gd name="T41" fmla="*/ 43 h 46"/>
                  <a:gd name="T42" fmla="*/ 123 w 135"/>
                  <a:gd name="T43" fmla="*/ 46 h 46"/>
                  <a:gd name="T44" fmla="*/ 103 w 135"/>
                  <a:gd name="T45" fmla="*/ 33 h 46"/>
                  <a:gd name="T46" fmla="*/ 123 w 135"/>
                  <a:gd name="T47" fmla="*/ 38 h 46"/>
                  <a:gd name="T48" fmla="*/ 126 w 135"/>
                  <a:gd name="T49" fmla="*/ 38 h 46"/>
                  <a:gd name="T50" fmla="*/ 126 w 135"/>
                  <a:gd name="T51" fmla="*/ 38 h 46"/>
                  <a:gd name="T52" fmla="*/ 127 w 135"/>
                  <a:gd name="T53" fmla="*/ 37 h 46"/>
                  <a:gd name="T54" fmla="*/ 121 w 135"/>
                  <a:gd name="T55" fmla="*/ 23 h 46"/>
                  <a:gd name="T56" fmla="*/ 69 w 135"/>
                  <a:gd name="T57" fmla="*/ 8 h 46"/>
                  <a:gd name="T58" fmla="*/ 66 w 135"/>
                  <a:gd name="T59" fmla="*/ 8 h 46"/>
                  <a:gd name="T60" fmla="*/ 16 w 135"/>
                  <a:gd name="T61" fmla="*/ 20 h 46"/>
                  <a:gd name="T62" fmla="*/ 8 w 135"/>
                  <a:gd name="T63" fmla="*/ 33 h 46"/>
                  <a:gd name="T64" fmla="*/ 8 w 135"/>
                  <a:gd name="T65" fmla="*/ 34 h 46"/>
                  <a:gd name="T66" fmla="*/ 13 w 135"/>
                  <a:gd name="T67" fmla="*/ 34 h 46"/>
                  <a:gd name="T68" fmla="*/ 32 w 135"/>
                  <a:gd name="T69" fmla="*/ 30 h 46"/>
                  <a:gd name="T70" fmla="*/ 32 w 135"/>
                  <a:gd name="T71" fmla="*/ 30 h 46"/>
                  <a:gd name="T72" fmla="*/ 29 w 135"/>
                  <a:gd name="T73" fmla="*/ 23 h 46"/>
                  <a:gd name="T74" fmla="*/ 32 w 135"/>
                  <a:gd name="T75" fmla="*/ 20 h 46"/>
                  <a:gd name="T76" fmla="*/ 69 w 135"/>
                  <a:gd name="T77" fmla="*/ 13 h 46"/>
                  <a:gd name="T78" fmla="*/ 104 w 135"/>
                  <a:gd name="T79" fmla="*/ 22 h 46"/>
                  <a:gd name="T80" fmla="*/ 107 w 135"/>
                  <a:gd name="T81" fmla="*/ 26 h 46"/>
                  <a:gd name="T82" fmla="*/ 104 w 135"/>
                  <a:gd name="T83" fmla="*/ 33 h 46"/>
                  <a:gd name="T84" fmla="*/ 103 w 135"/>
                  <a:gd name="T85" fmla="*/ 3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46">
                    <a:moveTo>
                      <a:pt x="123" y="46"/>
                    </a:moveTo>
                    <a:cubicBezTo>
                      <a:pt x="115" y="46"/>
                      <a:pt x="101" y="42"/>
                      <a:pt x="97" y="36"/>
                    </a:cubicBezTo>
                    <a:cubicBezTo>
                      <a:pt x="95" y="34"/>
                      <a:pt x="95" y="32"/>
                      <a:pt x="96" y="30"/>
                    </a:cubicBezTo>
                    <a:cubicBezTo>
                      <a:pt x="96" y="29"/>
                      <a:pt x="97" y="28"/>
                      <a:pt x="98" y="27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3" y="24"/>
                      <a:pt x="81" y="21"/>
                      <a:pt x="68" y="20"/>
                    </a:cubicBezTo>
                    <a:cubicBezTo>
                      <a:pt x="68" y="20"/>
                      <a:pt x="67" y="20"/>
                      <a:pt x="66" y="20"/>
                    </a:cubicBezTo>
                    <a:cubicBezTo>
                      <a:pt x="54" y="20"/>
                      <a:pt x="43" y="22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9" y="26"/>
                      <a:pt x="39" y="27"/>
                      <a:pt x="40" y="29"/>
                    </a:cubicBezTo>
                    <a:cubicBezTo>
                      <a:pt x="40" y="30"/>
                      <a:pt x="40" y="32"/>
                      <a:pt x="38" y="34"/>
                    </a:cubicBezTo>
                    <a:cubicBezTo>
                      <a:pt x="34" y="39"/>
                      <a:pt x="21" y="42"/>
                      <a:pt x="13" y="42"/>
                    </a:cubicBezTo>
                    <a:cubicBezTo>
                      <a:pt x="7" y="42"/>
                      <a:pt x="4" y="41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6"/>
                      <a:pt x="1" y="35"/>
                      <a:pt x="0" y="34"/>
                    </a:cubicBezTo>
                    <a:cubicBezTo>
                      <a:pt x="0" y="28"/>
                      <a:pt x="6" y="18"/>
                      <a:pt x="11" y="14"/>
                    </a:cubicBezTo>
                    <a:cubicBezTo>
                      <a:pt x="19" y="7"/>
                      <a:pt x="41" y="0"/>
                      <a:pt x="70" y="1"/>
                    </a:cubicBezTo>
                    <a:cubicBezTo>
                      <a:pt x="98" y="2"/>
                      <a:pt x="119" y="11"/>
                      <a:pt x="126" y="18"/>
                    </a:cubicBezTo>
                    <a:cubicBezTo>
                      <a:pt x="131" y="23"/>
                      <a:pt x="135" y="33"/>
                      <a:pt x="134" y="39"/>
                    </a:cubicBezTo>
                    <a:cubicBezTo>
                      <a:pt x="134" y="40"/>
                      <a:pt x="133" y="41"/>
                      <a:pt x="132" y="43"/>
                    </a:cubicBezTo>
                    <a:cubicBezTo>
                      <a:pt x="132" y="43"/>
                      <a:pt x="132" y="43"/>
                      <a:pt x="132" y="43"/>
                    </a:cubicBezTo>
                    <a:cubicBezTo>
                      <a:pt x="130" y="45"/>
                      <a:pt x="127" y="46"/>
                      <a:pt x="123" y="46"/>
                    </a:cubicBezTo>
                    <a:close/>
                    <a:moveTo>
                      <a:pt x="103" y="33"/>
                    </a:moveTo>
                    <a:cubicBezTo>
                      <a:pt x="106" y="35"/>
                      <a:pt x="116" y="38"/>
                      <a:pt x="123" y="38"/>
                    </a:cubicBezTo>
                    <a:cubicBezTo>
                      <a:pt x="125" y="38"/>
                      <a:pt x="125" y="38"/>
                      <a:pt x="126" y="38"/>
                    </a:cubicBezTo>
                    <a:cubicBezTo>
                      <a:pt x="126" y="38"/>
                      <a:pt x="126" y="38"/>
                      <a:pt x="126" y="38"/>
                    </a:cubicBezTo>
                    <a:cubicBezTo>
                      <a:pt x="126" y="38"/>
                      <a:pt x="126" y="37"/>
                      <a:pt x="127" y="37"/>
                    </a:cubicBezTo>
                    <a:cubicBezTo>
                      <a:pt x="127" y="34"/>
                      <a:pt x="124" y="27"/>
                      <a:pt x="121" y="23"/>
                    </a:cubicBezTo>
                    <a:cubicBezTo>
                      <a:pt x="115" y="17"/>
                      <a:pt x="94" y="10"/>
                      <a:pt x="69" y="8"/>
                    </a:cubicBezTo>
                    <a:cubicBezTo>
                      <a:pt x="68" y="8"/>
                      <a:pt x="67" y="8"/>
                      <a:pt x="66" y="8"/>
                    </a:cubicBezTo>
                    <a:cubicBezTo>
                      <a:pt x="39" y="8"/>
                      <a:pt x="21" y="15"/>
                      <a:pt x="16" y="20"/>
                    </a:cubicBezTo>
                    <a:cubicBezTo>
                      <a:pt x="12" y="23"/>
                      <a:pt x="8" y="30"/>
                      <a:pt x="8" y="33"/>
                    </a:cubicBezTo>
                    <a:cubicBezTo>
                      <a:pt x="8" y="33"/>
                      <a:pt x="8" y="34"/>
                      <a:pt x="8" y="34"/>
                    </a:cubicBezTo>
                    <a:cubicBezTo>
                      <a:pt x="9" y="34"/>
                      <a:pt x="10" y="34"/>
                      <a:pt x="13" y="34"/>
                    </a:cubicBezTo>
                    <a:cubicBezTo>
                      <a:pt x="21" y="34"/>
                      <a:pt x="29" y="32"/>
                      <a:pt x="32" y="3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1" y="28"/>
                      <a:pt x="29" y="26"/>
                      <a:pt x="29" y="23"/>
                    </a:cubicBezTo>
                    <a:cubicBezTo>
                      <a:pt x="30" y="22"/>
                      <a:pt x="31" y="20"/>
                      <a:pt x="32" y="20"/>
                    </a:cubicBezTo>
                    <a:cubicBezTo>
                      <a:pt x="39" y="15"/>
                      <a:pt x="52" y="13"/>
                      <a:pt x="69" y="13"/>
                    </a:cubicBezTo>
                    <a:cubicBezTo>
                      <a:pt x="75" y="13"/>
                      <a:pt x="95" y="15"/>
                      <a:pt x="104" y="22"/>
                    </a:cubicBezTo>
                    <a:cubicBezTo>
                      <a:pt x="106" y="23"/>
                      <a:pt x="106" y="25"/>
                      <a:pt x="107" y="26"/>
                    </a:cubicBezTo>
                    <a:cubicBezTo>
                      <a:pt x="107" y="29"/>
                      <a:pt x="105" y="31"/>
                      <a:pt x="104" y="33"/>
                    </a:cubicBezTo>
                    <a:cubicBezTo>
                      <a:pt x="104" y="33"/>
                      <a:pt x="104" y="33"/>
                      <a:pt x="103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42" name="Freeform 200">
                <a:extLst>
                  <a:ext uri="{FF2B5EF4-FFF2-40B4-BE49-F238E27FC236}">
                    <a16:creationId xmlns:a16="http://schemas.microsoft.com/office/drawing/2014/main" id="{15D0BD1F-DD44-436E-97BB-E9371F81C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0001" y="5157787"/>
                <a:ext cx="69850" cy="22225"/>
              </a:xfrm>
              <a:custGeom>
                <a:avLst/>
                <a:gdLst>
                  <a:gd name="T0" fmla="*/ 28 w 35"/>
                  <a:gd name="T1" fmla="*/ 11 h 11"/>
                  <a:gd name="T2" fmla="*/ 7 w 35"/>
                  <a:gd name="T3" fmla="*/ 11 h 11"/>
                  <a:gd name="T4" fmla="*/ 0 w 35"/>
                  <a:gd name="T5" fmla="*/ 4 h 11"/>
                  <a:gd name="T6" fmla="*/ 0 w 35"/>
                  <a:gd name="T7" fmla="*/ 0 h 11"/>
                  <a:gd name="T8" fmla="*/ 35 w 35"/>
                  <a:gd name="T9" fmla="*/ 0 h 11"/>
                  <a:gd name="T10" fmla="*/ 35 w 35"/>
                  <a:gd name="T11" fmla="*/ 4 h 11"/>
                  <a:gd name="T12" fmla="*/ 28 w 35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1">
                    <a:moveTo>
                      <a:pt x="28" y="11"/>
                    </a:moveTo>
                    <a:cubicBezTo>
                      <a:pt x="7" y="11"/>
                      <a:pt x="7" y="11"/>
                      <a:pt x="7" y="11"/>
                    </a:cubicBezTo>
                    <a:cubicBezTo>
                      <a:pt x="4" y="11"/>
                      <a:pt x="0" y="8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8"/>
                      <a:pt x="31" y="11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01">
                <a:extLst>
                  <a:ext uri="{FF2B5EF4-FFF2-40B4-BE49-F238E27FC236}">
                    <a16:creationId xmlns:a16="http://schemas.microsoft.com/office/drawing/2014/main" id="{6CD80CF5-8BDB-4E27-949E-9B68EA9FC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6051" y="5157787"/>
                <a:ext cx="69850" cy="22225"/>
              </a:xfrm>
              <a:custGeom>
                <a:avLst/>
                <a:gdLst>
                  <a:gd name="T0" fmla="*/ 27 w 35"/>
                  <a:gd name="T1" fmla="*/ 11 h 11"/>
                  <a:gd name="T2" fmla="*/ 7 w 35"/>
                  <a:gd name="T3" fmla="*/ 11 h 11"/>
                  <a:gd name="T4" fmla="*/ 0 w 35"/>
                  <a:gd name="T5" fmla="*/ 4 h 11"/>
                  <a:gd name="T6" fmla="*/ 0 w 35"/>
                  <a:gd name="T7" fmla="*/ 0 h 11"/>
                  <a:gd name="T8" fmla="*/ 35 w 35"/>
                  <a:gd name="T9" fmla="*/ 0 h 11"/>
                  <a:gd name="T10" fmla="*/ 35 w 35"/>
                  <a:gd name="T11" fmla="*/ 4 h 11"/>
                  <a:gd name="T12" fmla="*/ 27 w 35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1">
                    <a:moveTo>
                      <a:pt x="27" y="11"/>
                    </a:moveTo>
                    <a:cubicBezTo>
                      <a:pt x="7" y="11"/>
                      <a:pt x="7" y="11"/>
                      <a:pt x="7" y="11"/>
                    </a:cubicBezTo>
                    <a:cubicBezTo>
                      <a:pt x="3" y="11"/>
                      <a:pt x="0" y="8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8"/>
                      <a:pt x="31" y="11"/>
                      <a:pt x="27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02">
                <a:extLst>
                  <a:ext uri="{FF2B5EF4-FFF2-40B4-BE49-F238E27FC236}">
                    <a16:creationId xmlns:a16="http://schemas.microsoft.com/office/drawing/2014/main" id="{B9EF7AED-8A7F-4F60-B4A5-6C84E62854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80001" y="4978403"/>
                <a:ext cx="214313" cy="171450"/>
              </a:xfrm>
              <a:custGeom>
                <a:avLst/>
                <a:gdLst>
                  <a:gd name="T0" fmla="*/ 108 w 108"/>
                  <a:gd name="T1" fmla="*/ 87 h 87"/>
                  <a:gd name="T2" fmla="*/ 0 w 108"/>
                  <a:gd name="T3" fmla="*/ 87 h 87"/>
                  <a:gd name="T4" fmla="*/ 0 w 108"/>
                  <a:gd name="T5" fmla="*/ 61 h 87"/>
                  <a:gd name="T6" fmla="*/ 8 w 108"/>
                  <a:gd name="T7" fmla="*/ 49 h 87"/>
                  <a:gd name="T8" fmla="*/ 32 w 108"/>
                  <a:gd name="T9" fmla="*/ 18 h 87"/>
                  <a:gd name="T10" fmla="*/ 32 w 108"/>
                  <a:gd name="T11" fmla="*/ 5 h 87"/>
                  <a:gd name="T12" fmla="*/ 38 w 108"/>
                  <a:gd name="T13" fmla="*/ 0 h 87"/>
                  <a:gd name="T14" fmla="*/ 40 w 108"/>
                  <a:gd name="T15" fmla="*/ 0 h 87"/>
                  <a:gd name="T16" fmla="*/ 46 w 108"/>
                  <a:gd name="T17" fmla="*/ 5 h 87"/>
                  <a:gd name="T18" fmla="*/ 46 w 108"/>
                  <a:gd name="T19" fmla="*/ 10 h 87"/>
                  <a:gd name="T20" fmla="*/ 62 w 108"/>
                  <a:gd name="T21" fmla="*/ 10 h 87"/>
                  <a:gd name="T22" fmla="*/ 62 w 108"/>
                  <a:gd name="T23" fmla="*/ 5 h 87"/>
                  <a:gd name="T24" fmla="*/ 68 w 108"/>
                  <a:gd name="T25" fmla="*/ 0 h 87"/>
                  <a:gd name="T26" fmla="*/ 71 w 108"/>
                  <a:gd name="T27" fmla="*/ 0 h 87"/>
                  <a:gd name="T28" fmla="*/ 77 w 108"/>
                  <a:gd name="T29" fmla="*/ 5 h 87"/>
                  <a:gd name="T30" fmla="*/ 77 w 108"/>
                  <a:gd name="T31" fmla="*/ 18 h 87"/>
                  <a:gd name="T32" fmla="*/ 101 w 108"/>
                  <a:gd name="T33" fmla="*/ 49 h 87"/>
                  <a:gd name="T34" fmla="*/ 108 w 108"/>
                  <a:gd name="T35" fmla="*/ 61 h 87"/>
                  <a:gd name="T36" fmla="*/ 108 w 108"/>
                  <a:gd name="T37" fmla="*/ 87 h 87"/>
                  <a:gd name="T38" fmla="*/ 8 w 108"/>
                  <a:gd name="T39" fmla="*/ 80 h 87"/>
                  <a:gd name="T40" fmla="*/ 101 w 108"/>
                  <a:gd name="T41" fmla="*/ 80 h 87"/>
                  <a:gd name="T42" fmla="*/ 101 w 108"/>
                  <a:gd name="T43" fmla="*/ 61 h 87"/>
                  <a:gd name="T44" fmla="*/ 98 w 108"/>
                  <a:gd name="T45" fmla="*/ 57 h 87"/>
                  <a:gd name="T46" fmla="*/ 97 w 108"/>
                  <a:gd name="T47" fmla="*/ 56 h 87"/>
                  <a:gd name="T48" fmla="*/ 69 w 108"/>
                  <a:gd name="T49" fmla="*/ 18 h 87"/>
                  <a:gd name="T50" fmla="*/ 69 w 108"/>
                  <a:gd name="T51" fmla="*/ 17 h 87"/>
                  <a:gd name="T52" fmla="*/ 39 w 108"/>
                  <a:gd name="T53" fmla="*/ 17 h 87"/>
                  <a:gd name="T54" fmla="*/ 39 w 108"/>
                  <a:gd name="T55" fmla="*/ 18 h 87"/>
                  <a:gd name="T56" fmla="*/ 12 w 108"/>
                  <a:gd name="T57" fmla="*/ 56 h 87"/>
                  <a:gd name="T58" fmla="*/ 11 w 108"/>
                  <a:gd name="T59" fmla="*/ 56 h 87"/>
                  <a:gd name="T60" fmla="*/ 8 w 108"/>
                  <a:gd name="T61" fmla="*/ 61 h 87"/>
                  <a:gd name="T62" fmla="*/ 8 w 108"/>
                  <a:gd name="T63" fmla="*/ 8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87">
                    <a:moveTo>
                      <a:pt x="108" y="87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56"/>
                      <a:pt x="3" y="51"/>
                      <a:pt x="8" y="49"/>
                    </a:cubicBezTo>
                    <a:cubicBezTo>
                      <a:pt x="25" y="39"/>
                      <a:pt x="32" y="33"/>
                      <a:pt x="32" y="18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2"/>
                      <a:pt x="34" y="0"/>
                      <a:pt x="3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6" y="2"/>
                      <a:pt x="46" y="5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2"/>
                      <a:pt x="65" y="0"/>
                      <a:pt x="68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4" y="0"/>
                      <a:pt x="77" y="2"/>
                      <a:pt x="77" y="5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33"/>
                      <a:pt x="84" y="39"/>
                      <a:pt x="101" y="49"/>
                    </a:cubicBezTo>
                    <a:cubicBezTo>
                      <a:pt x="105" y="51"/>
                      <a:pt x="108" y="56"/>
                      <a:pt x="108" y="61"/>
                    </a:cubicBezTo>
                    <a:lnTo>
                      <a:pt x="108" y="87"/>
                    </a:lnTo>
                    <a:close/>
                    <a:moveTo>
                      <a:pt x="8" y="80"/>
                    </a:moveTo>
                    <a:cubicBezTo>
                      <a:pt x="101" y="80"/>
                      <a:pt x="101" y="80"/>
                      <a:pt x="101" y="80"/>
                    </a:cubicBezTo>
                    <a:cubicBezTo>
                      <a:pt x="101" y="61"/>
                      <a:pt x="101" y="61"/>
                      <a:pt x="101" y="61"/>
                    </a:cubicBezTo>
                    <a:cubicBezTo>
                      <a:pt x="101" y="59"/>
                      <a:pt x="100" y="57"/>
                      <a:pt x="98" y="57"/>
                    </a:cubicBezTo>
                    <a:cubicBezTo>
                      <a:pt x="97" y="56"/>
                      <a:pt x="97" y="56"/>
                      <a:pt x="97" y="56"/>
                    </a:cubicBezTo>
                    <a:cubicBezTo>
                      <a:pt x="78" y="45"/>
                      <a:pt x="69" y="36"/>
                      <a:pt x="69" y="18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39" y="36"/>
                      <a:pt x="30" y="45"/>
                      <a:pt x="12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7"/>
                      <a:pt x="8" y="59"/>
                      <a:pt x="8" y="61"/>
                    </a:cubicBezTo>
                    <a:lnTo>
                      <a:pt x="8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43716660-CD62-4611-9848-DA5A4E2BCC83}"/>
              </a:ext>
            </a:extLst>
          </p:cNvPr>
          <p:cNvGrpSpPr/>
          <p:nvPr/>
        </p:nvGrpSpPr>
        <p:grpSpPr>
          <a:xfrm>
            <a:off x="4679941" y="2309541"/>
            <a:ext cx="2043188" cy="487946"/>
            <a:chOff x="4679941" y="2309541"/>
            <a:chExt cx="2043188" cy="487946"/>
          </a:xfrm>
        </p:grpSpPr>
        <p:grpSp>
          <p:nvGrpSpPr>
            <p:cNvPr id="21" name="Group 6">
              <a:extLst>
                <a:ext uri="{FF2B5EF4-FFF2-40B4-BE49-F238E27FC236}">
                  <a16:creationId xmlns:a16="http://schemas.microsoft.com/office/drawing/2014/main" id="{61000FB2-1A30-4044-833B-BB317C1E7657}"/>
                </a:ext>
              </a:extLst>
            </p:cNvPr>
            <p:cNvGrpSpPr/>
            <p:nvPr/>
          </p:nvGrpSpPr>
          <p:grpSpPr>
            <a:xfrm>
              <a:off x="4679941" y="2309541"/>
              <a:ext cx="2043188" cy="487946"/>
              <a:chOff x="6096000" y="2866293"/>
              <a:chExt cx="2724550" cy="650630"/>
            </a:xfrm>
          </p:grpSpPr>
          <p:sp>
            <p:nvSpPr>
              <p:cNvPr id="22" name="Rectangle 10">
                <a:extLst>
                  <a:ext uri="{FF2B5EF4-FFF2-40B4-BE49-F238E27FC236}">
                    <a16:creationId xmlns:a16="http://schemas.microsoft.com/office/drawing/2014/main" id="{607CE4E5-D396-4126-AADA-B94F77933AD4}"/>
                  </a:ext>
                </a:extLst>
              </p:cNvPr>
              <p:cNvSpPr/>
              <p:nvPr/>
            </p:nvSpPr>
            <p:spPr>
              <a:xfrm>
                <a:off x="6096000" y="2866293"/>
                <a:ext cx="2724550" cy="65063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GB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11">
                <a:extLst>
                  <a:ext uri="{FF2B5EF4-FFF2-40B4-BE49-F238E27FC236}">
                    <a16:creationId xmlns:a16="http://schemas.microsoft.com/office/drawing/2014/main" id="{27E4C16D-EA2F-4E4D-8D14-8238D9C4E1E5}"/>
                  </a:ext>
                </a:extLst>
              </p:cNvPr>
              <p:cNvSpPr/>
              <p:nvPr/>
            </p:nvSpPr>
            <p:spPr>
              <a:xfrm>
                <a:off x="6096000" y="2866293"/>
                <a:ext cx="598585" cy="65063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50000"/>
                  </a:lnSpc>
                </a:pPr>
                <a:endParaRPr lang="en-GB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Freeform 235">
              <a:extLst>
                <a:ext uri="{FF2B5EF4-FFF2-40B4-BE49-F238E27FC236}">
                  <a16:creationId xmlns:a16="http://schemas.microsoft.com/office/drawing/2014/main" id="{286E97E2-8E62-4AE3-82EE-CA4D6F6B24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9851" y="2404100"/>
              <a:ext cx="428949" cy="332534"/>
            </a:xfrm>
            <a:custGeom>
              <a:avLst/>
              <a:gdLst>
                <a:gd name="T0" fmla="*/ 159 w 175"/>
                <a:gd name="T1" fmla="*/ 20 h 135"/>
                <a:gd name="T2" fmla="*/ 152 w 175"/>
                <a:gd name="T3" fmla="*/ 6 h 135"/>
                <a:gd name="T4" fmla="*/ 145 w 175"/>
                <a:gd name="T5" fmla="*/ 3 h 135"/>
                <a:gd name="T6" fmla="*/ 143 w 175"/>
                <a:gd name="T7" fmla="*/ 10 h 135"/>
                <a:gd name="T8" fmla="*/ 150 w 175"/>
                <a:gd name="T9" fmla="*/ 24 h 135"/>
                <a:gd name="T10" fmla="*/ 145 w 175"/>
                <a:gd name="T11" fmla="*/ 27 h 135"/>
                <a:gd name="T12" fmla="*/ 133 w 175"/>
                <a:gd name="T13" fmla="*/ 4 h 135"/>
                <a:gd name="T14" fmla="*/ 126 w 175"/>
                <a:gd name="T15" fmla="*/ 1 h 135"/>
                <a:gd name="T16" fmla="*/ 124 w 175"/>
                <a:gd name="T17" fmla="*/ 8 h 135"/>
                <a:gd name="T18" fmla="*/ 136 w 175"/>
                <a:gd name="T19" fmla="*/ 32 h 135"/>
                <a:gd name="T20" fmla="*/ 131 w 175"/>
                <a:gd name="T21" fmla="*/ 34 h 135"/>
                <a:gd name="T22" fmla="*/ 124 w 175"/>
                <a:gd name="T23" fmla="*/ 21 h 135"/>
                <a:gd name="T24" fmla="*/ 118 w 175"/>
                <a:gd name="T25" fmla="*/ 19 h 135"/>
                <a:gd name="T26" fmla="*/ 116 w 175"/>
                <a:gd name="T27" fmla="*/ 25 h 135"/>
                <a:gd name="T28" fmla="*/ 122 w 175"/>
                <a:gd name="T29" fmla="*/ 39 h 135"/>
                <a:gd name="T30" fmla="*/ 93 w 175"/>
                <a:gd name="T31" fmla="*/ 50 h 135"/>
                <a:gd name="T32" fmla="*/ 34 w 175"/>
                <a:gd name="T33" fmla="*/ 37 h 135"/>
                <a:gd name="T34" fmla="*/ 13 w 175"/>
                <a:gd name="T35" fmla="*/ 102 h 135"/>
                <a:gd name="T36" fmla="*/ 77 w 175"/>
                <a:gd name="T37" fmla="*/ 123 h 135"/>
                <a:gd name="T38" fmla="*/ 102 w 175"/>
                <a:gd name="T39" fmla="*/ 67 h 135"/>
                <a:gd name="T40" fmla="*/ 168 w 175"/>
                <a:gd name="T41" fmla="*/ 38 h 135"/>
                <a:gd name="T42" fmla="*/ 173 w 175"/>
                <a:gd name="T43" fmla="*/ 24 h 135"/>
                <a:gd name="T44" fmla="*/ 159 w 175"/>
                <a:gd name="T45" fmla="*/ 20 h 135"/>
                <a:gd name="T46" fmla="*/ 71 w 175"/>
                <a:gd name="T47" fmla="*/ 110 h 135"/>
                <a:gd name="T48" fmla="*/ 26 w 175"/>
                <a:gd name="T49" fmla="*/ 95 h 135"/>
                <a:gd name="T50" fmla="*/ 41 w 175"/>
                <a:gd name="T51" fmla="*/ 51 h 135"/>
                <a:gd name="T52" fmla="*/ 85 w 175"/>
                <a:gd name="T53" fmla="*/ 65 h 135"/>
                <a:gd name="T54" fmla="*/ 71 w 175"/>
                <a:gd name="T55" fmla="*/ 11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5" h="135">
                  <a:moveTo>
                    <a:pt x="159" y="20"/>
                  </a:moveTo>
                  <a:cubicBezTo>
                    <a:pt x="152" y="6"/>
                    <a:pt x="152" y="6"/>
                    <a:pt x="152" y="6"/>
                  </a:cubicBezTo>
                  <a:cubicBezTo>
                    <a:pt x="151" y="3"/>
                    <a:pt x="148" y="2"/>
                    <a:pt x="145" y="3"/>
                  </a:cubicBezTo>
                  <a:cubicBezTo>
                    <a:pt x="143" y="5"/>
                    <a:pt x="142" y="8"/>
                    <a:pt x="143" y="10"/>
                  </a:cubicBezTo>
                  <a:cubicBezTo>
                    <a:pt x="150" y="24"/>
                    <a:pt x="150" y="24"/>
                    <a:pt x="150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33" y="4"/>
                    <a:pt x="133" y="4"/>
                    <a:pt x="133" y="4"/>
                  </a:cubicBezTo>
                  <a:cubicBezTo>
                    <a:pt x="132" y="1"/>
                    <a:pt x="129" y="0"/>
                    <a:pt x="126" y="1"/>
                  </a:cubicBezTo>
                  <a:cubicBezTo>
                    <a:pt x="124" y="3"/>
                    <a:pt x="123" y="6"/>
                    <a:pt x="124" y="8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3" y="19"/>
                    <a:pt x="120" y="18"/>
                    <a:pt x="118" y="19"/>
                  </a:cubicBezTo>
                  <a:cubicBezTo>
                    <a:pt x="115" y="20"/>
                    <a:pt x="114" y="23"/>
                    <a:pt x="116" y="25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93" y="50"/>
                    <a:pt x="93" y="50"/>
                    <a:pt x="93" y="50"/>
                  </a:cubicBezTo>
                  <a:cubicBezTo>
                    <a:pt x="79" y="32"/>
                    <a:pt x="55" y="26"/>
                    <a:pt x="34" y="37"/>
                  </a:cubicBezTo>
                  <a:cubicBezTo>
                    <a:pt x="10" y="49"/>
                    <a:pt x="0" y="78"/>
                    <a:pt x="13" y="102"/>
                  </a:cubicBezTo>
                  <a:cubicBezTo>
                    <a:pt x="25" y="126"/>
                    <a:pt x="54" y="135"/>
                    <a:pt x="77" y="123"/>
                  </a:cubicBezTo>
                  <a:cubicBezTo>
                    <a:pt x="98" y="113"/>
                    <a:pt x="108" y="89"/>
                    <a:pt x="102" y="67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73" y="35"/>
                    <a:pt x="175" y="29"/>
                    <a:pt x="173" y="24"/>
                  </a:cubicBezTo>
                  <a:cubicBezTo>
                    <a:pt x="170" y="19"/>
                    <a:pt x="164" y="17"/>
                    <a:pt x="159" y="20"/>
                  </a:cubicBezTo>
                  <a:close/>
                  <a:moveTo>
                    <a:pt x="71" y="110"/>
                  </a:moveTo>
                  <a:cubicBezTo>
                    <a:pt x="54" y="118"/>
                    <a:pt x="34" y="111"/>
                    <a:pt x="26" y="95"/>
                  </a:cubicBezTo>
                  <a:cubicBezTo>
                    <a:pt x="18" y="79"/>
                    <a:pt x="24" y="59"/>
                    <a:pt x="41" y="51"/>
                  </a:cubicBezTo>
                  <a:cubicBezTo>
                    <a:pt x="57" y="42"/>
                    <a:pt x="77" y="49"/>
                    <a:pt x="85" y="65"/>
                  </a:cubicBezTo>
                  <a:cubicBezTo>
                    <a:pt x="93" y="81"/>
                    <a:pt x="87" y="101"/>
                    <a:pt x="71" y="1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5" name="矩形 64">
            <a:extLst>
              <a:ext uri="{FF2B5EF4-FFF2-40B4-BE49-F238E27FC236}">
                <a16:creationId xmlns:a16="http://schemas.microsoft.com/office/drawing/2014/main" id="{1F637287-21D3-4B54-94C6-5AC178DACAE7}"/>
              </a:ext>
            </a:extLst>
          </p:cNvPr>
          <p:cNvSpPr/>
          <p:nvPr/>
        </p:nvSpPr>
        <p:spPr>
          <a:xfrm>
            <a:off x="960836" y="394186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5FDE26C-8B00-487D-9278-AACA17BFE080}"/>
              </a:ext>
            </a:extLst>
          </p:cNvPr>
          <p:cNvSpPr/>
          <p:nvPr/>
        </p:nvSpPr>
        <p:spPr>
          <a:xfrm>
            <a:off x="2939967" y="337087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8E8FBD99-71FC-41C4-98B4-79ECA4C84472}"/>
              </a:ext>
            </a:extLst>
          </p:cNvPr>
          <p:cNvSpPr/>
          <p:nvPr/>
        </p:nvSpPr>
        <p:spPr>
          <a:xfrm>
            <a:off x="4904385" y="2902968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1C53CD4F-A812-4558-A9B7-1658ECD6CE9D}"/>
              </a:ext>
            </a:extLst>
          </p:cNvPr>
          <p:cNvSpPr/>
          <p:nvPr/>
        </p:nvSpPr>
        <p:spPr>
          <a:xfrm>
            <a:off x="6906245" y="245360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72" name="TextBox 30">
            <a:extLst>
              <a:ext uri="{FF2B5EF4-FFF2-40B4-BE49-F238E27FC236}">
                <a16:creationId xmlns:a16="http://schemas.microsoft.com/office/drawing/2014/main" id="{8CA53605-8C1C-4BAB-BB00-A2ADD8C4588D}"/>
              </a:ext>
            </a:extLst>
          </p:cNvPr>
          <p:cNvSpPr txBox="1"/>
          <p:nvPr/>
        </p:nvSpPr>
        <p:spPr>
          <a:xfrm>
            <a:off x="5360174" y="239662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en-GB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TextBox 30">
            <a:extLst>
              <a:ext uri="{FF2B5EF4-FFF2-40B4-BE49-F238E27FC236}">
                <a16:creationId xmlns:a16="http://schemas.microsoft.com/office/drawing/2014/main" id="{CCA6EC95-AF31-4657-B9F7-29E363217FFB}"/>
              </a:ext>
            </a:extLst>
          </p:cNvPr>
          <p:cNvSpPr txBox="1"/>
          <p:nvPr/>
        </p:nvSpPr>
        <p:spPr>
          <a:xfrm>
            <a:off x="7439028" y="192706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en-GB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712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ageCurlDoubl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流程图: 可选过程 27">
            <a:extLst>
              <a:ext uri="{FF2B5EF4-FFF2-40B4-BE49-F238E27FC236}">
                <a16:creationId xmlns:a16="http://schemas.microsoft.com/office/drawing/2014/main" id="{70F4CC1F-5CAD-4B3C-ADE4-C7FD6DD8D046}"/>
              </a:ext>
            </a:extLst>
          </p:cNvPr>
          <p:cNvSpPr/>
          <p:nvPr/>
        </p:nvSpPr>
        <p:spPr>
          <a:xfrm>
            <a:off x="2982070" y="1571348"/>
            <a:ext cx="2795804" cy="1873188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FC94D60-F2EA-4528-8629-2E69BEB67AD3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E8582145-5A1A-42E2-B52A-851CFDED7B5D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33BE208D-5B0B-4BB4-9396-6805C8A2D57D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D10AC3BF-C3C1-43DD-BEE4-43E8BAE8DE1D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3E9BCE2F-EAA8-42E2-95EE-41B619F390EE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10D1C6B-3802-41DE-A5F7-54F4A5857C7C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sp>
        <p:nvSpPr>
          <p:cNvPr id="26" name="流程图: 可选过程 25">
            <a:extLst>
              <a:ext uri="{FF2B5EF4-FFF2-40B4-BE49-F238E27FC236}">
                <a16:creationId xmlns:a16="http://schemas.microsoft.com/office/drawing/2014/main" id="{475EA77A-FFC3-4534-8E6C-362316597103}"/>
              </a:ext>
            </a:extLst>
          </p:cNvPr>
          <p:cNvSpPr/>
          <p:nvPr/>
        </p:nvSpPr>
        <p:spPr>
          <a:xfrm>
            <a:off x="186266" y="1349405"/>
            <a:ext cx="3431816" cy="2299316"/>
          </a:xfrm>
          <a:prstGeom prst="flowChartAlternateProcess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glow rad="101600">
              <a:schemeClr val="tx2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流程图: 可选过程 28">
            <a:extLst>
              <a:ext uri="{FF2B5EF4-FFF2-40B4-BE49-F238E27FC236}">
                <a16:creationId xmlns:a16="http://schemas.microsoft.com/office/drawing/2014/main" id="{7CF30BE3-ECF2-49A4-ADE7-33955C3A22EC}"/>
              </a:ext>
            </a:extLst>
          </p:cNvPr>
          <p:cNvSpPr/>
          <p:nvPr/>
        </p:nvSpPr>
        <p:spPr>
          <a:xfrm>
            <a:off x="5413889" y="1362723"/>
            <a:ext cx="3418565" cy="2290438"/>
          </a:xfrm>
          <a:prstGeom prst="flowChartAlternateProcess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glow rad="101600">
              <a:schemeClr val="tx2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FDE4814-7628-4651-A053-D005C3679D5C}"/>
              </a:ext>
            </a:extLst>
          </p:cNvPr>
          <p:cNvSpPr txBox="1"/>
          <p:nvPr/>
        </p:nvSpPr>
        <p:spPr>
          <a:xfrm>
            <a:off x="4181148" y="1965731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CB6725F-D40F-4E4E-B50F-3AA30FEDEFF0}"/>
              </a:ext>
            </a:extLst>
          </p:cNvPr>
          <p:cNvSpPr/>
          <p:nvPr/>
        </p:nvSpPr>
        <p:spPr>
          <a:xfrm>
            <a:off x="3863372" y="249181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D1E80D5-1543-4E56-A4EA-DB38AD504F34}"/>
              </a:ext>
            </a:extLst>
          </p:cNvPr>
          <p:cNvSpPr/>
          <p:nvPr/>
        </p:nvSpPr>
        <p:spPr>
          <a:xfrm>
            <a:off x="4092465" y="2206312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6" grpId="0" animBg="1"/>
      <p:bldP spid="29" grpId="0" animBg="1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005219C-89A9-4043-83FC-4FD690DA27D5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035B806-D3D6-4119-9DDA-C37BE174A1D2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09649FC-B513-41F0-AB01-73AA8020A54F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D6364A33-3D2D-4911-B68E-01B576AEB87D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0CA6B1E8-5C12-4D0D-8096-BED3B35CECC8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2C68627-C7BA-49B3-BE6A-93E83A4B93DA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D58ACEC-0A27-46B5-8887-E5E00DC92300}"/>
              </a:ext>
            </a:extLst>
          </p:cNvPr>
          <p:cNvGrpSpPr/>
          <p:nvPr/>
        </p:nvGrpSpPr>
        <p:grpSpPr>
          <a:xfrm>
            <a:off x="1643110" y="1924046"/>
            <a:ext cx="1197272" cy="1197272"/>
            <a:chOff x="2317813" y="1924046"/>
            <a:chExt cx="1197272" cy="1197272"/>
          </a:xfrm>
        </p:grpSpPr>
        <p:sp>
          <p:nvSpPr>
            <p:cNvPr id="11" name="타원 17">
              <a:extLst>
                <a:ext uri="{FF2B5EF4-FFF2-40B4-BE49-F238E27FC236}">
                  <a16:creationId xmlns:a16="http://schemas.microsoft.com/office/drawing/2014/main" id="{47169D5C-3346-4169-A387-B22D81F7EA32}"/>
                </a:ext>
              </a:extLst>
            </p:cNvPr>
            <p:cNvSpPr/>
            <p:nvPr/>
          </p:nvSpPr>
          <p:spPr>
            <a:xfrm>
              <a:off x="2317813" y="1924046"/>
              <a:ext cx="1197272" cy="1197272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5" name="Freeform 87">
              <a:extLst>
                <a:ext uri="{FF2B5EF4-FFF2-40B4-BE49-F238E27FC236}">
                  <a16:creationId xmlns:a16="http://schemas.microsoft.com/office/drawing/2014/main" id="{6ADB8C8B-A89D-40B7-843A-0976BA8756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2901" y="2216829"/>
              <a:ext cx="527096" cy="611707"/>
            </a:xfrm>
            <a:custGeom>
              <a:avLst/>
              <a:gdLst>
                <a:gd name="T0" fmla="*/ 332 w 551"/>
                <a:gd name="T1" fmla="*/ 133 h 639"/>
                <a:gd name="T2" fmla="*/ 313 w 551"/>
                <a:gd name="T3" fmla="*/ 140 h 639"/>
                <a:gd name="T4" fmla="*/ 272 w 551"/>
                <a:gd name="T5" fmla="*/ 178 h 639"/>
                <a:gd name="T6" fmla="*/ 292 w 551"/>
                <a:gd name="T7" fmla="*/ 226 h 639"/>
                <a:gd name="T8" fmla="*/ 300 w 551"/>
                <a:gd name="T9" fmla="*/ 229 h 639"/>
                <a:gd name="T10" fmla="*/ 313 w 551"/>
                <a:gd name="T11" fmla="*/ 294 h 639"/>
                <a:gd name="T12" fmla="*/ 292 w 551"/>
                <a:gd name="T13" fmla="*/ 276 h 639"/>
                <a:gd name="T14" fmla="*/ 272 w 551"/>
                <a:gd name="T15" fmla="*/ 267 h 639"/>
                <a:gd name="T16" fmla="*/ 310 w 551"/>
                <a:gd name="T17" fmla="*/ 313 h 639"/>
                <a:gd name="T18" fmla="*/ 313 w 551"/>
                <a:gd name="T19" fmla="*/ 321 h 639"/>
                <a:gd name="T20" fmla="*/ 332 w 551"/>
                <a:gd name="T21" fmla="*/ 313 h 639"/>
                <a:gd name="T22" fmla="*/ 369 w 551"/>
                <a:gd name="T23" fmla="*/ 257 h 639"/>
                <a:gd name="T24" fmla="*/ 343 w 551"/>
                <a:gd name="T25" fmla="*/ 225 h 639"/>
                <a:gd name="T26" fmla="*/ 332 w 551"/>
                <a:gd name="T27" fmla="*/ 221 h 639"/>
                <a:gd name="T28" fmla="*/ 349 w 551"/>
                <a:gd name="T29" fmla="*/ 178 h 639"/>
                <a:gd name="T30" fmla="*/ 369 w 551"/>
                <a:gd name="T31" fmla="*/ 186 h 639"/>
                <a:gd name="T32" fmla="*/ 332 w 551"/>
                <a:gd name="T33" fmla="*/ 140 h 639"/>
                <a:gd name="T34" fmla="*/ 307 w 551"/>
                <a:gd name="T35" fmla="*/ 211 h 639"/>
                <a:gd name="T36" fmla="*/ 302 w 551"/>
                <a:gd name="T37" fmla="*/ 209 h 639"/>
                <a:gd name="T38" fmla="*/ 292 w 551"/>
                <a:gd name="T39" fmla="*/ 178 h 639"/>
                <a:gd name="T40" fmla="*/ 313 w 551"/>
                <a:gd name="T41" fmla="*/ 160 h 639"/>
                <a:gd name="T42" fmla="*/ 339 w 551"/>
                <a:gd name="T43" fmla="*/ 244 h 639"/>
                <a:gd name="T44" fmla="*/ 349 w 551"/>
                <a:gd name="T45" fmla="*/ 276 h 639"/>
                <a:gd name="T46" fmla="*/ 332 w 551"/>
                <a:gd name="T47" fmla="*/ 241 h 639"/>
                <a:gd name="T48" fmla="*/ 315 w 551"/>
                <a:gd name="T49" fmla="*/ 0 h 639"/>
                <a:gd name="T50" fmla="*/ 80 w 551"/>
                <a:gd name="T51" fmla="*/ 243 h 639"/>
                <a:gd name="T52" fmla="*/ 59 w 551"/>
                <a:gd name="T53" fmla="*/ 382 h 639"/>
                <a:gd name="T54" fmla="*/ 130 w 551"/>
                <a:gd name="T55" fmla="*/ 532 h 639"/>
                <a:gd name="T56" fmla="*/ 216 w 551"/>
                <a:gd name="T57" fmla="*/ 639 h 639"/>
                <a:gd name="T58" fmla="*/ 236 w 551"/>
                <a:gd name="T59" fmla="*/ 513 h 639"/>
                <a:gd name="T60" fmla="*/ 79 w 551"/>
                <a:gd name="T61" fmla="*/ 461 h 639"/>
                <a:gd name="T62" fmla="*/ 33 w 551"/>
                <a:gd name="T63" fmla="*/ 362 h 639"/>
                <a:gd name="T64" fmla="*/ 99 w 551"/>
                <a:gd name="T65" fmla="*/ 245 h 639"/>
                <a:gd name="T66" fmla="*/ 315 w 551"/>
                <a:gd name="T67" fmla="*/ 19 h 639"/>
                <a:gd name="T68" fmla="*/ 468 w 551"/>
                <a:gd name="T69" fmla="*/ 388 h 639"/>
                <a:gd name="T70" fmla="*/ 465 w 551"/>
                <a:gd name="T71" fmla="*/ 639 h 639"/>
                <a:gd name="T72" fmla="*/ 485 w 551"/>
                <a:gd name="T73" fmla="*/ 399 h 639"/>
                <a:gd name="T74" fmla="*/ 315 w 551"/>
                <a:gd name="T75" fmla="*/ 0 h 639"/>
                <a:gd name="T76" fmla="*/ 143 w 551"/>
                <a:gd name="T77" fmla="*/ 231 h 639"/>
                <a:gd name="T78" fmla="*/ 500 w 551"/>
                <a:gd name="T79" fmla="*/ 231 h 639"/>
                <a:gd name="T80" fmla="*/ 321 w 551"/>
                <a:gd name="T81" fmla="*/ 390 h 639"/>
                <a:gd name="T82" fmla="*/ 321 w 551"/>
                <a:gd name="T83" fmla="*/ 72 h 639"/>
                <a:gd name="T84" fmla="*/ 321 w 551"/>
                <a:gd name="T85" fmla="*/ 390 h 639"/>
                <a:gd name="T86" fmla="*/ 183 w 551"/>
                <a:gd name="T87" fmla="*/ 231 h 639"/>
                <a:gd name="T88" fmla="*/ 460 w 551"/>
                <a:gd name="T89" fmla="*/ 231 h 639"/>
                <a:gd name="T90" fmla="*/ 321 w 551"/>
                <a:gd name="T91" fmla="*/ 350 h 639"/>
                <a:gd name="T92" fmla="*/ 321 w 551"/>
                <a:gd name="T93" fmla="*/ 112 h 639"/>
                <a:gd name="T94" fmla="*/ 321 w 551"/>
                <a:gd name="T95" fmla="*/ 35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1" h="639">
                  <a:moveTo>
                    <a:pt x="332" y="140"/>
                  </a:moveTo>
                  <a:cubicBezTo>
                    <a:pt x="332" y="133"/>
                    <a:pt x="332" y="133"/>
                    <a:pt x="332" y="133"/>
                  </a:cubicBezTo>
                  <a:cubicBezTo>
                    <a:pt x="313" y="133"/>
                    <a:pt x="313" y="133"/>
                    <a:pt x="313" y="133"/>
                  </a:cubicBezTo>
                  <a:cubicBezTo>
                    <a:pt x="313" y="140"/>
                    <a:pt x="313" y="140"/>
                    <a:pt x="313" y="140"/>
                  </a:cubicBezTo>
                  <a:cubicBezTo>
                    <a:pt x="310" y="140"/>
                    <a:pt x="310" y="140"/>
                    <a:pt x="310" y="140"/>
                  </a:cubicBezTo>
                  <a:cubicBezTo>
                    <a:pt x="289" y="140"/>
                    <a:pt x="272" y="157"/>
                    <a:pt x="272" y="178"/>
                  </a:cubicBezTo>
                  <a:cubicBezTo>
                    <a:pt x="272" y="196"/>
                    <a:pt x="272" y="196"/>
                    <a:pt x="272" y="196"/>
                  </a:cubicBezTo>
                  <a:cubicBezTo>
                    <a:pt x="272" y="208"/>
                    <a:pt x="279" y="218"/>
                    <a:pt x="292" y="226"/>
                  </a:cubicBezTo>
                  <a:cubicBezTo>
                    <a:pt x="300" y="229"/>
                    <a:pt x="300" y="229"/>
                    <a:pt x="300" y="229"/>
                  </a:cubicBezTo>
                  <a:cubicBezTo>
                    <a:pt x="300" y="229"/>
                    <a:pt x="300" y="229"/>
                    <a:pt x="300" y="229"/>
                  </a:cubicBezTo>
                  <a:cubicBezTo>
                    <a:pt x="313" y="234"/>
                    <a:pt x="313" y="234"/>
                    <a:pt x="313" y="234"/>
                  </a:cubicBezTo>
                  <a:cubicBezTo>
                    <a:pt x="313" y="294"/>
                    <a:pt x="313" y="294"/>
                    <a:pt x="313" y="294"/>
                  </a:cubicBezTo>
                  <a:cubicBezTo>
                    <a:pt x="310" y="294"/>
                    <a:pt x="310" y="294"/>
                    <a:pt x="310" y="294"/>
                  </a:cubicBezTo>
                  <a:cubicBezTo>
                    <a:pt x="300" y="294"/>
                    <a:pt x="292" y="286"/>
                    <a:pt x="292" y="276"/>
                  </a:cubicBezTo>
                  <a:cubicBezTo>
                    <a:pt x="292" y="267"/>
                    <a:pt x="292" y="267"/>
                    <a:pt x="292" y="267"/>
                  </a:cubicBezTo>
                  <a:cubicBezTo>
                    <a:pt x="272" y="267"/>
                    <a:pt x="272" y="267"/>
                    <a:pt x="272" y="267"/>
                  </a:cubicBezTo>
                  <a:cubicBezTo>
                    <a:pt x="272" y="276"/>
                    <a:pt x="272" y="276"/>
                    <a:pt x="272" y="276"/>
                  </a:cubicBezTo>
                  <a:cubicBezTo>
                    <a:pt x="272" y="296"/>
                    <a:pt x="289" y="313"/>
                    <a:pt x="310" y="313"/>
                  </a:cubicBezTo>
                  <a:cubicBezTo>
                    <a:pt x="313" y="313"/>
                    <a:pt x="313" y="313"/>
                    <a:pt x="313" y="313"/>
                  </a:cubicBezTo>
                  <a:cubicBezTo>
                    <a:pt x="313" y="321"/>
                    <a:pt x="313" y="321"/>
                    <a:pt x="313" y="321"/>
                  </a:cubicBezTo>
                  <a:cubicBezTo>
                    <a:pt x="332" y="321"/>
                    <a:pt x="332" y="321"/>
                    <a:pt x="332" y="321"/>
                  </a:cubicBezTo>
                  <a:cubicBezTo>
                    <a:pt x="332" y="313"/>
                    <a:pt x="332" y="313"/>
                    <a:pt x="332" y="313"/>
                  </a:cubicBezTo>
                  <a:cubicBezTo>
                    <a:pt x="352" y="313"/>
                    <a:pt x="369" y="296"/>
                    <a:pt x="369" y="276"/>
                  </a:cubicBezTo>
                  <a:cubicBezTo>
                    <a:pt x="369" y="257"/>
                    <a:pt x="369" y="257"/>
                    <a:pt x="369" y="257"/>
                  </a:cubicBezTo>
                  <a:cubicBezTo>
                    <a:pt x="369" y="246"/>
                    <a:pt x="362" y="236"/>
                    <a:pt x="348" y="227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2" y="221"/>
                    <a:pt x="332" y="221"/>
                    <a:pt x="332" y="221"/>
                  </a:cubicBezTo>
                  <a:cubicBezTo>
                    <a:pt x="332" y="160"/>
                    <a:pt x="332" y="160"/>
                    <a:pt x="332" y="160"/>
                  </a:cubicBezTo>
                  <a:cubicBezTo>
                    <a:pt x="342" y="160"/>
                    <a:pt x="349" y="168"/>
                    <a:pt x="349" y="178"/>
                  </a:cubicBezTo>
                  <a:cubicBezTo>
                    <a:pt x="349" y="186"/>
                    <a:pt x="349" y="186"/>
                    <a:pt x="349" y="186"/>
                  </a:cubicBezTo>
                  <a:cubicBezTo>
                    <a:pt x="369" y="186"/>
                    <a:pt x="369" y="186"/>
                    <a:pt x="369" y="186"/>
                  </a:cubicBezTo>
                  <a:cubicBezTo>
                    <a:pt x="369" y="178"/>
                    <a:pt x="369" y="178"/>
                    <a:pt x="369" y="178"/>
                  </a:cubicBezTo>
                  <a:cubicBezTo>
                    <a:pt x="369" y="157"/>
                    <a:pt x="352" y="141"/>
                    <a:pt x="332" y="140"/>
                  </a:cubicBezTo>
                  <a:close/>
                  <a:moveTo>
                    <a:pt x="313" y="213"/>
                  </a:moveTo>
                  <a:cubicBezTo>
                    <a:pt x="307" y="211"/>
                    <a:pt x="307" y="211"/>
                    <a:pt x="307" y="211"/>
                  </a:cubicBezTo>
                  <a:cubicBezTo>
                    <a:pt x="307" y="211"/>
                    <a:pt x="307" y="211"/>
                    <a:pt x="307" y="211"/>
                  </a:cubicBezTo>
                  <a:cubicBezTo>
                    <a:pt x="302" y="209"/>
                    <a:pt x="302" y="209"/>
                    <a:pt x="302" y="209"/>
                  </a:cubicBezTo>
                  <a:cubicBezTo>
                    <a:pt x="298" y="206"/>
                    <a:pt x="292" y="202"/>
                    <a:pt x="292" y="196"/>
                  </a:cubicBezTo>
                  <a:cubicBezTo>
                    <a:pt x="292" y="178"/>
                    <a:pt x="292" y="178"/>
                    <a:pt x="292" y="178"/>
                  </a:cubicBezTo>
                  <a:cubicBezTo>
                    <a:pt x="292" y="168"/>
                    <a:pt x="300" y="160"/>
                    <a:pt x="310" y="160"/>
                  </a:cubicBezTo>
                  <a:cubicBezTo>
                    <a:pt x="313" y="160"/>
                    <a:pt x="313" y="160"/>
                    <a:pt x="313" y="160"/>
                  </a:cubicBezTo>
                  <a:lnTo>
                    <a:pt x="313" y="213"/>
                  </a:lnTo>
                  <a:close/>
                  <a:moveTo>
                    <a:pt x="339" y="244"/>
                  </a:moveTo>
                  <a:cubicBezTo>
                    <a:pt x="345" y="248"/>
                    <a:pt x="349" y="253"/>
                    <a:pt x="349" y="257"/>
                  </a:cubicBezTo>
                  <a:cubicBezTo>
                    <a:pt x="349" y="276"/>
                    <a:pt x="349" y="276"/>
                    <a:pt x="349" y="276"/>
                  </a:cubicBezTo>
                  <a:cubicBezTo>
                    <a:pt x="349" y="286"/>
                    <a:pt x="342" y="294"/>
                    <a:pt x="332" y="294"/>
                  </a:cubicBezTo>
                  <a:cubicBezTo>
                    <a:pt x="332" y="241"/>
                    <a:pt x="332" y="241"/>
                    <a:pt x="332" y="241"/>
                  </a:cubicBezTo>
                  <a:lnTo>
                    <a:pt x="339" y="244"/>
                  </a:lnTo>
                  <a:close/>
                  <a:moveTo>
                    <a:pt x="315" y="0"/>
                  </a:moveTo>
                  <a:cubicBezTo>
                    <a:pt x="185" y="0"/>
                    <a:pt x="79" y="106"/>
                    <a:pt x="79" y="236"/>
                  </a:cubicBezTo>
                  <a:cubicBezTo>
                    <a:pt x="79" y="238"/>
                    <a:pt x="79" y="241"/>
                    <a:pt x="80" y="243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59" y="382"/>
                    <a:pt x="59" y="382"/>
                    <a:pt x="59" y="382"/>
                  </a:cubicBezTo>
                  <a:cubicBezTo>
                    <a:pt x="59" y="461"/>
                    <a:pt x="59" y="461"/>
                    <a:pt x="59" y="461"/>
                  </a:cubicBezTo>
                  <a:cubicBezTo>
                    <a:pt x="59" y="500"/>
                    <a:pt x="91" y="532"/>
                    <a:pt x="130" y="532"/>
                  </a:cubicBezTo>
                  <a:cubicBezTo>
                    <a:pt x="216" y="532"/>
                    <a:pt x="216" y="532"/>
                    <a:pt x="216" y="532"/>
                  </a:cubicBezTo>
                  <a:cubicBezTo>
                    <a:pt x="216" y="639"/>
                    <a:pt x="216" y="639"/>
                    <a:pt x="216" y="639"/>
                  </a:cubicBezTo>
                  <a:cubicBezTo>
                    <a:pt x="236" y="639"/>
                    <a:pt x="236" y="639"/>
                    <a:pt x="236" y="639"/>
                  </a:cubicBezTo>
                  <a:cubicBezTo>
                    <a:pt x="236" y="513"/>
                    <a:pt x="236" y="513"/>
                    <a:pt x="236" y="513"/>
                  </a:cubicBezTo>
                  <a:cubicBezTo>
                    <a:pt x="130" y="513"/>
                    <a:pt x="130" y="513"/>
                    <a:pt x="130" y="513"/>
                  </a:cubicBezTo>
                  <a:cubicBezTo>
                    <a:pt x="101" y="513"/>
                    <a:pt x="79" y="490"/>
                    <a:pt x="79" y="461"/>
                  </a:cubicBezTo>
                  <a:cubicBezTo>
                    <a:pt x="79" y="362"/>
                    <a:pt x="79" y="362"/>
                    <a:pt x="79" y="362"/>
                  </a:cubicBezTo>
                  <a:cubicBezTo>
                    <a:pt x="33" y="362"/>
                    <a:pt x="33" y="362"/>
                    <a:pt x="33" y="362"/>
                  </a:cubicBezTo>
                  <a:cubicBezTo>
                    <a:pt x="99" y="248"/>
                    <a:pt x="99" y="248"/>
                    <a:pt x="99" y="248"/>
                  </a:cubicBezTo>
                  <a:cubicBezTo>
                    <a:pt x="99" y="245"/>
                    <a:pt x="99" y="245"/>
                    <a:pt x="99" y="245"/>
                  </a:cubicBezTo>
                  <a:cubicBezTo>
                    <a:pt x="99" y="242"/>
                    <a:pt x="99" y="239"/>
                    <a:pt x="99" y="236"/>
                  </a:cubicBezTo>
                  <a:cubicBezTo>
                    <a:pt x="99" y="116"/>
                    <a:pt x="196" y="19"/>
                    <a:pt x="315" y="19"/>
                  </a:cubicBezTo>
                  <a:cubicBezTo>
                    <a:pt x="434" y="19"/>
                    <a:pt x="531" y="116"/>
                    <a:pt x="531" y="236"/>
                  </a:cubicBezTo>
                  <a:cubicBezTo>
                    <a:pt x="531" y="293"/>
                    <a:pt x="509" y="347"/>
                    <a:pt x="468" y="388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5" y="639"/>
                    <a:pt x="465" y="639"/>
                    <a:pt x="465" y="639"/>
                  </a:cubicBezTo>
                  <a:cubicBezTo>
                    <a:pt x="485" y="639"/>
                    <a:pt x="485" y="639"/>
                    <a:pt x="485" y="639"/>
                  </a:cubicBezTo>
                  <a:cubicBezTo>
                    <a:pt x="485" y="399"/>
                    <a:pt x="485" y="399"/>
                    <a:pt x="485" y="399"/>
                  </a:cubicBezTo>
                  <a:cubicBezTo>
                    <a:pt x="527" y="355"/>
                    <a:pt x="551" y="297"/>
                    <a:pt x="551" y="236"/>
                  </a:cubicBezTo>
                  <a:cubicBezTo>
                    <a:pt x="551" y="106"/>
                    <a:pt x="445" y="0"/>
                    <a:pt x="315" y="0"/>
                  </a:cubicBezTo>
                  <a:close/>
                  <a:moveTo>
                    <a:pt x="321" y="53"/>
                  </a:moveTo>
                  <a:cubicBezTo>
                    <a:pt x="223" y="53"/>
                    <a:pt x="143" y="133"/>
                    <a:pt x="143" y="231"/>
                  </a:cubicBezTo>
                  <a:cubicBezTo>
                    <a:pt x="143" y="329"/>
                    <a:pt x="223" y="410"/>
                    <a:pt x="321" y="410"/>
                  </a:cubicBezTo>
                  <a:cubicBezTo>
                    <a:pt x="420" y="410"/>
                    <a:pt x="500" y="329"/>
                    <a:pt x="500" y="231"/>
                  </a:cubicBezTo>
                  <a:cubicBezTo>
                    <a:pt x="500" y="133"/>
                    <a:pt x="420" y="53"/>
                    <a:pt x="321" y="53"/>
                  </a:cubicBezTo>
                  <a:close/>
                  <a:moveTo>
                    <a:pt x="321" y="390"/>
                  </a:moveTo>
                  <a:cubicBezTo>
                    <a:pt x="234" y="390"/>
                    <a:pt x="162" y="319"/>
                    <a:pt x="162" y="231"/>
                  </a:cubicBezTo>
                  <a:cubicBezTo>
                    <a:pt x="162" y="143"/>
                    <a:pt x="234" y="72"/>
                    <a:pt x="321" y="72"/>
                  </a:cubicBezTo>
                  <a:cubicBezTo>
                    <a:pt x="409" y="72"/>
                    <a:pt x="480" y="143"/>
                    <a:pt x="480" y="231"/>
                  </a:cubicBezTo>
                  <a:cubicBezTo>
                    <a:pt x="480" y="319"/>
                    <a:pt x="409" y="390"/>
                    <a:pt x="321" y="390"/>
                  </a:cubicBezTo>
                  <a:close/>
                  <a:moveTo>
                    <a:pt x="321" y="93"/>
                  </a:moveTo>
                  <a:cubicBezTo>
                    <a:pt x="245" y="93"/>
                    <a:pt x="183" y="155"/>
                    <a:pt x="183" y="231"/>
                  </a:cubicBezTo>
                  <a:cubicBezTo>
                    <a:pt x="183" y="307"/>
                    <a:pt x="245" y="370"/>
                    <a:pt x="321" y="370"/>
                  </a:cubicBezTo>
                  <a:cubicBezTo>
                    <a:pt x="398" y="370"/>
                    <a:pt x="460" y="307"/>
                    <a:pt x="460" y="231"/>
                  </a:cubicBezTo>
                  <a:cubicBezTo>
                    <a:pt x="460" y="155"/>
                    <a:pt x="398" y="93"/>
                    <a:pt x="321" y="93"/>
                  </a:cubicBezTo>
                  <a:close/>
                  <a:moveTo>
                    <a:pt x="321" y="350"/>
                  </a:moveTo>
                  <a:cubicBezTo>
                    <a:pt x="256" y="350"/>
                    <a:pt x="202" y="297"/>
                    <a:pt x="202" y="231"/>
                  </a:cubicBezTo>
                  <a:cubicBezTo>
                    <a:pt x="202" y="165"/>
                    <a:pt x="256" y="112"/>
                    <a:pt x="321" y="112"/>
                  </a:cubicBezTo>
                  <a:cubicBezTo>
                    <a:pt x="387" y="112"/>
                    <a:pt x="440" y="165"/>
                    <a:pt x="440" y="231"/>
                  </a:cubicBezTo>
                  <a:cubicBezTo>
                    <a:pt x="440" y="297"/>
                    <a:pt x="387" y="350"/>
                    <a:pt x="321" y="35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6E71E5A-4F1D-408C-B45D-B2B88AB53F79}"/>
              </a:ext>
            </a:extLst>
          </p:cNvPr>
          <p:cNvGrpSpPr/>
          <p:nvPr/>
        </p:nvGrpSpPr>
        <p:grpSpPr>
          <a:xfrm>
            <a:off x="4867914" y="1924046"/>
            <a:ext cx="1197272" cy="1197272"/>
            <a:chOff x="5184684" y="1924046"/>
            <a:chExt cx="1197272" cy="1197272"/>
          </a:xfrm>
        </p:grpSpPr>
        <p:sp>
          <p:nvSpPr>
            <p:cNvPr id="13" name="타원 21">
              <a:extLst>
                <a:ext uri="{FF2B5EF4-FFF2-40B4-BE49-F238E27FC236}">
                  <a16:creationId xmlns:a16="http://schemas.microsoft.com/office/drawing/2014/main" id="{141E998B-DF58-4611-9A16-61730A9ED1F3}"/>
                </a:ext>
              </a:extLst>
            </p:cNvPr>
            <p:cNvSpPr/>
            <p:nvPr/>
          </p:nvSpPr>
          <p:spPr>
            <a:xfrm>
              <a:off x="5184684" y="1924046"/>
              <a:ext cx="1197272" cy="1197272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6" name="Freeform 89">
              <a:extLst>
                <a:ext uri="{FF2B5EF4-FFF2-40B4-BE49-F238E27FC236}">
                  <a16:creationId xmlns:a16="http://schemas.microsoft.com/office/drawing/2014/main" id="{17A26016-C077-4BF7-95E7-56855300AB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4633" y="2224521"/>
              <a:ext cx="617375" cy="596323"/>
            </a:xfrm>
            <a:custGeom>
              <a:avLst/>
              <a:gdLst>
                <a:gd name="T0" fmla="*/ 39 w 645"/>
                <a:gd name="T1" fmla="*/ 0 h 623"/>
                <a:gd name="T2" fmla="*/ 0 w 645"/>
                <a:gd name="T3" fmla="*/ 485 h 623"/>
                <a:gd name="T4" fmla="*/ 267 w 645"/>
                <a:gd name="T5" fmla="*/ 527 h 623"/>
                <a:gd name="T6" fmla="*/ 378 w 645"/>
                <a:gd name="T7" fmla="*/ 527 h 623"/>
                <a:gd name="T8" fmla="*/ 645 w 645"/>
                <a:gd name="T9" fmla="*/ 485 h 623"/>
                <a:gd name="T10" fmla="*/ 605 w 645"/>
                <a:gd name="T11" fmla="*/ 0 h 623"/>
                <a:gd name="T12" fmla="*/ 605 w 645"/>
                <a:gd name="T13" fmla="*/ 508 h 623"/>
                <a:gd name="T14" fmla="*/ 322 w 645"/>
                <a:gd name="T15" fmla="*/ 585 h 623"/>
                <a:gd name="T16" fmla="*/ 39 w 645"/>
                <a:gd name="T17" fmla="*/ 508 h 623"/>
                <a:gd name="T18" fmla="*/ 19 w 645"/>
                <a:gd name="T19" fmla="*/ 41 h 623"/>
                <a:gd name="T20" fmla="*/ 605 w 645"/>
                <a:gd name="T21" fmla="*/ 19 h 623"/>
                <a:gd name="T22" fmla="*/ 625 w 645"/>
                <a:gd name="T23" fmla="*/ 485 h 623"/>
                <a:gd name="T24" fmla="*/ 323 w 645"/>
                <a:gd name="T25" fmla="*/ 283 h 623"/>
                <a:gd name="T26" fmla="*/ 452 w 645"/>
                <a:gd name="T27" fmla="*/ 386 h 623"/>
                <a:gd name="T28" fmla="*/ 433 w 645"/>
                <a:gd name="T29" fmla="*/ 366 h 623"/>
                <a:gd name="T30" fmla="*/ 342 w 645"/>
                <a:gd name="T31" fmla="*/ 302 h 623"/>
                <a:gd name="T32" fmla="*/ 433 w 645"/>
                <a:gd name="T33" fmla="*/ 366 h 623"/>
                <a:gd name="T34" fmla="*/ 239 w 645"/>
                <a:gd name="T35" fmla="*/ 123 h 623"/>
                <a:gd name="T36" fmla="*/ 174 w 645"/>
                <a:gd name="T37" fmla="*/ 214 h 623"/>
                <a:gd name="T38" fmla="*/ 125 w 645"/>
                <a:gd name="T39" fmla="*/ 291 h 623"/>
                <a:gd name="T40" fmla="*/ 154 w 645"/>
                <a:gd name="T41" fmla="*/ 451 h 623"/>
                <a:gd name="T42" fmla="*/ 212 w 645"/>
                <a:gd name="T43" fmla="*/ 451 h 623"/>
                <a:gd name="T44" fmla="*/ 302 w 645"/>
                <a:gd name="T45" fmla="*/ 451 h 623"/>
                <a:gd name="T46" fmla="*/ 491 w 645"/>
                <a:gd name="T47" fmla="*/ 262 h 623"/>
                <a:gd name="T48" fmla="*/ 533 w 645"/>
                <a:gd name="T49" fmla="*/ 277 h 623"/>
                <a:gd name="T50" fmla="*/ 239 w 645"/>
                <a:gd name="T51" fmla="*/ 150 h 623"/>
                <a:gd name="T52" fmla="*/ 220 w 645"/>
                <a:gd name="T53" fmla="*/ 142 h 623"/>
                <a:gd name="T54" fmla="*/ 194 w 645"/>
                <a:gd name="T55" fmla="*/ 195 h 623"/>
                <a:gd name="T56" fmla="*/ 212 w 645"/>
                <a:gd name="T57" fmla="*/ 431 h 623"/>
                <a:gd name="T58" fmla="*/ 291 w 645"/>
                <a:gd name="T59" fmla="*/ 302 h 623"/>
                <a:gd name="T60" fmla="*/ 212 w 645"/>
                <a:gd name="T61" fmla="*/ 431 h 623"/>
                <a:gd name="T62" fmla="*/ 310 w 645"/>
                <a:gd name="T63" fmla="*/ 431 h 623"/>
                <a:gd name="T64" fmla="*/ 193 w 645"/>
                <a:gd name="T65" fmla="*/ 283 h 623"/>
                <a:gd name="T66" fmla="*/ 173 w 645"/>
                <a:gd name="T67" fmla="*/ 431 h 623"/>
                <a:gd name="T68" fmla="*/ 322 w 645"/>
                <a:gd name="T69" fmla="*/ 94 h 623"/>
                <a:gd name="T70" fmla="*/ 471 w 645"/>
                <a:gd name="T71" fmla="*/ 431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5" h="623">
                  <a:moveTo>
                    <a:pt x="605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508"/>
                    <a:pt x="18" y="527"/>
                    <a:pt x="39" y="527"/>
                  </a:cubicBezTo>
                  <a:cubicBezTo>
                    <a:pt x="267" y="527"/>
                    <a:pt x="267" y="527"/>
                    <a:pt x="267" y="527"/>
                  </a:cubicBezTo>
                  <a:cubicBezTo>
                    <a:pt x="322" y="623"/>
                    <a:pt x="322" y="623"/>
                    <a:pt x="322" y="623"/>
                  </a:cubicBezTo>
                  <a:cubicBezTo>
                    <a:pt x="378" y="527"/>
                    <a:pt x="378" y="527"/>
                    <a:pt x="378" y="527"/>
                  </a:cubicBezTo>
                  <a:cubicBezTo>
                    <a:pt x="605" y="527"/>
                    <a:pt x="605" y="527"/>
                    <a:pt x="605" y="527"/>
                  </a:cubicBezTo>
                  <a:cubicBezTo>
                    <a:pt x="627" y="527"/>
                    <a:pt x="645" y="508"/>
                    <a:pt x="645" y="485"/>
                  </a:cubicBezTo>
                  <a:cubicBezTo>
                    <a:pt x="645" y="41"/>
                    <a:pt x="645" y="41"/>
                    <a:pt x="645" y="41"/>
                  </a:cubicBezTo>
                  <a:cubicBezTo>
                    <a:pt x="645" y="18"/>
                    <a:pt x="627" y="0"/>
                    <a:pt x="605" y="0"/>
                  </a:cubicBezTo>
                  <a:close/>
                  <a:moveTo>
                    <a:pt x="625" y="485"/>
                  </a:moveTo>
                  <a:cubicBezTo>
                    <a:pt x="625" y="498"/>
                    <a:pt x="616" y="508"/>
                    <a:pt x="605" y="508"/>
                  </a:cubicBezTo>
                  <a:cubicBezTo>
                    <a:pt x="367" y="508"/>
                    <a:pt x="367" y="508"/>
                    <a:pt x="367" y="508"/>
                  </a:cubicBezTo>
                  <a:cubicBezTo>
                    <a:pt x="322" y="585"/>
                    <a:pt x="322" y="585"/>
                    <a:pt x="322" y="585"/>
                  </a:cubicBezTo>
                  <a:cubicBezTo>
                    <a:pt x="278" y="508"/>
                    <a:pt x="278" y="508"/>
                    <a:pt x="278" y="508"/>
                  </a:cubicBezTo>
                  <a:cubicBezTo>
                    <a:pt x="39" y="508"/>
                    <a:pt x="39" y="508"/>
                    <a:pt x="39" y="508"/>
                  </a:cubicBezTo>
                  <a:cubicBezTo>
                    <a:pt x="28" y="508"/>
                    <a:pt x="19" y="498"/>
                    <a:pt x="19" y="485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29"/>
                    <a:pt x="28" y="19"/>
                    <a:pt x="39" y="19"/>
                  </a:cubicBezTo>
                  <a:cubicBezTo>
                    <a:pt x="605" y="19"/>
                    <a:pt x="605" y="19"/>
                    <a:pt x="605" y="19"/>
                  </a:cubicBezTo>
                  <a:cubicBezTo>
                    <a:pt x="616" y="19"/>
                    <a:pt x="625" y="29"/>
                    <a:pt x="625" y="41"/>
                  </a:cubicBezTo>
                  <a:lnTo>
                    <a:pt x="625" y="485"/>
                  </a:lnTo>
                  <a:close/>
                  <a:moveTo>
                    <a:pt x="452" y="283"/>
                  </a:moveTo>
                  <a:cubicBezTo>
                    <a:pt x="323" y="283"/>
                    <a:pt x="323" y="283"/>
                    <a:pt x="323" y="283"/>
                  </a:cubicBezTo>
                  <a:cubicBezTo>
                    <a:pt x="323" y="386"/>
                    <a:pt x="323" y="386"/>
                    <a:pt x="323" y="386"/>
                  </a:cubicBezTo>
                  <a:cubicBezTo>
                    <a:pt x="452" y="386"/>
                    <a:pt x="452" y="386"/>
                    <a:pt x="452" y="386"/>
                  </a:cubicBezTo>
                  <a:lnTo>
                    <a:pt x="452" y="283"/>
                  </a:lnTo>
                  <a:close/>
                  <a:moveTo>
                    <a:pt x="433" y="366"/>
                  </a:moveTo>
                  <a:cubicBezTo>
                    <a:pt x="342" y="366"/>
                    <a:pt x="342" y="366"/>
                    <a:pt x="342" y="366"/>
                  </a:cubicBezTo>
                  <a:cubicBezTo>
                    <a:pt x="342" y="302"/>
                    <a:pt x="342" y="302"/>
                    <a:pt x="342" y="302"/>
                  </a:cubicBezTo>
                  <a:cubicBezTo>
                    <a:pt x="433" y="302"/>
                    <a:pt x="433" y="302"/>
                    <a:pt x="433" y="302"/>
                  </a:cubicBezTo>
                  <a:lnTo>
                    <a:pt x="433" y="366"/>
                  </a:lnTo>
                  <a:close/>
                  <a:moveTo>
                    <a:pt x="239" y="150"/>
                  </a:moveTo>
                  <a:cubicBezTo>
                    <a:pt x="239" y="123"/>
                    <a:pt x="239" y="123"/>
                    <a:pt x="239" y="123"/>
                  </a:cubicBezTo>
                  <a:cubicBezTo>
                    <a:pt x="174" y="123"/>
                    <a:pt x="174" y="123"/>
                    <a:pt x="174" y="123"/>
                  </a:cubicBezTo>
                  <a:cubicBezTo>
                    <a:pt x="174" y="214"/>
                    <a:pt x="174" y="214"/>
                    <a:pt x="174" y="214"/>
                  </a:cubicBezTo>
                  <a:cubicBezTo>
                    <a:pt x="111" y="277"/>
                    <a:pt x="111" y="277"/>
                    <a:pt x="111" y="277"/>
                  </a:cubicBezTo>
                  <a:cubicBezTo>
                    <a:pt x="125" y="291"/>
                    <a:pt x="125" y="291"/>
                    <a:pt x="125" y="291"/>
                  </a:cubicBezTo>
                  <a:cubicBezTo>
                    <a:pt x="154" y="262"/>
                    <a:pt x="154" y="262"/>
                    <a:pt x="154" y="262"/>
                  </a:cubicBezTo>
                  <a:cubicBezTo>
                    <a:pt x="154" y="451"/>
                    <a:pt x="154" y="451"/>
                    <a:pt x="154" y="451"/>
                  </a:cubicBezTo>
                  <a:cubicBezTo>
                    <a:pt x="203" y="451"/>
                    <a:pt x="203" y="451"/>
                    <a:pt x="203" y="451"/>
                  </a:cubicBezTo>
                  <a:cubicBezTo>
                    <a:pt x="212" y="451"/>
                    <a:pt x="212" y="451"/>
                    <a:pt x="212" y="451"/>
                  </a:cubicBezTo>
                  <a:cubicBezTo>
                    <a:pt x="291" y="451"/>
                    <a:pt x="291" y="451"/>
                    <a:pt x="291" y="451"/>
                  </a:cubicBezTo>
                  <a:cubicBezTo>
                    <a:pt x="302" y="451"/>
                    <a:pt x="302" y="451"/>
                    <a:pt x="302" y="451"/>
                  </a:cubicBezTo>
                  <a:cubicBezTo>
                    <a:pt x="491" y="451"/>
                    <a:pt x="491" y="451"/>
                    <a:pt x="491" y="451"/>
                  </a:cubicBezTo>
                  <a:cubicBezTo>
                    <a:pt x="491" y="262"/>
                    <a:pt x="491" y="262"/>
                    <a:pt x="491" y="262"/>
                  </a:cubicBezTo>
                  <a:cubicBezTo>
                    <a:pt x="520" y="291"/>
                    <a:pt x="520" y="291"/>
                    <a:pt x="520" y="291"/>
                  </a:cubicBezTo>
                  <a:cubicBezTo>
                    <a:pt x="533" y="277"/>
                    <a:pt x="533" y="277"/>
                    <a:pt x="533" y="277"/>
                  </a:cubicBezTo>
                  <a:cubicBezTo>
                    <a:pt x="322" y="66"/>
                    <a:pt x="322" y="66"/>
                    <a:pt x="322" y="66"/>
                  </a:cubicBezTo>
                  <a:lnTo>
                    <a:pt x="239" y="150"/>
                  </a:lnTo>
                  <a:close/>
                  <a:moveTo>
                    <a:pt x="194" y="142"/>
                  </a:moveTo>
                  <a:cubicBezTo>
                    <a:pt x="220" y="142"/>
                    <a:pt x="220" y="142"/>
                    <a:pt x="220" y="142"/>
                  </a:cubicBezTo>
                  <a:cubicBezTo>
                    <a:pt x="220" y="169"/>
                    <a:pt x="220" y="169"/>
                    <a:pt x="220" y="169"/>
                  </a:cubicBezTo>
                  <a:cubicBezTo>
                    <a:pt x="194" y="195"/>
                    <a:pt x="194" y="195"/>
                    <a:pt x="194" y="195"/>
                  </a:cubicBezTo>
                  <a:lnTo>
                    <a:pt x="194" y="142"/>
                  </a:lnTo>
                  <a:close/>
                  <a:moveTo>
                    <a:pt x="212" y="431"/>
                  </a:moveTo>
                  <a:cubicBezTo>
                    <a:pt x="212" y="302"/>
                    <a:pt x="212" y="302"/>
                    <a:pt x="212" y="302"/>
                  </a:cubicBezTo>
                  <a:cubicBezTo>
                    <a:pt x="291" y="302"/>
                    <a:pt x="291" y="302"/>
                    <a:pt x="291" y="302"/>
                  </a:cubicBezTo>
                  <a:cubicBezTo>
                    <a:pt x="291" y="431"/>
                    <a:pt x="291" y="431"/>
                    <a:pt x="291" y="431"/>
                  </a:cubicBezTo>
                  <a:lnTo>
                    <a:pt x="212" y="431"/>
                  </a:lnTo>
                  <a:close/>
                  <a:moveTo>
                    <a:pt x="471" y="431"/>
                  </a:moveTo>
                  <a:cubicBezTo>
                    <a:pt x="310" y="431"/>
                    <a:pt x="310" y="431"/>
                    <a:pt x="310" y="431"/>
                  </a:cubicBezTo>
                  <a:cubicBezTo>
                    <a:pt x="310" y="283"/>
                    <a:pt x="310" y="283"/>
                    <a:pt x="310" y="283"/>
                  </a:cubicBezTo>
                  <a:cubicBezTo>
                    <a:pt x="193" y="283"/>
                    <a:pt x="193" y="283"/>
                    <a:pt x="193" y="283"/>
                  </a:cubicBezTo>
                  <a:cubicBezTo>
                    <a:pt x="193" y="431"/>
                    <a:pt x="193" y="431"/>
                    <a:pt x="193" y="431"/>
                  </a:cubicBezTo>
                  <a:cubicBezTo>
                    <a:pt x="173" y="431"/>
                    <a:pt x="173" y="431"/>
                    <a:pt x="173" y="431"/>
                  </a:cubicBezTo>
                  <a:cubicBezTo>
                    <a:pt x="173" y="242"/>
                    <a:pt x="173" y="242"/>
                    <a:pt x="173" y="242"/>
                  </a:cubicBezTo>
                  <a:cubicBezTo>
                    <a:pt x="322" y="94"/>
                    <a:pt x="322" y="94"/>
                    <a:pt x="322" y="94"/>
                  </a:cubicBezTo>
                  <a:cubicBezTo>
                    <a:pt x="471" y="242"/>
                    <a:pt x="471" y="242"/>
                    <a:pt x="471" y="242"/>
                  </a:cubicBezTo>
                  <a:lnTo>
                    <a:pt x="471" y="43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E99C590-E02F-40C5-A2A3-5C8523597FEE}"/>
              </a:ext>
            </a:extLst>
          </p:cNvPr>
          <p:cNvGrpSpPr/>
          <p:nvPr/>
        </p:nvGrpSpPr>
        <p:grpSpPr>
          <a:xfrm>
            <a:off x="3343843" y="1924046"/>
            <a:ext cx="1197272" cy="1197272"/>
            <a:chOff x="3751249" y="1924046"/>
            <a:chExt cx="1197272" cy="1197272"/>
          </a:xfrm>
        </p:grpSpPr>
        <p:sp>
          <p:nvSpPr>
            <p:cNvPr id="9" name="타원 20">
              <a:extLst>
                <a:ext uri="{FF2B5EF4-FFF2-40B4-BE49-F238E27FC236}">
                  <a16:creationId xmlns:a16="http://schemas.microsoft.com/office/drawing/2014/main" id="{27962D6C-82DC-40E1-A74C-96238189797B}"/>
                </a:ext>
              </a:extLst>
            </p:cNvPr>
            <p:cNvSpPr/>
            <p:nvPr/>
          </p:nvSpPr>
          <p:spPr>
            <a:xfrm>
              <a:off x="3751249" y="1924046"/>
              <a:ext cx="1197272" cy="1197272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7" name="Freeform 92">
              <a:extLst>
                <a:ext uri="{FF2B5EF4-FFF2-40B4-BE49-F238E27FC236}">
                  <a16:creationId xmlns:a16="http://schemas.microsoft.com/office/drawing/2014/main" id="{01CCD917-D7EB-4D42-94FE-74D51F4D19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3627" y="2220675"/>
              <a:ext cx="612517" cy="604015"/>
            </a:xfrm>
            <a:custGeom>
              <a:avLst/>
              <a:gdLst>
                <a:gd name="T0" fmla="*/ 489 w 640"/>
                <a:gd name="T1" fmla="*/ 209 h 631"/>
                <a:gd name="T2" fmla="*/ 442 w 640"/>
                <a:gd name="T3" fmla="*/ 189 h 631"/>
                <a:gd name="T4" fmla="*/ 554 w 640"/>
                <a:gd name="T5" fmla="*/ 189 h 631"/>
                <a:gd name="T6" fmla="*/ 509 w 640"/>
                <a:gd name="T7" fmla="*/ 207 h 631"/>
                <a:gd name="T8" fmla="*/ 450 w 640"/>
                <a:gd name="T9" fmla="*/ 38 h 631"/>
                <a:gd name="T10" fmla="*/ 328 w 640"/>
                <a:gd name="T11" fmla="*/ 57 h 631"/>
                <a:gd name="T12" fmla="*/ 489 w 640"/>
                <a:gd name="T13" fmla="*/ 97 h 631"/>
                <a:gd name="T14" fmla="*/ 496 w 640"/>
                <a:gd name="T15" fmla="*/ 216 h 631"/>
                <a:gd name="T16" fmla="*/ 498 w 640"/>
                <a:gd name="T17" fmla="*/ 218 h 631"/>
                <a:gd name="T18" fmla="*/ 0 w 640"/>
                <a:gd name="T19" fmla="*/ 167 h 631"/>
                <a:gd name="T20" fmla="*/ 334 w 640"/>
                <a:gd name="T21" fmla="*/ 167 h 631"/>
                <a:gd name="T22" fmla="*/ 167 w 640"/>
                <a:gd name="T23" fmla="*/ 314 h 631"/>
                <a:gd name="T24" fmla="*/ 167 w 640"/>
                <a:gd name="T25" fmla="*/ 20 h 631"/>
                <a:gd name="T26" fmla="*/ 167 w 640"/>
                <a:gd name="T27" fmla="*/ 314 h 631"/>
                <a:gd name="T28" fmla="*/ 50 w 640"/>
                <a:gd name="T29" fmla="*/ 167 h 631"/>
                <a:gd name="T30" fmla="*/ 283 w 640"/>
                <a:gd name="T31" fmla="*/ 167 h 631"/>
                <a:gd name="T32" fmla="*/ 167 w 640"/>
                <a:gd name="T33" fmla="*/ 264 h 631"/>
                <a:gd name="T34" fmla="*/ 167 w 640"/>
                <a:gd name="T35" fmla="*/ 70 h 631"/>
                <a:gd name="T36" fmla="*/ 167 w 640"/>
                <a:gd name="T37" fmla="*/ 264 h 631"/>
                <a:gd name="T38" fmla="*/ 160 w 640"/>
                <a:gd name="T39" fmla="*/ 94 h 631"/>
                <a:gd name="T40" fmla="*/ 133 w 640"/>
                <a:gd name="T41" fmla="*/ 149 h 631"/>
                <a:gd name="T42" fmla="*/ 157 w 640"/>
                <a:gd name="T43" fmla="*/ 208 h 631"/>
                <a:gd name="T44" fmla="*/ 147 w 640"/>
                <a:gd name="T45" fmla="*/ 228 h 631"/>
                <a:gd name="T46" fmla="*/ 185 w 640"/>
                <a:gd name="T47" fmla="*/ 208 h 631"/>
                <a:gd name="T48" fmla="*/ 176 w 640"/>
                <a:gd name="T49" fmla="*/ 100 h 631"/>
                <a:gd name="T50" fmla="*/ 307 w 640"/>
                <a:gd name="T51" fmla="*/ 464 h 631"/>
                <a:gd name="T52" fmla="*/ 640 w 640"/>
                <a:gd name="T53" fmla="*/ 464 h 631"/>
                <a:gd name="T54" fmla="*/ 473 w 640"/>
                <a:gd name="T55" fmla="*/ 612 h 631"/>
                <a:gd name="T56" fmla="*/ 473 w 640"/>
                <a:gd name="T57" fmla="*/ 317 h 631"/>
                <a:gd name="T58" fmla="*/ 473 w 640"/>
                <a:gd name="T59" fmla="*/ 612 h 631"/>
                <a:gd name="T60" fmla="*/ 357 w 640"/>
                <a:gd name="T61" fmla="*/ 464 h 631"/>
                <a:gd name="T62" fmla="*/ 590 w 640"/>
                <a:gd name="T63" fmla="*/ 464 h 631"/>
                <a:gd name="T64" fmla="*/ 473 w 640"/>
                <a:gd name="T65" fmla="*/ 561 h 631"/>
                <a:gd name="T66" fmla="*/ 473 w 640"/>
                <a:gd name="T67" fmla="*/ 367 h 631"/>
                <a:gd name="T68" fmla="*/ 473 w 640"/>
                <a:gd name="T69" fmla="*/ 561 h 631"/>
                <a:gd name="T70" fmla="*/ 466 w 640"/>
                <a:gd name="T71" fmla="*/ 391 h 631"/>
                <a:gd name="T72" fmla="*/ 439 w 640"/>
                <a:gd name="T73" fmla="*/ 447 h 631"/>
                <a:gd name="T74" fmla="*/ 463 w 640"/>
                <a:gd name="T75" fmla="*/ 506 h 631"/>
                <a:gd name="T76" fmla="*/ 454 w 640"/>
                <a:gd name="T77" fmla="*/ 525 h 631"/>
                <a:gd name="T78" fmla="*/ 492 w 640"/>
                <a:gd name="T79" fmla="*/ 506 h 631"/>
                <a:gd name="T80" fmla="*/ 483 w 640"/>
                <a:gd name="T81" fmla="*/ 398 h 631"/>
                <a:gd name="T82" fmla="*/ 116 w 640"/>
                <a:gd name="T83" fmla="*/ 391 h 631"/>
                <a:gd name="T84" fmla="*/ 163 w 640"/>
                <a:gd name="T85" fmla="*/ 411 h 631"/>
                <a:gd name="T86" fmla="*/ 52 w 640"/>
                <a:gd name="T87" fmla="*/ 411 h 631"/>
                <a:gd name="T88" fmla="*/ 96 w 640"/>
                <a:gd name="T89" fmla="*/ 394 h 631"/>
                <a:gd name="T90" fmla="*/ 155 w 640"/>
                <a:gd name="T91" fmla="*/ 562 h 631"/>
                <a:gd name="T92" fmla="*/ 277 w 640"/>
                <a:gd name="T93" fmla="*/ 543 h 631"/>
                <a:gd name="T94" fmla="*/ 116 w 640"/>
                <a:gd name="T95" fmla="*/ 503 h 631"/>
                <a:gd name="T96" fmla="*/ 109 w 640"/>
                <a:gd name="T97" fmla="*/ 384 h 631"/>
                <a:gd name="T98" fmla="*/ 107 w 640"/>
                <a:gd name="T99" fmla="*/ 383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0" h="631">
                  <a:moveTo>
                    <a:pt x="489" y="97"/>
                  </a:moveTo>
                  <a:cubicBezTo>
                    <a:pt x="489" y="209"/>
                    <a:pt x="489" y="209"/>
                    <a:pt x="489" y="209"/>
                  </a:cubicBezTo>
                  <a:cubicBezTo>
                    <a:pt x="456" y="176"/>
                    <a:pt x="456" y="176"/>
                    <a:pt x="456" y="176"/>
                  </a:cubicBezTo>
                  <a:cubicBezTo>
                    <a:pt x="442" y="189"/>
                    <a:pt x="442" y="189"/>
                    <a:pt x="442" y="189"/>
                  </a:cubicBezTo>
                  <a:cubicBezTo>
                    <a:pt x="498" y="245"/>
                    <a:pt x="498" y="245"/>
                    <a:pt x="498" y="245"/>
                  </a:cubicBezTo>
                  <a:cubicBezTo>
                    <a:pt x="554" y="189"/>
                    <a:pt x="554" y="189"/>
                    <a:pt x="554" y="189"/>
                  </a:cubicBezTo>
                  <a:cubicBezTo>
                    <a:pt x="540" y="176"/>
                    <a:pt x="540" y="176"/>
                    <a:pt x="540" y="176"/>
                  </a:cubicBezTo>
                  <a:cubicBezTo>
                    <a:pt x="509" y="207"/>
                    <a:pt x="509" y="207"/>
                    <a:pt x="509" y="207"/>
                  </a:cubicBezTo>
                  <a:cubicBezTo>
                    <a:pt x="509" y="97"/>
                    <a:pt x="509" y="97"/>
                    <a:pt x="509" y="97"/>
                  </a:cubicBezTo>
                  <a:cubicBezTo>
                    <a:pt x="509" y="64"/>
                    <a:pt x="482" y="38"/>
                    <a:pt x="450" y="38"/>
                  </a:cubicBezTo>
                  <a:cubicBezTo>
                    <a:pt x="328" y="38"/>
                    <a:pt x="328" y="38"/>
                    <a:pt x="328" y="38"/>
                  </a:cubicBezTo>
                  <a:cubicBezTo>
                    <a:pt x="328" y="57"/>
                    <a:pt x="328" y="57"/>
                    <a:pt x="328" y="57"/>
                  </a:cubicBezTo>
                  <a:cubicBezTo>
                    <a:pt x="450" y="57"/>
                    <a:pt x="450" y="57"/>
                    <a:pt x="450" y="57"/>
                  </a:cubicBezTo>
                  <a:cubicBezTo>
                    <a:pt x="472" y="57"/>
                    <a:pt x="489" y="75"/>
                    <a:pt x="489" y="97"/>
                  </a:cubicBezTo>
                  <a:close/>
                  <a:moveTo>
                    <a:pt x="498" y="218"/>
                  </a:moveTo>
                  <a:cubicBezTo>
                    <a:pt x="496" y="216"/>
                    <a:pt x="496" y="216"/>
                    <a:pt x="496" y="216"/>
                  </a:cubicBezTo>
                  <a:cubicBezTo>
                    <a:pt x="499" y="216"/>
                    <a:pt x="499" y="216"/>
                    <a:pt x="499" y="216"/>
                  </a:cubicBezTo>
                  <a:lnTo>
                    <a:pt x="498" y="218"/>
                  </a:lnTo>
                  <a:close/>
                  <a:moveTo>
                    <a:pt x="167" y="0"/>
                  </a:moveTo>
                  <a:cubicBezTo>
                    <a:pt x="75" y="0"/>
                    <a:pt x="0" y="75"/>
                    <a:pt x="0" y="167"/>
                  </a:cubicBezTo>
                  <a:cubicBezTo>
                    <a:pt x="0" y="259"/>
                    <a:pt x="75" y="334"/>
                    <a:pt x="167" y="334"/>
                  </a:cubicBezTo>
                  <a:cubicBezTo>
                    <a:pt x="259" y="334"/>
                    <a:pt x="334" y="259"/>
                    <a:pt x="334" y="167"/>
                  </a:cubicBezTo>
                  <a:cubicBezTo>
                    <a:pt x="334" y="75"/>
                    <a:pt x="259" y="0"/>
                    <a:pt x="167" y="0"/>
                  </a:cubicBezTo>
                  <a:close/>
                  <a:moveTo>
                    <a:pt x="167" y="314"/>
                  </a:moveTo>
                  <a:cubicBezTo>
                    <a:pt x="86" y="314"/>
                    <a:pt x="19" y="248"/>
                    <a:pt x="19" y="167"/>
                  </a:cubicBezTo>
                  <a:cubicBezTo>
                    <a:pt x="19" y="86"/>
                    <a:pt x="86" y="20"/>
                    <a:pt x="167" y="20"/>
                  </a:cubicBezTo>
                  <a:cubicBezTo>
                    <a:pt x="248" y="20"/>
                    <a:pt x="314" y="86"/>
                    <a:pt x="314" y="167"/>
                  </a:cubicBezTo>
                  <a:cubicBezTo>
                    <a:pt x="314" y="248"/>
                    <a:pt x="248" y="314"/>
                    <a:pt x="167" y="314"/>
                  </a:cubicBezTo>
                  <a:close/>
                  <a:moveTo>
                    <a:pt x="167" y="51"/>
                  </a:moveTo>
                  <a:cubicBezTo>
                    <a:pt x="103" y="51"/>
                    <a:pt x="50" y="103"/>
                    <a:pt x="50" y="167"/>
                  </a:cubicBezTo>
                  <a:cubicBezTo>
                    <a:pt x="50" y="231"/>
                    <a:pt x="103" y="284"/>
                    <a:pt x="167" y="284"/>
                  </a:cubicBezTo>
                  <a:cubicBezTo>
                    <a:pt x="231" y="284"/>
                    <a:pt x="283" y="231"/>
                    <a:pt x="283" y="167"/>
                  </a:cubicBezTo>
                  <a:cubicBezTo>
                    <a:pt x="283" y="103"/>
                    <a:pt x="231" y="51"/>
                    <a:pt x="167" y="51"/>
                  </a:cubicBezTo>
                  <a:close/>
                  <a:moveTo>
                    <a:pt x="167" y="264"/>
                  </a:moveTo>
                  <a:cubicBezTo>
                    <a:pt x="113" y="264"/>
                    <a:pt x="70" y="221"/>
                    <a:pt x="70" y="167"/>
                  </a:cubicBezTo>
                  <a:cubicBezTo>
                    <a:pt x="70" y="114"/>
                    <a:pt x="113" y="70"/>
                    <a:pt x="167" y="70"/>
                  </a:cubicBezTo>
                  <a:cubicBezTo>
                    <a:pt x="220" y="70"/>
                    <a:pt x="264" y="114"/>
                    <a:pt x="264" y="167"/>
                  </a:cubicBezTo>
                  <a:cubicBezTo>
                    <a:pt x="264" y="221"/>
                    <a:pt x="220" y="264"/>
                    <a:pt x="167" y="264"/>
                  </a:cubicBezTo>
                  <a:close/>
                  <a:moveTo>
                    <a:pt x="176" y="100"/>
                  </a:moveTo>
                  <a:cubicBezTo>
                    <a:pt x="160" y="94"/>
                    <a:pt x="160" y="94"/>
                    <a:pt x="160" y="94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33" y="149"/>
                    <a:pt x="133" y="149"/>
                    <a:pt x="133" y="149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57" y="208"/>
                    <a:pt x="157" y="208"/>
                    <a:pt x="157" y="208"/>
                  </a:cubicBezTo>
                  <a:cubicBezTo>
                    <a:pt x="147" y="208"/>
                    <a:pt x="147" y="208"/>
                    <a:pt x="147" y="208"/>
                  </a:cubicBezTo>
                  <a:cubicBezTo>
                    <a:pt x="147" y="228"/>
                    <a:pt x="147" y="228"/>
                    <a:pt x="147" y="228"/>
                  </a:cubicBezTo>
                  <a:cubicBezTo>
                    <a:pt x="185" y="228"/>
                    <a:pt x="185" y="228"/>
                    <a:pt x="185" y="228"/>
                  </a:cubicBezTo>
                  <a:cubicBezTo>
                    <a:pt x="185" y="208"/>
                    <a:pt x="185" y="208"/>
                    <a:pt x="185" y="208"/>
                  </a:cubicBezTo>
                  <a:cubicBezTo>
                    <a:pt x="176" y="208"/>
                    <a:pt x="176" y="208"/>
                    <a:pt x="176" y="208"/>
                  </a:cubicBezTo>
                  <a:lnTo>
                    <a:pt x="176" y="100"/>
                  </a:lnTo>
                  <a:close/>
                  <a:moveTo>
                    <a:pt x="473" y="298"/>
                  </a:moveTo>
                  <a:cubicBezTo>
                    <a:pt x="381" y="298"/>
                    <a:pt x="307" y="372"/>
                    <a:pt x="307" y="464"/>
                  </a:cubicBezTo>
                  <a:cubicBezTo>
                    <a:pt x="307" y="556"/>
                    <a:pt x="381" y="631"/>
                    <a:pt x="473" y="631"/>
                  </a:cubicBezTo>
                  <a:cubicBezTo>
                    <a:pt x="565" y="631"/>
                    <a:pt x="640" y="556"/>
                    <a:pt x="640" y="464"/>
                  </a:cubicBezTo>
                  <a:cubicBezTo>
                    <a:pt x="640" y="372"/>
                    <a:pt x="565" y="298"/>
                    <a:pt x="473" y="298"/>
                  </a:cubicBezTo>
                  <a:close/>
                  <a:moveTo>
                    <a:pt x="473" y="612"/>
                  </a:moveTo>
                  <a:cubicBezTo>
                    <a:pt x="392" y="612"/>
                    <a:pt x="326" y="546"/>
                    <a:pt x="326" y="464"/>
                  </a:cubicBezTo>
                  <a:cubicBezTo>
                    <a:pt x="326" y="383"/>
                    <a:pt x="392" y="317"/>
                    <a:pt x="473" y="317"/>
                  </a:cubicBezTo>
                  <a:cubicBezTo>
                    <a:pt x="555" y="317"/>
                    <a:pt x="621" y="383"/>
                    <a:pt x="621" y="464"/>
                  </a:cubicBezTo>
                  <a:cubicBezTo>
                    <a:pt x="621" y="546"/>
                    <a:pt x="555" y="612"/>
                    <a:pt x="473" y="612"/>
                  </a:cubicBezTo>
                  <a:close/>
                  <a:moveTo>
                    <a:pt x="473" y="348"/>
                  </a:moveTo>
                  <a:cubicBezTo>
                    <a:pt x="409" y="348"/>
                    <a:pt x="357" y="400"/>
                    <a:pt x="357" y="464"/>
                  </a:cubicBezTo>
                  <a:cubicBezTo>
                    <a:pt x="357" y="529"/>
                    <a:pt x="409" y="581"/>
                    <a:pt x="473" y="581"/>
                  </a:cubicBezTo>
                  <a:cubicBezTo>
                    <a:pt x="538" y="581"/>
                    <a:pt x="590" y="529"/>
                    <a:pt x="590" y="464"/>
                  </a:cubicBezTo>
                  <a:cubicBezTo>
                    <a:pt x="590" y="400"/>
                    <a:pt x="538" y="348"/>
                    <a:pt x="473" y="348"/>
                  </a:cubicBezTo>
                  <a:close/>
                  <a:moveTo>
                    <a:pt x="473" y="561"/>
                  </a:moveTo>
                  <a:cubicBezTo>
                    <a:pt x="420" y="561"/>
                    <a:pt x="376" y="518"/>
                    <a:pt x="376" y="464"/>
                  </a:cubicBezTo>
                  <a:cubicBezTo>
                    <a:pt x="376" y="411"/>
                    <a:pt x="420" y="367"/>
                    <a:pt x="473" y="367"/>
                  </a:cubicBezTo>
                  <a:cubicBezTo>
                    <a:pt x="527" y="367"/>
                    <a:pt x="570" y="411"/>
                    <a:pt x="570" y="464"/>
                  </a:cubicBezTo>
                  <a:cubicBezTo>
                    <a:pt x="570" y="518"/>
                    <a:pt x="527" y="561"/>
                    <a:pt x="473" y="561"/>
                  </a:cubicBezTo>
                  <a:close/>
                  <a:moveTo>
                    <a:pt x="483" y="398"/>
                  </a:moveTo>
                  <a:cubicBezTo>
                    <a:pt x="466" y="391"/>
                    <a:pt x="466" y="391"/>
                    <a:pt x="466" y="391"/>
                  </a:cubicBezTo>
                  <a:cubicBezTo>
                    <a:pt x="425" y="433"/>
                    <a:pt x="425" y="433"/>
                    <a:pt x="425" y="433"/>
                  </a:cubicBezTo>
                  <a:cubicBezTo>
                    <a:pt x="439" y="447"/>
                    <a:pt x="439" y="447"/>
                    <a:pt x="439" y="447"/>
                  </a:cubicBezTo>
                  <a:cubicBezTo>
                    <a:pt x="463" y="422"/>
                    <a:pt x="463" y="422"/>
                    <a:pt x="463" y="422"/>
                  </a:cubicBezTo>
                  <a:cubicBezTo>
                    <a:pt x="463" y="506"/>
                    <a:pt x="463" y="506"/>
                    <a:pt x="463" y="506"/>
                  </a:cubicBezTo>
                  <a:cubicBezTo>
                    <a:pt x="454" y="506"/>
                    <a:pt x="454" y="506"/>
                    <a:pt x="454" y="506"/>
                  </a:cubicBezTo>
                  <a:cubicBezTo>
                    <a:pt x="454" y="525"/>
                    <a:pt x="454" y="525"/>
                    <a:pt x="454" y="525"/>
                  </a:cubicBezTo>
                  <a:cubicBezTo>
                    <a:pt x="492" y="525"/>
                    <a:pt x="492" y="525"/>
                    <a:pt x="492" y="525"/>
                  </a:cubicBezTo>
                  <a:cubicBezTo>
                    <a:pt x="492" y="506"/>
                    <a:pt x="492" y="506"/>
                    <a:pt x="492" y="506"/>
                  </a:cubicBezTo>
                  <a:cubicBezTo>
                    <a:pt x="483" y="506"/>
                    <a:pt x="483" y="506"/>
                    <a:pt x="483" y="506"/>
                  </a:cubicBezTo>
                  <a:lnTo>
                    <a:pt x="483" y="398"/>
                  </a:lnTo>
                  <a:close/>
                  <a:moveTo>
                    <a:pt x="116" y="503"/>
                  </a:moveTo>
                  <a:cubicBezTo>
                    <a:pt x="116" y="391"/>
                    <a:pt x="116" y="391"/>
                    <a:pt x="116" y="391"/>
                  </a:cubicBezTo>
                  <a:cubicBezTo>
                    <a:pt x="149" y="425"/>
                    <a:pt x="149" y="425"/>
                    <a:pt x="149" y="425"/>
                  </a:cubicBezTo>
                  <a:cubicBezTo>
                    <a:pt x="163" y="411"/>
                    <a:pt x="163" y="411"/>
                    <a:pt x="163" y="411"/>
                  </a:cubicBezTo>
                  <a:cubicBezTo>
                    <a:pt x="107" y="355"/>
                    <a:pt x="107" y="355"/>
                    <a:pt x="107" y="355"/>
                  </a:cubicBezTo>
                  <a:cubicBezTo>
                    <a:pt x="52" y="411"/>
                    <a:pt x="52" y="411"/>
                    <a:pt x="52" y="411"/>
                  </a:cubicBezTo>
                  <a:cubicBezTo>
                    <a:pt x="65" y="425"/>
                    <a:pt x="65" y="425"/>
                    <a:pt x="65" y="425"/>
                  </a:cubicBezTo>
                  <a:cubicBezTo>
                    <a:pt x="96" y="394"/>
                    <a:pt x="96" y="394"/>
                    <a:pt x="96" y="394"/>
                  </a:cubicBezTo>
                  <a:cubicBezTo>
                    <a:pt x="96" y="503"/>
                    <a:pt x="96" y="503"/>
                    <a:pt x="96" y="503"/>
                  </a:cubicBezTo>
                  <a:cubicBezTo>
                    <a:pt x="96" y="536"/>
                    <a:pt x="123" y="562"/>
                    <a:pt x="155" y="562"/>
                  </a:cubicBezTo>
                  <a:cubicBezTo>
                    <a:pt x="277" y="562"/>
                    <a:pt x="277" y="562"/>
                    <a:pt x="277" y="562"/>
                  </a:cubicBezTo>
                  <a:cubicBezTo>
                    <a:pt x="277" y="543"/>
                    <a:pt x="277" y="543"/>
                    <a:pt x="277" y="543"/>
                  </a:cubicBezTo>
                  <a:cubicBezTo>
                    <a:pt x="155" y="543"/>
                    <a:pt x="155" y="543"/>
                    <a:pt x="155" y="543"/>
                  </a:cubicBezTo>
                  <a:cubicBezTo>
                    <a:pt x="134" y="543"/>
                    <a:pt x="116" y="525"/>
                    <a:pt x="116" y="503"/>
                  </a:cubicBezTo>
                  <a:close/>
                  <a:moveTo>
                    <a:pt x="107" y="383"/>
                  </a:moveTo>
                  <a:cubicBezTo>
                    <a:pt x="109" y="384"/>
                    <a:pt x="109" y="384"/>
                    <a:pt x="109" y="384"/>
                  </a:cubicBezTo>
                  <a:cubicBezTo>
                    <a:pt x="106" y="384"/>
                    <a:pt x="106" y="384"/>
                    <a:pt x="106" y="384"/>
                  </a:cubicBezTo>
                  <a:lnTo>
                    <a:pt x="107" y="383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타원 21">
            <a:extLst>
              <a:ext uri="{FF2B5EF4-FFF2-40B4-BE49-F238E27FC236}">
                <a16:creationId xmlns:a16="http://schemas.microsoft.com/office/drawing/2014/main" id="{122E7B39-8E46-4583-9AF2-0245D60E080E}"/>
              </a:ext>
            </a:extLst>
          </p:cNvPr>
          <p:cNvSpPr/>
          <p:nvPr/>
        </p:nvSpPr>
        <p:spPr>
          <a:xfrm>
            <a:off x="6314974" y="1924046"/>
            <a:ext cx="1197272" cy="119727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4" name="Freeform 96">
            <a:extLst>
              <a:ext uri="{FF2B5EF4-FFF2-40B4-BE49-F238E27FC236}">
                <a16:creationId xmlns:a16="http://schemas.microsoft.com/office/drawing/2014/main" id="{DD20245E-A546-4F9D-A7A2-68C1BB5C47E2}"/>
              </a:ext>
            </a:extLst>
          </p:cNvPr>
          <p:cNvSpPr>
            <a:spLocks noEditPoints="1"/>
          </p:cNvSpPr>
          <p:nvPr/>
        </p:nvSpPr>
        <p:spPr bwMode="auto">
          <a:xfrm>
            <a:off x="6673897" y="2282175"/>
            <a:ext cx="552526" cy="554356"/>
          </a:xfrm>
          <a:custGeom>
            <a:avLst/>
            <a:gdLst>
              <a:gd name="T0" fmla="*/ 64 w 128"/>
              <a:gd name="T1" fmla="*/ 128 h 128"/>
              <a:gd name="T2" fmla="*/ 20 w 128"/>
              <a:gd name="T3" fmla="*/ 24 h 128"/>
              <a:gd name="T4" fmla="*/ 48 w 128"/>
              <a:gd name="T5" fmla="*/ 7 h 128"/>
              <a:gd name="T6" fmla="*/ 33 w 128"/>
              <a:gd name="T7" fmla="*/ 30 h 128"/>
              <a:gd name="T8" fmla="*/ 21 w 128"/>
              <a:gd name="T9" fmla="*/ 26 h 128"/>
              <a:gd name="T10" fmla="*/ 5 w 128"/>
              <a:gd name="T11" fmla="*/ 60 h 128"/>
              <a:gd name="T12" fmla="*/ 16 w 128"/>
              <a:gd name="T13" fmla="*/ 29 h 128"/>
              <a:gd name="T14" fmla="*/ 30 w 128"/>
              <a:gd name="T15" fmla="*/ 35 h 128"/>
              <a:gd name="T16" fmla="*/ 24 w 128"/>
              <a:gd name="T17" fmla="*/ 62 h 128"/>
              <a:gd name="T18" fmla="*/ 17 w 128"/>
              <a:gd name="T19" fmla="*/ 98 h 128"/>
              <a:gd name="T20" fmla="*/ 9 w 128"/>
              <a:gd name="T21" fmla="*/ 87 h 128"/>
              <a:gd name="T22" fmla="*/ 24 w 128"/>
              <a:gd name="T23" fmla="*/ 66 h 128"/>
              <a:gd name="T24" fmla="*/ 30 w 128"/>
              <a:gd name="T25" fmla="*/ 93 h 128"/>
              <a:gd name="T26" fmla="*/ 48 w 128"/>
              <a:gd name="T27" fmla="*/ 121 h 128"/>
              <a:gd name="T28" fmla="*/ 20 w 128"/>
              <a:gd name="T29" fmla="*/ 104 h 128"/>
              <a:gd name="T30" fmla="*/ 31 w 128"/>
              <a:gd name="T31" fmla="*/ 98 h 128"/>
              <a:gd name="T32" fmla="*/ 49 w 128"/>
              <a:gd name="T33" fmla="*/ 119 h 128"/>
              <a:gd name="T34" fmla="*/ 62 w 128"/>
              <a:gd name="T35" fmla="*/ 122 h 128"/>
              <a:gd name="T36" fmla="*/ 37 w 128"/>
              <a:gd name="T37" fmla="*/ 97 h 128"/>
              <a:gd name="T38" fmla="*/ 60 w 128"/>
              <a:gd name="T39" fmla="*/ 92 h 128"/>
              <a:gd name="T40" fmla="*/ 62 w 128"/>
              <a:gd name="T41" fmla="*/ 88 h 128"/>
              <a:gd name="T42" fmla="*/ 34 w 128"/>
              <a:gd name="T43" fmla="*/ 92 h 128"/>
              <a:gd name="T44" fmla="*/ 29 w 128"/>
              <a:gd name="T45" fmla="*/ 66 h 128"/>
              <a:gd name="T46" fmla="*/ 62 w 128"/>
              <a:gd name="T47" fmla="*/ 62 h 128"/>
              <a:gd name="T48" fmla="*/ 34 w 128"/>
              <a:gd name="T49" fmla="*/ 38 h 128"/>
              <a:gd name="T50" fmla="*/ 60 w 128"/>
              <a:gd name="T51" fmla="*/ 40 h 128"/>
              <a:gd name="T52" fmla="*/ 62 w 128"/>
              <a:gd name="T53" fmla="*/ 36 h 128"/>
              <a:gd name="T54" fmla="*/ 36 w 128"/>
              <a:gd name="T55" fmla="*/ 32 h 128"/>
              <a:gd name="T56" fmla="*/ 60 w 128"/>
              <a:gd name="T57" fmla="*/ 7 h 128"/>
              <a:gd name="T58" fmla="*/ 111 w 128"/>
              <a:gd name="T59" fmla="*/ 30 h 128"/>
              <a:gd name="T60" fmla="*/ 119 w 128"/>
              <a:gd name="T61" fmla="*/ 41 h 128"/>
              <a:gd name="T62" fmla="*/ 104 w 128"/>
              <a:gd name="T63" fmla="*/ 62 h 128"/>
              <a:gd name="T64" fmla="*/ 98 w 128"/>
              <a:gd name="T65" fmla="*/ 35 h 128"/>
              <a:gd name="T66" fmla="*/ 80 w 128"/>
              <a:gd name="T67" fmla="*/ 7 h 128"/>
              <a:gd name="T68" fmla="*/ 108 w 128"/>
              <a:gd name="T69" fmla="*/ 24 h 128"/>
              <a:gd name="T70" fmla="*/ 97 w 128"/>
              <a:gd name="T71" fmla="*/ 30 h 128"/>
              <a:gd name="T72" fmla="*/ 79 w 128"/>
              <a:gd name="T73" fmla="*/ 9 h 128"/>
              <a:gd name="T74" fmla="*/ 66 w 128"/>
              <a:gd name="T75" fmla="*/ 6 h 128"/>
              <a:gd name="T76" fmla="*/ 91 w 128"/>
              <a:gd name="T77" fmla="*/ 31 h 128"/>
              <a:gd name="T78" fmla="*/ 68 w 128"/>
              <a:gd name="T79" fmla="*/ 36 h 128"/>
              <a:gd name="T80" fmla="*/ 66 w 128"/>
              <a:gd name="T81" fmla="*/ 40 h 128"/>
              <a:gd name="T82" fmla="*/ 94 w 128"/>
              <a:gd name="T83" fmla="*/ 36 h 128"/>
              <a:gd name="T84" fmla="*/ 99 w 128"/>
              <a:gd name="T85" fmla="*/ 62 h 128"/>
              <a:gd name="T86" fmla="*/ 66 w 128"/>
              <a:gd name="T87" fmla="*/ 66 h 128"/>
              <a:gd name="T88" fmla="*/ 94 w 128"/>
              <a:gd name="T89" fmla="*/ 90 h 128"/>
              <a:gd name="T90" fmla="*/ 68 w 128"/>
              <a:gd name="T91" fmla="*/ 88 h 128"/>
              <a:gd name="T92" fmla="*/ 66 w 128"/>
              <a:gd name="T93" fmla="*/ 122 h 128"/>
              <a:gd name="T94" fmla="*/ 90 w 128"/>
              <a:gd name="T95" fmla="*/ 95 h 128"/>
              <a:gd name="T96" fmla="*/ 80 w 128"/>
              <a:gd name="T97" fmla="*/ 112 h 128"/>
              <a:gd name="T98" fmla="*/ 108 w 128"/>
              <a:gd name="T99" fmla="*/ 104 h 128"/>
              <a:gd name="T100" fmla="*/ 80 w 128"/>
              <a:gd name="T101" fmla="*/ 121 h 128"/>
              <a:gd name="T102" fmla="*/ 95 w 128"/>
              <a:gd name="T103" fmla="*/ 98 h 128"/>
              <a:gd name="T104" fmla="*/ 107 w 128"/>
              <a:gd name="T105" fmla="*/ 102 h 128"/>
              <a:gd name="T106" fmla="*/ 123 w 128"/>
              <a:gd name="T107" fmla="*/ 68 h 128"/>
              <a:gd name="T108" fmla="*/ 112 w 128"/>
              <a:gd name="T109" fmla="*/ 99 h 128"/>
              <a:gd name="T110" fmla="*/ 98 w 128"/>
              <a:gd name="T111" fmla="*/ 93 h 128"/>
              <a:gd name="T112" fmla="*/ 104 w 128"/>
              <a:gd name="T113" fmla="*/ 6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20" y="24"/>
                </a:moveTo>
                <a:cubicBezTo>
                  <a:pt x="21" y="23"/>
                  <a:pt x="21" y="23"/>
                  <a:pt x="22" y="22"/>
                </a:cubicBezTo>
                <a:cubicBezTo>
                  <a:pt x="27" y="17"/>
                  <a:pt x="34" y="12"/>
                  <a:pt x="41" y="9"/>
                </a:cubicBezTo>
                <a:cubicBezTo>
                  <a:pt x="43" y="8"/>
                  <a:pt x="46" y="7"/>
                  <a:pt x="48" y="7"/>
                </a:cubicBezTo>
                <a:cubicBezTo>
                  <a:pt x="54" y="5"/>
                  <a:pt x="54" y="5"/>
                  <a:pt x="54" y="5"/>
                </a:cubicBezTo>
                <a:cubicBezTo>
                  <a:pt x="49" y="9"/>
                  <a:pt x="49" y="9"/>
                  <a:pt x="49" y="9"/>
                </a:cubicBezTo>
                <a:cubicBezTo>
                  <a:pt x="43" y="15"/>
                  <a:pt x="37" y="22"/>
                  <a:pt x="33" y="30"/>
                </a:cubicBezTo>
                <a:cubicBezTo>
                  <a:pt x="32" y="31"/>
                  <a:pt x="32" y="31"/>
                  <a:pt x="32" y="31"/>
                </a:cubicBezTo>
                <a:cubicBezTo>
                  <a:pt x="31" y="30"/>
                  <a:pt x="31" y="30"/>
                  <a:pt x="31" y="30"/>
                </a:cubicBezTo>
                <a:cubicBezTo>
                  <a:pt x="27" y="29"/>
                  <a:pt x="24" y="28"/>
                  <a:pt x="21" y="26"/>
                </a:cubicBezTo>
                <a:cubicBezTo>
                  <a:pt x="19" y="25"/>
                  <a:pt x="19" y="25"/>
                  <a:pt x="19" y="25"/>
                </a:cubicBezTo>
                <a:lnTo>
                  <a:pt x="20" y="24"/>
                </a:lnTo>
                <a:close/>
                <a:moveTo>
                  <a:pt x="5" y="60"/>
                </a:moveTo>
                <a:cubicBezTo>
                  <a:pt x="5" y="54"/>
                  <a:pt x="7" y="47"/>
                  <a:pt x="9" y="41"/>
                </a:cubicBezTo>
                <a:cubicBezTo>
                  <a:pt x="11" y="37"/>
                  <a:pt x="13" y="33"/>
                  <a:pt x="15" y="30"/>
                </a:cubicBezTo>
                <a:cubicBezTo>
                  <a:pt x="16" y="29"/>
                  <a:pt x="16" y="29"/>
                  <a:pt x="16" y="29"/>
                </a:cubicBezTo>
                <a:cubicBezTo>
                  <a:pt x="17" y="30"/>
                  <a:pt x="17" y="30"/>
                  <a:pt x="17" y="30"/>
                </a:cubicBezTo>
                <a:cubicBezTo>
                  <a:pt x="21" y="31"/>
                  <a:pt x="25" y="33"/>
                  <a:pt x="29" y="34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6"/>
                  <a:pt x="29" y="36"/>
                  <a:pt x="29" y="36"/>
                </a:cubicBezTo>
                <a:cubicBezTo>
                  <a:pt x="26" y="44"/>
                  <a:pt x="24" y="52"/>
                  <a:pt x="24" y="60"/>
                </a:cubicBezTo>
                <a:cubicBezTo>
                  <a:pt x="24" y="62"/>
                  <a:pt x="24" y="62"/>
                  <a:pt x="24" y="62"/>
                </a:cubicBezTo>
                <a:cubicBezTo>
                  <a:pt x="5" y="62"/>
                  <a:pt x="5" y="62"/>
                  <a:pt x="5" y="62"/>
                </a:cubicBezTo>
                <a:lnTo>
                  <a:pt x="5" y="60"/>
                </a:lnTo>
                <a:close/>
                <a:moveTo>
                  <a:pt x="17" y="98"/>
                </a:moveTo>
                <a:cubicBezTo>
                  <a:pt x="16" y="99"/>
                  <a:pt x="16" y="99"/>
                  <a:pt x="16" y="99"/>
                </a:cubicBezTo>
                <a:cubicBezTo>
                  <a:pt x="15" y="98"/>
                  <a:pt x="15" y="98"/>
                  <a:pt x="15" y="98"/>
                </a:cubicBezTo>
                <a:cubicBezTo>
                  <a:pt x="13" y="95"/>
                  <a:pt x="11" y="91"/>
                  <a:pt x="9" y="87"/>
                </a:cubicBezTo>
                <a:cubicBezTo>
                  <a:pt x="7" y="81"/>
                  <a:pt x="5" y="74"/>
                  <a:pt x="5" y="68"/>
                </a:cubicBezTo>
                <a:cubicBezTo>
                  <a:pt x="5" y="66"/>
                  <a:pt x="5" y="66"/>
                  <a:pt x="5" y="66"/>
                </a:cubicBezTo>
                <a:cubicBezTo>
                  <a:pt x="24" y="66"/>
                  <a:pt x="24" y="66"/>
                  <a:pt x="24" y="66"/>
                </a:cubicBezTo>
                <a:cubicBezTo>
                  <a:pt x="24" y="68"/>
                  <a:pt x="24" y="68"/>
                  <a:pt x="24" y="68"/>
                </a:cubicBezTo>
                <a:cubicBezTo>
                  <a:pt x="24" y="76"/>
                  <a:pt x="26" y="84"/>
                  <a:pt x="29" y="92"/>
                </a:cubicBezTo>
                <a:cubicBezTo>
                  <a:pt x="30" y="93"/>
                  <a:pt x="30" y="93"/>
                  <a:pt x="30" y="93"/>
                </a:cubicBezTo>
                <a:cubicBezTo>
                  <a:pt x="29" y="94"/>
                  <a:pt x="29" y="94"/>
                  <a:pt x="29" y="94"/>
                </a:cubicBezTo>
                <a:cubicBezTo>
                  <a:pt x="25" y="95"/>
                  <a:pt x="21" y="97"/>
                  <a:pt x="17" y="98"/>
                </a:cubicBezTo>
                <a:close/>
                <a:moveTo>
                  <a:pt x="48" y="121"/>
                </a:moveTo>
                <a:cubicBezTo>
                  <a:pt x="46" y="121"/>
                  <a:pt x="43" y="120"/>
                  <a:pt x="41" y="119"/>
                </a:cubicBezTo>
                <a:cubicBezTo>
                  <a:pt x="34" y="116"/>
                  <a:pt x="27" y="112"/>
                  <a:pt x="22" y="106"/>
                </a:cubicBezTo>
                <a:cubicBezTo>
                  <a:pt x="21" y="105"/>
                  <a:pt x="21" y="105"/>
                  <a:pt x="20" y="104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4" y="100"/>
                  <a:pt x="27" y="99"/>
                  <a:pt x="31" y="98"/>
                </a:cubicBezTo>
                <a:cubicBezTo>
                  <a:pt x="32" y="97"/>
                  <a:pt x="32" y="97"/>
                  <a:pt x="32" y="97"/>
                </a:cubicBezTo>
                <a:cubicBezTo>
                  <a:pt x="33" y="98"/>
                  <a:pt x="33" y="98"/>
                  <a:pt x="33" y="98"/>
                </a:cubicBezTo>
                <a:cubicBezTo>
                  <a:pt x="37" y="106"/>
                  <a:pt x="43" y="113"/>
                  <a:pt x="49" y="119"/>
                </a:cubicBezTo>
                <a:cubicBezTo>
                  <a:pt x="54" y="123"/>
                  <a:pt x="54" y="123"/>
                  <a:pt x="54" y="123"/>
                </a:cubicBezTo>
                <a:lnTo>
                  <a:pt x="48" y="121"/>
                </a:lnTo>
                <a:close/>
                <a:moveTo>
                  <a:pt x="62" y="122"/>
                </a:moveTo>
                <a:cubicBezTo>
                  <a:pt x="60" y="121"/>
                  <a:pt x="60" y="121"/>
                  <a:pt x="60" y="121"/>
                </a:cubicBezTo>
                <a:cubicBezTo>
                  <a:pt x="55" y="118"/>
                  <a:pt x="52" y="115"/>
                  <a:pt x="48" y="112"/>
                </a:cubicBezTo>
                <a:cubicBezTo>
                  <a:pt x="44" y="107"/>
                  <a:pt x="40" y="103"/>
                  <a:pt x="37" y="97"/>
                </a:cubicBezTo>
                <a:cubicBezTo>
                  <a:pt x="36" y="96"/>
                  <a:pt x="36" y="96"/>
                  <a:pt x="36" y="96"/>
                </a:cubicBezTo>
                <a:cubicBezTo>
                  <a:pt x="38" y="95"/>
                  <a:pt x="38" y="95"/>
                  <a:pt x="38" y="95"/>
                </a:cubicBezTo>
                <a:cubicBezTo>
                  <a:pt x="45" y="94"/>
                  <a:pt x="53" y="93"/>
                  <a:pt x="60" y="92"/>
                </a:cubicBezTo>
                <a:cubicBezTo>
                  <a:pt x="62" y="92"/>
                  <a:pt x="62" y="92"/>
                  <a:pt x="62" y="92"/>
                </a:cubicBezTo>
                <a:lnTo>
                  <a:pt x="62" y="122"/>
                </a:lnTo>
                <a:close/>
                <a:moveTo>
                  <a:pt x="62" y="88"/>
                </a:moveTo>
                <a:cubicBezTo>
                  <a:pt x="60" y="88"/>
                  <a:pt x="60" y="88"/>
                  <a:pt x="60" y="88"/>
                </a:cubicBezTo>
                <a:cubicBezTo>
                  <a:pt x="52" y="88"/>
                  <a:pt x="44" y="89"/>
                  <a:pt x="36" y="91"/>
                </a:cubicBezTo>
                <a:cubicBezTo>
                  <a:pt x="34" y="92"/>
                  <a:pt x="34" y="92"/>
                  <a:pt x="34" y="92"/>
                </a:cubicBezTo>
                <a:cubicBezTo>
                  <a:pt x="34" y="90"/>
                  <a:pt x="34" y="90"/>
                  <a:pt x="34" y="90"/>
                </a:cubicBezTo>
                <a:cubicBezTo>
                  <a:pt x="31" y="83"/>
                  <a:pt x="29" y="76"/>
                  <a:pt x="29" y="68"/>
                </a:cubicBezTo>
                <a:cubicBezTo>
                  <a:pt x="29" y="66"/>
                  <a:pt x="29" y="66"/>
                  <a:pt x="29" y="66"/>
                </a:cubicBezTo>
                <a:cubicBezTo>
                  <a:pt x="62" y="66"/>
                  <a:pt x="62" y="66"/>
                  <a:pt x="62" y="66"/>
                </a:cubicBezTo>
                <a:lnTo>
                  <a:pt x="62" y="88"/>
                </a:lnTo>
                <a:close/>
                <a:moveTo>
                  <a:pt x="62" y="62"/>
                </a:moveTo>
                <a:cubicBezTo>
                  <a:pt x="29" y="62"/>
                  <a:pt x="29" y="62"/>
                  <a:pt x="29" y="62"/>
                </a:cubicBezTo>
                <a:cubicBezTo>
                  <a:pt x="29" y="60"/>
                  <a:pt x="29" y="60"/>
                  <a:pt x="29" y="60"/>
                </a:cubicBezTo>
                <a:cubicBezTo>
                  <a:pt x="29" y="52"/>
                  <a:pt x="31" y="45"/>
                  <a:pt x="34" y="38"/>
                </a:cubicBezTo>
                <a:cubicBezTo>
                  <a:pt x="34" y="37"/>
                  <a:pt x="34" y="37"/>
                  <a:pt x="34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44" y="39"/>
                  <a:pt x="52" y="40"/>
                  <a:pt x="60" y="40"/>
                </a:cubicBezTo>
                <a:cubicBezTo>
                  <a:pt x="62" y="40"/>
                  <a:pt x="62" y="40"/>
                  <a:pt x="62" y="40"/>
                </a:cubicBezTo>
                <a:lnTo>
                  <a:pt x="62" y="62"/>
                </a:lnTo>
                <a:close/>
                <a:moveTo>
                  <a:pt x="62" y="36"/>
                </a:moveTo>
                <a:cubicBezTo>
                  <a:pt x="60" y="36"/>
                  <a:pt x="60" y="36"/>
                  <a:pt x="60" y="36"/>
                </a:cubicBezTo>
                <a:cubicBezTo>
                  <a:pt x="53" y="35"/>
                  <a:pt x="45" y="34"/>
                  <a:pt x="38" y="33"/>
                </a:cubicBezTo>
                <a:cubicBezTo>
                  <a:pt x="36" y="32"/>
                  <a:pt x="36" y="32"/>
                  <a:pt x="36" y="32"/>
                </a:cubicBezTo>
                <a:cubicBezTo>
                  <a:pt x="37" y="31"/>
                  <a:pt x="37" y="31"/>
                  <a:pt x="37" y="31"/>
                </a:cubicBezTo>
                <a:cubicBezTo>
                  <a:pt x="40" y="25"/>
                  <a:pt x="44" y="21"/>
                  <a:pt x="48" y="17"/>
                </a:cubicBezTo>
                <a:cubicBezTo>
                  <a:pt x="52" y="13"/>
                  <a:pt x="55" y="10"/>
                  <a:pt x="60" y="7"/>
                </a:cubicBezTo>
                <a:cubicBezTo>
                  <a:pt x="62" y="6"/>
                  <a:pt x="62" y="6"/>
                  <a:pt x="62" y="6"/>
                </a:cubicBezTo>
                <a:lnTo>
                  <a:pt x="62" y="36"/>
                </a:lnTo>
                <a:close/>
                <a:moveTo>
                  <a:pt x="111" y="30"/>
                </a:moveTo>
                <a:cubicBezTo>
                  <a:pt x="112" y="29"/>
                  <a:pt x="112" y="29"/>
                  <a:pt x="112" y="29"/>
                </a:cubicBezTo>
                <a:cubicBezTo>
                  <a:pt x="113" y="30"/>
                  <a:pt x="113" y="30"/>
                  <a:pt x="113" y="30"/>
                </a:cubicBezTo>
                <a:cubicBezTo>
                  <a:pt x="115" y="33"/>
                  <a:pt x="117" y="37"/>
                  <a:pt x="119" y="41"/>
                </a:cubicBezTo>
                <a:cubicBezTo>
                  <a:pt x="121" y="47"/>
                  <a:pt x="123" y="54"/>
                  <a:pt x="123" y="60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2"/>
                  <a:pt x="102" y="44"/>
                  <a:pt x="98" y="36"/>
                </a:cubicBezTo>
                <a:cubicBezTo>
                  <a:pt x="98" y="35"/>
                  <a:pt x="98" y="35"/>
                  <a:pt x="98" y="35"/>
                </a:cubicBezTo>
                <a:cubicBezTo>
                  <a:pt x="99" y="34"/>
                  <a:pt x="99" y="34"/>
                  <a:pt x="99" y="34"/>
                </a:cubicBezTo>
                <a:cubicBezTo>
                  <a:pt x="103" y="33"/>
                  <a:pt x="107" y="31"/>
                  <a:pt x="111" y="30"/>
                </a:cubicBezTo>
                <a:close/>
                <a:moveTo>
                  <a:pt x="80" y="7"/>
                </a:moveTo>
                <a:cubicBezTo>
                  <a:pt x="82" y="7"/>
                  <a:pt x="85" y="8"/>
                  <a:pt x="87" y="9"/>
                </a:cubicBezTo>
                <a:cubicBezTo>
                  <a:pt x="94" y="12"/>
                  <a:pt x="101" y="17"/>
                  <a:pt x="106" y="22"/>
                </a:cubicBezTo>
                <a:cubicBezTo>
                  <a:pt x="107" y="23"/>
                  <a:pt x="107" y="23"/>
                  <a:pt x="108" y="24"/>
                </a:cubicBezTo>
                <a:cubicBezTo>
                  <a:pt x="109" y="25"/>
                  <a:pt x="109" y="25"/>
                  <a:pt x="109" y="25"/>
                </a:cubicBezTo>
                <a:cubicBezTo>
                  <a:pt x="107" y="26"/>
                  <a:pt x="107" y="26"/>
                  <a:pt x="107" y="26"/>
                </a:cubicBezTo>
                <a:cubicBezTo>
                  <a:pt x="104" y="28"/>
                  <a:pt x="101" y="29"/>
                  <a:pt x="97" y="30"/>
                </a:cubicBezTo>
                <a:cubicBezTo>
                  <a:pt x="96" y="31"/>
                  <a:pt x="96" y="31"/>
                  <a:pt x="96" y="31"/>
                </a:cubicBezTo>
                <a:cubicBezTo>
                  <a:pt x="95" y="30"/>
                  <a:pt x="95" y="30"/>
                  <a:pt x="95" y="30"/>
                </a:cubicBezTo>
                <a:cubicBezTo>
                  <a:pt x="91" y="22"/>
                  <a:pt x="85" y="15"/>
                  <a:pt x="79" y="9"/>
                </a:cubicBezTo>
                <a:cubicBezTo>
                  <a:pt x="74" y="5"/>
                  <a:pt x="74" y="5"/>
                  <a:pt x="74" y="5"/>
                </a:cubicBezTo>
                <a:lnTo>
                  <a:pt x="80" y="7"/>
                </a:lnTo>
                <a:close/>
                <a:moveTo>
                  <a:pt x="66" y="6"/>
                </a:moveTo>
                <a:cubicBezTo>
                  <a:pt x="68" y="7"/>
                  <a:pt x="68" y="7"/>
                  <a:pt x="68" y="7"/>
                </a:cubicBezTo>
                <a:cubicBezTo>
                  <a:pt x="73" y="10"/>
                  <a:pt x="76" y="13"/>
                  <a:pt x="80" y="16"/>
                </a:cubicBezTo>
                <a:cubicBezTo>
                  <a:pt x="84" y="21"/>
                  <a:pt x="88" y="25"/>
                  <a:pt x="91" y="31"/>
                </a:cubicBezTo>
                <a:cubicBezTo>
                  <a:pt x="91" y="32"/>
                  <a:pt x="91" y="32"/>
                  <a:pt x="91" y="32"/>
                </a:cubicBezTo>
                <a:cubicBezTo>
                  <a:pt x="90" y="33"/>
                  <a:pt x="90" y="33"/>
                  <a:pt x="90" y="33"/>
                </a:cubicBezTo>
                <a:cubicBezTo>
                  <a:pt x="83" y="34"/>
                  <a:pt x="75" y="35"/>
                  <a:pt x="68" y="36"/>
                </a:cubicBezTo>
                <a:cubicBezTo>
                  <a:pt x="66" y="36"/>
                  <a:pt x="66" y="36"/>
                  <a:pt x="66" y="36"/>
                </a:cubicBezTo>
                <a:lnTo>
                  <a:pt x="66" y="6"/>
                </a:lnTo>
                <a:close/>
                <a:moveTo>
                  <a:pt x="66" y="40"/>
                </a:moveTo>
                <a:cubicBezTo>
                  <a:pt x="68" y="40"/>
                  <a:pt x="68" y="40"/>
                  <a:pt x="68" y="40"/>
                </a:cubicBezTo>
                <a:cubicBezTo>
                  <a:pt x="76" y="40"/>
                  <a:pt x="84" y="39"/>
                  <a:pt x="92" y="37"/>
                </a:cubicBezTo>
                <a:cubicBezTo>
                  <a:pt x="94" y="36"/>
                  <a:pt x="94" y="36"/>
                  <a:pt x="94" y="36"/>
                </a:cubicBezTo>
                <a:cubicBezTo>
                  <a:pt x="94" y="38"/>
                  <a:pt x="94" y="38"/>
                  <a:pt x="94" y="38"/>
                </a:cubicBezTo>
                <a:cubicBezTo>
                  <a:pt x="97" y="45"/>
                  <a:pt x="99" y="52"/>
                  <a:pt x="99" y="60"/>
                </a:cubicBezTo>
                <a:cubicBezTo>
                  <a:pt x="99" y="62"/>
                  <a:pt x="99" y="62"/>
                  <a:pt x="99" y="62"/>
                </a:cubicBezTo>
                <a:cubicBezTo>
                  <a:pt x="66" y="62"/>
                  <a:pt x="66" y="62"/>
                  <a:pt x="66" y="62"/>
                </a:cubicBezTo>
                <a:lnTo>
                  <a:pt x="66" y="40"/>
                </a:lnTo>
                <a:close/>
                <a:moveTo>
                  <a:pt x="66" y="66"/>
                </a:moveTo>
                <a:cubicBezTo>
                  <a:pt x="99" y="66"/>
                  <a:pt x="99" y="66"/>
                  <a:pt x="99" y="66"/>
                </a:cubicBezTo>
                <a:cubicBezTo>
                  <a:pt x="99" y="68"/>
                  <a:pt x="99" y="68"/>
                  <a:pt x="99" y="68"/>
                </a:cubicBezTo>
                <a:cubicBezTo>
                  <a:pt x="99" y="76"/>
                  <a:pt x="97" y="83"/>
                  <a:pt x="94" y="90"/>
                </a:cubicBezTo>
                <a:cubicBezTo>
                  <a:pt x="94" y="91"/>
                  <a:pt x="94" y="91"/>
                  <a:pt x="94" y="91"/>
                </a:cubicBezTo>
                <a:cubicBezTo>
                  <a:pt x="92" y="91"/>
                  <a:pt x="92" y="91"/>
                  <a:pt x="92" y="91"/>
                </a:cubicBezTo>
                <a:cubicBezTo>
                  <a:pt x="84" y="89"/>
                  <a:pt x="76" y="88"/>
                  <a:pt x="68" y="88"/>
                </a:cubicBezTo>
                <a:cubicBezTo>
                  <a:pt x="66" y="88"/>
                  <a:pt x="66" y="88"/>
                  <a:pt x="66" y="88"/>
                </a:cubicBezTo>
                <a:lnTo>
                  <a:pt x="66" y="66"/>
                </a:lnTo>
                <a:close/>
                <a:moveTo>
                  <a:pt x="66" y="122"/>
                </a:moveTo>
                <a:cubicBezTo>
                  <a:pt x="66" y="92"/>
                  <a:pt x="66" y="92"/>
                  <a:pt x="66" y="92"/>
                </a:cubicBezTo>
                <a:cubicBezTo>
                  <a:pt x="68" y="92"/>
                  <a:pt x="68" y="92"/>
                  <a:pt x="68" y="92"/>
                </a:cubicBezTo>
                <a:cubicBezTo>
                  <a:pt x="75" y="93"/>
                  <a:pt x="83" y="94"/>
                  <a:pt x="90" y="95"/>
                </a:cubicBezTo>
                <a:cubicBezTo>
                  <a:pt x="91" y="96"/>
                  <a:pt x="91" y="96"/>
                  <a:pt x="91" y="96"/>
                </a:cubicBezTo>
                <a:cubicBezTo>
                  <a:pt x="91" y="97"/>
                  <a:pt x="91" y="97"/>
                  <a:pt x="91" y="97"/>
                </a:cubicBezTo>
                <a:cubicBezTo>
                  <a:pt x="88" y="103"/>
                  <a:pt x="84" y="107"/>
                  <a:pt x="80" y="112"/>
                </a:cubicBezTo>
                <a:cubicBezTo>
                  <a:pt x="76" y="115"/>
                  <a:pt x="73" y="118"/>
                  <a:pt x="68" y="121"/>
                </a:cubicBezTo>
                <a:lnTo>
                  <a:pt x="66" y="122"/>
                </a:lnTo>
                <a:close/>
                <a:moveTo>
                  <a:pt x="108" y="104"/>
                </a:moveTo>
                <a:cubicBezTo>
                  <a:pt x="107" y="105"/>
                  <a:pt x="107" y="105"/>
                  <a:pt x="106" y="106"/>
                </a:cubicBezTo>
                <a:cubicBezTo>
                  <a:pt x="101" y="112"/>
                  <a:pt x="94" y="116"/>
                  <a:pt x="87" y="119"/>
                </a:cubicBezTo>
                <a:cubicBezTo>
                  <a:pt x="85" y="120"/>
                  <a:pt x="82" y="121"/>
                  <a:pt x="80" y="121"/>
                </a:cubicBezTo>
                <a:cubicBezTo>
                  <a:pt x="74" y="123"/>
                  <a:pt x="74" y="123"/>
                  <a:pt x="74" y="123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85" y="113"/>
                  <a:pt x="91" y="106"/>
                  <a:pt x="95" y="98"/>
                </a:cubicBezTo>
                <a:cubicBezTo>
                  <a:pt x="96" y="97"/>
                  <a:pt x="96" y="97"/>
                  <a:pt x="96" y="97"/>
                </a:cubicBezTo>
                <a:cubicBezTo>
                  <a:pt x="97" y="98"/>
                  <a:pt x="97" y="98"/>
                  <a:pt x="97" y="98"/>
                </a:cubicBezTo>
                <a:cubicBezTo>
                  <a:pt x="101" y="99"/>
                  <a:pt x="104" y="100"/>
                  <a:pt x="107" y="102"/>
                </a:cubicBezTo>
                <a:cubicBezTo>
                  <a:pt x="109" y="103"/>
                  <a:pt x="109" y="103"/>
                  <a:pt x="109" y="103"/>
                </a:cubicBezTo>
                <a:lnTo>
                  <a:pt x="108" y="104"/>
                </a:lnTo>
                <a:close/>
                <a:moveTo>
                  <a:pt x="123" y="68"/>
                </a:moveTo>
                <a:cubicBezTo>
                  <a:pt x="123" y="74"/>
                  <a:pt x="121" y="81"/>
                  <a:pt x="119" y="87"/>
                </a:cubicBezTo>
                <a:cubicBezTo>
                  <a:pt x="117" y="91"/>
                  <a:pt x="115" y="95"/>
                  <a:pt x="113" y="98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1" y="98"/>
                  <a:pt x="111" y="98"/>
                  <a:pt x="111" y="98"/>
                </a:cubicBezTo>
                <a:cubicBezTo>
                  <a:pt x="107" y="97"/>
                  <a:pt x="103" y="95"/>
                  <a:pt x="99" y="94"/>
                </a:cubicBezTo>
                <a:cubicBezTo>
                  <a:pt x="98" y="93"/>
                  <a:pt x="98" y="93"/>
                  <a:pt x="98" y="93"/>
                </a:cubicBezTo>
                <a:cubicBezTo>
                  <a:pt x="98" y="92"/>
                  <a:pt x="98" y="92"/>
                  <a:pt x="98" y="92"/>
                </a:cubicBezTo>
                <a:cubicBezTo>
                  <a:pt x="102" y="84"/>
                  <a:pt x="104" y="76"/>
                  <a:pt x="104" y="68"/>
                </a:cubicBezTo>
                <a:cubicBezTo>
                  <a:pt x="104" y="66"/>
                  <a:pt x="104" y="66"/>
                  <a:pt x="104" y="66"/>
                </a:cubicBezTo>
                <a:cubicBezTo>
                  <a:pt x="123" y="66"/>
                  <a:pt x="123" y="66"/>
                  <a:pt x="123" y="66"/>
                </a:cubicBezTo>
                <a:lnTo>
                  <a:pt x="123" y="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F7B7C27-1A1B-487F-84E3-1A345358931E}"/>
              </a:ext>
            </a:extLst>
          </p:cNvPr>
          <p:cNvSpPr txBox="1"/>
          <p:nvPr/>
        </p:nvSpPr>
        <p:spPr>
          <a:xfrm>
            <a:off x="1792448" y="3275601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8DBFFFF-7E8E-4077-AC35-77165A47E617}"/>
              </a:ext>
            </a:extLst>
          </p:cNvPr>
          <p:cNvSpPr/>
          <p:nvPr/>
        </p:nvSpPr>
        <p:spPr>
          <a:xfrm>
            <a:off x="1474672" y="380168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5B5608D-5F52-4428-AAF0-241F9656F824}"/>
              </a:ext>
            </a:extLst>
          </p:cNvPr>
          <p:cNvSpPr/>
          <p:nvPr/>
        </p:nvSpPr>
        <p:spPr>
          <a:xfrm>
            <a:off x="1703765" y="3516182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44E2181-5D0C-4B47-AE8F-4AD746A778EF}"/>
              </a:ext>
            </a:extLst>
          </p:cNvPr>
          <p:cNvSpPr txBox="1"/>
          <p:nvPr/>
        </p:nvSpPr>
        <p:spPr>
          <a:xfrm>
            <a:off x="3619209" y="3275601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ED8373C-D49F-4E3D-8256-5BCFC098F8BF}"/>
              </a:ext>
            </a:extLst>
          </p:cNvPr>
          <p:cNvSpPr/>
          <p:nvPr/>
        </p:nvSpPr>
        <p:spPr>
          <a:xfrm>
            <a:off x="3301433" y="380168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28DD7A7-0074-4F96-A4E1-583EC8C3E645}"/>
              </a:ext>
            </a:extLst>
          </p:cNvPr>
          <p:cNvSpPr/>
          <p:nvPr/>
        </p:nvSpPr>
        <p:spPr>
          <a:xfrm>
            <a:off x="3530526" y="3516182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2596F76-055D-4A90-AF4D-3C9922786760}"/>
              </a:ext>
            </a:extLst>
          </p:cNvPr>
          <p:cNvSpPr txBox="1"/>
          <p:nvPr/>
        </p:nvSpPr>
        <p:spPr>
          <a:xfrm>
            <a:off x="5148452" y="3260625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05B3D433-D265-4BF5-8F23-39DB925FB901}"/>
              </a:ext>
            </a:extLst>
          </p:cNvPr>
          <p:cNvSpPr/>
          <p:nvPr/>
        </p:nvSpPr>
        <p:spPr>
          <a:xfrm>
            <a:off x="4830676" y="3786704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90BEA31-2AB8-43E9-9056-B866E475B021}"/>
              </a:ext>
            </a:extLst>
          </p:cNvPr>
          <p:cNvSpPr/>
          <p:nvPr/>
        </p:nvSpPr>
        <p:spPr>
          <a:xfrm>
            <a:off x="5059769" y="3501206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AA805FB-EEAF-4637-9648-0067192F0744}"/>
              </a:ext>
            </a:extLst>
          </p:cNvPr>
          <p:cNvSpPr txBox="1"/>
          <p:nvPr/>
        </p:nvSpPr>
        <p:spPr>
          <a:xfrm>
            <a:off x="6542691" y="3238866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1520007D-983B-49D4-8070-F9E6DBAB2767}"/>
              </a:ext>
            </a:extLst>
          </p:cNvPr>
          <p:cNvSpPr/>
          <p:nvPr/>
        </p:nvSpPr>
        <p:spPr>
          <a:xfrm>
            <a:off x="6224915" y="3764945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0A680F7-CFA3-425C-9BB0-4B315BC65AFD}"/>
              </a:ext>
            </a:extLst>
          </p:cNvPr>
          <p:cNvSpPr/>
          <p:nvPr/>
        </p:nvSpPr>
        <p:spPr>
          <a:xfrm>
            <a:off x="6454008" y="3479447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168352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A20D9AB-32C2-4A97-ADE2-256BA29E6167}"/>
              </a:ext>
            </a:extLst>
          </p:cNvPr>
          <p:cNvGrpSpPr/>
          <p:nvPr/>
        </p:nvGrpSpPr>
        <p:grpSpPr>
          <a:xfrm>
            <a:off x="350375" y="273652"/>
            <a:ext cx="8383417" cy="4723857"/>
            <a:chOff x="350375" y="273652"/>
            <a:chExt cx="8383417" cy="4723857"/>
          </a:xfrm>
          <a:blipFill>
            <a:blip r:embed="rId2"/>
            <a:stretch>
              <a:fillRect/>
            </a:stretch>
          </a:blipFill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E851E67A-157D-4605-BDDE-C2969B07C383}"/>
                </a:ext>
              </a:extLst>
            </p:cNvPr>
            <p:cNvGrpSpPr/>
            <p:nvPr/>
          </p:nvGrpSpPr>
          <p:grpSpPr>
            <a:xfrm>
              <a:off x="350375" y="299995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913FB4C3-1C72-41BF-8AB9-8809784A6C9C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09651ACD-39E4-42CA-963D-F711DCB9FF49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49A6DADF-66F3-4DA7-A3C7-FC2B9096A5E1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8B86F46A-473B-49B5-8889-4DF49AB0D1E1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5E72B597-A501-418E-AA06-11DAA2594AC1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CE4EFF9A-ADB8-4765-96FC-61966D951022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64C0ADFD-5AE7-4E9C-A84F-21742D79EE86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8588506E-89AC-4F16-B48C-1AE6AB09A01D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BD972345-7D9D-4D20-BC21-D57B4276FF2A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E83C53C5-874E-4B1C-AE0A-55E9A0D3C7AE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8E90A4C-756A-48C2-9248-7FD87D6D5563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28F85AE4-5425-458E-9265-472A2C02A45F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5496A56-68CA-4F3D-90DD-1D7180D2EF1F}"/>
                </a:ext>
              </a:extLst>
            </p:cNvPr>
            <p:cNvGrpSpPr/>
            <p:nvPr/>
          </p:nvGrpSpPr>
          <p:grpSpPr>
            <a:xfrm>
              <a:off x="2221904" y="291450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A71DAD2C-04F0-4210-A43A-7E6AB28DE503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821832DC-A64D-4E79-9CA9-3D475B19A3C4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E01D2C9A-D4D6-4773-B323-8154D78069D2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03AE87A4-2C3E-45AD-82E6-151367A7C3B5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5860D799-EC9B-4CC3-827B-C21AD623AB05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587C250A-2AEF-469F-A885-E20ADFBF652E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E86C2728-CA63-40F7-85F0-00D91CF13F26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1533C0E8-A355-4662-97CF-A5C489F2E8B0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368D923C-FAD5-479F-BDB6-B9E989B10A38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95BB4124-263D-4CF1-9CFB-6B6E971C8084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BA00A635-A8F8-451A-8F4A-8D2F8200BF01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C776700D-1D4F-4892-B661-BE8798FA97F4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78F1079-8DF2-45AC-BABB-535A3711B3DF}"/>
                </a:ext>
              </a:extLst>
            </p:cNvPr>
            <p:cNvGrpSpPr/>
            <p:nvPr/>
          </p:nvGrpSpPr>
          <p:grpSpPr>
            <a:xfrm>
              <a:off x="4101976" y="285579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C4C3D715-8996-4FEF-9251-057F2B0860E3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E8521095-3336-4099-AC34-1078F5E28201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49D84AD3-E7DE-48C9-BCA5-7F839D6B480C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20C898B0-0A8A-434C-BCD8-E82F78808C1B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21E93977-8557-403A-9B9E-E6B5609FB1AD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D55464B6-4D66-4E7B-9C53-1EE553346068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1557AE19-FC5F-48CF-836C-410664AC49D6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47B959EE-4D76-418F-9480-B08EAA00FAAD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206CD08C-FBA4-4E48-A7B1-798DFEE5BFBC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B18B8382-7255-4B07-A61E-D359A12F8ED5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BF539945-2692-49E6-90AD-78ECA59B3F73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90133971-9D4B-4F0B-90CC-278C0B65D411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EC698DD-6BAB-43B3-B45C-469414C2E6A7}"/>
                </a:ext>
              </a:extLst>
            </p:cNvPr>
            <p:cNvGrpSpPr/>
            <p:nvPr/>
          </p:nvGrpSpPr>
          <p:grpSpPr>
            <a:xfrm>
              <a:off x="5964955" y="273652"/>
              <a:ext cx="2768837" cy="4701785"/>
              <a:chOff x="487108" y="295724"/>
              <a:chExt cx="2768837" cy="4701785"/>
            </a:xfrm>
            <a:grpFill/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05DC3102-0967-4376-94A6-262A97D45AC2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9888BE12-FE19-4CA2-9531-C5B2F52947B6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531FFAC4-D812-4AE7-B1CB-259690AC2ABB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694AC18A-D219-46F8-9D67-2D1948C4D8CF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F4F6FD7B-F000-4496-B6C6-6BDF1B773384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961DCFCE-813B-4BB4-97A8-4C6D2E294EC7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2BDAA461-5074-4A1C-8F83-B869CF7C0CC4}"/>
                  </a:ext>
                </a:extLst>
              </p:cNvPr>
              <p:cNvGrpSpPr/>
              <p:nvPr/>
            </p:nvGrpSpPr>
            <p:grpSpPr>
              <a:xfrm>
                <a:off x="1418598" y="295724"/>
                <a:ext cx="1837347" cy="4694129"/>
                <a:chOff x="487108" y="303380"/>
                <a:chExt cx="1837347" cy="4694129"/>
              </a:xfrm>
              <a:grpFill/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AA434F31-9A17-4801-9795-58F12E8381BE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B2CFB69E-606B-4F6A-BEF7-1A7D535DE46B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08558F8A-5AF9-4FD4-9E61-D0CD0ABDD7AD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30048878-DE69-43BF-975A-E599E3E1DEBA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9A3EFE33-8E11-4BC0-9072-D4EC741CE114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3B9BECE4-E745-4D7F-942B-117F1C91A8C4}"/>
                    </a:ext>
                  </a:extLst>
                </p:cNvPr>
                <p:cNvSpPr/>
                <p:nvPr/>
              </p:nvSpPr>
              <p:spPr>
                <a:xfrm>
                  <a:off x="1427146" y="30338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A6488DA1-CD1E-44BA-8A91-C2E4613610DF}"/>
                    </a:ext>
                  </a:extLst>
                </p:cNvPr>
                <p:cNvSpPr/>
                <p:nvPr/>
              </p:nvSpPr>
              <p:spPr>
                <a:xfrm>
                  <a:off x="1427145" y="1243417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35322A1C-B76A-4FB9-9C67-7A980ADDF7E0}"/>
                    </a:ext>
                  </a:extLst>
                </p:cNvPr>
                <p:cNvSpPr/>
                <p:nvPr/>
              </p:nvSpPr>
              <p:spPr>
                <a:xfrm>
                  <a:off x="1427146" y="220909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6D7BB918-0103-47A7-92DC-5F2C499720C8}"/>
                    </a:ext>
                  </a:extLst>
                </p:cNvPr>
                <p:cNvSpPr/>
                <p:nvPr/>
              </p:nvSpPr>
              <p:spPr>
                <a:xfrm>
                  <a:off x="1427145" y="3157674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C2D93EC7-77C1-48B4-A06B-EBE25AB7C866}"/>
                    </a:ext>
                  </a:extLst>
                </p:cNvPr>
                <p:cNvSpPr/>
                <p:nvPr/>
              </p:nvSpPr>
              <p:spPr>
                <a:xfrm>
                  <a:off x="1427144" y="4095929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60" name="矩形 59">
            <a:extLst>
              <a:ext uri="{FF2B5EF4-FFF2-40B4-BE49-F238E27FC236}">
                <a16:creationId xmlns:a16="http://schemas.microsoft.com/office/drawing/2014/main" id="{046D1A8C-5AEF-49E2-B971-2CE2FAF925E5}"/>
              </a:ext>
            </a:extLst>
          </p:cNvPr>
          <p:cNvSpPr/>
          <p:nvPr/>
        </p:nvSpPr>
        <p:spPr>
          <a:xfrm>
            <a:off x="2700471" y="1523197"/>
            <a:ext cx="3435400" cy="1380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6EFAAA1-C459-4012-A4FB-7BFF3A8C5CA8}"/>
              </a:ext>
            </a:extLst>
          </p:cNvPr>
          <p:cNvSpPr/>
          <p:nvPr/>
        </p:nvSpPr>
        <p:spPr>
          <a:xfrm>
            <a:off x="2777378" y="1589438"/>
            <a:ext cx="3281585" cy="12524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9EFE38EB-5DE3-4EA2-A964-2E9C5DEC2C0E}"/>
              </a:ext>
            </a:extLst>
          </p:cNvPr>
          <p:cNvSpPr txBox="1"/>
          <p:nvPr/>
        </p:nvSpPr>
        <p:spPr>
          <a:xfrm>
            <a:off x="3127760" y="1649333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0D453F1-7C01-4997-A1D4-FA6A3DF65509}"/>
              </a:ext>
            </a:extLst>
          </p:cNvPr>
          <p:cNvSpPr txBox="1"/>
          <p:nvPr/>
        </p:nvSpPr>
        <p:spPr>
          <a:xfrm>
            <a:off x="4272891" y="185314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9A3846C5-25D3-44FA-8AC9-F48F89D7957E}"/>
              </a:ext>
            </a:extLst>
          </p:cNvPr>
          <p:cNvSpPr/>
          <p:nvPr/>
        </p:nvSpPr>
        <p:spPr>
          <a:xfrm>
            <a:off x="4081867" y="2213362"/>
            <a:ext cx="16600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Please add title content</a:t>
            </a:r>
          </a:p>
        </p:txBody>
      </p:sp>
    </p:spTree>
    <p:extLst>
      <p:ext uri="{BB962C8B-B14F-4D97-AF65-F5344CB8AC3E}">
        <p14:creationId xmlns:p14="http://schemas.microsoft.com/office/powerpoint/2010/main" val="165983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F86BEA3-BB65-4D6C-952F-8F47D19110D2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2A5EA6AD-AB72-49A0-85FF-9A1A2B53ED00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155FDD1-A410-43AE-81B6-FFC7D171659C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F5A6E35C-AC48-4B14-869A-C72A97654CFB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86DF67D6-9367-4431-BB78-46FB2915C3C2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8931D2D-28BD-4428-903F-0A58745436BC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98A6B7D-5A26-4D95-9C5D-8548CE0F2394}"/>
              </a:ext>
            </a:extLst>
          </p:cNvPr>
          <p:cNvGrpSpPr/>
          <p:nvPr/>
        </p:nvGrpSpPr>
        <p:grpSpPr>
          <a:xfrm>
            <a:off x="1795491" y="1367034"/>
            <a:ext cx="5919204" cy="2734449"/>
            <a:chOff x="1795491" y="1367034"/>
            <a:chExt cx="5919204" cy="2734449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6D1822DC-FE1A-4F20-9942-A11C0E1472D7}"/>
                </a:ext>
              </a:extLst>
            </p:cNvPr>
            <p:cNvGrpSpPr/>
            <p:nvPr/>
          </p:nvGrpSpPr>
          <p:grpSpPr>
            <a:xfrm>
              <a:off x="1795491" y="1367034"/>
              <a:ext cx="5919204" cy="2734449"/>
              <a:chOff x="3686435" y="2272556"/>
              <a:chExt cx="4819131" cy="2998830"/>
            </a:xfrm>
          </p:grpSpPr>
          <p:grpSp>
            <p:nvGrpSpPr>
              <p:cNvPr id="9" name="Group 2">
                <a:extLst>
                  <a:ext uri="{FF2B5EF4-FFF2-40B4-BE49-F238E27FC236}">
                    <a16:creationId xmlns:a16="http://schemas.microsoft.com/office/drawing/2014/main" id="{570EB71B-7BC9-437B-93BA-14720E9986A6}"/>
                  </a:ext>
                </a:extLst>
              </p:cNvPr>
              <p:cNvGrpSpPr/>
              <p:nvPr/>
            </p:nvGrpSpPr>
            <p:grpSpPr>
              <a:xfrm>
                <a:off x="3686435" y="2272556"/>
                <a:ext cx="4819131" cy="2998830"/>
                <a:chOff x="3697962" y="2132856"/>
                <a:chExt cx="4819131" cy="2998830"/>
              </a:xfrm>
            </p:grpSpPr>
            <p:sp>
              <p:nvSpPr>
                <p:cNvPr id="12" name="Freeform: Shape 37">
                  <a:extLst>
                    <a:ext uri="{FF2B5EF4-FFF2-40B4-BE49-F238E27FC236}">
                      <a16:creationId xmlns:a16="http://schemas.microsoft.com/office/drawing/2014/main" id="{B7DC3466-7421-4626-867F-B35062764D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23430" y="3073815"/>
                  <a:ext cx="968194" cy="1119971"/>
                </a:xfrm>
                <a:custGeom>
                  <a:avLst/>
                  <a:gdLst/>
                  <a:ahLst/>
                  <a:cxnLst>
                    <a:cxn ang="0">
                      <a:pos x="532" y="393"/>
                    </a:cxn>
                    <a:cxn ang="0">
                      <a:pos x="532" y="393"/>
                    </a:cxn>
                    <a:cxn ang="0">
                      <a:pos x="532" y="0"/>
                    </a:cxn>
                    <a:cxn ang="0">
                      <a:pos x="0" y="0"/>
                    </a:cxn>
                    <a:cxn ang="0">
                      <a:pos x="0" y="339"/>
                    </a:cxn>
                    <a:cxn ang="0">
                      <a:pos x="0" y="339"/>
                    </a:cxn>
                    <a:cxn ang="0">
                      <a:pos x="0" y="732"/>
                    </a:cxn>
                    <a:cxn ang="0">
                      <a:pos x="532" y="732"/>
                    </a:cxn>
                    <a:cxn ang="0">
                      <a:pos x="532" y="393"/>
                    </a:cxn>
                  </a:cxnLst>
                  <a:rect l="0" t="0" r="r" b="b"/>
                  <a:pathLst>
                    <a:path w="532" h="732">
                      <a:moveTo>
                        <a:pt x="532" y="393"/>
                      </a:moveTo>
                      <a:lnTo>
                        <a:pt x="532" y="393"/>
                      </a:lnTo>
                      <a:lnTo>
                        <a:pt x="532" y="0"/>
                      </a:lnTo>
                      <a:lnTo>
                        <a:pt x="0" y="0"/>
                      </a:lnTo>
                      <a:lnTo>
                        <a:pt x="0" y="339"/>
                      </a:lnTo>
                      <a:lnTo>
                        <a:pt x="0" y="339"/>
                      </a:lnTo>
                      <a:lnTo>
                        <a:pt x="0" y="732"/>
                      </a:lnTo>
                      <a:lnTo>
                        <a:pt x="532" y="732"/>
                      </a:lnTo>
                      <a:lnTo>
                        <a:pt x="532" y="393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13" name="Freeform: Shape 38">
                  <a:extLst>
                    <a:ext uri="{FF2B5EF4-FFF2-40B4-BE49-F238E27FC236}">
                      <a16:creationId xmlns:a16="http://schemas.microsoft.com/office/drawing/2014/main" id="{BDA558E3-E8CE-4931-A90F-5CCD4DFFFE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23430" y="2132856"/>
                  <a:ext cx="2893662" cy="940959"/>
                </a:xfrm>
                <a:custGeom>
                  <a:avLst/>
                  <a:gdLst/>
                  <a:ahLst/>
                  <a:cxnLst>
                    <a:cxn ang="0">
                      <a:pos x="1590" y="615"/>
                    </a:cxn>
                    <a:cxn ang="0">
                      <a:pos x="0" y="615"/>
                    </a:cxn>
                    <a:cxn ang="0">
                      <a:pos x="524" y="0"/>
                    </a:cxn>
                    <a:cxn ang="0">
                      <a:pos x="1058" y="0"/>
                    </a:cxn>
                    <a:cxn ang="0">
                      <a:pos x="1590" y="615"/>
                    </a:cxn>
                  </a:cxnLst>
                  <a:rect l="0" t="0" r="r" b="b"/>
                  <a:pathLst>
                    <a:path w="1590" h="615">
                      <a:moveTo>
                        <a:pt x="1590" y="615"/>
                      </a:moveTo>
                      <a:lnTo>
                        <a:pt x="0" y="615"/>
                      </a:lnTo>
                      <a:lnTo>
                        <a:pt x="524" y="0"/>
                      </a:lnTo>
                      <a:lnTo>
                        <a:pt x="1058" y="0"/>
                      </a:lnTo>
                      <a:lnTo>
                        <a:pt x="1590" y="615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anchor="ctr" anchorCtr="0" compatLnSpc="1">
                  <a:prstTxWarp prst="textNoShape">
                    <a:avLst/>
                  </a:prstTxWarp>
                  <a:normAutofit/>
                </a:bodyPr>
                <a:lstStyle/>
                <a:p>
                  <a:pPr lvl="0" algn="ctr"/>
                  <a:endParaRPr lang="zh-CN" altLang="en-US" sz="24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" name="Freeform: Shape 39">
                  <a:extLst>
                    <a:ext uri="{FF2B5EF4-FFF2-40B4-BE49-F238E27FC236}">
                      <a16:creationId xmlns:a16="http://schemas.microsoft.com/office/drawing/2014/main" id="{E54B7698-510E-4BE2-A70D-E0C5ED54E4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52538" y="3073815"/>
                  <a:ext cx="964555" cy="1588155"/>
                </a:xfrm>
                <a:custGeom>
                  <a:avLst/>
                  <a:gdLst/>
                  <a:ahLst/>
                  <a:cxnLst>
                    <a:cxn ang="0">
                      <a:pos x="0" y="391"/>
                    </a:cxn>
                    <a:cxn ang="0">
                      <a:pos x="0" y="0"/>
                    </a:cxn>
                    <a:cxn ang="0">
                      <a:pos x="530" y="0"/>
                    </a:cxn>
                    <a:cxn ang="0">
                      <a:pos x="530" y="1038"/>
                    </a:cxn>
                    <a:cxn ang="0">
                      <a:pos x="0" y="391"/>
                    </a:cxn>
                  </a:cxnLst>
                  <a:rect l="0" t="0" r="r" b="b"/>
                  <a:pathLst>
                    <a:path w="530" h="1038">
                      <a:moveTo>
                        <a:pt x="0" y="391"/>
                      </a:moveTo>
                      <a:lnTo>
                        <a:pt x="0" y="0"/>
                      </a:lnTo>
                      <a:lnTo>
                        <a:pt x="530" y="0"/>
                      </a:lnTo>
                      <a:lnTo>
                        <a:pt x="530" y="1038"/>
                      </a:lnTo>
                      <a:lnTo>
                        <a:pt x="0" y="391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Freeform: Shape 40">
                  <a:extLst>
                    <a:ext uri="{FF2B5EF4-FFF2-40B4-BE49-F238E27FC236}">
                      <a16:creationId xmlns:a16="http://schemas.microsoft.com/office/drawing/2014/main" id="{C3EF0EF8-73D5-43D4-880C-125E980B59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7962" y="4193787"/>
                  <a:ext cx="2893662" cy="93789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90" y="0"/>
                    </a:cxn>
                    <a:cxn ang="0">
                      <a:pos x="1066" y="613"/>
                    </a:cxn>
                    <a:cxn ang="0">
                      <a:pos x="532" y="61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90" h="613">
                      <a:moveTo>
                        <a:pt x="0" y="0"/>
                      </a:moveTo>
                      <a:lnTo>
                        <a:pt x="1590" y="0"/>
                      </a:lnTo>
                      <a:lnTo>
                        <a:pt x="1066" y="613"/>
                      </a:lnTo>
                      <a:lnTo>
                        <a:pt x="532" y="6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anchor="ctr" anchorCtr="0" compatLnSpc="1">
                  <a:prstTxWarp prst="textNoShape">
                    <a:avLst/>
                  </a:prstTxWarp>
                  <a:normAutofit/>
                </a:bodyPr>
                <a:lstStyle/>
                <a:p>
                  <a:pPr lvl="0" algn="ctr"/>
                  <a:endParaRPr lang="zh-CN" altLang="en-US" sz="24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" name="Freeform: Shape 41">
                  <a:extLst>
                    <a:ext uri="{FF2B5EF4-FFF2-40B4-BE49-F238E27FC236}">
                      <a16:creationId xmlns:a16="http://schemas.microsoft.com/office/drawing/2014/main" id="{DE5B8852-5008-4A2C-8938-3BE215C310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7962" y="2604101"/>
                  <a:ext cx="968194" cy="1589686"/>
                </a:xfrm>
                <a:custGeom>
                  <a:avLst/>
                  <a:gdLst/>
                  <a:ahLst/>
                  <a:cxnLst>
                    <a:cxn ang="0">
                      <a:pos x="532" y="648"/>
                    </a:cxn>
                    <a:cxn ang="0">
                      <a:pos x="532" y="1039"/>
                    </a:cxn>
                    <a:cxn ang="0">
                      <a:pos x="0" y="1039"/>
                    </a:cxn>
                    <a:cxn ang="0">
                      <a:pos x="0" y="0"/>
                    </a:cxn>
                    <a:cxn ang="0">
                      <a:pos x="532" y="648"/>
                    </a:cxn>
                  </a:cxnLst>
                  <a:rect l="0" t="0" r="r" b="b"/>
                  <a:pathLst>
                    <a:path w="532" h="1039">
                      <a:moveTo>
                        <a:pt x="532" y="648"/>
                      </a:moveTo>
                      <a:lnTo>
                        <a:pt x="532" y="1039"/>
                      </a:lnTo>
                      <a:lnTo>
                        <a:pt x="0" y="1039"/>
                      </a:lnTo>
                      <a:lnTo>
                        <a:pt x="0" y="0"/>
                      </a:lnTo>
                      <a:lnTo>
                        <a:pt x="532" y="648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5DF52D8F-18B6-4B60-8C9E-04BB11477858}"/>
                  </a:ext>
                </a:extLst>
              </p:cNvPr>
              <p:cNvSpPr/>
              <p:nvPr/>
            </p:nvSpPr>
            <p:spPr>
              <a:xfrm>
                <a:off x="6580097" y="2531139"/>
                <a:ext cx="919887" cy="4657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</p:grp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FBF3750-9EB2-49C8-A33E-663822E5DF76}"/>
                </a:ext>
              </a:extLst>
            </p:cNvPr>
            <p:cNvSpPr/>
            <p:nvPr/>
          </p:nvSpPr>
          <p:spPr>
            <a:xfrm>
              <a:off x="2747124" y="3420736"/>
              <a:ext cx="156216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7" name="Freeform 82">
              <a:extLst>
                <a:ext uri="{FF2B5EF4-FFF2-40B4-BE49-F238E27FC236}">
                  <a16:creationId xmlns:a16="http://schemas.microsoft.com/office/drawing/2014/main" id="{87678198-919C-4C9F-AEBB-9AE3481D3A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8029" y="2554912"/>
              <a:ext cx="344129" cy="462693"/>
            </a:xfrm>
            <a:custGeom>
              <a:avLst/>
              <a:gdLst>
                <a:gd name="T0" fmla="*/ 48 w 95"/>
                <a:gd name="T1" fmla="*/ 128 h 128"/>
                <a:gd name="T2" fmla="*/ 40 w 95"/>
                <a:gd name="T3" fmla="*/ 124 h 128"/>
                <a:gd name="T4" fmla="*/ 39 w 95"/>
                <a:gd name="T5" fmla="*/ 122 h 128"/>
                <a:gd name="T6" fmla="*/ 0 w 95"/>
                <a:gd name="T7" fmla="*/ 48 h 128"/>
                <a:gd name="T8" fmla="*/ 48 w 95"/>
                <a:gd name="T9" fmla="*/ 0 h 128"/>
                <a:gd name="T10" fmla="*/ 95 w 95"/>
                <a:gd name="T11" fmla="*/ 48 h 128"/>
                <a:gd name="T12" fmla="*/ 56 w 95"/>
                <a:gd name="T13" fmla="*/ 122 h 128"/>
                <a:gd name="T14" fmla="*/ 55 w 95"/>
                <a:gd name="T15" fmla="*/ 124 h 128"/>
                <a:gd name="T16" fmla="*/ 48 w 95"/>
                <a:gd name="T17" fmla="*/ 128 h 128"/>
                <a:gd name="T18" fmla="*/ 48 w 95"/>
                <a:gd name="T19" fmla="*/ 8 h 128"/>
                <a:gd name="T20" fmla="*/ 8 w 95"/>
                <a:gd name="T21" fmla="*/ 48 h 128"/>
                <a:gd name="T22" fmla="*/ 46 w 95"/>
                <a:gd name="T23" fmla="*/ 118 h 128"/>
                <a:gd name="T24" fmla="*/ 47 w 95"/>
                <a:gd name="T25" fmla="*/ 119 h 128"/>
                <a:gd name="T26" fmla="*/ 48 w 95"/>
                <a:gd name="T27" fmla="*/ 120 h 128"/>
                <a:gd name="T28" fmla="*/ 48 w 95"/>
                <a:gd name="T29" fmla="*/ 120 h 128"/>
                <a:gd name="T30" fmla="*/ 48 w 95"/>
                <a:gd name="T31" fmla="*/ 120 h 128"/>
                <a:gd name="T32" fmla="*/ 48 w 95"/>
                <a:gd name="T33" fmla="*/ 119 h 128"/>
                <a:gd name="T34" fmla="*/ 49 w 95"/>
                <a:gd name="T35" fmla="*/ 118 h 128"/>
                <a:gd name="T36" fmla="*/ 87 w 95"/>
                <a:gd name="T37" fmla="*/ 48 h 128"/>
                <a:gd name="T38" fmla="*/ 48 w 95"/>
                <a:gd name="T39" fmla="*/ 8 h 128"/>
                <a:gd name="T40" fmla="*/ 48 w 95"/>
                <a:gd name="T41" fmla="*/ 82 h 128"/>
                <a:gd name="T42" fmla="*/ 14 w 95"/>
                <a:gd name="T43" fmla="*/ 48 h 128"/>
                <a:gd name="T44" fmla="*/ 48 w 95"/>
                <a:gd name="T45" fmla="*/ 14 h 128"/>
                <a:gd name="T46" fmla="*/ 81 w 95"/>
                <a:gd name="T47" fmla="*/ 48 h 128"/>
                <a:gd name="T48" fmla="*/ 48 w 95"/>
                <a:gd name="T49" fmla="*/ 82 h 128"/>
                <a:gd name="T50" fmla="*/ 48 w 95"/>
                <a:gd name="T51" fmla="*/ 22 h 128"/>
                <a:gd name="T52" fmla="*/ 22 w 95"/>
                <a:gd name="T53" fmla="*/ 48 h 128"/>
                <a:gd name="T54" fmla="*/ 48 w 95"/>
                <a:gd name="T55" fmla="*/ 74 h 128"/>
                <a:gd name="T56" fmla="*/ 73 w 95"/>
                <a:gd name="T57" fmla="*/ 48 h 128"/>
                <a:gd name="T58" fmla="*/ 48 w 95"/>
                <a:gd name="T59" fmla="*/ 2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5" h="128">
                  <a:moveTo>
                    <a:pt x="48" y="128"/>
                  </a:moveTo>
                  <a:cubicBezTo>
                    <a:pt x="43" y="128"/>
                    <a:pt x="42" y="126"/>
                    <a:pt x="40" y="124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21" y="99"/>
                    <a:pt x="0" y="66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74" y="0"/>
                    <a:pt x="95" y="22"/>
                    <a:pt x="95" y="48"/>
                  </a:cubicBezTo>
                  <a:cubicBezTo>
                    <a:pt x="95" y="66"/>
                    <a:pt x="74" y="99"/>
                    <a:pt x="56" y="122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53" y="126"/>
                    <a:pt x="52" y="128"/>
                    <a:pt x="48" y="128"/>
                  </a:cubicBezTo>
                  <a:close/>
                  <a:moveTo>
                    <a:pt x="48" y="8"/>
                  </a:moveTo>
                  <a:cubicBezTo>
                    <a:pt x="26" y="8"/>
                    <a:pt x="8" y="26"/>
                    <a:pt x="8" y="48"/>
                  </a:cubicBezTo>
                  <a:cubicBezTo>
                    <a:pt x="8" y="61"/>
                    <a:pt x="22" y="86"/>
                    <a:pt x="46" y="118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7" y="119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8" y="119"/>
                    <a:pt x="48" y="119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73" y="86"/>
                    <a:pt x="87" y="61"/>
                    <a:pt x="87" y="48"/>
                  </a:cubicBezTo>
                  <a:cubicBezTo>
                    <a:pt x="87" y="26"/>
                    <a:pt x="69" y="8"/>
                    <a:pt x="48" y="8"/>
                  </a:cubicBezTo>
                  <a:close/>
                  <a:moveTo>
                    <a:pt x="48" y="82"/>
                  </a:moveTo>
                  <a:cubicBezTo>
                    <a:pt x="29" y="82"/>
                    <a:pt x="14" y="66"/>
                    <a:pt x="14" y="48"/>
                  </a:cubicBezTo>
                  <a:cubicBezTo>
                    <a:pt x="14" y="29"/>
                    <a:pt x="29" y="14"/>
                    <a:pt x="48" y="14"/>
                  </a:cubicBezTo>
                  <a:cubicBezTo>
                    <a:pt x="66" y="14"/>
                    <a:pt x="81" y="29"/>
                    <a:pt x="81" y="48"/>
                  </a:cubicBezTo>
                  <a:cubicBezTo>
                    <a:pt x="81" y="66"/>
                    <a:pt x="66" y="82"/>
                    <a:pt x="48" y="82"/>
                  </a:cubicBezTo>
                  <a:close/>
                  <a:moveTo>
                    <a:pt x="48" y="22"/>
                  </a:moveTo>
                  <a:cubicBezTo>
                    <a:pt x="33" y="22"/>
                    <a:pt x="22" y="34"/>
                    <a:pt x="22" y="48"/>
                  </a:cubicBezTo>
                  <a:cubicBezTo>
                    <a:pt x="22" y="62"/>
                    <a:pt x="33" y="74"/>
                    <a:pt x="48" y="74"/>
                  </a:cubicBezTo>
                  <a:cubicBezTo>
                    <a:pt x="62" y="74"/>
                    <a:pt x="73" y="62"/>
                    <a:pt x="73" y="48"/>
                  </a:cubicBezTo>
                  <a:cubicBezTo>
                    <a:pt x="73" y="34"/>
                    <a:pt x="62" y="22"/>
                    <a:pt x="48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DB8C8EB5-302D-496F-9404-9EC06AAF38D3}"/>
                </a:ext>
              </a:extLst>
            </p:cNvPr>
            <p:cNvGrpSpPr/>
            <p:nvPr/>
          </p:nvGrpSpPr>
          <p:grpSpPr>
            <a:xfrm>
              <a:off x="6918073" y="2453515"/>
              <a:ext cx="451125" cy="456912"/>
              <a:chOff x="6291264" y="4922837"/>
              <a:chExt cx="247650" cy="250826"/>
            </a:xfrm>
            <a:solidFill>
              <a:schemeClr val="bg1"/>
            </a:solidFill>
          </p:grpSpPr>
          <p:sp>
            <p:nvSpPr>
              <p:cNvPr id="29" name="Freeform 195">
                <a:extLst>
                  <a:ext uri="{FF2B5EF4-FFF2-40B4-BE49-F238E27FC236}">
                    <a16:creationId xmlns:a16="http://schemas.microsoft.com/office/drawing/2014/main" id="{B6DE109F-5878-414A-9E67-37DBD47889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1264" y="4922837"/>
                <a:ext cx="247650" cy="236538"/>
              </a:xfrm>
              <a:custGeom>
                <a:avLst/>
                <a:gdLst>
                  <a:gd name="T0" fmla="*/ 20 w 125"/>
                  <a:gd name="T1" fmla="*/ 16 h 120"/>
                  <a:gd name="T2" fmla="*/ 41 w 125"/>
                  <a:gd name="T3" fmla="*/ 113 h 120"/>
                  <a:gd name="T4" fmla="*/ 33 w 125"/>
                  <a:gd name="T5" fmla="*/ 102 h 120"/>
                  <a:gd name="T6" fmla="*/ 38 w 125"/>
                  <a:gd name="T7" fmla="*/ 98 h 120"/>
                  <a:gd name="T8" fmla="*/ 35 w 125"/>
                  <a:gd name="T9" fmla="*/ 93 h 120"/>
                  <a:gd name="T10" fmla="*/ 26 w 125"/>
                  <a:gd name="T11" fmla="*/ 98 h 120"/>
                  <a:gd name="T12" fmla="*/ 29 w 125"/>
                  <a:gd name="T13" fmla="*/ 65 h 120"/>
                  <a:gd name="T14" fmla="*/ 30 w 125"/>
                  <a:gd name="T15" fmla="*/ 73 h 120"/>
                  <a:gd name="T16" fmla="*/ 43 w 125"/>
                  <a:gd name="T17" fmla="*/ 59 h 120"/>
                  <a:gd name="T18" fmla="*/ 36 w 125"/>
                  <a:gd name="T19" fmla="*/ 53 h 120"/>
                  <a:gd name="T20" fmla="*/ 38 w 125"/>
                  <a:gd name="T21" fmla="*/ 43 h 120"/>
                  <a:gd name="T22" fmla="*/ 41 w 125"/>
                  <a:gd name="T23" fmla="*/ 34 h 120"/>
                  <a:gd name="T24" fmla="*/ 48 w 125"/>
                  <a:gd name="T25" fmla="*/ 36 h 120"/>
                  <a:gd name="T26" fmla="*/ 55 w 125"/>
                  <a:gd name="T27" fmla="*/ 37 h 120"/>
                  <a:gd name="T28" fmla="*/ 62 w 125"/>
                  <a:gd name="T29" fmla="*/ 42 h 120"/>
                  <a:gd name="T30" fmla="*/ 69 w 125"/>
                  <a:gd name="T31" fmla="*/ 37 h 120"/>
                  <a:gd name="T32" fmla="*/ 77 w 125"/>
                  <a:gd name="T33" fmla="*/ 36 h 120"/>
                  <a:gd name="T34" fmla="*/ 84 w 125"/>
                  <a:gd name="T35" fmla="*/ 34 h 120"/>
                  <a:gd name="T36" fmla="*/ 87 w 125"/>
                  <a:gd name="T37" fmla="*/ 43 h 120"/>
                  <a:gd name="T38" fmla="*/ 89 w 125"/>
                  <a:gd name="T39" fmla="*/ 53 h 120"/>
                  <a:gd name="T40" fmla="*/ 82 w 125"/>
                  <a:gd name="T41" fmla="*/ 59 h 120"/>
                  <a:gd name="T42" fmla="*/ 95 w 125"/>
                  <a:gd name="T43" fmla="*/ 73 h 120"/>
                  <a:gd name="T44" fmla="*/ 96 w 125"/>
                  <a:gd name="T45" fmla="*/ 65 h 120"/>
                  <a:gd name="T46" fmla="*/ 99 w 125"/>
                  <a:gd name="T47" fmla="*/ 98 h 120"/>
                  <a:gd name="T48" fmla="*/ 90 w 125"/>
                  <a:gd name="T49" fmla="*/ 93 h 120"/>
                  <a:gd name="T50" fmla="*/ 86 w 125"/>
                  <a:gd name="T51" fmla="*/ 100 h 120"/>
                  <a:gd name="T52" fmla="*/ 90 w 125"/>
                  <a:gd name="T53" fmla="*/ 100 h 120"/>
                  <a:gd name="T54" fmla="*/ 97 w 125"/>
                  <a:gd name="T55" fmla="*/ 105 h 120"/>
                  <a:gd name="T56" fmla="*/ 89 w 125"/>
                  <a:gd name="T57" fmla="*/ 118 h 120"/>
                  <a:gd name="T58" fmla="*/ 104 w 125"/>
                  <a:gd name="T59" fmla="*/ 16 h 120"/>
                  <a:gd name="T60" fmla="*/ 32 w 125"/>
                  <a:gd name="T61" fmla="*/ 40 h 120"/>
                  <a:gd name="T62" fmla="*/ 30 w 125"/>
                  <a:gd name="T63" fmla="*/ 49 h 120"/>
                  <a:gd name="T64" fmla="*/ 29 w 125"/>
                  <a:gd name="T65" fmla="*/ 59 h 120"/>
                  <a:gd name="T66" fmla="*/ 26 w 125"/>
                  <a:gd name="T67" fmla="*/ 26 h 120"/>
                  <a:gd name="T68" fmla="*/ 35 w 125"/>
                  <a:gd name="T69" fmla="*/ 31 h 120"/>
                  <a:gd name="T70" fmla="*/ 41 w 125"/>
                  <a:gd name="T71" fmla="*/ 20 h 120"/>
                  <a:gd name="T72" fmla="*/ 38 w 125"/>
                  <a:gd name="T73" fmla="*/ 25 h 120"/>
                  <a:gd name="T74" fmla="*/ 32 w 125"/>
                  <a:gd name="T75" fmla="*/ 22 h 120"/>
                  <a:gd name="T76" fmla="*/ 52 w 125"/>
                  <a:gd name="T77" fmla="*/ 7 h 120"/>
                  <a:gd name="T78" fmla="*/ 47 w 125"/>
                  <a:gd name="T79" fmla="*/ 12 h 120"/>
                  <a:gd name="T80" fmla="*/ 42 w 125"/>
                  <a:gd name="T81" fmla="*/ 18 h 120"/>
                  <a:gd name="T82" fmla="*/ 54 w 125"/>
                  <a:gd name="T83" fmla="*/ 30 h 120"/>
                  <a:gd name="T84" fmla="*/ 46 w 125"/>
                  <a:gd name="T85" fmla="*/ 29 h 120"/>
                  <a:gd name="T86" fmla="*/ 46 w 125"/>
                  <a:gd name="T87" fmla="*/ 24 h 120"/>
                  <a:gd name="T88" fmla="*/ 52 w 125"/>
                  <a:gd name="T89" fmla="*/ 17 h 120"/>
                  <a:gd name="T90" fmla="*/ 59 w 125"/>
                  <a:gd name="T91" fmla="*/ 10 h 120"/>
                  <a:gd name="T92" fmla="*/ 76 w 125"/>
                  <a:gd name="T93" fmla="*/ 29 h 120"/>
                  <a:gd name="T94" fmla="*/ 70 w 125"/>
                  <a:gd name="T95" fmla="*/ 31 h 120"/>
                  <a:gd name="T96" fmla="*/ 66 w 125"/>
                  <a:gd name="T97" fmla="*/ 10 h 120"/>
                  <a:gd name="T98" fmla="*/ 73 w 125"/>
                  <a:gd name="T99" fmla="*/ 17 h 120"/>
                  <a:gd name="T100" fmla="*/ 78 w 125"/>
                  <a:gd name="T101" fmla="*/ 24 h 120"/>
                  <a:gd name="T102" fmla="*/ 87 w 125"/>
                  <a:gd name="T103" fmla="*/ 25 h 120"/>
                  <a:gd name="T104" fmla="*/ 83 w 125"/>
                  <a:gd name="T105" fmla="*/ 20 h 120"/>
                  <a:gd name="T106" fmla="*/ 75 w 125"/>
                  <a:gd name="T107" fmla="*/ 9 h 120"/>
                  <a:gd name="T108" fmla="*/ 95 w 125"/>
                  <a:gd name="T109" fmla="*/ 20 h 120"/>
                  <a:gd name="T110" fmla="*/ 89 w 125"/>
                  <a:gd name="T111" fmla="*/ 24 h 120"/>
                  <a:gd name="T112" fmla="*/ 95 w 125"/>
                  <a:gd name="T113" fmla="*/ 53 h 120"/>
                  <a:gd name="T114" fmla="*/ 94 w 125"/>
                  <a:gd name="T115" fmla="*/ 44 h 120"/>
                  <a:gd name="T116" fmla="*/ 90 w 125"/>
                  <a:gd name="T117" fmla="*/ 33 h 120"/>
                  <a:gd name="T118" fmla="*/ 93 w 125"/>
                  <a:gd name="T119" fmla="*/ 30 h 120"/>
                  <a:gd name="T120" fmla="*/ 102 w 125"/>
                  <a:gd name="T121" fmla="*/ 2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" h="120">
                    <a:moveTo>
                      <a:pt x="104" y="16"/>
                    </a:moveTo>
                    <a:cubicBezTo>
                      <a:pt x="93" y="6"/>
                      <a:pt x="78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53" y="0"/>
                      <a:pt x="44" y="2"/>
                      <a:pt x="36" y="6"/>
                    </a:cubicBezTo>
                    <a:cubicBezTo>
                      <a:pt x="30" y="8"/>
                      <a:pt x="25" y="12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8" y="28"/>
                      <a:pt x="0" y="45"/>
                      <a:pt x="0" y="62"/>
                    </a:cubicBezTo>
                    <a:cubicBezTo>
                      <a:pt x="0" y="79"/>
                      <a:pt x="8" y="96"/>
                      <a:pt x="20" y="108"/>
                    </a:cubicBezTo>
                    <a:cubicBezTo>
                      <a:pt x="26" y="113"/>
                      <a:pt x="33" y="117"/>
                      <a:pt x="41" y="120"/>
                    </a:cubicBezTo>
                    <a:cubicBezTo>
                      <a:pt x="41" y="113"/>
                      <a:pt x="41" y="113"/>
                      <a:pt x="41" y="113"/>
                    </a:cubicBezTo>
                    <a:cubicBezTo>
                      <a:pt x="36" y="111"/>
                      <a:pt x="32" y="108"/>
                      <a:pt x="28" y="105"/>
                    </a:cubicBezTo>
                    <a:cubicBezTo>
                      <a:pt x="28" y="105"/>
                      <a:pt x="28" y="105"/>
                      <a:pt x="28" y="105"/>
                    </a:cubicBezTo>
                    <a:cubicBezTo>
                      <a:pt x="29" y="104"/>
                      <a:pt x="29" y="104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1" y="103"/>
                      <a:pt x="32" y="102"/>
                      <a:pt x="33" y="102"/>
                    </a:cubicBezTo>
                    <a:cubicBezTo>
                      <a:pt x="33" y="101"/>
                      <a:pt x="33" y="101"/>
                      <a:pt x="33" y="101"/>
                    </a:cubicBezTo>
                    <a:cubicBezTo>
                      <a:pt x="34" y="101"/>
                      <a:pt x="34" y="100"/>
                      <a:pt x="35" y="100"/>
                    </a:cubicBezTo>
                    <a:cubicBezTo>
                      <a:pt x="35" y="100"/>
                      <a:pt x="35" y="100"/>
                      <a:pt x="36" y="100"/>
                    </a:cubicBezTo>
                    <a:cubicBezTo>
                      <a:pt x="36" y="99"/>
                      <a:pt x="37" y="99"/>
                      <a:pt x="38" y="99"/>
                    </a:cubicBezTo>
                    <a:cubicBezTo>
                      <a:pt x="38" y="99"/>
                      <a:pt x="38" y="99"/>
                      <a:pt x="38" y="98"/>
                    </a:cubicBezTo>
                    <a:cubicBezTo>
                      <a:pt x="38" y="99"/>
                      <a:pt x="38" y="99"/>
                      <a:pt x="39" y="99"/>
                    </a:cubicBezTo>
                    <a:cubicBezTo>
                      <a:pt x="39" y="100"/>
                      <a:pt x="39" y="100"/>
                      <a:pt x="39" y="100"/>
                    </a:cubicBezTo>
                    <a:cubicBezTo>
                      <a:pt x="40" y="101"/>
                      <a:pt x="40" y="102"/>
                      <a:pt x="41" y="10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34" y="93"/>
                      <a:pt x="33" y="94"/>
                      <a:pt x="33" y="94"/>
                    </a:cubicBezTo>
                    <a:cubicBezTo>
                      <a:pt x="32" y="94"/>
                      <a:pt x="32" y="94"/>
                      <a:pt x="32" y="94"/>
                    </a:cubicBezTo>
                    <a:cubicBezTo>
                      <a:pt x="31" y="95"/>
                      <a:pt x="30" y="96"/>
                      <a:pt x="29" y="96"/>
                    </a:cubicBezTo>
                    <a:cubicBezTo>
                      <a:pt x="29" y="96"/>
                      <a:pt x="29" y="96"/>
                      <a:pt x="28" y="96"/>
                    </a:cubicBezTo>
                    <a:cubicBezTo>
                      <a:pt x="28" y="97"/>
                      <a:pt x="27" y="97"/>
                      <a:pt x="26" y="98"/>
                    </a:cubicBezTo>
                    <a:cubicBezTo>
                      <a:pt x="26" y="98"/>
                      <a:pt x="26" y="98"/>
                      <a:pt x="25" y="99"/>
                    </a:cubicBezTo>
                    <a:cubicBezTo>
                      <a:pt x="25" y="99"/>
                      <a:pt x="24" y="100"/>
                      <a:pt x="23" y="100"/>
                    </a:cubicBezTo>
                    <a:cubicBezTo>
                      <a:pt x="23" y="100"/>
                      <a:pt x="23" y="101"/>
                      <a:pt x="23" y="101"/>
                    </a:cubicBezTo>
                    <a:cubicBezTo>
                      <a:pt x="13" y="91"/>
                      <a:pt x="8" y="79"/>
                      <a:pt x="7" y="65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7"/>
                      <a:pt x="29" y="67"/>
                      <a:pt x="29" y="68"/>
                    </a:cubicBezTo>
                    <a:cubicBezTo>
                      <a:pt x="29" y="68"/>
                      <a:pt x="30" y="69"/>
                      <a:pt x="30" y="70"/>
                    </a:cubicBezTo>
                    <a:cubicBezTo>
                      <a:pt x="30" y="71"/>
                      <a:pt x="30" y="71"/>
                      <a:pt x="30" y="72"/>
                    </a:cubicBezTo>
                    <a:cubicBezTo>
                      <a:pt x="30" y="72"/>
                      <a:pt x="30" y="73"/>
                      <a:pt x="30" y="73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36" y="59"/>
                      <a:pt x="36" y="59"/>
                      <a:pt x="36" y="59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7"/>
                      <a:pt x="36" y="57"/>
                    </a:cubicBezTo>
                    <a:cubicBezTo>
                      <a:pt x="36" y="56"/>
                      <a:pt x="36" y="55"/>
                      <a:pt x="36" y="54"/>
                    </a:cubicBezTo>
                    <a:cubicBezTo>
                      <a:pt x="36" y="54"/>
                      <a:pt x="36" y="53"/>
                      <a:pt x="36" y="53"/>
                    </a:cubicBezTo>
                    <a:cubicBezTo>
                      <a:pt x="36" y="52"/>
                      <a:pt x="36" y="51"/>
                      <a:pt x="37" y="50"/>
                    </a:cubicBezTo>
                    <a:cubicBezTo>
                      <a:pt x="37" y="50"/>
                      <a:pt x="37" y="49"/>
                      <a:pt x="37" y="49"/>
                    </a:cubicBezTo>
                    <a:cubicBezTo>
                      <a:pt x="37" y="48"/>
                      <a:pt x="37" y="47"/>
                      <a:pt x="37" y="47"/>
                    </a:cubicBezTo>
                    <a:cubicBezTo>
                      <a:pt x="37" y="46"/>
                      <a:pt x="38" y="46"/>
                      <a:pt x="38" y="45"/>
                    </a:cubicBezTo>
                    <a:cubicBezTo>
                      <a:pt x="38" y="44"/>
                      <a:pt x="38" y="44"/>
                      <a:pt x="38" y="43"/>
                    </a:cubicBezTo>
                    <a:cubicBezTo>
                      <a:pt x="38" y="43"/>
                      <a:pt x="38" y="42"/>
                      <a:pt x="39" y="41"/>
                    </a:cubicBezTo>
                    <a:cubicBezTo>
                      <a:pt x="39" y="41"/>
                      <a:pt x="39" y="40"/>
                      <a:pt x="39" y="39"/>
                    </a:cubicBezTo>
                    <a:cubicBezTo>
                      <a:pt x="39" y="39"/>
                      <a:pt x="40" y="38"/>
                      <a:pt x="40" y="38"/>
                    </a:cubicBezTo>
                    <a:cubicBezTo>
                      <a:pt x="40" y="37"/>
                      <a:pt x="40" y="36"/>
                      <a:pt x="41" y="36"/>
                    </a:cubicBezTo>
                    <a:cubicBezTo>
                      <a:pt x="41" y="35"/>
                      <a:pt x="41" y="35"/>
                      <a:pt x="41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2" y="34"/>
                      <a:pt x="43" y="35"/>
                      <a:pt x="44" y="35"/>
                    </a:cubicBezTo>
                    <a:cubicBezTo>
                      <a:pt x="44" y="35"/>
                      <a:pt x="45" y="35"/>
                      <a:pt x="45" y="35"/>
                    </a:cubicBezTo>
                    <a:cubicBezTo>
                      <a:pt x="45" y="35"/>
                      <a:pt x="46" y="36"/>
                      <a:pt x="47" y="36"/>
                    </a:cubicBezTo>
                    <a:cubicBezTo>
                      <a:pt x="47" y="36"/>
                      <a:pt x="47" y="36"/>
                      <a:pt x="48" y="36"/>
                    </a:cubicBezTo>
                    <a:cubicBezTo>
                      <a:pt x="48" y="36"/>
                      <a:pt x="49" y="36"/>
                      <a:pt x="50" y="36"/>
                    </a:cubicBezTo>
                    <a:cubicBezTo>
                      <a:pt x="50" y="36"/>
                      <a:pt x="50" y="36"/>
                      <a:pt x="51" y="37"/>
                    </a:cubicBezTo>
                    <a:cubicBezTo>
                      <a:pt x="51" y="37"/>
                      <a:pt x="52" y="37"/>
                      <a:pt x="52" y="37"/>
                    </a:cubicBezTo>
                    <a:cubicBezTo>
                      <a:pt x="53" y="37"/>
                      <a:pt x="53" y="37"/>
                      <a:pt x="54" y="37"/>
                    </a:cubicBezTo>
                    <a:cubicBezTo>
                      <a:pt x="54" y="37"/>
                      <a:pt x="55" y="37"/>
                      <a:pt x="55" y="37"/>
                    </a:cubicBezTo>
                    <a:cubicBezTo>
                      <a:pt x="56" y="37"/>
                      <a:pt x="56" y="37"/>
                      <a:pt x="57" y="37"/>
                    </a:cubicBezTo>
                    <a:cubicBezTo>
                      <a:pt x="57" y="37"/>
                      <a:pt x="58" y="37"/>
                      <a:pt x="59" y="38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60" y="42"/>
                      <a:pt x="61" y="42"/>
                      <a:pt x="62" y="42"/>
                    </a:cubicBezTo>
                    <a:cubicBezTo>
                      <a:pt x="64" y="42"/>
                      <a:pt x="65" y="42"/>
                      <a:pt x="66" y="42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67" y="37"/>
                      <a:pt x="68" y="37"/>
                      <a:pt x="68" y="37"/>
                    </a:cubicBezTo>
                    <a:cubicBezTo>
                      <a:pt x="69" y="37"/>
                      <a:pt x="69" y="37"/>
                      <a:pt x="69" y="37"/>
                    </a:cubicBezTo>
                    <a:cubicBezTo>
                      <a:pt x="70" y="37"/>
                      <a:pt x="71" y="37"/>
                      <a:pt x="71" y="37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3" y="37"/>
                      <a:pt x="73" y="37"/>
                      <a:pt x="74" y="37"/>
                    </a:cubicBezTo>
                    <a:cubicBezTo>
                      <a:pt x="74" y="36"/>
                      <a:pt x="75" y="36"/>
                      <a:pt x="75" y="36"/>
                    </a:cubicBezTo>
                    <a:cubicBezTo>
                      <a:pt x="76" y="36"/>
                      <a:pt x="76" y="36"/>
                      <a:pt x="77" y="36"/>
                    </a:cubicBezTo>
                    <a:cubicBezTo>
                      <a:pt x="77" y="36"/>
                      <a:pt x="78" y="36"/>
                      <a:pt x="78" y="36"/>
                    </a:cubicBezTo>
                    <a:cubicBezTo>
                      <a:pt x="79" y="35"/>
                      <a:pt x="79" y="35"/>
                      <a:pt x="80" y="35"/>
                    </a:cubicBezTo>
                    <a:cubicBezTo>
                      <a:pt x="80" y="35"/>
                      <a:pt x="81" y="35"/>
                      <a:pt x="81" y="35"/>
                    </a:cubicBezTo>
                    <a:cubicBezTo>
                      <a:pt x="82" y="35"/>
                      <a:pt x="83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5"/>
                      <a:pt x="84" y="35"/>
                      <a:pt x="84" y="36"/>
                    </a:cubicBezTo>
                    <a:cubicBezTo>
                      <a:pt x="85" y="36"/>
                      <a:pt x="85" y="37"/>
                      <a:pt x="85" y="38"/>
                    </a:cubicBezTo>
                    <a:cubicBezTo>
                      <a:pt x="85" y="38"/>
                      <a:pt x="85" y="39"/>
                      <a:pt x="86" y="39"/>
                    </a:cubicBezTo>
                    <a:cubicBezTo>
                      <a:pt x="86" y="40"/>
                      <a:pt x="86" y="41"/>
                      <a:pt x="86" y="41"/>
                    </a:cubicBezTo>
                    <a:cubicBezTo>
                      <a:pt x="86" y="42"/>
                      <a:pt x="87" y="42"/>
                      <a:pt x="87" y="43"/>
                    </a:cubicBezTo>
                    <a:cubicBezTo>
                      <a:pt x="87" y="44"/>
                      <a:pt x="87" y="44"/>
                      <a:pt x="87" y="45"/>
                    </a:cubicBezTo>
                    <a:cubicBezTo>
                      <a:pt x="87" y="46"/>
                      <a:pt x="87" y="46"/>
                      <a:pt x="88" y="47"/>
                    </a:cubicBezTo>
                    <a:cubicBezTo>
                      <a:pt x="88" y="47"/>
                      <a:pt x="88" y="48"/>
                      <a:pt x="88" y="49"/>
                    </a:cubicBezTo>
                    <a:cubicBezTo>
                      <a:pt x="88" y="49"/>
                      <a:pt x="88" y="50"/>
                      <a:pt x="88" y="50"/>
                    </a:cubicBezTo>
                    <a:cubicBezTo>
                      <a:pt x="88" y="51"/>
                      <a:pt x="88" y="52"/>
                      <a:pt x="89" y="53"/>
                    </a:cubicBezTo>
                    <a:cubicBezTo>
                      <a:pt x="89" y="53"/>
                      <a:pt x="89" y="54"/>
                      <a:pt x="89" y="54"/>
                    </a:cubicBezTo>
                    <a:cubicBezTo>
                      <a:pt x="89" y="55"/>
                      <a:pt x="89" y="56"/>
                      <a:pt x="89" y="57"/>
                    </a:cubicBezTo>
                    <a:cubicBezTo>
                      <a:pt x="89" y="57"/>
                      <a:pt x="89" y="58"/>
                      <a:pt x="89" y="58"/>
                    </a:cubicBezTo>
                    <a:cubicBezTo>
                      <a:pt x="89" y="58"/>
                      <a:pt x="89" y="58"/>
                      <a:pt x="89" y="59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5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95" y="73"/>
                      <a:pt x="95" y="73"/>
                      <a:pt x="95" y="73"/>
                    </a:cubicBezTo>
                    <a:cubicBezTo>
                      <a:pt x="95" y="73"/>
                      <a:pt x="95" y="72"/>
                      <a:pt x="95" y="72"/>
                    </a:cubicBezTo>
                    <a:cubicBezTo>
                      <a:pt x="95" y="71"/>
                      <a:pt x="95" y="71"/>
                      <a:pt x="95" y="70"/>
                    </a:cubicBezTo>
                    <a:cubicBezTo>
                      <a:pt x="95" y="69"/>
                      <a:pt x="95" y="68"/>
                      <a:pt x="96" y="67"/>
                    </a:cubicBezTo>
                    <a:cubicBezTo>
                      <a:pt x="96" y="67"/>
                      <a:pt x="96" y="66"/>
                      <a:pt x="96" y="66"/>
                    </a:cubicBezTo>
                    <a:cubicBezTo>
                      <a:pt x="96" y="66"/>
                      <a:pt x="96" y="65"/>
                      <a:pt x="96" y="65"/>
                    </a:cubicBezTo>
                    <a:cubicBezTo>
                      <a:pt x="118" y="65"/>
                      <a:pt x="118" y="65"/>
                      <a:pt x="118" y="65"/>
                    </a:cubicBezTo>
                    <a:cubicBezTo>
                      <a:pt x="117" y="78"/>
                      <a:pt x="112" y="91"/>
                      <a:pt x="102" y="101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1" y="100"/>
                      <a:pt x="100" y="99"/>
                      <a:pt x="100" y="99"/>
                    </a:cubicBezTo>
                    <a:cubicBezTo>
                      <a:pt x="99" y="98"/>
                      <a:pt x="99" y="98"/>
                      <a:pt x="99" y="98"/>
                    </a:cubicBezTo>
                    <a:cubicBezTo>
                      <a:pt x="98" y="97"/>
                      <a:pt x="97" y="97"/>
                      <a:pt x="96" y="96"/>
                    </a:cubicBezTo>
                    <a:cubicBezTo>
                      <a:pt x="96" y="96"/>
                      <a:pt x="96" y="96"/>
                      <a:pt x="96" y="96"/>
                    </a:cubicBezTo>
                    <a:cubicBezTo>
                      <a:pt x="95" y="95"/>
                      <a:pt x="94" y="95"/>
                      <a:pt x="93" y="94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2" y="94"/>
                      <a:pt x="91" y="93"/>
                      <a:pt x="90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85" y="102"/>
                      <a:pt x="85" y="102"/>
                      <a:pt x="85" y="101"/>
                    </a:cubicBezTo>
                    <a:cubicBezTo>
                      <a:pt x="85" y="101"/>
                      <a:pt x="86" y="101"/>
                      <a:pt x="86" y="100"/>
                    </a:cubicBezTo>
                    <a:cubicBezTo>
                      <a:pt x="86" y="100"/>
                      <a:pt x="86" y="99"/>
                      <a:pt x="87" y="99"/>
                    </a:cubicBezTo>
                    <a:cubicBezTo>
                      <a:pt x="87" y="99"/>
                      <a:pt x="87" y="99"/>
                      <a:pt x="87" y="98"/>
                    </a:cubicBezTo>
                    <a:cubicBezTo>
                      <a:pt x="87" y="98"/>
                      <a:pt x="87" y="99"/>
                      <a:pt x="87" y="99"/>
                    </a:cubicBezTo>
                    <a:cubicBezTo>
                      <a:pt x="88" y="99"/>
                      <a:pt x="89" y="99"/>
                      <a:pt x="89" y="100"/>
                    </a:cubicBezTo>
                    <a:cubicBezTo>
                      <a:pt x="89" y="100"/>
                      <a:pt x="90" y="100"/>
                      <a:pt x="90" y="100"/>
                    </a:cubicBezTo>
                    <a:cubicBezTo>
                      <a:pt x="91" y="100"/>
                      <a:pt x="91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3" y="102"/>
                      <a:pt x="94" y="102"/>
                      <a:pt x="95" y="103"/>
                    </a:cubicBezTo>
                    <a:cubicBezTo>
                      <a:pt x="95" y="103"/>
                      <a:pt x="95" y="103"/>
                      <a:pt x="95" y="103"/>
                    </a:cubicBezTo>
                    <a:cubicBezTo>
                      <a:pt x="96" y="104"/>
                      <a:pt x="96" y="104"/>
                      <a:pt x="97" y="105"/>
                    </a:cubicBezTo>
                    <a:cubicBezTo>
                      <a:pt x="97" y="105"/>
                      <a:pt x="97" y="105"/>
                      <a:pt x="97" y="105"/>
                    </a:cubicBezTo>
                    <a:cubicBezTo>
                      <a:pt x="94" y="108"/>
                      <a:pt x="90" y="110"/>
                      <a:pt x="86" y="112"/>
                    </a:cubicBezTo>
                    <a:cubicBezTo>
                      <a:pt x="85" y="112"/>
                      <a:pt x="85" y="113"/>
                      <a:pt x="84" y="113"/>
                    </a:cubicBezTo>
                    <a:cubicBezTo>
                      <a:pt x="84" y="120"/>
                      <a:pt x="84" y="120"/>
                      <a:pt x="84" y="120"/>
                    </a:cubicBezTo>
                    <a:cubicBezTo>
                      <a:pt x="86" y="119"/>
                      <a:pt x="87" y="119"/>
                      <a:pt x="89" y="118"/>
                    </a:cubicBezTo>
                    <a:cubicBezTo>
                      <a:pt x="89" y="118"/>
                      <a:pt x="89" y="118"/>
                      <a:pt x="89" y="118"/>
                    </a:cubicBezTo>
                    <a:cubicBezTo>
                      <a:pt x="95" y="115"/>
                      <a:pt x="100" y="112"/>
                      <a:pt x="105" y="107"/>
                    </a:cubicBezTo>
                    <a:cubicBezTo>
                      <a:pt x="105" y="107"/>
                      <a:pt x="105" y="107"/>
                      <a:pt x="105" y="107"/>
                    </a:cubicBezTo>
                    <a:cubicBezTo>
                      <a:pt x="117" y="96"/>
                      <a:pt x="125" y="79"/>
                      <a:pt x="124" y="62"/>
                    </a:cubicBezTo>
                    <a:cubicBezTo>
                      <a:pt x="124" y="45"/>
                      <a:pt x="117" y="28"/>
                      <a:pt x="104" y="16"/>
                    </a:cubicBezTo>
                    <a:close/>
                    <a:moveTo>
                      <a:pt x="35" y="32"/>
                    </a:moveTo>
                    <a:cubicBezTo>
                      <a:pt x="35" y="32"/>
                      <a:pt x="35" y="33"/>
                      <a:pt x="34" y="33"/>
                    </a:cubicBezTo>
                    <a:cubicBezTo>
                      <a:pt x="34" y="34"/>
                      <a:pt x="34" y="35"/>
                      <a:pt x="34" y="36"/>
                    </a:cubicBezTo>
                    <a:cubicBezTo>
                      <a:pt x="33" y="36"/>
                      <a:pt x="33" y="37"/>
                      <a:pt x="33" y="37"/>
                    </a:cubicBezTo>
                    <a:cubicBezTo>
                      <a:pt x="33" y="38"/>
                      <a:pt x="33" y="39"/>
                      <a:pt x="32" y="40"/>
                    </a:cubicBezTo>
                    <a:cubicBezTo>
                      <a:pt x="32" y="40"/>
                      <a:pt x="32" y="41"/>
                      <a:pt x="32" y="41"/>
                    </a:cubicBezTo>
                    <a:cubicBezTo>
                      <a:pt x="32" y="42"/>
                      <a:pt x="31" y="43"/>
                      <a:pt x="31" y="44"/>
                    </a:cubicBezTo>
                    <a:cubicBezTo>
                      <a:pt x="31" y="44"/>
                      <a:pt x="31" y="45"/>
                      <a:pt x="31" y="45"/>
                    </a:cubicBezTo>
                    <a:cubicBezTo>
                      <a:pt x="31" y="46"/>
                      <a:pt x="31" y="47"/>
                      <a:pt x="30" y="48"/>
                    </a:cubicBezTo>
                    <a:cubicBezTo>
                      <a:pt x="30" y="48"/>
                      <a:pt x="30" y="49"/>
                      <a:pt x="30" y="49"/>
                    </a:cubicBezTo>
                    <a:cubicBezTo>
                      <a:pt x="30" y="50"/>
                      <a:pt x="30" y="51"/>
                      <a:pt x="30" y="52"/>
                    </a:cubicBezTo>
                    <a:cubicBezTo>
                      <a:pt x="30" y="53"/>
                      <a:pt x="30" y="53"/>
                      <a:pt x="30" y="54"/>
                    </a:cubicBezTo>
                    <a:cubicBezTo>
                      <a:pt x="29" y="55"/>
                      <a:pt x="29" y="55"/>
                      <a:pt x="29" y="56"/>
                    </a:cubicBezTo>
                    <a:cubicBezTo>
                      <a:pt x="29" y="57"/>
                      <a:pt x="29" y="57"/>
                      <a:pt x="29" y="58"/>
                    </a:cubicBezTo>
                    <a:cubicBezTo>
                      <a:pt x="29" y="58"/>
                      <a:pt x="29" y="58"/>
                      <a:pt x="29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8" y="45"/>
                      <a:pt x="13" y="33"/>
                      <a:pt x="23" y="23"/>
                    </a:cubicBezTo>
                    <a:cubicBezTo>
                      <a:pt x="23" y="23"/>
                      <a:pt x="23" y="24"/>
                      <a:pt x="23" y="24"/>
                    </a:cubicBezTo>
                    <a:cubicBezTo>
                      <a:pt x="24" y="24"/>
                      <a:pt x="24" y="25"/>
                      <a:pt x="25" y="25"/>
                    </a:cubicBezTo>
                    <a:cubicBezTo>
                      <a:pt x="25" y="25"/>
                      <a:pt x="26" y="26"/>
                      <a:pt x="26" y="26"/>
                    </a:cubicBezTo>
                    <a:cubicBezTo>
                      <a:pt x="27" y="26"/>
                      <a:pt x="28" y="27"/>
                      <a:pt x="28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8"/>
                      <a:pt x="31" y="29"/>
                      <a:pt x="32" y="29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3" y="30"/>
                      <a:pt x="34" y="31"/>
                      <a:pt x="35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5" y="32"/>
                      <a:pt x="35" y="32"/>
                    </a:cubicBezTo>
                    <a:close/>
                    <a:moveTo>
                      <a:pt x="42" y="18"/>
                    </a:moveTo>
                    <a:cubicBezTo>
                      <a:pt x="42" y="18"/>
                      <a:pt x="42" y="18"/>
                      <a:pt x="42" y="18"/>
                    </a:cubicBezTo>
                    <a:cubicBezTo>
                      <a:pt x="42" y="19"/>
                      <a:pt x="41" y="20"/>
                      <a:pt x="41" y="20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0" y="22"/>
                      <a:pt x="40" y="22"/>
                      <a:pt x="40" y="23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9" y="24"/>
                      <a:pt x="39" y="24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7" y="25"/>
                    </a:cubicBezTo>
                    <a:cubicBezTo>
                      <a:pt x="37" y="25"/>
                      <a:pt x="36" y="25"/>
                      <a:pt x="36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4" y="23"/>
                      <a:pt x="34" y="23"/>
                      <a:pt x="33" y="23"/>
                    </a:cubicBezTo>
                    <a:cubicBezTo>
                      <a:pt x="33" y="23"/>
                      <a:pt x="33" y="22"/>
                      <a:pt x="32" y="22"/>
                    </a:cubicBezTo>
                    <a:cubicBezTo>
                      <a:pt x="32" y="22"/>
                      <a:pt x="31" y="21"/>
                      <a:pt x="30" y="21"/>
                    </a:cubicBezTo>
                    <a:cubicBezTo>
                      <a:pt x="30" y="21"/>
                      <a:pt x="30" y="21"/>
                      <a:pt x="30" y="20"/>
                    </a:cubicBezTo>
                    <a:cubicBezTo>
                      <a:pt x="29" y="20"/>
                      <a:pt x="28" y="20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34" y="13"/>
                      <a:pt x="43" y="9"/>
                      <a:pt x="52" y="7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1" y="8"/>
                      <a:pt x="50" y="9"/>
                      <a:pt x="50" y="9"/>
                    </a:cubicBezTo>
                    <a:cubicBezTo>
                      <a:pt x="50" y="9"/>
                      <a:pt x="49" y="10"/>
                      <a:pt x="49" y="10"/>
                    </a:cubicBezTo>
                    <a:cubicBezTo>
                      <a:pt x="49" y="10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7" y="12"/>
                    </a:cubicBezTo>
                    <a:cubicBezTo>
                      <a:pt x="47" y="12"/>
                      <a:pt x="47" y="13"/>
                      <a:pt x="46" y="13"/>
                    </a:cubicBezTo>
                    <a:cubicBezTo>
                      <a:pt x="46" y="13"/>
                      <a:pt x="46" y="14"/>
                      <a:pt x="46" y="14"/>
                    </a:cubicBezTo>
                    <a:cubicBezTo>
                      <a:pt x="45" y="14"/>
                      <a:pt x="45" y="15"/>
                      <a:pt x="44" y="15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3" y="17"/>
                      <a:pt x="43" y="17"/>
                      <a:pt x="42" y="18"/>
                    </a:cubicBezTo>
                    <a:close/>
                    <a:moveTo>
                      <a:pt x="59" y="31"/>
                    </a:moveTo>
                    <a:cubicBezTo>
                      <a:pt x="58" y="31"/>
                      <a:pt x="58" y="31"/>
                      <a:pt x="57" y="31"/>
                    </a:cubicBezTo>
                    <a:cubicBezTo>
                      <a:pt x="57" y="31"/>
                      <a:pt x="57" y="31"/>
                      <a:pt x="56" y="31"/>
                    </a:cubicBezTo>
                    <a:cubicBezTo>
                      <a:pt x="56" y="31"/>
                      <a:pt x="55" y="31"/>
                      <a:pt x="55" y="31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3" y="30"/>
                      <a:pt x="53" y="30"/>
                      <a:pt x="52" y="30"/>
                    </a:cubicBezTo>
                    <a:cubicBezTo>
                      <a:pt x="52" y="30"/>
                      <a:pt x="51" y="30"/>
                      <a:pt x="51" y="30"/>
                    </a:cubicBezTo>
                    <a:cubicBezTo>
                      <a:pt x="50" y="30"/>
                      <a:pt x="50" y="30"/>
                      <a:pt x="49" y="29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48" y="29"/>
                      <a:pt x="47" y="29"/>
                      <a:pt x="46" y="29"/>
                    </a:cubicBezTo>
                    <a:cubicBezTo>
                      <a:pt x="46" y="29"/>
                      <a:pt x="46" y="29"/>
                      <a:pt x="45" y="28"/>
                    </a:cubicBezTo>
                    <a:cubicBezTo>
                      <a:pt x="45" y="28"/>
                      <a:pt x="45" y="28"/>
                      <a:pt x="44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6"/>
                    </a:cubicBezTo>
                    <a:cubicBezTo>
                      <a:pt x="45" y="26"/>
                      <a:pt x="46" y="25"/>
                      <a:pt x="46" y="24"/>
                    </a:cubicBezTo>
                    <a:cubicBezTo>
                      <a:pt x="47" y="24"/>
                      <a:pt x="47" y="23"/>
                      <a:pt x="47" y="23"/>
                    </a:cubicBezTo>
                    <a:cubicBezTo>
                      <a:pt x="48" y="22"/>
                      <a:pt x="48" y="21"/>
                      <a:pt x="49" y="21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50" y="19"/>
                      <a:pt x="51" y="18"/>
                      <a:pt x="51" y="17"/>
                    </a:cubicBezTo>
                    <a:cubicBezTo>
                      <a:pt x="51" y="17"/>
                      <a:pt x="52" y="17"/>
                      <a:pt x="52" y="17"/>
                    </a:cubicBezTo>
                    <a:cubicBezTo>
                      <a:pt x="53" y="16"/>
                      <a:pt x="54" y="15"/>
                      <a:pt x="55" y="14"/>
                    </a:cubicBezTo>
                    <a:cubicBezTo>
                      <a:pt x="55" y="14"/>
                      <a:pt x="55" y="14"/>
                      <a:pt x="55" y="13"/>
                    </a:cubicBezTo>
                    <a:cubicBezTo>
                      <a:pt x="56" y="13"/>
                      <a:pt x="56" y="12"/>
                      <a:pt x="57" y="11"/>
                    </a:cubicBezTo>
                    <a:cubicBezTo>
                      <a:pt x="58" y="11"/>
                      <a:pt x="58" y="11"/>
                      <a:pt x="58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59" y="31"/>
                      <a:pt x="59" y="31"/>
                      <a:pt x="59" y="31"/>
                    </a:cubicBezTo>
                    <a:close/>
                    <a:moveTo>
                      <a:pt x="79" y="28"/>
                    </a:moveTo>
                    <a:cubicBezTo>
                      <a:pt x="79" y="28"/>
                      <a:pt x="79" y="29"/>
                      <a:pt x="79" y="29"/>
                    </a:cubicBezTo>
                    <a:cubicBezTo>
                      <a:pt x="78" y="29"/>
                      <a:pt x="77" y="29"/>
                      <a:pt x="76" y="29"/>
                    </a:cubicBezTo>
                    <a:cubicBezTo>
                      <a:pt x="76" y="29"/>
                      <a:pt x="76" y="29"/>
                      <a:pt x="76" y="29"/>
                    </a:cubicBezTo>
                    <a:cubicBezTo>
                      <a:pt x="75" y="30"/>
                      <a:pt x="74" y="30"/>
                      <a:pt x="74" y="30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0" y="30"/>
                      <a:pt x="70" y="31"/>
                    </a:cubicBezTo>
                    <a:cubicBezTo>
                      <a:pt x="70" y="31"/>
                      <a:pt x="69" y="31"/>
                      <a:pt x="69" y="31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7" y="31"/>
                      <a:pt x="66" y="31"/>
                      <a:pt x="66" y="31"/>
                    </a:cubicBezTo>
                    <a:cubicBezTo>
                      <a:pt x="66" y="31"/>
                      <a:pt x="66" y="31"/>
                      <a:pt x="66" y="31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8" y="12"/>
                      <a:pt x="69" y="13"/>
                      <a:pt x="70" y="13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1" y="15"/>
                      <a:pt x="72" y="16"/>
                      <a:pt x="73" y="17"/>
                    </a:cubicBezTo>
                    <a:cubicBezTo>
                      <a:pt x="73" y="17"/>
                      <a:pt x="73" y="17"/>
                      <a:pt x="74" y="17"/>
                    </a:cubicBezTo>
                    <a:cubicBezTo>
                      <a:pt x="74" y="18"/>
                      <a:pt x="75" y="19"/>
                      <a:pt x="75" y="20"/>
                    </a:cubicBezTo>
                    <a:cubicBezTo>
                      <a:pt x="76" y="20"/>
                      <a:pt x="76" y="20"/>
                      <a:pt x="76" y="21"/>
                    </a:cubicBezTo>
                    <a:cubicBezTo>
                      <a:pt x="77" y="21"/>
                      <a:pt x="77" y="22"/>
                      <a:pt x="78" y="23"/>
                    </a:cubicBezTo>
                    <a:cubicBezTo>
                      <a:pt x="78" y="23"/>
                      <a:pt x="78" y="24"/>
                      <a:pt x="78" y="24"/>
                    </a:cubicBezTo>
                    <a:cubicBezTo>
                      <a:pt x="79" y="25"/>
                      <a:pt x="79" y="26"/>
                      <a:pt x="80" y="26"/>
                    </a:cubicBezTo>
                    <a:cubicBezTo>
                      <a:pt x="80" y="27"/>
                      <a:pt x="80" y="27"/>
                      <a:pt x="80" y="28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0" y="28"/>
                      <a:pt x="80" y="28"/>
                      <a:pt x="79" y="28"/>
                    </a:cubicBezTo>
                    <a:close/>
                    <a:moveTo>
                      <a:pt x="87" y="25"/>
                    </a:move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6" y="25"/>
                      <a:pt x="86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5" y="22"/>
                      <a:pt x="84" y="21"/>
                      <a:pt x="84" y="20"/>
                    </a:cubicBezTo>
                    <a:cubicBezTo>
                      <a:pt x="84" y="20"/>
                      <a:pt x="83" y="20"/>
                      <a:pt x="83" y="20"/>
                    </a:cubicBezTo>
                    <a:cubicBezTo>
                      <a:pt x="83" y="18"/>
                      <a:pt x="82" y="17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0" y="15"/>
                      <a:pt x="79" y="14"/>
                      <a:pt x="78" y="13"/>
                    </a:cubicBezTo>
                    <a:cubicBezTo>
                      <a:pt x="78" y="13"/>
                      <a:pt x="78" y="12"/>
                      <a:pt x="78" y="12"/>
                    </a:cubicBezTo>
                    <a:cubicBezTo>
                      <a:pt x="77" y="11"/>
                      <a:pt x="76" y="10"/>
                      <a:pt x="75" y="9"/>
                    </a:cubicBezTo>
                    <a:cubicBezTo>
                      <a:pt x="75" y="9"/>
                      <a:pt x="75" y="9"/>
                      <a:pt x="74" y="9"/>
                    </a:cubicBezTo>
                    <a:cubicBezTo>
                      <a:pt x="74" y="8"/>
                      <a:pt x="74" y="8"/>
                      <a:pt x="73" y="7"/>
                    </a:cubicBezTo>
                    <a:cubicBezTo>
                      <a:pt x="82" y="9"/>
                      <a:pt x="90" y="13"/>
                      <a:pt x="97" y="19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96" y="19"/>
                      <a:pt x="96" y="20"/>
                      <a:pt x="95" y="20"/>
                    </a:cubicBezTo>
                    <a:cubicBezTo>
                      <a:pt x="95" y="20"/>
                      <a:pt x="95" y="21"/>
                      <a:pt x="95" y="21"/>
                    </a:cubicBezTo>
                    <a:cubicBezTo>
                      <a:pt x="94" y="21"/>
                      <a:pt x="93" y="22"/>
                      <a:pt x="92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1" y="23"/>
                      <a:pt x="91" y="23"/>
                      <a:pt x="90" y="24"/>
                    </a:cubicBezTo>
                    <a:cubicBezTo>
                      <a:pt x="90" y="24"/>
                      <a:pt x="89" y="24"/>
                      <a:pt x="89" y="24"/>
                    </a:cubicBezTo>
                    <a:cubicBezTo>
                      <a:pt x="89" y="24"/>
                      <a:pt x="88" y="25"/>
                      <a:pt x="87" y="25"/>
                    </a:cubicBezTo>
                    <a:close/>
                    <a:moveTo>
                      <a:pt x="96" y="59"/>
                    </a:move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57"/>
                      <a:pt x="96" y="57"/>
                      <a:pt x="96" y="56"/>
                    </a:cubicBezTo>
                    <a:cubicBezTo>
                      <a:pt x="95" y="55"/>
                      <a:pt x="95" y="54"/>
                      <a:pt x="95" y="53"/>
                    </a:cubicBezTo>
                    <a:cubicBezTo>
                      <a:pt x="95" y="53"/>
                      <a:pt x="95" y="52"/>
                      <a:pt x="95" y="52"/>
                    </a:cubicBezTo>
                    <a:cubicBezTo>
                      <a:pt x="95" y="51"/>
                      <a:pt x="95" y="50"/>
                      <a:pt x="95" y="49"/>
                    </a:cubicBezTo>
                    <a:cubicBezTo>
                      <a:pt x="95" y="49"/>
                      <a:pt x="95" y="48"/>
                      <a:pt x="94" y="48"/>
                    </a:cubicBezTo>
                    <a:cubicBezTo>
                      <a:pt x="94" y="47"/>
                      <a:pt x="94" y="46"/>
                      <a:pt x="94" y="45"/>
                    </a:cubicBezTo>
                    <a:cubicBezTo>
                      <a:pt x="94" y="45"/>
                      <a:pt x="94" y="44"/>
                      <a:pt x="94" y="44"/>
                    </a:cubicBezTo>
                    <a:cubicBezTo>
                      <a:pt x="93" y="43"/>
                      <a:pt x="93" y="42"/>
                      <a:pt x="93" y="41"/>
                    </a:cubicBezTo>
                    <a:cubicBezTo>
                      <a:pt x="93" y="41"/>
                      <a:pt x="93" y="40"/>
                      <a:pt x="93" y="40"/>
                    </a:cubicBezTo>
                    <a:cubicBezTo>
                      <a:pt x="92" y="39"/>
                      <a:pt x="92" y="38"/>
                      <a:pt x="92" y="37"/>
                    </a:cubicBezTo>
                    <a:cubicBezTo>
                      <a:pt x="92" y="37"/>
                      <a:pt x="91" y="36"/>
                      <a:pt x="91" y="36"/>
                    </a:cubicBezTo>
                    <a:cubicBezTo>
                      <a:pt x="91" y="35"/>
                      <a:pt x="91" y="34"/>
                      <a:pt x="90" y="33"/>
                    </a:cubicBezTo>
                    <a:cubicBezTo>
                      <a:pt x="90" y="33"/>
                      <a:pt x="90" y="32"/>
                      <a:pt x="90" y="32"/>
                    </a:cubicBezTo>
                    <a:cubicBezTo>
                      <a:pt x="90" y="32"/>
                      <a:pt x="90" y="31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91" y="31"/>
                      <a:pt x="92" y="30"/>
                      <a:pt x="93" y="30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94" y="29"/>
                      <a:pt x="95" y="28"/>
                      <a:pt x="96" y="28"/>
                    </a:cubicBezTo>
                    <a:cubicBezTo>
                      <a:pt x="96" y="28"/>
                      <a:pt x="96" y="28"/>
                      <a:pt x="96" y="27"/>
                    </a:cubicBezTo>
                    <a:cubicBezTo>
                      <a:pt x="97" y="27"/>
                      <a:pt x="98" y="26"/>
                      <a:pt x="99" y="26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100" y="25"/>
                      <a:pt x="101" y="24"/>
                      <a:pt x="102" y="23"/>
                    </a:cubicBezTo>
                    <a:cubicBezTo>
                      <a:pt x="102" y="23"/>
                      <a:pt x="102" y="23"/>
                      <a:pt x="102" y="23"/>
                    </a:cubicBezTo>
                    <a:cubicBezTo>
                      <a:pt x="111" y="33"/>
                      <a:pt x="117" y="45"/>
                      <a:pt x="118" y="59"/>
                    </a:cubicBezTo>
                    <a:lnTo>
                      <a:pt x="96" y="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196">
                <a:extLst>
                  <a:ext uri="{FF2B5EF4-FFF2-40B4-BE49-F238E27FC236}">
                    <a16:creationId xmlns:a16="http://schemas.microsoft.com/office/drawing/2014/main" id="{279AE184-6E16-4AFB-B592-DA2943069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8414" y="5019675"/>
                <a:ext cx="131763" cy="153988"/>
              </a:xfrm>
              <a:custGeom>
                <a:avLst/>
                <a:gdLst>
                  <a:gd name="T0" fmla="*/ 35 w 66"/>
                  <a:gd name="T1" fmla="*/ 1 h 78"/>
                  <a:gd name="T2" fmla="*/ 66 w 66"/>
                  <a:gd name="T3" fmla="*/ 34 h 78"/>
                  <a:gd name="T4" fmla="*/ 65 w 66"/>
                  <a:gd name="T5" fmla="*/ 36 h 78"/>
                  <a:gd name="T6" fmla="*/ 48 w 66"/>
                  <a:gd name="T7" fmla="*/ 36 h 78"/>
                  <a:gd name="T8" fmla="*/ 48 w 66"/>
                  <a:gd name="T9" fmla="*/ 76 h 78"/>
                  <a:gd name="T10" fmla="*/ 46 w 66"/>
                  <a:gd name="T11" fmla="*/ 78 h 78"/>
                  <a:gd name="T12" fmla="*/ 21 w 66"/>
                  <a:gd name="T13" fmla="*/ 78 h 78"/>
                  <a:gd name="T14" fmla="*/ 19 w 66"/>
                  <a:gd name="T15" fmla="*/ 76 h 78"/>
                  <a:gd name="T16" fmla="*/ 19 w 66"/>
                  <a:gd name="T17" fmla="*/ 36 h 78"/>
                  <a:gd name="T18" fmla="*/ 2 w 66"/>
                  <a:gd name="T19" fmla="*/ 36 h 78"/>
                  <a:gd name="T20" fmla="*/ 1 w 66"/>
                  <a:gd name="T21" fmla="*/ 34 h 78"/>
                  <a:gd name="T22" fmla="*/ 32 w 66"/>
                  <a:gd name="T23" fmla="*/ 1 h 78"/>
                  <a:gd name="T24" fmla="*/ 35 w 66"/>
                  <a:gd name="T2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78">
                    <a:moveTo>
                      <a:pt x="35" y="1"/>
                    </a:moveTo>
                    <a:cubicBezTo>
                      <a:pt x="66" y="34"/>
                      <a:pt x="66" y="34"/>
                      <a:pt x="66" y="34"/>
                    </a:cubicBezTo>
                    <a:cubicBezTo>
                      <a:pt x="66" y="35"/>
                      <a:pt x="66" y="36"/>
                      <a:pt x="65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78"/>
                      <a:pt x="47" y="78"/>
                      <a:pt x="46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0" y="78"/>
                      <a:pt x="19" y="78"/>
                      <a:pt x="19" y="7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1" y="36"/>
                      <a:pt x="0" y="35"/>
                      <a:pt x="1" y="34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4" y="0"/>
                      <a:pt x="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871BF1E1-D9D9-4833-A247-A66DE6D80FFE}"/>
                </a:ext>
              </a:extLst>
            </p:cNvPr>
            <p:cNvGrpSpPr/>
            <p:nvPr/>
          </p:nvGrpSpPr>
          <p:grpSpPr>
            <a:xfrm>
              <a:off x="4575799" y="2505752"/>
              <a:ext cx="358588" cy="459802"/>
              <a:chOff x="5089526" y="5541963"/>
              <a:chExt cx="196850" cy="252413"/>
            </a:xfrm>
            <a:solidFill>
              <a:schemeClr val="bg1"/>
            </a:solidFill>
          </p:grpSpPr>
          <p:sp>
            <p:nvSpPr>
              <p:cNvPr id="32" name="Freeform 214">
                <a:extLst>
                  <a:ext uri="{FF2B5EF4-FFF2-40B4-BE49-F238E27FC236}">
                    <a16:creationId xmlns:a16="http://schemas.microsoft.com/office/drawing/2014/main" id="{90461D36-5A38-4706-9853-A29092C429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89526" y="5541963"/>
                <a:ext cx="196850" cy="252413"/>
              </a:xfrm>
              <a:custGeom>
                <a:avLst/>
                <a:gdLst>
                  <a:gd name="T0" fmla="*/ 91 w 99"/>
                  <a:gd name="T1" fmla="*/ 128 h 128"/>
                  <a:gd name="T2" fmla="*/ 7 w 99"/>
                  <a:gd name="T3" fmla="*/ 128 h 128"/>
                  <a:gd name="T4" fmla="*/ 0 w 99"/>
                  <a:gd name="T5" fmla="*/ 120 h 128"/>
                  <a:gd name="T6" fmla="*/ 0 w 99"/>
                  <a:gd name="T7" fmla="*/ 8 h 128"/>
                  <a:gd name="T8" fmla="*/ 7 w 99"/>
                  <a:gd name="T9" fmla="*/ 0 h 128"/>
                  <a:gd name="T10" fmla="*/ 91 w 99"/>
                  <a:gd name="T11" fmla="*/ 0 h 128"/>
                  <a:gd name="T12" fmla="*/ 99 w 99"/>
                  <a:gd name="T13" fmla="*/ 8 h 128"/>
                  <a:gd name="T14" fmla="*/ 99 w 99"/>
                  <a:gd name="T15" fmla="*/ 120 h 128"/>
                  <a:gd name="T16" fmla="*/ 91 w 99"/>
                  <a:gd name="T17" fmla="*/ 128 h 128"/>
                  <a:gd name="T18" fmla="*/ 8 w 99"/>
                  <a:gd name="T19" fmla="*/ 120 h 128"/>
                  <a:gd name="T20" fmla="*/ 91 w 99"/>
                  <a:gd name="T21" fmla="*/ 120 h 128"/>
                  <a:gd name="T22" fmla="*/ 91 w 99"/>
                  <a:gd name="T23" fmla="*/ 8 h 128"/>
                  <a:gd name="T24" fmla="*/ 8 w 99"/>
                  <a:gd name="T25" fmla="*/ 8 h 128"/>
                  <a:gd name="T26" fmla="*/ 8 w 99"/>
                  <a:gd name="T27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9" h="128">
                    <a:moveTo>
                      <a:pt x="91" y="128"/>
                    </a:moveTo>
                    <a:cubicBezTo>
                      <a:pt x="7" y="128"/>
                      <a:pt x="7" y="128"/>
                      <a:pt x="7" y="128"/>
                    </a:cubicBezTo>
                    <a:cubicBezTo>
                      <a:pt x="3" y="128"/>
                      <a:pt x="0" y="124"/>
                      <a:pt x="0" y="12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6" y="0"/>
                      <a:pt x="99" y="4"/>
                      <a:pt x="99" y="8"/>
                    </a:cubicBezTo>
                    <a:cubicBezTo>
                      <a:pt x="99" y="120"/>
                      <a:pt x="99" y="120"/>
                      <a:pt x="99" y="120"/>
                    </a:cubicBezTo>
                    <a:cubicBezTo>
                      <a:pt x="99" y="124"/>
                      <a:pt x="96" y="128"/>
                      <a:pt x="91" y="128"/>
                    </a:cubicBezTo>
                    <a:close/>
                    <a:moveTo>
                      <a:pt x="8" y="120"/>
                    </a:moveTo>
                    <a:cubicBezTo>
                      <a:pt x="91" y="120"/>
                      <a:pt x="91" y="120"/>
                      <a:pt x="91" y="120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1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Oval 215">
                <a:extLst>
                  <a:ext uri="{FF2B5EF4-FFF2-40B4-BE49-F238E27FC236}">
                    <a16:creationId xmlns:a16="http://schemas.microsoft.com/office/drawing/2014/main" id="{B6C65C60-1CD8-4C52-9028-EC5F7686EE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75251" y="5749925"/>
                <a:ext cx="23813" cy="206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16">
                <a:extLst>
                  <a:ext uri="{FF2B5EF4-FFF2-40B4-BE49-F238E27FC236}">
                    <a16:creationId xmlns:a16="http://schemas.microsoft.com/office/drawing/2014/main" id="{1F7D6034-0713-45E3-8FD4-9D4E3ABB6B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19688" y="5568950"/>
                <a:ext cx="134938" cy="174625"/>
              </a:xfrm>
              <a:custGeom>
                <a:avLst/>
                <a:gdLst>
                  <a:gd name="T0" fmla="*/ 61 w 68"/>
                  <a:gd name="T1" fmla="*/ 88 h 88"/>
                  <a:gd name="T2" fmla="*/ 7 w 68"/>
                  <a:gd name="T3" fmla="*/ 88 h 88"/>
                  <a:gd name="T4" fmla="*/ 0 w 68"/>
                  <a:gd name="T5" fmla="*/ 81 h 88"/>
                  <a:gd name="T6" fmla="*/ 0 w 68"/>
                  <a:gd name="T7" fmla="*/ 7 h 88"/>
                  <a:gd name="T8" fmla="*/ 7 w 68"/>
                  <a:gd name="T9" fmla="*/ 0 h 88"/>
                  <a:gd name="T10" fmla="*/ 61 w 68"/>
                  <a:gd name="T11" fmla="*/ 0 h 88"/>
                  <a:gd name="T12" fmla="*/ 68 w 68"/>
                  <a:gd name="T13" fmla="*/ 7 h 88"/>
                  <a:gd name="T14" fmla="*/ 68 w 68"/>
                  <a:gd name="T15" fmla="*/ 81 h 88"/>
                  <a:gd name="T16" fmla="*/ 61 w 68"/>
                  <a:gd name="T17" fmla="*/ 88 h 88"/>
                  <a:gd name="T18" fmla="*/ 8 w 68"/>
                  <a:gd name="T19" fmla="*/ 80 h 88"/>
                  <a:gd name="T20" fmla="*/ 60 w 68"/>
                  <a:gd name="T21" fmla="*/ 80 h 88"/>
                  <a:gd name="T22" fmla="*/ 60 w 68"/>
                  <a:gd name="T23" fmla="*/ 8 h 88"/>
                  <a:gd name="T24" fmla="*/ 8 w 68"/>
                  <a:gd name="T25" fmla="*/ 8 h 88"/>
                  <a:gd name="T26" fmla="*/ 8 w 68"/>
                  <a:gd name="T27" fmla="*/ 8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8" h="88">
                    <a:moveTo>
                      <a:pt x="61" y="88"/>
                    </a:moveTo>
                    <a:cubicBezTo>
                      <a:pt x="7" y="88"/>
                      <a:pt x="7" y="88"/>
                      <a:pt x="7" y="88"/>
                    </a:cubicBezTo>
                    <a:cubicBezTo>
                      <a:pt x="3" y="88"/>
                      <a:pt x="0" y="85"/>
                      <a:pt x="0" y="8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5" y="0"/>
                      <a:pt x="68" y="3"/>
                      <a:pt x="68" y="7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5"/>
                      <a:pt x="65" y="88"/>
                      <a:pt x="61" y="88"/>
                    </a:cubicBezTo>
                    <a:close/>
                    <a:moveTo>
                      <a:pt x="8" y="80"/>
                    </a:moveTo>
                    <a:cubicBezTo>
                      <a:pt x="60" y="80"/>
                      <a:pt x="60" y="80"/>
                      <a:pt x="60" y="80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21EBCDE6-5D4E-4042-BA62-E7971B39CDDC}"/>
              </a:ext>
            </a:extLst>
          </p:cNvPr>
          <p:cNvSpPr/>
          <p:nvPr/>
        </p:nvSpPr>
        <p:spPr>
          <a:xfrm>
            <a:off x="2903976" y="436709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2EEB86C-D130-4D8C-B9F8-64CB24C2AD7D}"/>
              </a:ext>
            </a:extLst>
          </p:cNvPr>
          <p:cNvSpPr/>
          <p:nvPr/>
        </p:nvSpPr>
        <p:spPr>
          <a:xfrm>
            <a:off x="5162333" y="83364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BD5934D-1D26-46D7-94A1-EF1630AD676B}"/>
              </a:ext>
            </a:extLst>
          </p:cNvPr>
          <p:cNvGrpSpPr/>
          <p:nvPr/>
        </p:nvGrpSpPr>
        <p:grpSpPr>
          <a:xfrm>
            <a:off x="7269680" y="71538"/>
            <a:ext cx="1874320" cy="1777746"/>
            <a:chOff x="4675066" y="0"/>
            <a:chExt cx="2630142" cy="2494625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918EEF67-B432-4E90-824C-A6FD4F1A9BB7}"/>
                </a:ext>
              </a:extLst>
            </p:cNvPr>
            <p:cNvGrpSpPr/>
            <p:nvPr/>
          </p:nvGrpSpPr>
          <p:grpSpPr>
            <a:xfrm>
              <a:off x="4675066" y="0"/>
              <a:ext cx="1671479" cy="1997476"/>
              <a:chOff x="4284448" y="0"/>
              <a:chExt cx="2258396" cy="2698862"/>
            </a:xfrm>
          </p:grpSpPr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F24C59B8-A0A2-44E5-8158-85630F4DCF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4448" y="420391"/>
                <a:ext cx="2258396" cy="2278471"/>
              </a:xfrm>
              <a:prstGeom prst="rect">
                <a:avLst/>
              </a:prstGeom>
            </p:spPr>
          </p:pic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8BF44014-774A-40CB-8B26-CF0336A6E9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3646" y="0"/>
                <a:ext cx="0" cy="11567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0F5674C-ED0E-464A-8F46-88A7D16CEB6D}"/>
                </a:ext>
              </a:extLst>
            </p:cNvPr>
            <p:cNvGrpSpPr/>
            <p:nvPr/>
          </p:nvGrpSpPr>
          <p:grpSpPr>
            <a:xfrm>
              <a:off x="5101194" y="0"/>
              <a:ext cx="2087491" cy="2494625"/>
              <a:chOff x="4284448" y="0"/>
              <a:chExt cx="2258396" cy="2698862"/>
            </a:xfrm>
          </p:grpSpPr>
          <p:pic>
            <p:nvPicPr>
              <p:cNvPr id="43" name="图片 42">
                <a:extLst>
                  <a:ext uri="{FF2B5EF4-FFF2-40B4-BE49-F238E27FC236}">
                    <a16:creationId xmlns:a16="http://schemas.microsoft.com/office/drawing/2014/main" id="{56B0372E-2701-4B96-85CF-AC5B83B26E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4448" y="420391"/>
                <a:ext cx="2258396" cy="2278471"/>
              </a:xfrm>
              <a:prstGeom prst="rect">
                <a:avLst/>
              </a:prstGeom>
            </p:spPr>
          </p:pic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E09F728B-115F-4010-8618-76015425C8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3646" y="0"/>
                <a:ext cx="0" cy="11567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A79A1EB9-1D9A-4F50-B71B-A231A0599300}"/>
                </a:ext>
              </a:extLst>
            </p:cNvPr>
            <p:cNvGrpSpPr/>
            <p:nvPr/>
          </p:nvGrpSpPr>
          <p:grpSpPr>
            <a:xfrm>
              <a:off x="6022015" y="0"/>
              <a:ext cx="1283193" cy="1533461"/>
              <a:chOff x="4284448" y="0"/>
              <a:chExt cx="2258396" cy="2698862"/>
            </a:xfrm>
          </p:grpSpPr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63C378C5-6293-46E5-A706-EF0439B07C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4448" y="420391"/>
                <a:ext cx="2258396" cy="2278471"/>
              </a:xfrm>
              <a:prstGeom prst="rect">
                <a:avLst/>
              </a:prstGeom>
            </p:spPr>
          </p:pic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B8F18FBE-D3A0-4524-9947-39CB409757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3646" y="0"/>
                <a:ext cx="0" cy="11567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8272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菱形 26">
            <a:extLst>
              <a:ext uri="{FF2B5EF4-FFF2-40B4-BE49-F238E27FC236}">
                <a16:creationId xmlns:a16="http://schemas.microsoft.com/office/drawing/2014/main" id="{F618950A-B97C-44D2-8D95-8200FE9D16DC}"/>
              </a:ext>
            </a:extLst>
          </p:cNvPr>
          <p:cNvSpPr/>
          <p:nvPr/>
        </p:nvSpPr>
        <p:spPr>
          <a:xfrm>
            <a:off x="4967840" y="1336090"/>
            <a:ext cx="1819922" cy="1819922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770A279-1D23-4F2D-8279-22C32C8EA5F5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5429A5F-5FCC-4BD3-95D4-D65F5ED46178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F95BFD9E-5580-415D-B172-731391A4EAB5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1A881CC0-1C58-4340-B54B-257C24882640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EA257808-E08C-4789-B063-05064B54F3E5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A6B48D4-B73F-42D4-97FE-925D13E32CAD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192126F-88B3-454D-85AC-C0ACB488E25B}"/>
              </a:ext>
            </a:extLst>
          </p:cNvPr>
          <p:cNvGrpSpPr/>
          <p:nvPr/>
        </p:nvGrpSpPr>
        <p:grpSpPr>
          <a:xfrm>
            <a:off x="6299680" y="0"/>
            <a:ext cx="2630142" cy="2494625"/>
            <a:chOff x="4675066" y="0"/>
            <a:chExt cx="2630142" cy="2494625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BA897EE1-B769-4246-9EF9-02791221EEF0}"/>
                </a:ext>
              </a:extLst>
            </p:cNvPr>
            <p:cNvGrpSpPr/>
            <p:nvPr/>
          </p:nvGrpSpPr>
          <p:grpSpPr>
            <a:xfrm>
              <a:off x="4675066" y="0"/>
              <a:ext cx="1671479" cy="1997476"/>
              <a:chOff x="4284448" y="0"/>
              <a:chExt cx="2258396" cy="2698862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1E03A5CF-F48E-4056-9D16-A06DC58F28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4448" y="420391"/>
                <a:ext cx="2258396" cy="2278471"/>
              </a:xfrm>
              <a:prstGeom prst="rect">
                <a:avLst/>
              </a:prstGeom>
            </p:spPr>
          </p:pic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367ABEEF-BCDD-4832-93A0-B1069908F5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3646" y="0"/>
                <a:ext cx="0" cy="11567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FC50BB04-9138-4A8D-A2FA-0D4A09FCDB4B}"/>
                </a:ext>
              </a:extLst>
            </p:cNvPr>
            <p:cNvGrpSpPr/>
            <p:nvPr/>
          </p:nvGrpSpPr>
          <p:grpSpPr>
            <a:xfrm>
              <a:off x="5101194" y="0"/>
              <a:ext cx="2087491" cy="2494625"/>
              <a:chOff x="4284448" y="0"/>
              <a:chExt cx="2258396" cy="2698862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9F0EFD19-9FE1-4F13-9EC5-C3FB0FD0AD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4448" y="420391"/>
                <a:ext cx="2258396" cy="2278471"/>
              </a:xfrm>
              <a:prstGeom prst="rect">
                <a:avLst/>
              </a:prstGeom>
            </p:spPr>
          </p:pic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D5698E1C-22CF-4306-B734-A6F22A68C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3646" y="0"/>
                <a:ext cx="0" cy="11567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1C98E957-BC1C-4A21-98C2-D3E5948A8486}"/>
                </a:ext>
              </a:extLst>
            </p:cNvPr>
            <p:cNvGrpSpPr/>
            <p:nvPr/>
          </p:nvGrpSpPr>
          <p:grpSpPr>
            <a:xfrm>
              <a:off x="6022015" y="0"/>
              <a:ext cx="1283193" cy="1533461"/>
              <a:chOff x="4284448" y="0"/>
              <a:chExt cx="2258396" cy="2698862"/>
            </a:xfrm>
          </p:grpSpPr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8600964C-4685-425C-8741-E3E79EEFB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4448" y="420391"/>
                <a:ext cx="2258396" cy="2278471"/>
              </a:xfrm>
              <a:prstGeom prst="rect">
                <a:avLst/>
              </a:prstGeom>
            </p:spPr>
          </p:pic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162E527E-FBB3-4CB0-8107-934FADDD28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3646" y="0"/>
                <a:ext cx="0" cy="11567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菱形 21">
            <a:extLst>
              <a:ext uri="{FF2B5EF4-FFF2-40B4-BE49-F238E27FC236}">
                <a16:creationId xmlns:a16="http://schemas.microsoft.com/office/drawing/2014/main" id="{E5E42859-04A5-4353-9F6C-918B7637A022}"/>
              </a:ext>
            </a:extLst>
          </p:cNvPr>
          <p:cNvSpPr/>
          <p:nvPr/>
        </p:nvSpPr>
        <p:spPr>
          <a:xfrm>
            <a:off x="1171852" y="1313895"/>
            <a:ext cx="1819922" cy="1819922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菱形 23">
            <a:extLst>
              <a:ext uri="{FF2B5EF4-FFF2-40B4-BE49-F238E27FC236}">
                <a16:creationId xmlns:a16="http://schemas.microsoft.com/office/drawing/2014/main" id="{DBA3B2F3-D97B-47F4-82A5-4DE1A76170F3}"/>
              </a:ext>
            </a:extLst>
          </p:cNvPr>
          <p:cNvSpPr/>
          <p:nvPr/>
        </p:nvSpPr>
        <p:spPr>
          <a:xfrm>
            <a:off x="5141522" y="1313895"/>
            <a:ext cx="1819922" cy="1819922"/>
          </a:xfrm>
          <a:prstGeom prst="diamond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菱形 24">
            <a:extLst>
              <a:ext uri="{FF2B5EF4-FFF2-40B4-BE49-F238E27FC236}">
                <a16:creationId xmlns:a16="http://schemas.microsoft.com/office/drawing/2014/main" id="{64D226CE-4DED-498D-9F19-6AAB038BE5CD}"/>
              </a:ext>
            </a:extLst>
          </p:cNvPr>
          <p:cNvSpPr/>
          <p:nvPr/>
        </p:nvSpPr>
        <p:spPr>
          <a:xfrm>
            <a:off x="1330386" y="1313895"/>
            <a:ext cx="1819922" cy="1819922"/>
          </a:xfrm>
          <a:prstGeom prst="diamond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菱形 25">
            <a:extLst>
              <a:ext uri="{FF2B5EF4-FFF2-40B4-BE49-F238E27FC236}">
                <a16:creationId xmlns:a16="http://schemas.microsoft.com/office/drawing/2014/main" id="{39998638-EA27-4A41-B96F-0B56AC7B1670}"/>
              </a:ext>
            </a:extLst>
          </p:cNvPr>
          <p:cNvSpPr/>
          <p:nvPr/>
        </p:nvSpPr>
        <p:spPr>
          <a:xfrm>
            <a:off x="2925532" y="1313895"/>
            <a:ext cx="1819922" cy="1819922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>
            <a:extLst>
              <a:ext uri="{FF2B5EF4-FFF2-40B4-BE49-F238E27FC236}">
                <a16:creationId xmlns:a16="http://schemas.microsoft.com/office/drawing/2014/main" id="{0938F990-0830-4116-9D22-60616F7E82FA}"/>
              </a:ext>
            </a:extLst>
          </p:cNvPr>
          <p:cNvSpPr/>
          <p:nvPr/>
        </p:nvSpPr>
        <p:spPr>
          <a:xfrm>
            <a:off x="3146481" y="1313895"/>
            <a:ext cx="1819922" cy="1819922"/>
          </a:xfrm>
          <a:prstGeom prst="diamond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EC86BCE-72E5-4707-B7B5-502D901DE3A3}"/>
              </a:ext>
            </a:extLst>
          </p:cNvPr>
          <p:cNvSpPr txBox="1"/>
          <p:nvPr/>
        </p:nvSpPr>
        <p:spPr>
          <a:xfrm>
            <a:off x="1792448" y="3275601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36EDFE5-EE94-4617-BE3B-3D77CB775179}"/>
              </a:ext>
            </a:extLst>
          </p:cNvPr>
          <p:cNvSpPr/>
          <p:nvPr/>
        </p:nvSpPr>
        <p:spPr>
          <a:xfrm>
            <a:off x="1474672" y="380168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BC95554-8EF9-498E-875E-60894E20EA0F}"/>
              </a:ext>
            </a:extLst>
          </p:cNvPr>
          <p:cNvSpPr/>
          <p:nvPr/>
        </p:nvSpPr>
        <p:spPr>
          <a:xfrm>
            <a:off x="1703765" y="3516182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F891ADA-A73F-4128-B2E4-D09489B99748}"/>
              </a:ext>
            </a:extLst>
          </p:cNvPr>
          <p:cNvSpPr txBox="1"/>
          <p:nvPr/>
        </p:nvSpPr>
        <p:spPr>
          <a:xfrm>
            <a:off x="3700284" y="3275601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FC1803A-50EB-45F2-AB59-FE95BAC0D2C9}"/>
              </a:ext>
            </a:extLst>
          </p:cNvPr>
          <p:cNvSpPr/>
          <p:nvPr/>
        </p:nvSpPr>
        <p:spPr>
          <a:xfrm>
            <a:off x="3382508" y="380168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88AF228-1221-450F-8E9E-96E682A7012B}"/>
              </a:ext>
            </a:extLst>
          </p:cNvPr>
          <p:cNvSpPr/>
          <p:nvPr/>
        </p:nvSpPr>
        <p:spPr>
          <a:xfrm>
            <a:off x="3611601" y="3516182"/>
            <a:ext cx="100540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64BBE7B-8C6B-4113-878A-C546ABE8773A}"/>
              </a:ext>
            </a:extLst>
          </p:cNvPr>
          <p:cNvSpPr txBox="1"/>
          <p:nvPr/>
        </p:nvSpPr>
        <p:spPr>
          <a:xfrm>
            <a:off x="5608121" y="3275601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5047430-77FD-40B3-8B0C-50B3EA257727}"/>
              </a:ext>
            </a:extLst>
          </p:cNvPr>
          <p:cNvSpPr/>
          <p:nvPr/>
        </p:nvSpPr>
        <p:spPr>
          <a:xfrm>
            <a:off x="5290345" y="380168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68D21F2-4508-43C1-9F1F-D731A1D7AA85}"/>
              </a:ext>
            </a:extLst>
          </p:cNvPr>
          <p:cNvSpPr/>
          <p:nvPr/>
        </p:nvSpPr>
        <p:spPr>
          <a:xfrm>
            <a:off x="5519438" y="3516182"/>
            <a:ext cx="100540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1563409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2214F30-2CC0-449D-A8AE-4B230F857E0A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D25DB6B-313F-4455-9E23-D240EB8D88CA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205F3BDE-4FEF-4BC2-A9F8-8D9209648927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A4F01ECB-93F5-427C-8431-29978D18198D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C2E6FCD3-92B5-4F82-B1CC-D462BA6344BF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3B22A1E-77CC-4E61-9FB3-2DA9DF0E3CC4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sp>
        <p:nvSpPr>
          <p:cNvPr id="8" name="PA_矩形 17">
            <a:extLst>
              <a:ext uri="{FF2B5EF4-FFF2-40B4-BE49-F238E27FC236}">
                <a16:creationId xmlns:a16="http://schemas.microsoft.com/office/drawing/2014/main" id="{00AB2D73-253C-45A0-8B31-731EFF61BE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020590" y="371570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" name="PA_Line 3">
            <a:extLst>
              <a:ext uri="{FF2B5EF4-FFF2-40B4-BE49-F238E27FC236}">
                <a16:creationId xmlns:a16="http://schemas.microsoft.com/office/drawing/2014/main" id="{1D7FC530-AA1F-46BD-8015-16094B1EDFF8}"/>
              </a:ext>
            </a:extLst>
          </p:cNvPr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1464133" y="1301755"/>
            <a:ext cx="6279531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10" name="PA_直接连接符 18">
            <a:extLst>
              <a:ext uri="{FF2B5EF4-FFF2-40B4-BE49-F238E27FC236}">
                <a16:creationId xmlns:a16="http://schemas.microsoft.com/office/drawing/2014/main" id="{F8E4661B-EA05-4C8A-ADBD-6A5CC2DE43D0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1820355" y="4023484"/>
            <a:ext cx="1343864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12" name="PA_直接连接符 21">
            <a:extLst>
              <a:ext uri="{FF2B5EF4-FFF2-40B4-BE49-F238E27FC236}">
                <a16:creationId xmlns:a16="http://schemas.microsoft.com/office/drawing/2014/main" id="{8A62CBFA-584A-4A20-813B-9342D0188B49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3711843" y="4023484"/>
            <a:ext cx="1343864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14" name="PA_直接连接符 24">
            <a:extLst>
              <a:ext uri="{FF2B5EF4-FFF2-40B4-BE49-F238E27FC236}">
                <a16:creationId xmlns:a16="http://schemas.microsoft.com/office/drawing/2014/main" id="{04E3039B-E5D1-47D6-9686-B1FAE05649DA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5865452" y="4023484"/>
            <a:ext cx="1343864" cy="0"/>
          </a:xfrm>
          <a:prstGeom prst="line">
            <a:avLst/>
          </a:prstGeom>
          <a:noFill/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  <a:effectLst/>
        </p:spPr>
      </p:cxnSp>
      <p:pic>
        <p:nvPicPr>
          <p:cNvPr id="15" name="PA_图片 6" descr="image39">
            <a:extLst>
              <a:ext uri="{FF2B5EF4-FFF2-40B4-BE49-F238E27FC236}">
                <a16:creationId xmlns:a16="http://schemas.microsoft.com/office/drawing/2014/main" id="{1F6D7DC6-05B6-4315-A706-CA63C710145F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>
            <a:lum bright="-6000" contrast="24000"/>
          </a:blip>
          <a:srcRect/>
          <a:stretch>
            <a:fillRect/>
          </a:stretch>
        </p:blipFill>
        <p:spPr bwMode="auto">
          <a:xfrm>
            <a:off x="2054800" y="994300"/>
            <a:ext cx="224935" cy="39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A_图片 6" descr="image39">
            <a:extLst>
              <a:ext uri="{FF2B5EF4-FFF2-40B4-BE49-F238E27FC236}">
                <a16:creationId xmlns:a16="http://schemas.microsoft.com/office/drawing/2014/main" id="{D5AE6F00-CD5D-4D71-9F1F-E5DA423165B9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4">
            <a:lum bright="-6000" contrast="24000"/>
          </a:blip>
          <a:srcRect/>
          <a:stretch>
            <a:fillRect/>
          </a:stretch>
        </p:blipFill>
        <p:spPr bwMode="auto">
          <a:xfrm>
            <a:off x="2841729" y="994300"/>
            <a:ext cx="224935" cy="39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A_图片 6" descr="image39">
            <a:extLst>
              <a:ext uri="{FF2B5EF4-FFF2-40B4-BE49-F238E27FC236}">
                <a16:creationId xmlns:a16="http://schemas.microsoft.com/office/drawing/2014/main" id="{30A14DA9-654B-4F71-9922-C4C1E6E611C9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4">
            <a:lum bright="-6000" contrast="24000"/>
          </a:blip>
          <a:srcRect/>
          <a:stretch>
            <a:fillRect/>
          </a:stretch>
        </p:blipFill>
        <p:spPr bwMode="auto">
          <a:xfrm>
            <a:off x="3809243" y="1006846"/>
            <a:ext cx="224935" cy="39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A_图片 6" descr="image39">
            <a:extLst>
              <a:ext uri="{FF2B5EF4-FFF2-40B4-BE49-F238E27FC236}">
                <a16:creationId xmlns:a16="http://schemas.microsoft.com/office/drawing/2014/main" id="{4F5AEB40-2172-449F-8E3A-7BB0FDBF98BA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4">
            <a:lum bright="-6000" contrast="24000"/>
          </a:blip>
          <a:srcRect/>
          <a:stretch>
            <a:fillRect/>
          </a:stretch>
        </p:blipFill>
        <p:spPr bwMode="auto">
          <a:xfrm>
            <a:off x="5772006" y="1007117"/>
            <a:ext cx="224935" cy="39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A_图片 6" descr="image39">
            <a:extLst>
              <a:ext uri="{FF2B5EF4-FFF2-40B4-BE49-F238E27FC236}">
                <a16:creationId xmlns:a16="http://schemas.microsoft.com/office/drawing/2014/main" id="{06D13934-1456-42B3-A4CF-589185047141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4">
            <a:lum bright="-6000" contrast="24000"/>
          </a:blip>
          <a:srcRect/>
          <a:stretch>
            <a:fillRect/>
          </a:stretch>
        </p:blipFill>
        <p:spPr bwMode="auto">
          <a:xfrm>
            <a:off x="6822557" y="1007389"/>
            <a:ext cx="224935" cy="39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图片占位符 10">
            <a:extLst>
              <a:ext uri="{FF2B5EF4-FFF2-40B4-BE49-F238E27FC236}">
                <a16:creationId xmlns:a16="http://schemas.microsoft.com/office/drawing/2014/main" id="{4B8810F9-64CA-4C10-ACAE-97175CF3138D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8" r="26098"/>
          <a:stretch>
            <a:fillRect/>
          </a:stretch>
        </p:blipFill>
        <p:spPr>
          <a:xfrm rot="19473986">
            <a:off x="6143393" y="1572208"/>
            <a:ext cx="1311921" cy="161899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占位符 8">
            <a:extLst>
              <a:ext uri="{FF2B5EF4-FFF2-40B4-BE49-F238E27FC236}">
                <a16:creationId xmlns:a16="http://schemas.microsoft.com/office/drawing/2014/main" id="{FFA1B785-AE60-4972-BE77-9FC6BC349746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1" r="22991"/>
          <a:stretch>
            <a:fillRect/>
          </a:stretch>
        </p:blipFill>
        <p:spPr>
          <a:xfrm rot="19473986">
            <a:off x="5092842" y="1571937"/>
            <a:ext cx="1311921" cy="161899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占位符 6">
            <a:extLst>
              <a:ext uri="{FF2B5EF4-FFF2-40B4-BE49-F238E27FC236}">
                <a16:creationId xmlns:a16="http://schemas.microsoft.com/office/drawing/2014/main" id="{36B3ECD6-6710-40A3-82F8-F8AB558D374B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7" r="22997"/>
          <a:stretch>
            <a:fillRect/>
          </a:stretch>
        </p:blipFill>
        <p:spPr>
          <a:xfrm rot="19473986">
            <a:off x="3130079" y="1571665"/>
            <a:ext cx="1311921" cy="161899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占位符 4">
            <a:extLst>
              <a:ext uri="{FF2B5EF4-FFF2-40B4-BE49-F238E27FC236}">
                <a16:creationId xmlns:a16="http://schemas.microsoft.com/office/drawing/2014/main" id="{84E829C5-E0B1-414B-95BA-C5A312178E11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9" r="23019"/>
          <a:stretch>
            <a:fillRect/>
          </a:stretch>
        </p:blipFill>
        <p:spPr>
          <a:xfrm rot="19473986">
            <a:off x="2162565" y="1559119"/>
            <a:ext cx="1311921" cy="161899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图片占位符 2">
            <a:extLst>
              <a:ext uri="{FF2B5EF4-FFF2-40B4-BE49-F238E27FC236}">
                <a16:creationId xmlns:a16="http://schemas.microsoft.com/office/drawing/2014/main" id="{943F0991-3AAD-434C-95DC-18F971FD5DBB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4" r="23024"/>
          <a:stretch>
            <a:fillRect/>
          </a:stretch>
        </p:blipFill>
        <p:spPr>
          <a:xfrm rot="19473986">
            <a:off x="1375636" y="1559119"/>
            <a:ext cx="1311921" cy="161899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AA1BD109-2CA3-400A-B87F-DEBF618BFAFA}"/>
              </a:ext>
            </a:extLst>
          </p:cNvPr>
          <p:cNvSpPr/>
          <p:nvPr/>
        </p:nvSpPr>
        <p:spPr>
          <a:xfrm>
            <a:off x="1602759" y="4101816"/>
            <a:ext cx="17790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PA_矩形 17">
            <a:extLst>
              <a:ext uri="{FF2B5EF4-FFF2-40B4-BE49-F238E27FC236}">
                <a16:creationId xmlns:a16="http://schemas.microsoft.com/office/drawing/2014/main" id="{843776A4-AC77-4842-809F-44C668C1C8B6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034178" y="3690975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B549213-AD34-447F-B0DD-57A56EFF2532}"/>
              </a:ext>
            </a:extLst>
          </p:cNvPr>
          <p:cNvSpPr/>
          <p:nvPr/>
        </p:nvSpPr>
        <p:spPr>
          <a:xfrm>
            <a:off x="3616347" y="4077083"/>
            <a:ext cx="17790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PA_矩形 17">
            <a:extLst>
              <a:ext uri="{FF2B5EF4-FFF2-40B4-BE49-F238E27FC236}">
                <a16:creationId xmlns:a16="http://schemas.microsoft.com/office/drawing/2014/main" id="{2E471682-DFE4-4AAB-99CB-DE49772BB3B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189837" y="3690975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FE8FAB6-0FF3-46EE-A166-846C685135D0}"/>
              </a:ext>
            </a:extLst>
          </p:cNvPr>
          <p:cNvSpPr/>
          <p:nvPr/>
        </p:nvSpPr>
        <p:spPr>
          <a:xfrm>
            <a:off x="5772006" y="4077083"/>
            <a:ext cx="17790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102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4590F-0FEE-4078-8812-6DC80EE7F7D8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8BA99DD7-DCE0-4D22-9E1B-C75CD4F1EBEA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E3655CA0-AFC7-4C87-B21B-1F802ABC1308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91698B67-996A-40AB-8035-3A0D52B1C684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489F1BD8-6CB3-4F81-BE27-ADA9EC3D84B4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8E544DB-1CE3-43A2-AEB2-1DFA0AAD74EB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B2EBF27-61E4-4F82-8055-98C2EEF6B4B0}"/>
              </a:ext>
            </a:extLst>
          </p:cNvPr>
          <p:cNvGrpSpPr/>
          <p:nvPr/>
        </p:nvGrpSpPr>
        <p:grpSpPr>
          <a:xfrm>
            <a:off x="337186" y="1962451"/>
            <a:ext cx="3657200" cy="2015617"/>
            <a:chOff x="95117" y="1766270"/>
            <a:chExt cx="5847877" cy="322297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2BB94ED3-FF4D-4B33-9C45-C0ABBF208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407566" y="453821"/>
              <a:ext cx="3222979" cy="5847877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B6DA72B-F4CF-4D3D-8511-4AA07B8BB8D0}"/>
                </a:ext>
              </a:extLst>
            </p:cNvPr>
            <p:cNvSpPr/>
            <p:nvPr/>
          </p:nvSpPr>
          <p:spPr>
            <a:xfrm>
              <a:off x="1093687" y="2343704"/>
              <a:ext cx="3718010" cy="2121763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3D587597-A702-45EF-B1A7-527822DBBA81}"/>
              </a:ext>
            </a:extLst>
          </p:cNvPr>
          <p:cNvGrpSpPr/>
          <p:nvPr/>
        </p:nvGrpSpPr>
        <p:grpSpPr>
          <a:xfrm>
            <a:off x="3814734" y="1435054"/>
            <a:ext cx="804148" cy="3070412"/>
            <a:chOff x="3814734" y="1435054"/>
            <a:chExt cx="804148" cy="3070412"/>
          </a:xfrm>
          <a:solidFill>
            <a:schemeClr val="tx2"/>
          </a:solidFill>
        </p:grpSpPr>
        <p:sp>
          <p:nvSpPr>
            <p:cNvPr id="40" name="箭头: V 形 39">
              <a:extLst>
                <a:ext uri="{FF2B5EF4-FFF2-40B4-BE49-F238E27FC236}">
                  <a16:creationId xmlns:a16="http://schemas.microsoft.com/office/drawing/2014/main" id="{ECFAEC01-C398-45CF-8CFB-34C6D3E26F88}"/>
                </a:ext>
              </a:extLst>
            </p:cNvPr>
            <p:cNvSpPr/>
            <p:nvPr/>
          </p:nvSpPr>
          <p:spPr>
            <a:xfrm>
              <a:off x="3814734" y="1435054"/>
              <a:ext cx="804148" cy="1535206"/>
            </a:xfrm>
            <a:prstGeom prst="chevron">
              <a:avLst>
                <a:gd name="adj" fmla="val 6231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箭头: V 形 40">
              <a:extLst>
                <a:ext uri="{FF2B5EF4-FFF2-40B4-BE49-F238E27FC236}">
                  <a16:creationId xmlns:a16="http://schemas.microsoft.com/office/drawing/2014/main" id="{F70BCBAF-30BC-4A5F-B08F-D17B6127F81D}"/>
                </a:ext>
              </a:extLst>
            </p:cNvPr>
            <p:cNvSpPr/>
            <p:nvPr/>
          </p:nvSpPr>
          <p:spPr>
            <a:xfrm>
              <a:off x="3814734" y="2970260"/>
              <a:ext cx="804148" cy="1535206"/>
            </a:xfrm>
            <a:prstGeom prst="chevron">
              <a:avLst>
                <a:gd name="adj" fmla="val 6231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B2C2DB91-0300-441C-9C4B-F15E33D333F6}"/>
              </a:ext>
            </a:extLst>
          </p:cNvPr>
          <p:cNvSpPr/>
          <p:nvPr/>
        </p:nvSpPr>
        <p:spPr>
          <a:xfrm>
            <a:off x="4928068" y="3339597"/>
            <a:ext cx="648070" cy="62180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663E86C-FC89-416C-A955-9A205A8BA039}"/>
              </a:ext>
            </a:extLst>
          </p:cNvPr>
          <p:cNvSpPr/>
          <p:nvPr/>
        </p:nvSpPr>
        <p:spPr>
          <a:xfrm>
            <a:off x="4928068" y="1891754"/>
            <a:ext cx="648070" cy="62180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866F2D0-18D2-4280-A41B-D4A655D3F02A}"/>
              </a:ext>
            </a:extLst>
          </p:cNvPr>
          <p:cNvSpPr txBox="1"/>
          <p:nvPr/>
        </p:nvSpPr>
        <p:spPr>
          <a:xfrm>
            <a:off x="4988248" y="197182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AD75E86-6C16-41C2-8B7E-D4D50936E2FA}"/>
              </a:ext>
            </a:extLst>
          </p:cNvPr>
          <p:cNvSpPr txBox="1"/>
          <p:nvPr/>
        </p:nvSpPr>
        <p:spPr>
          <a:xfrm>
            <a:off x="4988248" y="3419666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01991CC-2993-481C-81CF-62B994C4B0A8}"/>
              </a:ext>
            </a:extLst>
          </p:cNvPr>
          <p:cNvSpPr txBox="1"/>
          <p:nvPr/>
        </p:nvSpPr>
        <p:spPr>
          <a:xfrm>
            <a:off x="6426592" y="1753254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6578A943-A7F6-416D-8C54-D3CD2C928816}"/>
              </a:ext>
            </a:extLst>
          </p:cNvPr>
          <p:cNvSpPr/>
          <p:nvPr/>
        </p:nvSpPr>
        <p:spPr>
          <a:xfrm>
            <a:off x="6108816" y="2287478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E317B108-431C-4481-A64B-27C44ECA0087}"/>
              </a:ext>
            </a:extLst>
          </p:cNvPr>
          <p:cNvSpPr/>
          <p:nvPr/>
        </p:nvSpPr>
        <p:spPr>
          <a:xfrm>
            <a:off x="6337909" y="2001980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F50DA46-FE36-4AA5-91ED-A70A20318A7E}"/>
              </a:ext>
            </a:extLst>
          </p:cNvPr>
          <p:cNvSpPr txBox="1"/>
          <p:nvPr/>
        </p:nvSpPr>
        <p:spPr>
          <a:xfrm>
            <a:off x="6426592" y="3201097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2D27E579-702A-426E-9A4B-7A0EB6CB05D5}"/>
              </a:ext>
            </a:extLst>
          </p:cNvPr>
          <p:cNvSpPr/>
          <p:nvPr/>
        </p:nvSpPr>
        <p:spPr>
          <a:xfrm>
            <a:off x="6108816" y="372717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354A260D-8D11-4DD7-89AD-766B8E81B58F}"/>
              </a:ext>
            </a:extLst>
          </p:cNvPr>
          <p:cNvSpPr/>
          <p:nvPr/>
        </p:nvSpPr>
        <p:spPr>
          <a:xfrm>
            <a:off x="6337909" y="3441678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291041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9ED16CA-D357-430F-BF32-B69E613D2AB7}"/>
              </a:ext>
            </a:extLst>
          </p:cNvPr>
          <p:cNvGrpSpPr/>
          <p:nvPr/>
        </p:nvGrpSpPr>
        <p:grpSpPr>
          <a:xfrm>
            <a:off x="350375" y="273652"/>
            <a:ext cx="8383417" cy="4723857"/>
            <a:chOff x="350375" y="273652"/>
            <a:chExt cx="8383417" cy="4723857"/>
          </a:xfrm>
          <a:blipFill>
            <a:blip r:embed="rId2"/>
            <a:stretch>
              <a:fillRect/>
            </a:stretch>
          </a:blipFill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1E3CFDF-2EC6-45DD-9B88-19D0095E968D}"/>
                </a:ext>
              </a:extLst>
            </p:cNvPr>
            <p:cNvGrpSpPr/>
            <p:nvPr/>
          </p:nvGrpSpPr>
          <p:grpSpPr>
            <a:xfrm>
              <a:off x="350375" y="299995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45C3BFE6-B049-4D2E-8A69-D2F94A355218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844F4F84-EC00-4488-BA82-E001B6CE2006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D176442-E65D-47C3-AB62-11299A114EB5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A96F6F15-5812-4A70-843B-0E98A4B2CFD3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8E259E74-B62C-41DA-8A4A-D4F5E0A5DD7A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66535BE8-3F68-4FF3-93FB-239F25E18DBE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8D2CFDD3-626E-465C-92AB-D1ADC7C306FD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97BB070A-8F05-4BF4-826B-FBAA8F1B3A89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0458800C-A5F3-42F3-B8E8-4347DC31F623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0DCADC3A-CBD6-456C-9D09-57F11F5060E9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6F9E4D46-5147-4E20-9391-3503BCD810BA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62ACB0EC-ED18-4D57-843D-5AA175A9D972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0849BC2-78C3-4F2F-9B0C-29AB1A50FBBC}"/>
                </a:ext>
              </a:extLst>
            </p:cNvPr>
            <p:cNvGrpSpPr/>
            <p:nvPr/>
          </p:nvGrpSpPr>
          <p:grpSpPr>
            <a:xfrm>
              <a:off x="2221904" y="291450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0F76F0E7-1202-42B3-BC6A-DA3E2EAB1AF6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1998D43C-3FF2-40C0-A13D-A76CECD7487D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A9E064C-20CA-464C-9B76-BF1B205F0D15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04CBDC61-F6DB-40FE-B94E-6F92C6C94A22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B47F57D1-474C-4DD4-8357-78E3EB9F92A0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03E59156-FFE0-497D-97B0-46788A497DCC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80778B34-8407-4A3C-84DB-4100FED7241C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55FEEB2D-B020-41AB-BF92-513125D9C642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4CC9BE4C-B075-47A5-9C12-24FB99D13B21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7EA963DD-2868-4F2A-84FC-B054C8D84F7C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7C099370-1A30-4DF5-8A2C-F7FB5F82E960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7FFAEF41-CB77-469B-BE2F-71F2334B03CB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D8A76A45-4728-45E4-9819-6AAB101D83B0}"/>
                </a:ext>
              </a:extLst>
            </p:cNvPr>
            <p:cNvGrpSpPr/>
            <p:nvPr/>
          </p:nvGrpSpPr>
          <p:grpSpPr>
            <a:xfrm>
              <a:off x="4101976" y="285579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8208E029-7F1F-45B3-AED6-CD8C5586A489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075E6510-B4B0-4C74-A4CA-30009F9D9024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9381E990-BFEE-41C9-B388-7CAE4EDF01CB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6F4D05E7-2D39-4B02-B15D-56CFF0C79761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78DB9AC6-D62D-4112-93A0-181B46D5E44E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76D8F849-972D-4253-ACBC-EC5D5FB1B0A6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0437A330-32CD-4722-A473-55BC8856B085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F3FBADA9-216D-4642-9E18-39D8F089DD08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5386A98E-F4CC-4998-800E-D02E1F4DC827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C0269312-9831-4E90-97FE-145703A6E9A2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484A5B81-1B6B-49A2-A33B-59621A5A4231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BB58B7B7-BCC8-45E5-976D-5C5148B0464D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40F4379-A721-4275-98DF-075571636C7A}"/>
                </a:ext>
              </a:extLst>
            </p:cNvPr>
            <p:cNvGrpSpPr/>
            <p:nvPr/>
          </p:nvGrpSpPr>
          <p:grpSpPr>
            <a:xfrm>
              <a:off x="5964955" y="273652"/>
              <a:ext cx="2768837" cy="4701785"/>
              <a:chOff x="487108" y="295724"/>
              <a:chExt cx="2768837" cy="4701785"/>
            </a:xfrm>
            <a:grpFill/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2B0EC589-AB8F-4517-9FBC-ACD146F630C7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C580B2D-9641-4ED8-81E3-92426CD225B8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2786904F-4ADB-42C9-802F-5E9DDD4E60B5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780539D0-F5B7-434D-99F4-60A46191B05F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64B6A07E-B07A-4D66-B6F8-BF7CD18D7AD0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E8FABDA3-CC8A-4786-BC3D-3EB12AA5AF8D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90473704-8792-4B60-A650-D3E4B5E5B739}"/>
                  </a:ext>
                </a:extLst>
              </p:cNvPr>
              <p:cNvGrpSpPr/>
              <p:nvPr/>
            </p:nvGrpSpPr>
            <p:grpSpPr>
              <a:xfrm>
                <a:off x="1418598" y="295724"/>
                <a:ext cx="1837347" cy="4694129"/>
                <a:chOff x="487108" y="303380"/>
                <a:chExt cx="1837347" cy="4694129"/>
              </a:xfrm>
              <a:grpFill/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12E1217-1E2A-4156-BB84-CC48DEC70F79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91A6154C-9AC8-4B32-8498-87C2BFFAC86B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8B009B8D-8C6F-406E-AD16-E3D22EB60D69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98AE1160-9664-44FB-8C9E-D16801B95E4C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0F6EB19E-0CC8-420A-B1B6-B94F8BCB18B7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F672A3B5-7E8B-438C-A5F4-C6145C3493E8}"/>
                    </a:ext>
                  </a:extLst>
                </p:cNvPr>
                <p:cNvSpPr/>
                <p:nvPr/>
              </p:nvSpPr>
              <p:spPr>
                <a:xfrm>
                  <a:off x="1427146" y="30338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B39BDAAD-2C17-4DCF-B435-0B5ED494C86A}"/>
                    </a:ext>
                  </a:extLst>
                </p:cNvPr>
                <p:cNvSpPr/>
                <p:nvPr/>
              </p:nvSpPr>
              <p:spPr>
                <a:xfrm>
                  <a:off x="1427145" y="1243417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532FE441-EEDA-4C95-8C2D-82D71C69F7DE}"/>
                    </a:ext>
                  </a:extLst>
                </p:cNvPr>
                <p:cNvSpPr/>
                <p:nvPr/>
              </p:nvSpPr>
              <p:spPr>
                <a:xfrm>
                  <a:off x="1427146" y="220909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3DB796E9-D326-4D13-BC86-89E59DBC90DD}"/>
                    </a:ext>
                  </a:extLst>
                </p:cNvPr>
                <p:cNvSpPr/>
                <p:nvPr/>
              </p:nvSpPr>
              <p:spPr>
                <a:xfrm>
                  <a:off x="1427145" y="3157674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4EB87E48-B587-45F2-80C6-AB6B0849EBA4}"/>
                    </a:ext>
                  </a:extLst>
                </p:cNvPr>
                <p:cNvSpPr/>
                <p:nvPr/>
              </p:nvSpPr>
              <p:spPr>
                <a:xfrm>
                  <a:off x="1427144" y="4095929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60" name="矩形 59">
            <a:extLst>
              <a:ext uri="{FF2B5EF4-FFF2-40B4-BE49-F238E27FC236}">
                <a16:creationId xmlns:a16="http://schemas.microsoft.com/office/drawing/2014/main" id="{D1CE6AEC-E3A9-4C45-A36B-C8314CE4CC13}"/>
              </a:ext>
            </a:extLst>
          </p:cNvPr>
          <p:cNvSpPr/>
          <p:nvPr/>
        </p:nvSpPr>
        <p:spPr>
          <a:xfrm>
            <a:off x="2700471" y="1523197"/>
            <a:ext cx="3435400" cy="1380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95675592-4CDA-431E-B91D-B1BB36CF96B2}"/>
              </a:ext>
            </a:extLst>
          </p:cNvPr>
          <p:cNvSpPr/>
          <p:nvPr/>
        </p:nvSpPr>
        <p:spPr>
          <a:xfrm>
            <a:off x="2777378" y="1589438"/>
            <a:ext cx="3281585" cy="12524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C26833F8-2A77-4BE7-92C7-38CB25FEEA18}"/>
              </a:ext>
            </a:extLst>
          </p:cNvPr>
          <p:cNvSpPr txBox="1"/>
          <p:nvPr/>
        </p:nvSpPr>
        <p:spPr>
          <a:xfrm>
            <a:off x="3127760" y="1649333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66D5D004-672B-4540-9619-538B1FD06536}"/>
              </a:ext>
            </a:extLst>
          </p:cNvPr>
          <p:cNvSpPr txBox="1"/>
          <p:nvPr/>
        </p:nvSpPr>
        <p:spPr>
          <a:xfrm>
            <a:off x="4272891" y="185314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97DC67C1-EC4D-410B-9986-2C29EEDB7A33}"/>
              </a:ext>
            </a:extLst>
          </p:cNvPr>
          <p:cNvSpPr/>
          <p:nvPr/>
        </p:nvSpPr>
        <p:spPr>
          <a:xfrm>
            <a:off x="4081867" y="2213362"/>
            <a:ext cx="16600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Please add title content</a:t>
            </a:r>
          </a:p>
        </p:txBody>
      </p:sp>
    </p:spTree>
    <p:extLst>
      <p:ext uri="{BB962C8B-B14F-4D97-AF65-F5344CB8AC3E}">
        <p14:creationId xmlns:p14="http://schemas.microsoft.com/office/powerpoint/2010/main" val="131415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985E19E-FB29-4718-8183-A8059C561B37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4489C9CB-AB24-43B5-B57A-F01328DFA03C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2C7A427-84D7-4015-9100-08CA1BEA9AC5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0C6E7096-9B62-400C-B803-7F8660590C3A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E777B15E-EED5-48D1-B850-D1AAA79C006D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13B1C64-1204-403D-8A08-69F17DC11949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1D1BC07E-E85B-416B-BC4E-6A05E9CD5ABB}"/>
              </a:ext>
            </a:extLst>
          </p:cNvPr>
          <p:cNvSpPr/>
          <p:nvPr/>
        </p:nvSpPr>
        <p:spPr>
          <a:xfrm>
            <a:off x="465375" y="1264215"/>
            <a:ext cx="1194749" cy="12392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34D6BC8-6B60-4BD8-9BF5-8934491CE570}"/>
              </a:ext>
            </a:extLst>
          </p:cNvPr>
          <p:cNvSpPr/>
          <p:nvPr/>
        </p:nvSpPr>
        <p:spPr>
          <a:xfrm>
            <a:off x="1011980" y="1639647"/>
            <a:ext cx="1982333" cy="19025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202E60D-48CF-4D1A-8AE9-D5B860E2050E}"/>
              </a:ext>
            </a:extLst>
          </p:cNvPr>
          <p:cNvSpPr/>
          <p:nvPr/>
        </p:nvSpPr>
        <p:spPr>
          <a:xfrm>
            <a:off x="3361428" y="1264215"/>
            <a:ext cx="1194749" cy="123929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1EAFCBE-44CD-454E-ABD9-6CD1264B267F}"/>
              </a:ext>
            </a:extLst>
          </p:cNvPr>
          <p:cNvSpPr/>
          <p:nvPr/>
        </p:nvSpPr>
        <p:spPr>
          <a:xfrm>
            <a:off x="3949218" y="1639647"/>
            <a:ext cx="1982333" cy="190254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9981898-C1B9-4206-AAD8-5AD3336A48BD}"/>
              </a:ext>
            </a:extLst>
          </p:cNvPr>
          <p:cNvSpPr/>
          <p:nvPr/>
        </p:nvSpPr>
        <p:spPr>
          <a:xfrm>
            <a:off x="6315759" y="1264215"/>
            <a:ext cx="1194749" cy="12392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95A0BE9-5B69-479D-9012-4C74AB4095F9}"/>
              </a:ext>
            </a:extLst>
          </p:cNvPr>
          <p:cNvSpPr/>
          <p:nvPr/>
        </p:nvSpPr>
        <p:spPr>
          <a:xfrm>
            <a:off x="6886456" y="1639647"/>
            <a:ext cx="1982333" cy="19025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7C9A412-7E80-4EBA-AE1B-5DD5E9A196A3}"/>
              </a:ext>
            </a:extLst>
          </p:cNvPr>
          <p:cNvSpPr txBox="1"/>
          <p:nvPr/>
        </p:nvSpPr>
        <p:spPr>
          <a:xfrm>
            <a:off x="1611588" y="3779123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035BD99-FE32-4C50-BCE3-1DA351D33953}"/>
              </a:ext>
            </a:extLst>
          </p:cNvPr>
          <p:cNvSpPr/>
          <p:nvPr/>
        </p:nvSpPr>
        <p:spPr>
          <a:xfrm>
            <a:off x="1293812" y="431334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D060AD9-6AC1-4CB7-824A-15CEE5427F6A}"/>
              </a:ext>
            </a:extLst>
          </p:cNvPr>
          <p:cNvSpPr/>
          <p:nvPr/>
        </p:nvSpPr>
        <p:spPr>
          <a:xfrm>
            <a:off x="1522905" y="4027849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4EEABCD-6646-4B9F-9E1D-7A739B38484A}"/>
              </a:ext>
            </a:extLst>
          </p:cNvPr>
          <p:cNvSpPr txBox="1"/>
          <p:nvPr/>
        </p:nvSpPr>
        <p:spPr>
          <a:xfrm>
            <a:off x="4425809" y="3779123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C32AA58-B7FF-40C4-8D20-D456697A50E7}"/>
              </a:ext>
            </a:extLst>
          </p:cNvPr>
          <p:cNvSpPr/>
          <p:nvPr/>
        </p:nvSpPr>
        <p:spPr>
          <a:xfrm>
            <a:off x="4082395" y="431334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BEB8DF0-30DA-4AF4-A719-71021844B4AB}"/>
              </a:ext>
            </a:extLst>
          </p:cNvPr>
          <p:cNvSpPr/>
          <p:nvPr/>
        </p:nvSpPr>
        <p:spPr>
          <a:xfrm>
            <a:off x="4311488" y="4027849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925EC0F-EE71-41EB-8576-04736C411EE5}"/>
              </a:ext>
            </a:extLst>
          </p:cNvPr>
          <p:cNvSpPr txBox="1"/>
          <p:nvPr/>
        </p:nvSpPr>
        <p:spPr>
          <a:xfrm>
            <a:off x="7259223" y="3766024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58C2C4C-4CD3-4A52-8189-2C917659603A}"/>
              </a:ext>
            </a:extLst>
          </p:cNvPr>
          <p:cNvSpPr/>
          <p:nvPr/>
        </p:nvSpPr>
        <p:spPr>
          <a:xfrm>
            <a:off x="6941447" y="4300248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61D0927-2B89-4734-827D-103A692456F1}"/>
              </a:ext>
            </a:extLst>
          </p:cNvPr>
          <p:cNvSpPr/>
          <p:nvPr/>
        </p:nvSpPr>
        <p:spPr>
          <a:xfrm>
            <a:off x="7170540" y="4014750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2528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6" grpId="0" animBg="1"/>
      <p:bldP spid="17" grpId="0" animBg="1"/>
      <p:bldP spid="18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1148FA4-73A8-4E20-9071-E16160A24FAB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701F2DD-9CF7-439D-9FD4-CCC4F34CC13A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CDB75C4-F5D2-4C36-888A-CBF9E41017AA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7476FFBB-C924-4A3F-94C5-85F3364D8367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86C6076E-A30B-44B3-9BA0-19B794B555FA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7320779-5AF1-4EEE-82B4-DC433868CDA1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9BCC8C0D-6BCA-47E6-B913-A4BDCAE84A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5"/>
          <a:stretch/>
        </p:blipFill>
        <p:spPr>
          <a:xfrm>
            <a:off x="0" y="864143"/>
            <a:ext cx="4012707" cy="432892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A8AF2394-540A-4CBC-A63D-2F44105D17E8}"/>
              </a:ext>
            </a:extLst>
          </p:cNvPr>
          <p:cNvGrpSpPr>
            <a:grpSpLocks/>
          </p:cNvGrpSpPr>
          <p:nvPr/>
        </p:nvGrpSpPr>
        <p:grpSpPr bwMode="auto">
          <a:xfrm>
            <a:off x="6158937" y="1999565"/>
            <a:ext cx="2443340" cy="2443340"/>
            <a:chOff x="6156325" y="860425"/>
            <a:chExt cx="5186363" cy="5186363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6C56C1AF-AC94-4F96-883B-B56846D65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9275" y="1663375"/>
              <a:ext cx="4383413" cy="4383413"/>
            </a:xfrm>
            <a:prstGeom prst="ellipse">
              <a:avLst/>
            </a:prstGeom>
            <a:noFill/>
            <a:ln w="38100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1612FF79-8E95-4DEC-BF52-CCA9A31E4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6325" y="3273135"/>
              <a:ext cx="1607831" cy="160783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66E793C5-0923-4787-A5A5-47AC16FE8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4516" y="860425"/>
              <a:ext cx="1607831" cy="160783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325968ED-833B-4742-A6E6-E29C9E01E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4857" y="4392633"/>
              <a:ext cx="1607831" cy="16078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3" name="Freeform 116">
              <a:extLst>
                <a:ext uri="{FF2B5EF4-FFF2-40B4-BE49-F238E27FC236}">
                  <a16:creationId xmlns:a16="http://schemas.microsoft.com/office/drawing/2014/main" id="{3179BE61-5A40-4329-9DDA-746F4BED6872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6518275" y="3856038"/>
              <a:ext cx="884238" cy="512762"/>
            </a:xfrm>
            <a:custGeom>
              <a:avLst/>
              <a:gdLst>
                <a:gd name="T0" fmla="*/ 2147483646 w 272"/>
                <a:gd name="T1" fmla="*/ 2147483646 h 158"/>
                <a:gd name="T2" fmla="*/ 2147483646 w 272"/>
                <a:gd name="T3" fmla="*/ 2147483646 h 158"/>
                <a:gd name="T4" fmla="*/ 2147483646 w 272"/>
                <a:gd name="T5" fmla="*/ 2147483646 h 158"/>
                <a:gd name="T6" fmla="*/ 2147483646 w 272"/>
                <a:gd name="T7" fmla="*/ 2147483646 h 158"/>
                <a:gd name="T8" fmla="*/ 2147483646 w 272"/>
                <a:gd name="T9" fmla="*/ 2147483646 h 158"/>
                <a:gd name="T10" fmla="*/ 2147483646 w 272"/>
                <a:gd name="T11" fmla="*/ 2147483646 h 158"/>
                <a:gd name="T12" fmla="*/ 2147483646 w 272"/>
                <a:gd name="T13" fmla="*/ 2147483646 h 158"/>
                <a:gd name="T14" fmla="*/ 2147483646 w 272"/>
                <a:gd name="T15" fmla="*/ 2147483646 h 158"/>
                <a:gd name="T16" fmla="*/ 2147483646 w 272"/>
                <a:gd name="T17" fmla="*/ 2147483646 h 158"/>
                <a:gd name="T18" fmla="*/ 2147483646 w 272"/>
                <a:gd name="T19" fmla="*/ 2147483646 h 158"/>
                <a:gd name="T20" fmla="*/ 2147483646 w 272"/>
                <a:gd name="T21" fmla="*/ 2147483646 h 158"/>
                <a:gd name="T22" fmla="*/ 2147483646 w 272"/>
                <a:gd name="T23" fmla="*/ 2147483646 h 158"/>
                <a:gd name="T24" fmla="*/ 2147483646 w 272"/>
                <a:gd name="T25" fmla="*/ 2147483646 h 158"/>
                <a:gd name="T26" fmla="*/ 2147483646 w 272"/>
                <a:gd name="T27" fmla="*/ 2147483646 h 158"/>
                <a:gd name="T28" fmla="*/ 2147483646 w 272"/>
                <a:gd name="T29" fmla="*/ 2147483646 h 158"/>
                <a:gd name="T30" fmla="*/ 2147483646 w 272"/>
                <a:gd name="T31" fmla="*/ 2147483646 h 158"/>
                <a:gd name="T32" fmla="*/ 2147483646 w 272"/>
                <a:gd name="T33" fmla="*/ 2147483646 h 158"/>
                <a:gd name="T34" fmla="*/ 2147483646 w 272"/>
                <a:gd name="T35" fmla="*/ 2147483646 h 158"/>
                <a:gd name="T36" fmla="*/ 2147483646 w 272"/>
                <a:gd name="T37" fmla="*/ 2147483646 h 158"/>
                <a:gd name="T38" fmla="*/ 2147483646 w 272"/>
                <a:gd name="T39" fmla="*/ 2147483646 h 158"/>
                <a:gd name="T40" fmla="*/ 2147483646 w 272"/>
                <a:gd name="T41" fmla="*/ 2147483646 h 158"/>
                <a:gd name="T42" fmla="*/ 2147483646 w 272"/>
                <a:gd name="T43" fmla="*/ 2147483646 h 158"/>
                <a:gd name="T44" fmla="*/ 2147483646 w 272"/>
                <a:gd name="T45" fmla="*/ 2147483646 h 158"/>
                <a:gd name="T46" fmla="*/ 2147483646 w 272"/>
                <a:gd name="T47" fmla="*/ 2147483646 h 158"/>
                <a:gd name="T48" fmla="*/ 2147483646 w 272"/>
                <a:gd name="T49" fmla="*/ 2147483646 h 158"/>
                <a:gd name="T50" fmla="*/ 2147483646 w 272"/>
                <a:gd name="T51" fmla="*/ 2147483646 h 158"/>
                <a:gd name="T52" fmla="*/ 2147483646 w 272"/>
                <a:gd name="T53" fmla="*/ 2147483646 h 158"/>
                <a:gd name="T54" fmla="*/ 2147483646 w 272"/>
                <a:gd name="T55" fmla="*/ 2147483646 h 158"/>
                <a:gd name="T56" fmla="*/ 2147483646 w 272"/>
                <a:gd name="T57" fmla="*/ 2147483646 h 158"/>
                <a:gd name="T58" fmla="*/ 2147483646 w 272"/>
                <a:gd name="T59" fmla="*/ 2147483646 h 158"/>
                <a:gd name="T60" fmla="*/ 2147483646 w 272"/>
                <a:gd name="T61" fmla="*/ 2147483646 h 158"/>
                <a:gd name="T62" fmla="*/ 2147483646 w 272"/>
                <a:gd name="T63" fmla="*/ 2147483646 h 158"/>
                <a:gd name="T64" fmla="*/ 2147483646 w 272"/>
                <a:gd name="T65" fmla="*/ 2147483646 h 158"/>
                <a:gd name="T66" fmla="*/ 2147483646 w 272"/>
                <a:gd name="T67" fmla="*/ 2147483646 h 158"/>
                <a:gd name="T68" fmla="*/ 2147483646 w 272"/>
                <a:gd name="T69" fmla="*/ 2147483646 h 158"/>
                <a:gd name="T70" fmla="*/ 2147483646 w 272"/>
                <a:gd name="T71" fmla="*/ 2147483646 h 158"/>
                <a:gd name="T72" fmla="*/ 2147483646 w 272"/>
                <a:gd name="T73" fmla="*/ 2147483646 h 158"/>
                <a:gd name="T74" fmla="*/ 2147483646 w 272"/>
                <a:gd name="T75" fmla="*/ 2147483646 h 158"/>
                <a:gd name="T76" fmla="*/ 2147483646 w 272"/>
                <a:gd name="T77" fmla="*/ 2147483646 h 158"/>
                <a:gd name="T78" fmla="*/ 2147483646 w 272"/>
                <a:gd name="T79" fmla="*/ 0 h 158"/>
                <a:gd name="T80" fmla="*/ 2147483646 w 272"/>
                <a:gd name="T81" fmla="*/ 2147483646 h 158"/>
                <a:gd name="T82" fmla="*/ 2147483646 w 272"/>
                <a:gd name="T83" fmla="*/ 2147483646 h 158"/>
                <a:gd name="T84" fmla="*/ 2147483646 w 272"/>
                <a:gd name="T85" fmla="*/ 2147483646 h 158"/>
                <a:gd name="T86" fmla="*/ 2147483646 w 272"/>
                <a:gd name="T87" fmla="*/ 2147483646 h 158"/>
                <a:gd name="T88" fmla="*/ 2147483646 w 272"/>
                <a:gd name="T89" fmla="*/ 2147483646 h 158"/>
                <a:gd name="T90" fmla="*/ 2147483646 w 272"/>
                <a:gd name="T91" fmla="*/ 2147483646 h 158"/>
                <a:gd name="T92" fmla="*/ 2147483646 w 272"/>
                <a:gd name="T93" fmla="*/ 2147483646 h 158"/>
                <a:gd name="T94" fmla="*/ 2147483646 w 272"/>
                <a:gd name="T95" fmla="*/ 2147483646 h 158"/>
                <a:gd name="T96" fmla="*/ 2147483646 w 272"/>
                <a:gd name="T97" fmla="*/ 2147483646 h 158"/>
                <a:gd name="T98" fmla="*/ 2147483646 w 272"/>
                <a:gd name="T99" fmla="*/ 2147483646 h 158"/>
                <a:gd name="T100" fmla="*/ 2147483646 w 272"/>
                <a:gd name="T101" fmla="*/ 2147483646 h 158"/>
                <a:gd name="T102" fmla="*/ 2147483646 w 272"/>
                <a:gd name="T103" fmla="*/ 2147483646 h 158"/>
                <a:gd name="T104" fmla="*/ 2147483646 w 272"/>
                <a:gd name="T105" fmla="*/ 2147483646 h 158"/>
                <a:gd name="T106" fmla="*/ 2147483646 w 272"/>
                <a:gd name="T107" fmla="*/ 2147483646 h 158"/>
                <a:gd name="T108" fmla="*/ 2147483646 w 272"/>
                <a:gd name="T109" fmla="*/ 2147483646 h 158"/>
                <a:gd name="T110" fmla="*/ 2147483646 w 272"/>
                <a:gd name="T111" fmla="*/ 2147483646 h 158"/>
                <a:gd name="T112" fmla="*/ 2147483646 w 272"/>
                <a:gd name="T113" fmla="*/ 2147483646 h 158"/>
                <a:gd name="T114" fmla="*/ 2147483646 w 272"/>
                <a:gd name="T115" fmla="*/ 2147483646 h 158"/>
                <a:gd name="T116" fmla="*/ 2147483646 w 272"/>
                <a:gd name="T117" fmla="*/ 2147483646 h 15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72" h="158">
                  <a:moveTo>
                    <a:pt x="238" y="36"/>
                  </a:moveTo>
                  <a:lnTo>
                    <a:pt x="238" y="36"/>
                  </a:lnTo>
                  <a:lnTo>
                    <a:pt x="246" y="40"/>
                  </a:lnTo>
                  <a:lnTo>
                    <a:pt x="252" y="44"/>
                  </a:lnTo>
                  <a:lnTo>
                    <a:pt x="258" y="50"/>
                  </a:lnTo>
                  <a:lnTo>
                    <a:pt x="262" y="58"/>
                  </a:lnTo>
                  <a:lnTo>
                    <a:pt x="266" y="66"/>
                  </a:lnTo>
                  <a:lnTo>
                    <a:pt x="270" y="76"/>
                  </a:lnTo>
                  <a:lnTo>
                    <a:pt x="272" y="86"/>
                  </a:lnTo>
                  <a:lnTo>
                    <a:pt x="272" y="96"/>
                  </a:lnTo>
                  <a:lnTo>
                    <a:pt x="272" y="110"/>
                  </a:lnTo>
                  <a:lnTo>
                    <a:pt x="268" y="122"/>
                  </a:lnTo>
                  <a:lnTo>
                    <a:pt x="242" y="126"/>
                  </a:lnTo>
                  <a:lnTo>
                    <a:pt x="214" y="126"/>
                  </a:lnTo>
                  <a:lnTo>
                    <a:pt x="214" y="120"/>
                  </a:lnTo>
                  <a:lnTo>
                    <a:pt x="212" y="100"/>
                  </a:lnTo>
                  <a:lnTo>
                    <a:pt x="216" y="102"/>
                  </a:lnTo>
                  <a:lnTo>
                    <a:pt x="220" y="104"/>
                  </a:lnTo>
                  <a:lnTo>
                    <a:pt x="220" y="108"/>
                  </a:lnTo>
                  <a:lnTo>
                    <a:pt x="226" y="108"/>
                  </a:lnTo>
                  <a:lnTo>
                    <a:pt x="226" y="104"/>
                  </a:lnTo>
                  <a:lnTo>
                    <a:pt x="232" y="102"/>
                  </a:lnTo>
                  <a:lnTo>
                    <a:pt x="234" y="100"/>
                  </a:lnTo>
                  <a:lnTo>
                    <a:pt x="238" y="96"/>
                  </a:lnTo>
                  <a:lnTo>
                    <a:pt x="238" y="90"/>
                  </a:lnTo>
                  <a:lnTo>
                    <a:pt x="236" y="84"/>
                  </a:lnTo>
                  <a:lnTo>
                    <a:pt x="234" y="80"/>
                  </a:lnTo>
                  <a:lnTo>
                    <a:pt x="228" y="74"/>
                  </a:lnTo>
                  <a:lnTo>
                    <a:pt x="222" y="70"/>
                  </a:lnTo>
                  <a:lnTo>
                    <a:pt x="220" y="66"/>
                  </a:lnTo>
                  <a:lnTo>
                    <a:pt x="222" y="64"/>
                  </a:lnTo>
                  <a:lnTo>
                    <a:pt x="224" y="64"/>
                  </a:lnTo>
                  <a:lnTo>
                    <a:pt x="224" y="68"/>
                  </a:lnTo>
                  <a:lnTo>
                    <a:pt x="224" y="70"/>
                  </a:lnTo>
                  <a:lnTo>
                    <a:pt x="236" y="70"/>
                  </a:lnTo>
                  <a:lnTo>
                    <a:pt x="236" y="68"/>
                  </a:lnTo>
                  <a:lnTo>
                    <a:pt x="236" y="64"/>
                  </a:lnTo>
                  <a:lnTo>
                    <a:pt x="234" y="60"/>
                  </a:lnTo>
                  <a:lnTo>
                    <a:pt x="230" y="58"/>
                  </a:lnTo>
                  <a:lnTo>
                    <a:pt x="226" y="56"/>
                  </a:lnTo>
                  <a:lnTo>
                    <a:pt x="226" y="54"/>
                  </a:lnTo>
                  <a:lnTo>
                    <a:pt x="220" y="54"/>
                  </a:lnTo>
                  <a:lnTo>
                    <a:pt x="220" y="56"/>
                  </a:lnTo>
                  <a:lnTo>
                    <a:pt x="216" y="58"/>
                  </a:lnTo>
                  <a:lnTo>
                    <a:pt x="212" y="60"/>
                  </a:lnTo>
                  <a:lnTo>
                    <a:pt x="210" y="64"/>
                  </a:lnTo>
                  <a:lnTo>
                    <a:pt x="208" y="68"/>
                  </a:lnTo>
                  <a:lnTo>
                    <a:pt x="210" y="74"/>
                  </a:lnTo>
                  <a:lnTo>
                    <a:pt x="214" y="80"/>
                  </a:lnTo>
                  <a:lnTo>
                    <a:pt x="220" y="84"/>
                  </a:lnTo>
                  <a:lnTo>
                    <a:pt x="224" y="88"/>
                  </a:lnTo>
                  <a:lnTo>
                    <a:pt x="224" y="94"/>
                  </a:lnTo>
                  <a:lnTo>
                    <a:pt x="224" y="96"/>
                  </a:lnTo>
                  <a:lnTo>
                    <a:pt x="222" y="96"/>
                  </a:lnTo>
                  <a:lnTo>
                    <a:pt x="220" y="96"/>
                  </a:lnTo>
                  <a:lnTo>
                    <a:pt x="220" y="90"/>
                  </a:lnTo>
                  <a:lnTo>
                    <a:pt x="220" y="86"/>
                  </a:lnTo>
                  <a:lnTo>
                    <a:pt x="210" y="86"/>
                  </a:lnTo>
                  <a:lnTo>
                    <a:pt x="202" y="68"/>
                  </a:lnTo>
                  <a:lnTo>
                    <a:pt x="196" y="58"/>
                  </a:lnTo>
                  <a:lnTo>
                    <a:pt x="190" y="50"/>
                  </a:lnTo>
                  <a:lnTo>
                    <a:pt x="196" y="42"/>
                  </a:lnTo>
                  <a:lnTo>
                    <a:pt x="206" y="36"/>
                  </a:lnTo>
                  <a:lnTo>
                    <a:pt x="206" y="28"/>
                  </a:lnTo>
                  <a:lnTo>
                    <a:pt x="208" y="28"/>
                  </a:lnTo>
                  <a:lnTo>
                    <a:pt x="198" y="6"/>
                  </a:lnTo>
                  <a:lnTo>
                    <a:pt x="212" y="2"/>
                  </a:lnTo>
                  <a:lnTo>
                    <a:pt x="214" y="10"/>
                  </a:lnTo>
                  <a:lnTo>
                    <a:pt x="218" y="2"/>
                  </a:lnTo>
                  <a:lnTo>
                    <a:pt x="230" y="4"/>
                  </a:lnTo>
                  <a:lnTo>
                    <a:pt x="228" y="12"/>
                  </a:lnTo>
                  <a:lnTo>
                    <a:pt x="236" y="2"/>
                  </a:lnTo>
                  <a:lnTo>
                    <a:pt x="246" y="8"/>
                  </a:lnTo>
                  <a:lnTo>
                    <a:pt x="236" y="28"/>
                  </a:lnTo>
                  <a:lnTo>
                    <a:pt x="238" y="28"/>
                  </a:lnTo>
                  <a:lnTo>
                    <a:pt x="238" y="36"/>
                  </a:lnTo>
                  <a:close/>
                  <a:moveTo>
                    <a:pt x="64" y="36"/>
                  </a:moveTo>
                  <a:lnTo>
                    <a:pt x="64" y="36"/>
                  </a:lnTo>
                  <a:lnTo>
                    <a:pt x="76" y="42"/>
                  </a:lnTo>
                  <a:lnTo>
                    <a:pt x="84" y="52"/>
                  </a:lnTo>
                  <a:lnTo>
                    <a:pt x="74" y="66"/>
                  </a:lnTo>
                  <a:lnTo>
                    <a:pt x="68" y="84"/>
                  </a:lnTo>
                  <a:lnTo>
                    <a:pt x="62" y="102"/>
                  </a:lnTo>
                  <a:lnTo>
                    <a:pt x="62" y="120"/>
                  </a:lnTo>
                  <a:lnTo>
                    <a:pt x="62" y="126"/>
                  </a:lnTo>
                  <a:lnTo>
                    <a:pt x="34" y="126"/>
                  </a:lnTo>
                  <a:lnTo>
                    <a:pt x="4" y="122"/>
                  </a:lnTo>
                  <a:lnTo>
                    <a:pt x="2" y="110"/>
                  </a:lnTo>
                  <a:lnTo>
                    <a:pt x="0" y="96"/>
                  </a:lnTo>
                  <a:lnTo>
                    <a:pt x="0" y="86"/>
                  </a:lnTo>
                  <a:lnTo>
                    <a:pt x="2" y="76"/>
                  </a:lnTo>
                  <a:lnTo>
                    <a:pt x="10" y="60"/>
                  </a:lnTo>
                  <a:lnTo>
                    <a:pt x="20" y="46"/>
                  </a:lnTo>
                  <a:lnTo>
                    <a:pt x="26" y="40"/>
                  </a:lnTo>
                  <a:lnTo>
                    <a:pt x="32" y="36"/>
                  </a:lnTo>
                  <a:lnTo>
                    <a:pt x="32" y="28"/>
                  </a:lnTo>
                  <a:lnTo>
                    <a:pt x="34" y="28"/>
                  </a:lnTo>
                  <a:lnTo>
                    <a:pt x="24" y="6"/>
                  </a:lnTo>
                  <a:lnTo>
                    <a:pt x="38" y="2"/>
                  </a:lnTo>
                  <a:lnTo>
                    <a:pt x="40" y="10"/>
                  </a:lnTo>
                  <a:lnTo>
                    <a:pt x="44" y="2"/>
                  </a:lnTo>
                  <a:lnTo>
                    <a:pt x="56" y="4"/>
                  </a:lnTo>
                  <a:lnTo>
                    <a:pt x="54" y="12"/>
                  </a:lnTo>
                  <a:lnTo>
                    <a:pt x="62" y="2"/>
                  </a:lnTo>
                  <a:lnTo>
                    <a:pt x="72" y="8"/>
                  </a:lnTo>
                  <a:lnTo>
                    <a:pt x="64" y="28"/>
                  </a:lnTo>
                  <a:lnTo>
                    <a:pt x="64" y="36"/>
                  </a:lnTo>
                  <a:close/>
                  <a:moveTo>
                    <a:pt x="62" y="70"/>
                  </a:moveTo>
                  <a:lnTo>
                    <a:pt x="62" y="70"/>
                  </a:lnTo>
                  <a:lnTo>
                    <a:pt x="62" y="68"/>
                  </a:lnTo>
                  <a:lnTo>
                    <a:pt x="62" y="64"/>
                  </a:lnTo>
                  <a:lnTo>
                    <a:pt x="60" y="60"/>
                  </a:lnTo>
                  <a:lnTo>
                    <a:pt x="56" y="58"/>
                  </a:lnTo>
                  <a:lnTo>
                    <a:pt x="52" y="56"/>
                  </a:lnTo>
                  <a:lnTo>
                    <a:pt x="52" y="54"/>
                  </a:lnTo>
                  <a:lnTo>
                    <a:pt x="46" y="54"/>
                  </a:lnTo>
                  <a:lnTo>
                    <a:pt x="46" y="56"/>
                  </a:lnTo>
                  <a:lnTo>
                    <a:pt x="42" y="58"/>
                  </a:lnTo>
                  <a:lnTo>
                    <a:pt x="38" y="60"/>
                  </a:lnTo>
                  <a:lnTo>
                    <a:pt x="36" y="64"/>
                  </a:lnTo>
                  <a:lnTo>
                    <a:pt x="36" y="68"/>
                  </a:lnTo>
                  <a:lnTo>
                    <a:pt x="36" y="74"/>
                  </a:lnTo>
                  <a:lnTo>
                    <a:pt x="40" y="80"/>
                  </a:lnTo>
                  <a:lnTo>
                    <a:pt x="48" y="84"/>
                  </a:lnTo>
                  <a:lnTo>
                    <a:pt x="50" y="88"/>
                  </a:lnTo>
                  <a:lnTo>
                    <a:pt x="52" y="94"/>
                  </a:lnTo>
                  <a:lnTo>
                    <a:pt x="50" y="96"/>
                  </a:lnTo>
                  <a:lnTo>
                    <a:pt x="48" y="96"/>
                  </a:lnTo>
                  <a:lnTo>
                    <a:pt x="46" y="90"/>
                  </a:lnTo>
                  <a:lnTo>
                    <a:pt x="46" y="86"/>
                  </a:lnTo>
                  <a:lnTo>
                    <a:pt x="36" y="86"/>
                  </a:lnTo>
                  <a:lnTo>
                    <a:pt x="36" y="90"/>
                  </a:lnTo>
                  <a:lnTo>
                    <a:pt x="36" y="96"/>
                  </a:lnTo>
                  <a:lnTo>
                    <a:pt x="38" y="100"/>
                  </a:lnTo>
                  <a:lnTo>
                    <a:pt x="42" y="102"/>
                  </a:lnTo>
                  <a:lnTo>
                    <a:pt x="46" y="104"/>
                  </a:lnTo>
                  <a:lnTo>
                    <a:pt x="46" y="108"/>
                  </a:lnTo>
                  <a:lnTo>
                    <a:pt x="52" y="108"/>
                  </a:lnTo>
                  <a:lnTo>
                    <a:pt x="52" y="104"/>
                  </a:lnTo>
                  <a:lnTo>
                    <a:pt x="58" y="102"/>
                  </a:lnTo>
                  <a:lnTo>
                    <a:pt x="62" y="100"/>
                  </a:lnTo>
                  <a:lnTo>
                    <a:pt x="64" y="96"/>
                  </a:lnTo>
                  <a:lnTo>
                    <a:pt x="64" y="90"/>
                  </a:lnTo>
                  <a:lnTo>
                    <a:pt x="64" y="84"/>
                  </a:lnTo>
                  <a:lnTo>
                    <a:pt x="60" y="80"/>
                  </a:lnTo>
                  <a:lnTo>
                    <a:pt x="54" y="74"/>
                  </a:lnTo>
                  <a:lnTo>
                    <a:pt x="48" y="70"/>
                  </a:lnTo>
                  <a:lnTo>
                    <a:pt x="48" y="66"/>
                  </a:lnTo>
                  <a:lnTo>
                    <a:pt x="48" y="64"/>
                  </a:lnTo>
                  <a:lnTo>
                    <a:pt x="50" y="64"/>
                  </a:lnTo>
                  <a:lnTo>
                    <a:pt x="52" y="68"/>
                  </a:lnTo>
                  <a:lnTo>
                    <a:pt x="52" y="70"/>
                  </a:lnTo>
                  <a:lnTo>
                    <a:pt x="62" y="70"/>
                  </a:lnTo>
                  <a:close/>
                  <a:moveTo>
                    <a:pt x="156" y="42"/>
                  </a:moveTo>
                  <a:lnTo>
                    <a:pt x="156" y="34"/>
                  </a:lnTo>
                  <a:lnTo>
                    <a:pt x="168" y="6"/>
                  </a:lnTo>
                  <a:lnTo>
                    <a:pt x="154" y="0"/>
                  </a:lnTo>
                  <a:lnTo>
                    <a:pt x="144" y="14"/>
                  </a:lnTo>
                  <a:lnTo>
                    <a:pt x="146" y="2"/>
                  </a:lnTo>
                  <a:lnTo>
                    <a:pt x="132" y="0"/>
                  </a:lnTo>
                  <a:lnTo>
                    <a:pt x="126" y="10"/>
                  </a:lnTo>
                  <a:lnTo>
                    <a:pt x="122" y="2"/>
                  </a:lnTo>
                  <a:lnTo>
                    <a:pt x="106" y="6"/>
                  </a:lnTo>
                  <a:lnTo>
                    <a:pt x="118" y="34"/>
                  </a:lnTo>
                  <a:lnTo>
                    <a:pt x="116" y="34"/>
                  </a:lnTo>
                  <a:lnTo>
                    <a:pt x="116" y="44"/>
                  </a:lnTo>
                  <a:lnTo>
                    <a:pt x="106" y="50"/>
                  </a:lnTo>
                  <a:lnTo>
                    <a:pt x="100" y="56"/>
                  </a:lnTo>
                  <a:lnTo>
                    <a:pt x="92" y="64"/>
                  </a:lnTo>
                  <a:lnTo>
                    <a:pt x="86" y="74"/>
                  </a:lnTo>
                  <a:lnTo>
                    <a:pt x="82" y="84"/>
                  </a:lnTo>
                  <a:lnTo>
                    <a:pt x="78" y="96"/>
                  </a:lnTo>
                  <a:lnTo>
                    <a:pt x="76" y="108"/>
                  </a:lnTo>
                  <a:lnTo>
                    <a:pt x="76" y="120"/>
                  </a:lnTo>
                  <a:lnTo>
                    <a:pt x="76" y="138"/>
                  </a:lnTo>
                  <a:lnTo>
                    <a:pt x="80" y="152"/>
                  </a:lnTo>
                  <a:lnTo>
                    <a:pt x="110" y="158"/>
                  </a:lnTo>
                  <a:lnTo>
                    <a:pt x="138" y="158"/>
                  </a:lnTo>
                  <a:lnTo>
                    <a:pt x="166" y="158"/>
                  </a:lnTo>
                  <a:lnTo>
                    <a:pt x="196" y="152"/>
                  </a:lnTo>
                  <a:lnTo>
                    <a:pt x="200" y="138"/>
                  </a:lnTo>
                  <a:lnTo>
                    <a:pt x="200" y="120"/>
                  </a:lnTo>
                  <a:lnTo>
                    <a:pt x="200" y="106"/>
                  </a:lnTo>
                  <a:lnTo>
                    <a:pt x="198" y="94"/>
                  </a:lnTo>
                  <a:lnTo>
                    <a:pt x="194" y="82"/>
                  </a:lnTo>
                  <a:lnTo>
                    <a:pt x="188" y="72"/>
                  </a:lnTo>
                  <a:lnTo>
                    <a:pt x="182" y="62"/>
                  </a:lnTo>
                  <a:lnTo>
                    <a:pt x="174" y="54"/>
                  </a:lnTo>
                  <a:lnTo>
                    <a:pt x="166" y="48"/>
                  </a:lnTo>
                  <a:lnTo>
                    <a:pt x="156" y="42"/>
                  </a:lnTo>
                  <a:close/>
                  <a:moveTo>
                    <a:pt x="154" y="88"/>
                  </a:moveTo>
                  <a:lnTo>
                    <a:pt x="140" y="88"/>
                  </a:lnTo>
                  <a:lnTo>
                    <a:pt x="140" y="86"/>
                  </a:lnTo>
                  <a:lnTo>
                    <a:pt x="140" y="80"/>
                  </a:lnTo>
                  <a:lnTo>
                    <a:pt x="138" y="78"/>
                  </a:lnTo>
                  <a:lnTo>
                    <a:pt x="136" y="80"/>
                  </a:lnTo>
                  <a:lnTo>
                    <a:pt x="134" y="84"/>
                  </a:lnTo>
                  <a:lnTo>
                    <a:pt x="136" y="88"/>
                  </a:lnTo>
                  <a:lnTo>
                    <a:pt x="144" y="94"/>
                  </a:lnTo>
                  <a:lnTo>
                    <a:pt x="152" y="98"/>
                  </a:lnTo>
                  <a:lnTo>
                    <a:pt x="156" y="104"/>
                  </a:lnTo>
                  <a:lnTo>
                    <a:pt x="156" y="112"/>
                  </a:lnTo>
                  <a:lnTo>
                    <a:pt x="156" y="118"/>
                  </a:lnTo>
                  <a:lnTo>
                    <a:pt x="152" y="124"/>
                  </a:lnTo>
                  <a:lnTo>
                    <a:pt x="148" y="128"/>
                  </a:lnTo>
                  <a:lnTo>
                    <a:pt x="142" y="130"/>
                  </a:lnTo>
                  <a:lnTo>
                    <a:pt x="142" y="136"/>
                  </a:lnTo>
                  <a:lnTo>
                    <a:pt x="134" y="136"/>
                  </a:lnTo>
                  <a:lnTo>
                    <a:pt x="134" y="130"/>
                  </a:lnTo>
                  <a:lnTo>
                    <a:pt x="128" y="128"/>
                  </a:lnTo>
                  <a:lnTo>
                    <a:pt x="124" y="126"/>
                  </a:lnTo>
                  <a:lnTo>
                    <a:pt x="120" y="120"/>
                  </a:lnTo>
                  <a:lnTo>
                    <a:pt x="120" y="112"/>
                  </a:lnTo>
                  <a:lnTo>
                    <a:pt x="120" y="108"/>
                  </a:lnTo>
                  <a:lnTo>
                    <a:pt x="134" y="108"/>
                  </a:lnTo>
                  <a:lnTo>
                    <a:pt x="134" y="112"/>
                  </a:lnTo>
                  <a:lnTo>
                    <a:pt x="134" y="120"/>
                  </a:lnTo>
                  <a:lnTo>
                    <a:pt x="138" y="120"/>
                  </a:lnTo>
                  <a:lnTo>
                    <a:pt x="140" y="120"/>
                  </a:lnTo>
                  <a:lnTo>
                    <a:pt x="140" y="116"/>
                  </a:lnTo>
                  <a:lnTo>
                    <a:pt x="140" y="110"/>
                  </a:lnTo>
                  <a:lnTo>
                    <a:pt x="134" y="106"/>
                  </a:lnTo>
                  <a:lnTo>
                    <a:pt x="126" y="98"/>
                  </a:lnTo>
                  <a:lnTo>
                    <a:pt x="122" y="94"/>
                  </a:lnTo>
                  <a:lnTo>
                    <a:pt x="120" y="86"/>
                  </a:lnTo>
                  <a:lnTo>
                    <a:pt x="120" y="80"/>
                  </a:lnTo>
                  <a:lnTo>
                    <a:pt x="124" y="74"/>
                  </a:lnTo>
                  <a:lnTo>
                    <a:pt x="128" y="72"/>
                  </a:lnTo>
                  <a:lnTo>
                    <a:pt x="134" y="70"/>
                  </a:lnTo>
                  <a:lnTo>
                    <a:pt x="134" y="66"/>
                  </a:lnTo>
                  <a:lnTo>
                    <a:pt x="142" y="66"/>
                  </a:lnTo>
                  <a:lnTo>
                    <a:pt x="142" y="70"/>
                  </a:lnTo>
                  <a:lnTo>
                    <a:pt x="148" y="72"/>
                  </a:lnTo>
                  <a:lnTo>
                    <a:pt x="152" y="74"/>
                  </a:lnTo>
                  <a:lnTo>
                    <a:pt x="154" y="80"/>
                  </a:lnTo>
                  <a:lnTo>
                    <a:pt x="154" y="84"/>
                  </a:lnTo>
                  <a:lnTo>
                    <a:pt x="154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206">
              <a:extLst>
                <a:ext uri="{FF2B5EF4-FFF2-40B4-BE49-F238E27FC236}">
                  <a16:creationId xmlns:a16="http://schemas.microsoft.com/office/drawing/2014/main" id="{A0AE549E-9CD5-4480-8148-AED870F3C90A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212388" y="4895850"/>
              <a:ext cx="654050" cy="601663"/>
            </a:xfrm>
            <a:custGeom>
              <a:avLst/>
              <a:gdLst>
                <a:gd name="T0" fmla="*/ 2147483646 w 228"/>
                <a:gd name="T1" fmla="*/ 2147483646 h 210"/>
                <a:gd name="T2" fmla="*/ 2147483646 w 228"/>
                <a:gd name="T3" fmla="*/ 2147483646 h 210"/>
                <a:gd name="T4" fmla="*/ 2147483646 w 228"/>
                <a:gd name="T5" fmla="*/ 2147483646 h 210"/>
                <a:gd name="T6" fmla="*/ 2147483646 w 228"/>
                <a:gd name="T7" fmla="*/ 2147483646 h 210"/>
                <a:gd name="T8" fmla="*/ 2147483646 w 228"/>
                <a:gd name="T9" fmla="*/ 2147483646 h 210"/>
                <a:gd name="T10" fmla="*/ 2147483646 w 228"/>
                <a:gd name="T11" fmla="*/ 2147483646 h 210"/>
                <a:gd name="T12" fmla="*/ 2147483646 w 228"/>
                <a:gd name="T13" fmla="*/ 2147483646 h 210"/>
                <a:gd name="T14" fmla="*/ 2147483646 w 228"/>
                <a:gd name="T15" fmla="*/ 2147483646 h 210"/>
                <a:gd name="T16" fmla="*/ 2147483646 w 228"/>
                <a:gd name="T17" fmla="*/ 2147483646 h 210"/>
                <a:gd name="T18" fmla="*/ 2147483646 w 228"/>
                <a:gd name="T19" fmla="*/ 2147483646 h 210"/>
                <a:gd name="T20" fmla="*/ 2147483646 w 228"/>
                <a:gd name="T21" fmla="*/ 2147483646 h 210"/>
                <a:gd name="T22" fmla="*/ 2147483646 w 228"/>
                <a:gd name="T23" fmla="*/ 2147483646 h 210"/>
                <a:gd name="T24" fmla="*/ 2147483646 w 228"/>
                <a:gd name="T25" fmla="*/ 2147483646 h 210"/>
                <a:gd name="T26" fmla="*/ 2147483646 w 228"/>
                <a:gd name="T27" fmla="*/ 2147483646 h 210"/>
                <a:gd name="T28" fmla="*/ 2147483646 w 228"/>
                <a:gd name="T29" fmla="*/ 2147483646 h 210"/>
                <a:gd name="T30" fmla="*/ 2147483646 w 228"/>
                <a:gd name="T31" fmla="*/ 2147483646 h 210"/>
                <a:gd name="T32" fmla="*/ 2147483646 w 228"/>
                <a:gd name="T33" fmla="*/ 2147483646 h 210"/>
                <a:gd name="T34" fmla="*/ 2147483646 w 228"/>
                <a:gd name="T35" fmla="*/ 2147483646 h 210"/>
                <a:gd name="T36" fmla="*/ 2147483646 w 228"/>
                <a:gd name="T37" fmla="*/ 2147483646 h 210"/>
                <a:gd name="T38" fmla="*/ 2147483646 w 228"/>
                <a:gd name="T39" fmla="*/ 2147483646 h 210"/>
                <a:gd name="T40" fmla="*/ 2147483646 w 228"/>
                <a:gd name="T41" fmla="*/ 2147483646 h 210"/>
                <a:gd name="T42" fmla="*/ 2147483646 w 228"/>
                <a:gd name="T43" fmla="*/ 2147483646 h 210"/>
                <a:gd name="T44" fmla="*/ 2147483646 w 228"/>
                <a:gd name="T45" fmla="*/ 2147483646 h 210"/>
                <a:gd name="T46" fmla="*/ 2147483646 w 228"/>
                <a:gd name="T47" fmla="*/ 2147483646 h 210"/>
                <a:gd name="T48" fmla="*/ 2147483646 w 228"/>
                <a:gd name="T49" fmla="*/ 2147483646 h 210"/>
                <a:gd name="T50" fmla="*/ 2147483646 w 228"/>
                <a:gd name="T51" fmla="*/ 2147483646 h 210"/>
                <a:gd name="T52" fmla="*/ 2147483646 w 228"/>
                <a:gd name="T53" fmla="*/ 2147483646 h 210"/>
                <a:gd name="T54" fmla="*/ 2147483646 w 228"/>
                <a:gd name="T55" fmla="*/ 2147483646 h 210"/>
                <a:gd name="T56" fmla="*/ 2147483646 w 228"/>
                <a:gd name="T57" fmla="*/ 2147483646 h 210"/>
                <a:gd name="T58" fmla="*/ 2147483646 w 228"/>
                <a:gd name="T59" fmla="*/ 2147483646 h 210"/>
                <a:gd name="T60" fmla="*/ 0 w 228"/>
                <a:gd name="T61" fmla="*/ 2147483646 h 210"/>
                <a:gd name="T62" fmla="*/ 2147483646 w 228"/>
                <a:gd name="T63" fmla="*/ 2147483646 h 210"/>
                <a:gd name="T64" fmla="*/ 2147483646 w 228"/>
                <a:gd name="T65" fmla="*/ 2147483646 h 2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28" h="210">
                  <a:moveTo>
                    <a:pt x="212" y="126"/>
                  </a:moveTo>
                  <a:lnTo>
                    <a:pt x="212" y="194"/>
                  </a:lnTo>
                  <a:lnTo>
                    <a:pt x="210" y="200"/>
                  </a:lnTo>
                  <a:lnTo>
                    <a:pt x="206" y="204"/>
                  </a:lnTo>
                  <a:lnTo>
                    <a:pt x="202" y="208"/>
                  </a:lnTo>
                  <a:lnTo>
                    <a:pt x="196" y="210"/>
                  </a:lnTo>
                  <a:lnTo>
                    <a:pt x="36" y="210"/>
                  </a:lnTo>
                  <a:lnTo>
                    <a:pt x="30" y="208"/>
                  </a:lnTo>
                  <a:lnTo>
                    <a:pt x="24" y="204"/>
                  </a:lnTo>
                  <a:lnTo>
                    <a:pt x="22" y="200"/>
                  </a:lnTo>
                  <a:lnTo>
                    <a:pt x="20" y="194"/>
                  </a:lnTo>
                  <a:lnTo>
                    <a:pt x="20" y="126"/>
                  </a:lnTo>
                  <a:lnTo>
                    <a:pt x="92" y="126"/>
                  </a:lnTo>
                  <a:lnTo>
                    <a:pt x="92" y="136"/>
                  </a:lnTo>
                  <a:lnTo>
                    <a:pt x="106" y="136"/>
                  </a:lnTo>
                  <a:lnTo>
                    <a:pt x="106" y="154"/>
                  </a:lnTo>
                  <a:lnTo>
                    <a:pt x="126" y="154"/>
                  </a:lnTo>
                  <a:lnTo>
                    <a:pt x="126" y="136"/>
                  </a:lnTo>
                  <a:lnTo>
                    <a:pt x="140" y="136"/>
                  </a:lnTo>
                  <a:lnTo>
                    <a:pt x="140" y="126"/>
                  </a:lnTo>
                  <a:lnTo>
                    <a:pt x="210" y="126"/>
                  </a:lnTo>
                  <a:lnTo>
                    <a:pt x="212" y="126"/>
                  </a:lnTo>
                  <a:close/>
                  <a:moveTo>
                    <a:pt x="62" y="24"/>
                  </a:moveTo>
                  <a:lnTo>
                    <a:pt x="62" y="24"/>
                  </a:lnTo>
                  <a:lnTo>
                    <a:pt x="70" y="18"/>
                  </a:lnTo>
                  <a:lnTo>
                    <a:pt x="78" y="10"/>
                  </a:lnTo>
                  <a:lnTo>
                    <a:pt x="88" y="6"/>
                  </a:lnTo>
                  <a:lnTo>
                    <a:pt x="100" y="2"/>
                  </a:lnTo>
                  <a:lnTo>
                    <a:pt x="112" y="0"/>
                  </a:lnTo>
                  <a:lnTo>
                    <a:pt x="124" y="2"/>
                  </a:lnTo>
                  <a:lnTo>
                    <a:pt x="136" y="4"/>
                  </a:lnTo>
                  <a:lnTo>
                    <a:pt x="148" y="8"/>
                  </a:lnTo>
                  <a:lnTo>
                    <a:pt x="158" y="16"/>
                  </a:lnTo>
                  <a:lnTo>
                    <a:pt x="168" y="24"/>
                  </a:lnTo>
                  <a:lnTo>
                    <a:pt x="160" y="30"/>
                  </a:lnTo>
                  <a:lnTo>
                    <a:pt x="146" y="30"/>
                  </a:lnTo>
                  <a:lnTo>
                    <a:pt x="138" y="26"/>
                  </a:lnTo>
                  <a:lnTo>
                    <a:pt x="130" y="22"/>
                  </a:lnTo>
                  <a:lnTo>
                    <a:pt x="122" y="20"/>
                  </a:lnTo>
                  <a:lnTo>
                    <a:pt x="112" y="20"/>
                  </a:lnTo>
                  <a:lnTo>
                    <a:pt x="96" y="24"/>
                  </a:lnTo>
                  <a:lnTo>
                    <a:pt x="90" y="26"/>
                  </a:lnTo>
                  <a:lnTo>
                    <a:pt x="84" y="30"/>
                  </a:lnTo>
                  <a:lnTo>
                    <a:pt x="70" y="30"/>
                  </a:lnTo>
                  <a:lnTo>
                    <a:pt x="62" y="24"/>
                  </a:lnTo>
                  <a:close/>
                  <a:moveTo>
                    <a:pt x="18" y="36"/>
                  </a:moveTo>
                  <a:lnTo>
                    <a:pt x="210" y="36"/>
                  </a:lnTo>
                  <a:lnTo>
                    <a:pt x="218" y="38"/>
                  </a:lnTo>
                  <a:lnTo>
                    <a:pt x="222" y="42"/>
                  </a:lnTo>
                  <a:lnTo>
                    <a:pt x="226" y="48"/>
                  </a:lnTo>
                  <a:lnTo>
                    <a:pt x="228" y="54"/>
                  </a:lnTo>
                  <a:lnTo>
                    <a:pt x="228" y="94"/>
                  </a:lnTo>
                  <a:lnTo>
                    <a:pt x="226" y="100"/>
                  </a:lnTo>
                  <a:lnTo>
                    <a:pt x="222" y="106"/>
                  </a:lnTo>
                  <a:lnTo>
                    <a:pt x="218" y="110"/>
                  </a:lnTo>
                  <a:lnTo>
                    <a:pt x="210" y="112"/>
                  </a:lnTo>
                  <a:lnTo>
                    <a:pt x="18" y="112"/>
                  </a:lnTo>
                  <a:lnTo>
                    <a:pt x="12" y="110"/>
                  </a:lnTo>
                  <a:lnTo>
                    <a:pt x="6" y="106"/>
                  </a:lnTo>
                  <a:lnTo>
                    <a:pt x="2" y="100"/>
                  </a:lnTo>
                  <a:lnTo>
                    <a:pt x="0" y="94"/>
                  </a:lnTo>
                  <a:lnTo>
                    <a:pt x="0" y="54"/>
                  </a:lnTo>
                  <a:lnTo>
                    <a:pt x="2" y="48"/>
                  </a:lnTo>
                  <a:lnTo>
                    <a:pt x="6" y="42"/>
                  </a:lnTo>
                  <a:lnTo>
                    <a:pt x="12" y="38"/>
                  </a:lnTo>
                  <a:lnTo>
                    <a:pt x="18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201">
              <a:extLst>
                <a:ext uri="{FF2B5EF4-FFF2-40B4-BE49-F238E27FC236}">
                  <a16:creationId xmlns:a16="http://schemas.microsoft.com/office/drawing/2014/main" id="{704293A4-D3D1-4D47-BF07-56830A96A2A1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9213850" y="1325563"/>
              <a:ext cx="733425" cy="612775"/>
            </a:xfrm>
            <a:custGeom>
              <a:avLst/>
              <a:gdLst>
                <a:gd name="T0" fmla="*/ 2147483646 w 222"/>
                <a:gd name="T1" fmla="*/ 2147483646 h 186"/>
                <a:gd name="T2" fmla="*/ 2147483646 w 222"/>
                <a:gd name="T3" fmla="*/ 2147483646 h 186"/>
                <a:gd name="T4" fmla="*/ 2147483646 w 222"/>
                <a:gd name="T5" fmla="*/ 2147483646 h 186"/>
                <a:gd name="T6" fmla="*/ 2147483646 w 222"/>
                <a:gd name="T7" fmla="*/ 2147483646 h 186"/>
                <a:gd name="T8" fmla="*/ 2147483646 w 222"/>
                <a:gd name="T9" fmla="*/ 2147483646 h 186"/>
                <a:gd name="T10" fmla="*/ 2147483646 w 222"/>
                <a:gd name="T11" fmla="*/ 2147483646 h 186"/>
                <a:gd name="T12" fmla="*/ 2147483646 w 222"/>
                <a:gd name="T13" fmla="*/ 0 h 186"/>
                <a:gd name="T14" fmla="*/ 2147483646 w 222"/>
                <a:gd name="T15" fmla="*/ 2147483646 h 186"/>
                <a:gd name="T16" fmla="*/ 2147483646 w 222"/>
                <a:gd name="T17" fmla="*/ 2147483646 h 186"/>
                <a:gd name="T18" fmla="*/ 2147483646 w 222"/>
                <a:gd name="T19" fmla="*/ 2147483646 h 186"/>
                <a:gd name="T20" fmla="*/ 2147483646 w 222"/>
                <a:gd name="T21" fmla="*/ 2147483646 h 186"/>
                <a:gd name="T22" fmla="*/ 2147483646 w 222"/>
                <a:gd name="T23" fmla="*/ 2147483646 h 186"/>
                <a:gd name="T24" fmla="*/ 2147483646 w 222"/>
                <a:gd name="T25" fmla="*/ 2147483646 h 186"/>
                <a:gd name="T26" fmla="*/ 2147483646 w 222"/>
                <a:gd name="T27" fmla="*/ 2147483646 h 186"/>
                <a:gd name="T28" fmla="*/ 2147483646 w 222"/>
                <a:gd name="T29" fmla="*/ 2147483646 h 186"/>
                <a:gd name="T30" fmla="*/ 2147483646 w 222"/>
                <a:gd name="T31" fmla="*/ 2147483646 h 186"/>
                <a:gd name="T32" fmla="*/ 2147483646 w 222"/>
                <a:gd name="T33" fmla="*/ 2147483646 h 186"/>
                <a:gd name="T34" fmla="*/ 2147483646 w 222"/>
                <a:gd name="T35" fmla="*/ 2147483646 h 186"/>
                <a:gd name="T36" fmla="*/ 2147483646 w 222"/>
                <a:gd name="T37" fmla="*/ 2147483646 h 186"/>
                <a:gd name="T38" fmla="*/ 2147483646 w 222"/>
                <a:gd name="T39" fmla="*/ 2147483646 h 186"/>
                <a:gd name="T40" fmla="*/ 2147483646 w 222"/>
                <a:gd name="T41" fmla="*/ 2147483646 h 186"/>
                <a:gd name="T42" fmla="*/ 2147483646 w 222"/>
                <a:gd name="T43" fmla="*/ 2147483646 h 186"/>
                <a:gd name="T44" fmla="*/ 2147483646 w 222"/>
                <a:gd name="T45" fmla="*/ 2147483646 h 186"/>
                <a:gd name="T46" fmla="*/ 2147483646 w 222"/>
                <a:gd name="T47" fmla="*/ 2147483646 h 186"/>
                <a:gd name="T48" fmla="*/ 2147483646 w 222"/>
                <a:gd name="T49" fmla="*/ 2147483646 h 186"/>
                <a:gd name="T50" fmla="*/ 2147483646 w 222"/>
                <a:gd name="T51" fmla="*/ 2147483646 h 186"/>
                <a:gd name="T52" fmla="*/ 2147483646 w 222"/>
                <a:gd name="T53" fmla="*/ 2147483646 h 186"/>
                <a:gd name="T54" fmla="*/ 2147483646 w 222"/>
                <a:gd name="T55" fmla="*/ 2147483646 h 186"/>
                <a:gd name="T56" fmla="*/ 2147483646 w 222"/>
                <a:gd name="T57" fmla="*/ 2147483646 h 186"/>
                <a:gd name="T58" fmla="*/ 2147483646 w 222"/>
                <a:gd name="T59" fmla="*/ 2147483646 h 186"/>
                <a:gd name="T60" fmla="*/ 2147483646 w 222"/>
                <a:gd name="T61" fmla="*/ 2147483646 h 186"/>
                <a:gd name="T62" fmla="*/ 2147483646 w 222"/>
                <a:gd name="T63" fmla="*/ 2147483646 h 186"/>
                <a:gd name="T64" fmla="*/ 2147483646 w 222"/>
                <a:gd name="T65" fmla="*/ 2147483646 h 186"/>
                <a:gd name="T66" fmla="*/ 2147483646 w 222"/>
                <a:gd name="T67" fmla="*/ 2147483646 h 186"/>
                <a:gd name="T68" fmla="*/ 2147483646 w 222"/>
                <a:gd name="T69" fmla="*/ 2147483646 h 186"/>
                <a:gd name="T70" fmla="*/ 2147483646 w 222"/>
                <a:gd name="T71" fmla="*/ 2147483646 h 186"/>
                <a:gd name="T72" fmla="*/ 2147483646 w 222"/>
                <a:gd name="T73" fmla="*/ 2147483646 h 186"/>
                <a:gd name="T74" fmla="*/ 2147483646 w 222"/>
                <a:gd name="T75" fmla="*/ 2147483646 h 186"/>
                <a:gd name="T76" fmla="*/ 2147483646 w 222"/>
                <a:gd name="T77" fmla="*/ 2147483646 h 186"/>
                <a:gd name="T78" fmla="*/ 2147483646 w 222"/>
                <a:gd name="T79" fmla="*/ 2147483646 h 186"/>
                <a:gd name="T80" fmla="*/ 2147483646 w 222"/>
                <a:gd name="T81" fmla="*/ 2147483646 h 186"/>
                <a:gd name="T82" fmla="*/ 2147483646 w 222"/>
                <a:gd name="T83" fmla="*/ 2147483646 h 186"/>
                <a:gd name="T84" fmla="*/ 2147483646 w 222"/>
                <a:gd name="T85" fmla="*/ 2147483646 h 186"/>
                <a:gd name="T86" fmla="*/ 2147483646 w 222"/>
                <a:gd name="T87" fmla="*/ 2147483646 h 186"/>
                <a:gd name="T88" fmla="*/ 2147483646 w 222"/>
                <a:gd name="T89" fmla="*/ 2147483646 h 186"/>
                <a:gd name="T90" fmla="*/ 2147483646 w 222"/>
                <a:gd name="T91" fmla="*/ 2147483646 h 186"/>
                <a:gd name="T92" fmla="*/ 2147483646 w 222"/>
                <a:gd name="T93" fmla="*/ 2147483646 h 186"/>
                <a:gd name="T94" fmla="*/ 0 w 222"/>
                <a:gd name="T95" fmla="*/ 2147483646 h 18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22" h="186">
                  <a:moveTo>
                    <a:pt x="170" y="6"/>
                  </a:moveTo>
                  <a:lnTo>
                    <a:pt x="194" y="6"/>
                  </a:lnTo>
                  <a:lnTo>
                    <a:pt x="194" y="40"/>
                  </a:lnTo>
                  <a:lnTo>
                    <a:pt x="184" y="44"/>
                  </a:lnTo>
                  <a:lnTo>
                    <a:pt x="170" y="48"/>
                  </a:lnTo>
                  <a:lnTo>
                    <a:pt x="170" y="6"/>
                  </a:lnTo>
                  <a:close/>
                  <a:moveTo>
                    <a:pt x="194" y="84"/>
                  </a:moveTo>
                  <a:lnTo>
                    <a:pt x="194" y="186"/>
                  </a:lnTo>
                  <a:lnTo>
                    <a:pt x="170" y="186"/>
                  </a:lnTo>
                  <a:lnTo>
                    <a:pt x="170" y="96"/>
                  </a:lnTo>
                  <a:lnTo>
                    <a:pt x="186" y="78"/>
                  </a:lnTo>
                  <a:lnTo>
                    <a:pt x="194" y="84"/>
                  </a:lnTo>
                  <a:close/>
                  <a:moveTo>
                    <a:pt x="198" y="0"/>
                  </a:moveTo>
                  <a:lnTo>
                    <a:pt x="222" y="0"/>
                  </a:lnTo>
                  <a:lnTo>
                    <a:pt x="222" y="186"/>
                  </a:lnTo>
                  <a:lnTo>
                    <a:pt x="198" y="186"/>
                  </a:lnTo>
                  <a:lnTo>
                    <a:pt x="198" y="82"/>
                  </a:lnTo>
                  <a:lnTo>
                    <a:pt x="202" y="62"/>
                  </a:lnTo>
                  <a:lnTo>
                    <a:pt x="210" y="36"/>
                  </a:lnTo>
                  <a:lnTo>
                    <a:pt x="198" y="40"/>
                  </a:lnTo>
                  <a:lnTo>
                    <a:pt x="198" y="0"/>
                  </a:lnTo>
                  <a:close/>
                  <a:moveTo>
                    <a:pt x="140" y="30"/>
                  </a:moveTo>
                  <a:lnTo>
                    <a:pt x="164" y="30"/>
                  </a:lnTo>
                  <a:lnTo>
                    <a:pt x="164" y="48"/>
                  </a:lnTo>
                  <a:lnTo>
                    <a:pt x="158" y="50"/>
                  </a:lnTo>
                  <a:lnTo>
                    <a:pt x="164" y="56"/>
                  </a:lnTo>
                  <a:lnTo>
                    <a:pt x="164" y="68"/>
                  </a:lnTo>
                  <a:lnTo>
                    <a:pt x="140" y="92"/>
                  </a:lnTo>
                  <a:lnTo>
                    <a:pt x="140" y="30"/>
                  </a:lnTo>
                  <a:close/>
                  <a:moveTo>
                    <a:pt x="164" y="100"/>
                  </a:moveTo>
                  <a:lnTo>
                    <a:pt x="164" y="186"/>
                  </a:lnTo>
                  <a:lnTo>
                    <a:pt x="140" y="186"/>
                  </a:lnTo>
                  <a:lnTo>
                    <a:pt x="140" y="126"/>
                  </a:lnTo>
                  <a:lnTo>
                    <a:pt x="164" y="100"/>
                  </a:lnTo>
                  <a:close/>
                  <a:moveTo>
                    <a:pt x="112" y="44"/>
                  </a:moveTo>
                  <a:lnTo>
                    <a:pt x="136" y="44"/>
                  </a:lnTo>
                  <a:lnTo>
                    <a:pt x="136" y="98"/>
                  </a:lnTo>
                  <a:lnTo>
                    <a:pt x="126" y="108"/>
                  </a:lnTo>
                  <a:lnTo>
                    <a:pt x="122" y="102"/>
                  </a:lnTo>
                  <a:lnTo>
                    <a:pt x="116" y="94"/>
                  </a:lnTo>
                  <a:lnTo>
                    <a:pt x="112" y="94"/>
                  </a:lnTo>
                  <a:lnTo>
                    <a:pt x="112" y="44"/>
                  </a:lnTo>
                  <a:close/>
                  <a:moveTo>
                    <a:pt x="136" y="130"/>
                  </a:moveTo>
                  <a:lnTo>
                    <a:pt x="136" y="186"/>
                  </a:lnTo>
                  <a:lnTo>
                    <a:pt x="112" y="186"/>
                  </a:lnTo>
                  <a:lnTo>
                    <a:pt x="112" y="126"/>
                  </a:lnTo>
                  <a:lnTo>
                    <a:pt x="116" y="132"/>
                  </a:lnTo>
                  <a:lnTo>
                    <a:pt x="124" y="142"/>
                  </a:lnTo>
                  <a:lnTo>
                    <a:pt x="134" y="132"/>
                  </a:lnTo>
                  <a:lnTo>
                    <a:pt x="136" y="130"/>
                  </a:lnTo>
                  <a:close/>
                  <a:moveTo>
                    <a:pt x="84" y="62"/>
                  </a:moveTo>
                  <a:lnTo>
                    <a:pt x="108" y="62"/>
                  </a:lnTo>
                  <a:lnTo>
                    <a:pt x="108" y="98"/>
                  </a:lnTo>
                  <a:lnTo>
                    <a:pt x="106" y="98"/>
                  </a:lnTo>
                  <a:lnTo>
                    <a:pt x="84" y="112"/>
                  </a:lnTo>
                  <a:lnTo>
                    <a:pt x="84" y="62"/>
                  </a:lnTo>
                  <a:close/>
                  <a:moveTo>
                    <a:pt x="108" y="124"/>
                  </a:moveTo>
                  <a:lnTo>
                    <a:pt x="108" y="186"/>
                  </a:lnTo>
                  <a:lnTo>
                    <a:pt x="84" y="186"/>
                  </a:lnTo>
                  <a:lnTo>
                    <a:pt x="84" y="140"/>
                  </a:lnTo>
                  <a:lnTo>
                    <a:pt x="108" y="124"/>
                  </a:lnTo>
                  <a:close/>
                  <a:moveTo>
                    <a:pt x="56" y="78"/>
                  </a:moveTo>
                  <a:lnTo>
                    <a:pt x="80" y="78"/>
                  </a:lnTo>
                  <a:lnTo>
                    <a:pt x="80" y="116"/>
                  </a:lnTo>
                  <a:lnTo>
                    <a:pt x="64" y="126"/>
                  </a:lnTo>
                  <a:lnTo>
                    <a:pt x="56" y="118"/>
                  </a:lnTo>
                  <a:lnTo>
                    <a:pt x="56" y="78"/>
                  </a:lnTo>
                  <a:close/>
                  <a:moveTo>
                    <a:pt x="80" y="142"/>
                  </a:moveTo>
                  <a:lnTo>
                    <a:pt x="80" y="186"/>
                  </a:lnTo>
                  <a:lnTo>
                    <a:pt x="56" y="186"/>
                  </a:lnTo>
                  <a:lnTo>
                    <a:pt x="56" y="150"/>
                  </a:lnTo>
                  <a:lnTo>
                    <a:pt x="60" y="156"/>
                  </a:lnTo>
                  <a:lnTo>
                    <a:pt x="68" y="150"/>
                  </a:lnTo>
                  <a:lnTo>
                    <a:pt x="80" y="142"/>
                  </a:lnTo>
                  <a:close/>
                  <a:moveTo>
                    <a:pt x="28" y="66"/>
                  </a:moveTo>
                  <a:lnTo>
                    <a:pt x="52" y="66"/>
                  </a:lnTo>
                  <a:lnTo>
                    <a:pt x="52" y="114"/>
                  </a:lnTo>
                  <a:lnTo>
                    <a:pt x="50" y="114"/>
                  </a:lnTo>
                  <a:lnTo>
                    <a:pt x="44" y="108"/>
                  </a:lnTo>
                  <a:lnTo>
                    <a:pt x="38" y="112"/>
                  </a:lnTo>
                  <a:lnTo>
                    <a:pt x="28" y="118"/>
                  </a:lnTo>
                  <a:lnTo>
                    <a:pt x="28" y="66"/>
                  </a:lnTo>
                  <a:close/>
                  <a:moveTo>
                    <a:pt x="52" y="146"/>
                  </a:moveTo>
                  <a:lnTo>
                    <a:pt x="52" y="186"/>
                  </a:lnTo>
                  <a:lnTo>
                    <a:pt x="28" y="186"/>
                  </a:lnTo>
                  <a:lnTo>
                    <a:pt x="28" y="144"/>
                  </a:lnTo>
                  <a:lnTo>
                    <a:pt x="42" y="136"/>
                  </a:lnTo>
                  <a:lnTo>
                    <a:pt x="52" y="146"/>
                  </a:lnTo>
                  <a:close/>
                  <a:moveTo>
                    <a:pt x="0" y="88"/>
                  </a:moveTo>
                  <a:lnTo>
                    <a:pt x="24" y="88"/>
                  </a:lnTo>
                  <a:lnTo>
                    <a:pt x="24" y="120"/>
                  </a:lnTo>
                  <a:lnTo>
                    <a:pt x="10" y="128"/>
                  </a:lnTo>
                  <a:lnTo>
                    <a:pt x="20" y="148"/>
                  </a:lnTo>
                  <a:lnTo>
                    <a:pt x="24" y="146"/>
                  </a:lnTo>
                  <a:lnTo>
                    <a:pt x="24" y="186"/>
                  </a:lnTo>
                  <a:lnTo>
                    <a:pt x="0" y="186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85EB3904-8B60-499B-9980-B11F2796D9EF}"/>
              </a:ext>
            </a:extLst>
          </p:cNvPr>
          <p:cNvSpPr txBox="1"/>
          <p:nvPr/>
        </p:nvSpPr>
        <p:spPr>
          <a:xfrm>
            <a:off x="2223854" y="2724457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3C1B833-9B9E-43A1-998D-E491B2876988}"/>
              </a:ext>
            </a:extLst>
          </p:cNvPr>
          <p:cNvSpPr/>
          <p:nvPr/>
        </p:nvSpPr>
        <p:spPr>
          <a:xfrm>
            <a:off x="1906078" y="325868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6F7E044-F3E2-456F-9D9D-CAFEC787AC1D}"/>
              </a:ext>
            </a:extLst>
          </p:cNvPr>
          <p:cNvSpPr/>
          <p:nvPr/>
        </p:nvSpPr>
        <p:spPr>
          <a:xfrm>
            <a:off x="2135171" y="2973183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15E3654-EF67-43DB-8603-2E8FC9CBDA1B}"/>
              </a:ext>
            </a:extLst>
          </p:cNvPr>
          <p:cNvSpPr txBox="1"/>
          <p:nvPr/>
        </p:nvSpPr>
        <p:spPr>
          <a:xfrm>
            <a:off x="4479667" y="1865713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1F54D49-6183-4A86-9486-7899F04C90D2}"/>
              </a:ext>
            </a:extLst>
          </p:cNvPr>
          <p:cNvSpPr/>
          <p:nvPr/>
        </p:nvSpPr>
        <p:spPr>
          <a:xfrm>
            <a:off x="4161891" y="2432508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18A1249-4520-4C7F-819E-1C72B2F7A0E4}"/>
              </a:ext>
            </a:extLst>
          </p:cNvPr>
          <p:cNvSpPr/>
          <p:nvPr/>
        </p:nvSpPr>
        <p:spPr>
          <a:xfrm>
            <a:off x="4390984" y="2147010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A8C03AE-C678-4E96-8E8F-B26CDA84A1AD}"/>
              </a:ext>
            </a:extLst>
          </p:cNvPr>
          <p:cNvSpPr txBox="1"/>
          <p:nvPr/>
        </p:nvSpPr>
        <p:spPr>
          <a:xfrm>
            <a:off x="4380030" y="3493183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412B965-2AF5-42B0-ADF8-774738BBB5AC}"/>
              </a:ext>
            </a:extLst>
          </p:cNvPr>
          <p:cNvSpPr/>
          <p:nvPr/>
        </p:nvSpPr>
        <p:spPr>
          <a:xfrm>
            <a:off x="4062254" y="402740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A49A5FB-94D7-493B-B384-3F19373B3F68}"/>
              </a:ext>
            </a:extLst>
          </p:cNvPr>
          <p:cNvSpPr/>
          <p:nvPr/>
        </p:nvSpPr>
        <p:spPr>
          <a:xfrm>
            <a:off x="4291347" y="3741909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94921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airplan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0F5C796-9FF3-4144-9806-04D68BE67DAB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CC116FF0-2633-4F30-9937-47921DFFB9A3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1B7B9A76-867F-4333-A336-88662D20985E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E8614F37-79F0-4851-B5FA-B34C5295033A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36009188-EF23-48D3-B2B4-D95EB02864B9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64DD0FB-B2AD-4A3A-AA46-862B8ECD309F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71E2EA9-1E98-41FB-A252-4C48B6E9394B}"/>
              </a:ext>
            </a:extLst>
          </p:cNvPr>
          <p:cNvGrpSpPr/>
          <p:nvPr/>
        </p:nvGrpSpPr>
        <p:grpSpPr>
          <a:xfrm>
            <a:off x="1058178" y="1282367"/>
            <a:ext cx="4831820" cy="2342370"/>
            <a:chOff x="1058178" y="1282367"/>
            <a:chExt cx="4831820" cy="2342370"/>
          </a:xfrm>
        </p:grpSpPr>
        <p:sp>
          <p:nvSpPr>
            <p:cNvPr id="8" name="菱形 7">
              <a:extLst>
                <a:ext uri="{FF2B5EF4-FFF2-40B4-BE49-F238E27FC236}">
                  <a16:creationId xmlns:a16="http://schemas.microsoft.com/office/drawing/2014/main" id="{07A72E9B-0FA3-4481-A5D1-6C2F90E9EF40}"/>
                </a:ext>
              </a:extLst>
            </p:cNvPr>
            <p:cNvSpPr/>
            <p:nvPr/>
          </p:nvSpPr>
          <p:spPr>
            <a:xfrm>
              <a:off x="1058178" y="1282367"/>
              <a:ext cx="2333094" cy="2333094"/>
            </a:xfrm>
            <a:prstGeom prst="diamond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菱形 8">
              <a:extLst>
                <a:ext uri="{FF2B5EF4-FFF2-40B4-BE49-F238E27FC236}">
                  <a16:creationId xmlns:a16="http://schemas.microsoft.com/office/drawing/2014/main" id="{E45948BC-93E9-486D-BB80-4A7163B65B18}"/>
                </a:ext>
              </a:extLst>
            </p:cNvPr>
            <p:cNvSpPr/>
            <p:nvPr/>
          </p:nvSpPr>
          <p:spPr>
            <a:xfrm>
              <a:off x="2011394" y="1405320"/>
              <a:ext cx="2219417" cy="2219417"/>
            </a:xfrm>
            <a:prstGeom prst="diamond">
              <a:avLst/>
            </a:prstGeom>
            <a:blipFill>
              <a:blip r:embed="rId2"/>
              <a:stretch>
                <a:fillRect/>
              </a:stretch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菱形 11">
              <a:extLst>
                <a:ext uri="{FF2B5EF4-FFF2-40B4-BE49-F238E27FC236}">
                  <a16:creationId xmlns:a16="http://schemas.microsoft.com/office/drawing/2014/main" id="{7BAEFCA1-F913-4E34-8095-9CFA9BE720E4}"/>
                </a:ext>
              </a:extLst>
            </p:cNvPr>
            <p:cNvSpPr/>
            <p:nvPr/>
          </p:nvSpPr>
          <p:spPr>
            <a:xfrm>
              <a:off x="3921393" y="1405320"/>
              <a:ext cx="1440829" cy="1440829"/>
            </a:xfrm>
            <a:prstGeom prst="diamond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菱形 12">
              <a:extLst>
                <a:ext uri="{FF2B5EF4-FFF2-40B4-BE49-F238E27FC236}">
                  <a16:creationId xmlns:a16="http://schemas.microsoft.com/office/drawing/2014/main" id="{6CEA7600-B931-4530-99C8-DE1EF6D475CF}"/>
                </a:ext>
              </a:extLst>
            </p:cNvPr>
            <p:cNvSpPr/>
            <p:nvPr/>
          </p:nvSpPr>
          <p:spPr>
            <a:xfrm>
              <a:off x="4606295" y="2448914"/>
              <a:ext cx="1051535" cy="1051535"/>
            </a:xfrm>
            <a:prstGeom prst="diamond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菱形 13">
              <a:extLst>
                <a:ext uri="{FF2B5EF4-FFF2-40B4-BE49-F238E27FC236}">
                  <a16:creationId xmlns:a16="http://schemas.microsoft.com/office/drawing/2014/main" id="{28DAE507-638D-4BA6-ABF4-04152B4FAC4B}"/>
                </a:ext>
              </a:extLst>
            </p:cNvPr>
            <p:cNvSpPr/>
            <p:nvPr/>
          </p:nvSpPr>
          <p:spPr>
            <a:xfrm>
              <a:off x="5251468" y="2125734"/>
              <a:ext cx="638530" cy="638530"/>
            </a:xfrm>
            <a:prstGeom prst="diamon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4B267E31-7419-4F79-AF56-28BE79900A76}"/>
              </a:ext>
            </a:extLst>
          </p:cNvPr>
          <p:cNvSpPr txBox="1"/>
          <p:nvPr/>
        </p:nvSpPr>
        <p:spPr>
          <a:xfrm>
            <a:off x="6700655" y="2250305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B87348E-72A9-4F2B-B302-9FFF90B1A72F}"/>
              </a:ext>
            </a:extLst>
          </p:cNvPr>
          <p:cNvSpPr/>
          <p:nvPr/>
        </p:nvSpPr>
        <p:spPr>
          <a:xfrm>
            <a:off x="6382879" y="2784529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9CF47D3-49F8-4B6E-959B-1007410DC010}"/>
              </a:ext>
            </a:extLst>
          </p:cNvPr>
          <p:cNvSpPr/>
          <p:nvPr/>
        </p:nvSpPr>
        <p:spPr>
          <a:xfrm>
            <a:off x="6611972" y="2499031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152945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53D4B544-CD5C-4987-85B1-13C782D99A55}"/>
              </a:ext>
            </a:extLst>
          </p:cNvPr>
          <p:cNvSpPr/>
          <p:nvPr/>
        </p:nvSpPr>
        <p:spPr>
          <a:xfrm>
            <a:off x="6376653" y="3135058"/>
            <a:ext cx="1947374" cy="120454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7F61BC48-3B15-46F9-A64A-CDE04E5823C5}"/>
              </a:ext>
            </a:extLst>
          </p:cNvPr>
          <p:cNvSpPr/>
          <p:nvPr/>
        </p:nvSpPr>
        <p:spPr>
          <a:xfrm>
            <a:off x="6376653" y="1181967"/>
            <a:ext cx="1947374" cy="120454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94322156-F7FA-4585-9C5B-5417B78D49E3}"/>
              </a:ext>
            </a:extLst>
          </p:cNvPr>
          <p:cNvSpPr/>
          <p:nvPr/>
        </p:nvSpPr>
        <p:spPr>
          <a:xfrm>
            <a:off x="896670" y="3164936"/>
            <a:ext cx="1947374" cy="120454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D9738C1C-2916-4310-8598-B3CB322CAE0D}"/>
              </a:ext>
            </a:extLst>
          </p:cNvPr>
          <p:cNvSpPr/>
          <p:nvPr/>
        </p:nvSpPr>
        <p:spPr>
          <a:xfrm>
            <a:off x="896670" y="1289590"/>
            <a:ext cx="1947374" cy="1204546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7C029F1-0166-4C56-835D-50F55201A076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2218D417-4789-4281-B9AC-2952B5FC2522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BAE55463-45C1-40DD-87A2-FCF82A65A01E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20038779-37E4-4C67-9E89-A6B1909E7989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4B9F6C07-EF3C-4422-9CE3-F335E42BDE62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0135F66B-EE48-4E83-8EA2-0FC49F5E1FE5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0C322600-CE6E-424F-8530-622036FBCABD}"/>
              </a:ext>
            </a:extLst>
          </p:cNvPr>
          <p:cNvGrpSpPr/>
          <p:nvPr/>
        </p:nvGrpSpPr>
        <p:grpSpPr>
          <a:xfrm>
            <a:off x="2582978" y="1494692"/>
            <a:ext cx="3916814" cy="2730377"/>
            <a:chOff x="2582978" y="1494692"/>
            <a:chExt cx="3916814" cy="2730377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000A438-62C3-49EF-9F4B-CF2A8370F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8432" y="1728336"/>
              <a:ext cx="1655429" cy="1034524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D8D03A0-3B09-4BCD-8EE3-F14B942FC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2638" y="1728336"/>
              <a:ext cx="1655238" cy="1034524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AE61DE41-F0EA-4422-BC0B-0B1FB63A2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8431" y="2855800"/>
              <a:ext cx="1655430" cy="1050218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2A16FE7-3631-470D-9190-52A168B8F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2638" y="2855800"/>
              <a:ext cx="1655238" cy="1041165"/>
            </a:xfrm>
            <a:prstGeom prst="rect">
              <a:avLst/>
            </a:prstGeom>
          </p:spPr>
        </p:pic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795D2BFD-952F-4B1F-B89A-62AE1AB0224F}"/>
                </a:ext>
              </a:extLst>
            </p:cNvPr>
            <p:cNvGrpSpPr/>
            <p:nvPr/>
          </p:nvGrpSpPr>
          <p:grpSpPr>
            <a:xfrm>
              <a:off x="2582978" y="1494692"/>
              <a:ext cx="610906" cy="603455"/>
              <a:chOff x="2407134" y="1494692"/>
              <a:chExt cx="610906" cy="603455"/>
            </a:xfrm>
          </p:grpSpPr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5C0A2237-86BE-4BD0-A8E4-3F23747C3FA8}"/>
                  </a:ext>
                </a:extLst>
              </p:cNvPr>
              <p:cNvSpPr/>
              <p:nvPr/>
            </p:nvSpPr>
            <p:spPr>
              <a:xfrm>
                <a:off x="2407134" y="1494692"/>
                <a:ext cx="610906" cy="60345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52584F0-43BE-46C6-94DE-DDD637A39672}"/>
                  </a:ext>
                </a:extLst>
              </p:cNvPr>
              <p:cNvSpPr txBox="1"/>
              <p:nvPr/>
            </p:nvSpPr>
            <p:spPr>
              <a:xfrm>
                <a:off x="2515044" y="1636786"/>
                <a:ext cx="4122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91B0945B-397A-4DEB-A83B-E9151AD3D870}"/>
                </a:ext>
              </a:extLst>
            </p:cNvPr>
            <p:cNvGrpSpPr/>
            <p:nvPr/>
          </p:nvGrpSpPr>
          <p:grpSpPr>
            <a:xfrm>
              <a:off x="5888886" y="1521069"/>
              <a:ext cx="610906" cy="603455"/>
              <a:chOff x="2407134" y="1494692"/>
              <a:chExt cx="610906" cy="603455"/>
            </a:xfrm>
          </p:grpSpPr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118C9529-DD90-4CEF-9A4D-DBD78FA981AE}"/>
                  </a:ext>
                </a:extLst>
              </p:cNvPr>
              <p:cNvSpPr/>
              <p:nvPr/>
            </p:nvSpPr>
            <p:spPr>
              <a:xfrm>
                <a:off x="2407134" y="1494692"/>
                <a:ext cx="610906" cy="60345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88360686-1595-4252-AE4D-85C997607058}"/>
                  </a:ext>
                </a:extLst>
              </p:cNvPr>
              <p:cNvSpPr txBox="1"/>
              <p:nvPr/>
            </p:nvSpPr>
            <p:spPr>
              <a:xfrm>
                <a:off x="2515044" y="1636786"/>
                <a:ext cx="4122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2E4238DE-BA2B-4AE4-A4BB-ED7B54D99FE1}"/>
                </a:ext>
              </a:extLst>
            </p:cNvPr>
            <p:cNvGrpSpPr/>
            <p:nvPr/>
          </p:nvGrpSpPr>
          <p:grpSpPr>
            <a:xfrm>
              <a:off x="2582978" y="3595237"/>
              <a:ext cx="610906" cy="603455"/>
              <a:chOff x="2407134" y="1494692"/>
              <a:chExt cx="610906" cy="603455"/>
            </a:xfrm>
          </p:grpSpPr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BA487186-AFB4-48EC-A3D4-BF22724B0E86}"/>
                  </a:ext>
                </a:extLst>
              </p:cNvPr>
              <p:cNvSpPr/>
              <p:nvPr/>
            </p:nvSpPr>
            <p:spPr>
              <a:xfrm>
                <a:off x="2407134" y="1494692"/>
                <a:ext cx="610906" cy="60345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C579D943-73FF-46DE-B4BB-E841EFE72963}"/>
                  </a:ext>
                </a:extLst>
              </p:cNvPr>
              <p:cNvSpPr txBox="1"/>
              <p:nvPr/>
            </p:nvSpPr>
            <p:spPr>
              <a:xfrm>
                <a:off x="2515044" y="1636786"/>
                <a:ext cx="4122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F5768FC6-D91E-424D-8939-1B6CB964B50E}"/>
                </a:ext>
              </a:extLst>
            </p:cNvPr>
            <p:cNvGrpSpPr/>
            <p:nvPr/>
          </p:nvGrpSpPr>
          <p:grpSpPr>
            <a:xfrm>
              <a:off x="5888886" y="3621614"/>
              <a:ext cx="610906" cy="603455"/>
              <a:chOff x="2407134" y="1494692"/>
              <a:chExt cx="610906" cy="603455"/>
            </a:xfrm>
          </p:grpSpPr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51396004-7722-4786-B3C5-8E3D07F9811A}"/>
                  </a:ext>
                </a:extLst>
              </p:cNvPr>
              <p:cNvSpPr/>
              <p:nvPr/>
            </p:nvSpPr>
            <p:spPr>
              <a:xfrm>
                <a:off x="2407134" y="1494692"/>
                <a:ext cx="610906" cy="603455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B5D2C94E-6CF9-484D-86C0-BAA1689A45AA}"/>
                  </a:ext>
                </a:extLst>
              </p:cNvPr>
              <p:cNvSpPr txBox="1"/>
              <p:nvPr/>
            </p:nvSpPr>
            <p:spPr>
              <a:xfrm>
                <a:off x="2515044" y="1636786"/>
                <a:ext cx="4122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E164BBD2-39AC-43F5-B4A1-77B9EBD1D608}"/>
              </a:ext>
            </a:extLst>
          </p:cNvPr>
          <p:cNvSpPr txBox="1"/>
          <p:nvPr/>
        </p:nvSpPr>
        <p:spPr>
          <a:xfrm>
            <a:off x="1353655" y="1451167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DF41D2B-14D4-4B53-B5F3-534C019C1C68}"/>
              </a:ext>
            </a:extLst>
          </p:cNvPr>
          <p:cNvSpPr/>
          <p:nvPr/>
        </p:nvSpPr>
        <p:spPr>
          <a:xfrm>
            <a:off x="1035879" y="198539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152721CB-0E06-423A-933F-1F18EC8948DA}"/>
              </a:ext>
            </a:extLst>
          </p:cNvPr>
          <p:cNvSpPr/>
          <p:nvPr/>
        </p:nvSpPr>
        <p:spPr>
          <a:xfrm>
            <a:off x="1264972" y="1699893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7946B19-7413-472C-B3F5-A4C4171174F2}"/>
              </a:ext>
            </a:extLst>
          </p:cNvPr>
          <p:cNvSpPr txBox="1"/>
          <p:nvPr/>
        </p:nvSpPr>
        <p:spPr>
          <a:xfrm>
            <a:off x="1385360" y="3203107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491D67B-8B0F-41D7-810D-DC10DF8DFF18}"/>
              </a:ext>
            </a:extLst>
          </p:cNvPr>
          <p:cNvSpPr/>
          <p:nvPr/>
        </p:nvSpPr>
        <p:spPr>
          <a:xfrm>
            <a:off x="1067584" y="373733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7F3899DC-7C3C-43FE-9DFE-FD21576AE3B0}"/>
              </a:ext>
            </a:extLst>
          </p:cNvPr>
          <p:cNvSpPr/>
          <p:nvPr/>
        </p:nvSpPr>
        <p:spPr>
          <a:xfrm>
            <a:off x="1296677" y="3451833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A85EB10-3F04-4417-A1B9-7AB7117FA768}"/>
              </a:ext>
            </a:extLst>
          </p:cNvPr>
          <p:cNvSpPr txBox="1"/>
          <p:nvPr/>
        </p:nvSpPr>
        <p:spPr>
          <a:xfrm>
            <a:off x="6956157" y="1335751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3D85429-7139-46AF-9F1E-838DC7322B08}"/>
              </a:ext>
            </a:extLst>
          </p:cNvPr>
          <p:cNvSpPr/>
          <p:nvPr/>
        </p:nvSpPr>
        <p:spPr>
          <a:xfrm>
            <a:off x="6638381" y="1869975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A675985-869F-4A07-B9B5-F06BFE2677B6}"/>
              </a:ext>
            </a:extLst>
          </p:cNvPr>
          <p:cNvSpPr/>
          <p:nvPr/>
        </p:nvSpPr>
        <p:spPr>
          <a:xfrm>
            <a:off x="6867474" y="1584477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F91E91A-6D52-4DC2-81E4-27F62E698A42}"/>
              </a:ext>
            </a:extLst>
          </p:cNvPr>
          <p:cNvSpPr txBox="1"/>
          <p:nvPr/>
        </p:nvSpPr>
        <p:spPr>
          <a:xfrm>
            <a:off x="6963141" y="3257773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E2E64D0-F681-4FCE-9C9C-2F92372993C0}"/>
              </a:ext>
            </a:extLst>
          </p:cNvPr>
          <p:cNvSpPr/>
          <p:nvPr/>
        </p:nvSpPr>
        <p:spPr>
          <a:xfrm>
            <a:off x="6645365" y="379199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6D49E8E8-4F2E-47A0-9CFA-8929372FC992}"/>
              </a:ext>
            </a:extLst>
          </p:cNvPr>
          <p:cNvSpPr/>
          <p:nvPr/>
        </p:nvSpPr>
        <p:spPr>
          <a:xfrm>
            <a:off x="6874458" y="3506499"/>
            <a:ext cx="100540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/>
          </a:p>
        </p:txBody>
      </p:sp>
    </p:spTree>
    <p:extLst>
      <p:ext uri="{BB962C8B-B14F-4D97-AF65-F5344CB8AC3E}">
        <p14:creationId xmlns:p14="http://schemas.microsoft.com/office/powerpoint/2010/main" val="169742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0FF9392-72AD-40B1-A801-35DDCBC64C54}"/>
              </a:ext>
            </a:extLst>
          </p:cNvPr>
          <p:cNvGrpSpPr/>
          <p:nvPr/>
        </p:nvGrpSpPr>
        <p:grpSpPr>
          <a:xfrm>
            <a:off x="350375" y="273652"/>
            <a:ext cx="8383417" cy="4723857"/>
            <a:chOff x="350375" y="273652"/>
            <a:chExt cx="8383417" cy="4723857"/>
          </a:xfrm>
          <a:blipFill>
            <a:blip r:embed="rId2"/>
            <a:stretch>
              <a:fillRect/>
            </a:stretch>
          </a:blipFill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9AD36DCF-503D-479E-8A22-B48CC0E9342B}"/>
                </a:ext>
              </a:extLst>
            </p:cNvPr>
            <p:cNvGrpSpPr/>
            <p:nvPr/>
          </p:nvGrpSpPr>
          <p:grpSpPr>
            <a:xfrm>
              <a:off x="350375" y="299995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04AA5A70-9A69-42AA-A72E-986190B62DD0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6A007564-B784-4770-8BE7-9754166D90F2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4C27DF7D-1B10-4B1C-8C8A-96C5DECF9354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51B1EF2D-2AB9-48BC-B42A-871999A9C559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1468D56F-5E6D-44EF-9DD8-4AD7B52A0A5A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3B4E965A-F60E-4E60-96F6-7D4F164752FF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0DA2788D-7F5F-4E0B-B3DA-5B938D420866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7E2BAB62-1ABB-44F7-BC8F-B0003E3E372D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0DE641AB-76CB-485D-9534-1EC350D027C1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BC7106FC-822B-43BF-A28F-60799265123C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7252AC03-AC78-44D8-A974-12C522C86F0F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88884573-7A99-4CC5-97AC-0EF738DD8E7C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9BFDB0F6-4C50-4914-9403-6CD3F1AE0B7D}"/>
                </a:ext>
              </a:extLst>
            </p:cNvPr>
            <p:cNvGrpSpPr/>
            <p:nvPr/>
          </p:nvGrpSpPr>
          <p:grpSpPr>
            <a:xfrm>
              <a:off x="2221904" y="291450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84BCC2F1-691E-4475-ABD5-7F125AACAFF4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EE645D7B-02EA-4B6D-9C38-31BE375242D5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EE17E2C0-DEC0-453F-84D1-FCC4C09FF1E5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563F1E85-FAE7-41CE-917E-EB0B33B2573F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D8B5BF93-F13C-47FA-BCB4-50757F9A441A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27DCB259-01D7-4CE9-B894-FC12FAABDF29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A607BB5C-CBD2-40DC-BF79-D1AF1E0DB14D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2C527E9E-4648-4A92-93B1-9487C255BC26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53CB8E8C-758E-4825-A62F-AD8C6E9ACC1D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F146213E-E559-4162-A5F3-C49BDC46F808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B833168A-B6C4-4E1B-B1EA-95481D4C9937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9C922B45-7225-4C36-BDB8-0784BDE78B8E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5D52883-DA7C-4364-BBFC-E17AE4C6142F}"/>
                </a:ext>
              </a:extLst>
            </p:cNvPr>
            <p:cNvGrpSpPr/>
            <p:nvPr/>
          </p:nvGrpSpPr>
          <p:grpSpPr>
            <a:xfrm>
              <a:off x="4101976" y="285579"/>
              <a:ext cx="1828801" cy="4697514"/>
              <a:chOff x="487108" y="299995"/>
              <a:chExt cx="1828801" cy="4697514"/>
            </a:xfrm>
            <a:grpFill/>
          </p:grpSpPr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2BEDF11F-6504-4527-986F-D1A0194C7E1E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D28A5FD4-039A-4EFC-BC7B-41FABB1225D0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964D61D0-BC58-4175-B7DC-8D9A3EEC3012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F92F2108-0E08-4718-9AC8-5152DA1441E9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4415CB7F-7A15-4773-A792-3F75C183CE4B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4A69E3A8-D243-4E93-862C-6F9ADED6F00E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D3DEA52C-DEEE-45D3-86F9-821FC9EEDE1F}"/>
                  </a:ext>
                </a:extLst>
              </p:cNvPr>
              <p:cNvGrpSpPr/>
              <p:nvPr/>
            </p:nvGrpSpPr>
            <p:grpSpPr>
              <a:xfrm>
                <a:off x="1418598" y="299995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4A85C129-D97E-4BB6-AF46-923F91FF9D39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DBDADA0E-DE02-4DF3-B234-939C6A2DDFEA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41DE8403-129C-4F2C-A015-61508709C471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0BFA47D1-7F18-4C15-B11D-B5650B28E89D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86A6363A-5CAE-44F1-8595-8BA138DFF68F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FF127B4-C40F-424C-A43E-C1B1478ED549}"/>
                </a:ext>
              </a:extLst>
            </p:cNvPr>
            <p:cNvGrpSpPr/>
            <p:nvPr/>
          </p:nvGrpSpPr>
          <p:grpSpPr>
            <a:xfrm>
              <a:off x="5964955" y="273652"/>
              <a:ext cx="2768837" cy="4701785"/>
              <a:chOff x="487108" y="295724"/>
              <a:chExt cx="2768837" cy="4701785"/>
            </a:xfrm>
            <a:grpFill/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871FD912-0BA2-4D5E-9BE5-D426470DB3DF}"/>
                  </a:ext>
                </a:extLst>
              </p:cNvPr>
              <p:cNvGrpSpPr/>
              <p:nvPr/>
            </p:nvGrpSpPr>
            <p:grpSpPr>
              <a:xfrm>
                <a:off x="487108" y="307651"/>
                <a:ext cx="897311" cy="4689858"/>
                <a:chOff x="487108" y="307651"/>
                <a:chExt cx="897311" cy="4689858"/>
              </a:xfrm>
              <a:grpFill/>
            </p:grpSpPr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11DD0A98-F10C-4187-9CB2-073FE274F7BC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1CCD463C-0A61-4444-8ACD-0C15642379F5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6A64FC55-1D6A-4CB1-BFDF-CD86AE743CFD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1899B980-F551-433A-B359-7D1EF7D90065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94BF97D3-438F-44E8-BA6D-DF6B257D2589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F7A8C18B-D36D-4654-AF18-F8562933305B}"/>
                  </a:ext>
                </a:extLst>
              </p:cNvPr>
              <p:cNvGrpSpPr/>
              <p:nvPr/>
            </p:nvGrpSpPr>
            <p:grpSpPr>
              <a:xfrm>
                <a:off x="1418598" y="295724"/>
                <a:ext cx="1837347" cy="4694129"/>
                <a:chOff x="487108" y="303380"/>
                <a:chExt cx="1837347" cy="4694129"/>
              </a:xfrm>
              <a:grpFill/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10FAD0EF-B8F4-45FC-843F-31C987642D5E}"/>
                    </a:ext>
                  </a:extLst>
                </p:cNvPr>
                <p:cNvSpPr/>
                <p:nvPr/>
              </p:nvSpPr>
              <p:spPr>
                <a:xfrm>
                  <a:off x="487110" y="30765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10A0EF65-6A15-479A-AEE4-84F3151D78BC}"/>
                    </a:ext>
                  </a:extLst>
                </p:cNvPr>
                <p:cNvSpPr/>
                <p:nvPr/>
              </p:nvSpPr>
              <p:spPr>
                <a:xfrm>
                  <a:off x="487109" y="1247688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364B280B-261E-40D5-B55B-479966844567}"/>
                    </a:ext>
                  </a:extLst>
                </p:cNvPr>
                <p:cNvSpPr/>
                <p:nvPr/>
              </p:nvSpPr>
              <p:spPr>
                <a:xfrm>
                  <a:off x="487110" y="2213362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ADB0D2BD-64A8-4C3C-8A98-15F8E81CDEB6}"/>
                    </a:ext>
                  </a:extLst>
                </p:cNvPr>
                <p:cNvSpPr/>
                <p:nvPr/>
              </p:nvSpPr>
              <p:spPr>
                <a:xfrm>
                  <a:off x="487109" y="3161945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0432CFA1-E89A-4409-89EA-BF26F24144C7}"/>
                    </a:ext>
                  </a:extLst>
                </p:cNvPr>
                <p:cNvSpPr/>
                <p:nvPr/>
              </p:nvSpPr>
              <p:spPr>
                <a:xfrm>
                  <a:off x="487108" y="410020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EF5E062B-0685-4CBA-BF9B-1CA947A7F2B9}"/>
                    </a:ext>
                  </a:extLst>
                </p:cNvPr>
                <p:cNvSpPr/>
                <p:nvPr/>
              </p:nvSpPr>
              <p:spPr>
                <a:xfrm>
                  <a:off x="1427146" y="303380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3F34D92C-58FB-46EE-92E7-76CA4C5F0BE9}"/>
                    </a:ext>
                  </a:extLst>
                </p:cNvPr>
                <p:cNvSpPr/>
                <p:nvPr/>
              </p:nvSpPr>
              <p:spPr>
                <a:xfrm>
                  <a:off x="1427145" y="1243417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025E211B-73C5-48DC-9B8F-0572AA4A6DFA}"/>
                    </a:ext>
                  </a:extLst>
                </p:cNvPr>
                <p:cNvSpPr/>
                <p:nvPr/>
              </p:nvSpPr>
              <p:spPr>
                <a:xfrm>
                  <a:off x="1427146" y="2209091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56188B84-2232-43D2-B19F-CE82624F5428}"/>
                    </a:ext>
                  </a:extLst>
                </p:cNvPr>
                <p:cNvSpPr/>
                <p:nvPr/>
              </p:nvSpPr>
              <p:spPr>
                <a:xfrm>
                  <a:off x="1427145" y="3157674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D35D350D-E2F3-4ECF-B429-AF1E73E3D9C5}"/>
                    </a:ext>
                  </a:extLst>
                </p:cNvPr>
                <p:cNvSpPr/>
                <p:nvPr/>
              </p:nvSpPr>
              <p:spPr>
                <a:xfrm>
                  <a:off x="1427144" y="4095929"/>
                  <a:ext cx="897309" cy="89730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60" name="矩形 59">
            <a:extLst>
              <a:ext uri="{FF2B5EF4-FFF2-40B4-BE49-F238E27FC236}">
                <a16:creationId xmlns:a16="http://schemas.microsoft.com/office/drawing/2014/main" id="{E7D9C970-65E6-4F5F-8AB5-087BAE5FF032}"/>
              </a:ext>
            </a:extLst>
          </p:cNvPr>
          <p:cNvSpPr/>
          <p:nvPr/>
        </p:nvSpPr>
        <p:spPr>
          <a:xfrm>
            <a:off x="2700471" y="1523197"/>
            <a:ext cx="3435400" cy="1380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AC1A9405-A600-4567-8785-BD6611F34064}"/>
              </a:ext>
            </a:extLst>
          </p:cNvPr>
          <p:cNvSpPr/>
          <p:nvPr/>
        </p:nvSpPr>
        <p:spPr>
          <a:xfrm>
            <a:off x="2777378" y="1589438"/>
            <a:ext cx="3281585" cy="12524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DFCEC86-897B-43B6-87C6-FE54BED1E99C}"/>
              </a:ext>
            </a:extLst>
          </p:cNvPr>
          <p:cNvSpPr txBox="1"/>
          <p:nvPr/>
        </p:nvSpPr>
        <p:spPr>
          <a:xfrm>
            <a:off x="3127760" y="1649333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FD9BC2FF-EC28-4EF1-917B-1DC83E1C719F}"/>
              </a:ext>
            </a:extLst>
          </p:cNvPr>
          <p:cNvSpPr txBox="1"/>
          <p:nvPr/>
        </p:nvSpPr>
        <p:spPr>
          <a:xfrm>
            <a:off x="4272891" y="185314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A13E114C-D926-4CFF-99DF-F11E8C951CB5}"/>
              </a:ext>
            </a:extLst>
          </p:cNvPr>
          <p:cNvSpPr/>
          <p:nvPr/>
        </p:nvSpPr>
        <p:spPr>
          <a:xfrm>
            <a:off x="4081867" y="2213362"/>
            <a:ext cx="16600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Please add title content</a:t>
            </a:r>
          </a:p>
        </p:txBody>
      </p:sp>
    </p:spTree>
    <p:extLst>
      <p:ext uri="{BB962C8B-B14F-4D97-AF65-F5344CB8AC3E}">
        <p14:creationId xmlns:p14="http://schemas.microsoft.com/office/powerpoint/2010/main" val="59595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56EC659-367A-40EC-B00E-4E675F13E48F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CAE79238-1600-40CB-9998-7A10EA2B5A25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E71DF7D-263F-4066-82A3-70ABA97EEDCB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7AE83F43-B81A-41A8-B5C6-37B0D6D1E8A2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087C2DE5-EC40-4C87-806A-60FFE607F01F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114911B-3832-41B7-8FBD-C8B3A7F7F900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sp>
        <p:nvSpPr>
          <p:cNvPr id="8" name="矩形: 折角 7">
            <a:extLst>
              <a:ext uri="{FF2B5EF4-FFF2-40B4-BE49-F238E27FC236}">
                <a16:creationId xmlns:a16="http://schemas.microsoft.com/office/drawing/2014/main" id="{1CC08583-E673-41BE-A378-2988812286E7}"/>
              </a:ext>
            </a:extLst>
          </p:cNvPr>
          <p:cNvSpPr/>
          <p:nvPr/>
        </p:nvSpPr>
        <p:spPr>
          <a:xfrm>
            <a:off x="1273883" y="1354017"/>
            <a:ext cx="1944102" cy="2669020"/>
          </a:xfrm>
          <a:prstGeom prst="foldedCorne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: 折角 8">
            <a:extLst>
              <a:ext uri="{FF2B5EF4-FFF2-40B4-BE49-F238E27FC236}">
                <a16:creationId xmlns:a16="http://schemas.microsoft.com/office/drawing/2014/main" id="{A6872D0B-2DFD-4CE1-92D4-744EC07783D4}"/>
              </a:ext>
            </a:extLst>
          </p:cNvPr>
          <p:cNvSpPr/>
          <p:nvPr/>
        </p:nvSpPr>
        <p:spPr>
          <a:xfrm>
            <a:off x="3612638" y="1354017"/>
            <a:ext cx="1944102" cy="2669020"/>
          </a:xfrm>
          <a:prstGeom prst="foldedCorner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折角 9">
            <a:extLst>
              <a:ext uri="{FF2B5EF4-FFF2-40B4-BE49-F238E27FC236}">
                <a16:creationId xmlns:a16="http://schemas.microsoft.com/office/drawing/2014/main" id="{C7FABA5E-CD42-4954-ABD2-3A6E9AF453E8}"/>
              </a:ext>
            </a:extLst>
          </p:cNvPr>
          <p:cNvSpPr/>
          <p:nvPr/>
        </p:nvSpPr>
        <p:spPr>
          <a:xfrm>
            <a:off x="6092069" y="1354017"/>
            <a:ext cx="1944102" cy="2669020"/>
          </a:xfrm>
          <a:prstGeom prst="foldedCorner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B0961A4-0209-4500-8643-9C69A3672800}"/>
              </a:ext>
            </a:extLst>
          </p:cNvPr>
          <p:cNvSpPr/>
          <p:nvPr/>
        </p:nvSpPr>
        <p:spPr>
          <a:xfrm>
            <a:off x="1556238" y="1528284"/>
            <a:ext cx="1239716" cy="124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055FAED-A55F-4197-AFA6-4E7EBA0B127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69" y="1614631"/>
            <a:ext cx="1038980" cy="1073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79CFD088-419D-4AEB-BD31-B7074019BA37}"/>
              </a:ext>
            </a:extLst>
          </p:cNvPr>
          <p:cNvSpPr/>
          <p:nvPr/>
        </p:nvSpPr>
        <p:spPr>
          <a:xfrm>
            <a:off x="6444262" y="1528283"/>
            <a:ext cx="1239716" cy="124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1FEBD31-DB3E-4808-9E1D-34666542BAD3}"/>
              </a:ext>
            </a:extLst>
          </p:cNvPr>
          <p:cNvSpPr/>
          <p:nvPr/>
        </p:nvSpPr>
        <p:spPr>
          <a:xfrm>
            <a:off x="3993205" y="1528283"/>
            <a:ext cx="1239716" cy="124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FCCC4EF-C7DB-4679-A16C-C8D9FD9971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506" y="1614633"/>
            <a:ext cx="987113" cy="1073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683CD2D-9A4E-4251-89BD-444E05231EE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815" y="1614633"/>
            <a:ext cx="1082610" cy="1073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EF8A8345-87BC-4BA7-8561-1649095F195C}"/>
              </a:ext>
            </a:extLst>
          </p:cNvPr>
          <p:cNvSpPr txBox="1"/>
          <p:nvPr/>
        </p:nvSpPr>
        <p:spPr>
          <a:xfrm>
            <a:off x="1769496" y="2887597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添加姓名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B88F58A-EAB1-439E-BB9C-CBF3E84AC270}"/>
              </a:ext>
            </a:extLst>
          </p:cNvPr>
          <p:cNvSpPr/>
          <p:nvPr/>
        </p:nvSpPr>
        <p:spPr>
          <a:xfrm>
            <a:off x="1451720" y="342182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6DACB54-E05B-4D88-B433-64BEC45691A3}"/>
              </a:ext>
            </a:extLst>
          </p:cNvPr>
          <p:cNvSpPr/>
          <p:nvPr/>
        </p:nvSpPr>
        <p:spPr>
          <a:xfrm>
            <a:off x="1680813" y="3136323"/>
            <a:ext cx="100540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BCBF109-9E5F-4C48-99AD-7ACE564A080E}"/>
              </a:ext>
            </a:extLst>
          </p:cNvPr>
          <p:cNvSpPr txBox="1"/>
          <p:nvPr/>
        </p:nvSpPr>
        <p:spPr>
          <a:xfrm>
            <a:off x="4204965" y="2873557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添加姓名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32A0DC0-6A6F-423F-B759-FDE0835A8146}"/>
              </a:ext>
            </a:extLst>
          </p:cNvPr>
          <p:cNvSpPr/>
          <p:nvPr/>
        </p:nvSpPr>
        <p:spPr>
          <a:xfrm>
            <a:off x="3887189" y="340778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653725C-9B85-41E7-A071-4BF583B9698B}"/>
              </a:ext>
            </a:extLst>
          </p:cNvPr>
          <p:cNvSpPr/>
          <p:nvPr/>
        </p:nvSpPr>
        <p:spPr>
          <a:xfrm>
            <a:off x="4116282" y="3122283"/>
            <a:ext cx="100540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E17AE3B-F1B4-461B-AE1C-661D63DC40B7}"/>
              </a:ext>
            </a:extLst>
          </p:cNvPr>
          <p:cNvSpPr txBox="1"/>
          <p:nvPr/>
        </p:nvSpPr>
        <p:spPr>
          <a:xfrm>
            <a:off x="6764399" y="2887507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添加姓名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E26FCDE-3836-41A5-94FE-647CC3396945}"/>
              </a:ext>
            </a:extLst>
          </p:cNvPr>
          <p:cNvSpPr/>
          <p:nvPr/>
        </p:nvSpPr>
        <p:spPr>
          <a:xfrm>
            <a:off x="6446623" y="342173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399D77E-BB1F-4662-A412-6BB5E818ED11}"/>
              </a:ext>
            </a:extLst>
          </p:cNvPr>
          <p:cNvSpPr/>
          <p:nvPr/>
        </p:nvSpPr>
        <p:spPr>
          <a:xfrm>
            <a:off x="6675716" y="3136233"/>
            <a:ext cx="100540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title 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49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94E3E0A-4E1A-4522-8D94-D82307C81A71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69AA6AE-1380-4870-B975-CA313EA46634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E73C2A1-7E02-4AA4-A5EA-37CE065B26C8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62280057-581C-42B9-8140-E1D42FE4620F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22FEFFAC-A4D8-4F07-A7CA-BB71FC8E2923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B045F91-5C95-4C4A-A0FA-2C583C93A799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3D47ED41-079D-4227-9384-BEF80942A4BD}"/>
              </a:ext>
            </a:extLst>
          </p:cNvPr>
          <p:cNvGrpSpPr/>
          <p:nvPr/>
        </p:nvGrpSpPr>
        <p:grpSpPr>
          <a:xfrm>
            <a:off x="2889854" y="1504059"/>
            <a:ext cx="3664770" cy="2395691"/>
            <a:chOff x="3265869" y="1956406"/>
            <a:chExt cx="3505537" cy="2003165"/>
          </a:xfrm>
        </p:grpSpPr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4F3F3F28-F7EF-4ECF-A109-8E2EDA9E6AE6}"/>
                </a:ext>
              </a:extLst>
            </p:cNvPr>
            <p:cNvGrpSpPr/>
            <p:nvPr/>
          </p:nvGrpSpPr>
          <p:grpSpPr>
            <a:xfrm>
              <a:off x="4706742" y="1956406"/>
              <a:ext cx="634775" cy="362415"/>
              <a:chOff x="4165420" y="1654769"/>
              <a:chExt cx="634775" cy="36241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81" name="Freeform 779">
                <a:extLst>
                  <a:ext uri="{FF2B5EF4-FFF2-40B4-BE49-F238E27FC236}">
                    <a16:creationId xmlns:a16="http://schemas.microsoft.com/office/drawing/2014/main" id="{94876DB1-6A91-420D-A76C-27C1A00F7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420" y="1654769"/>
                <a:ext cx="634775" cy="362415"/>
              </a:xfrm>
              <a:custGeom>
                <a:avLst/>
                <a:gdLst>
                  <a:gd name="T0" fmla="*/ 145 w 289"/>
                  <a:gd name="T1" fmla="*/ 0 h 165"/>
                  <a:gd name="T2" fmla="*/ 0 w 289"/>
                  <a:gd name="T3" fmla="*/ 165 h 165"/>
                  <a:gd name="T4" fmla="*/ 289 w 289"/>
                  <a:gd name="T5" fmla="*/ 165 h 165"/>
                  <a:gd name="T6" fmla="*/ 145 w 289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9" h="165">
                    <a:moveTo>
                      <a:pt x="145" y="0"/>
                    </a:moveTo>
                    <a:lnTo>
                      <a:pt x="0" y="165"/>
                    </a:lnTo>
                    <a:lnTo>
                      <a:pt x="289" y="165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>
                <a:solidFill>
                  <a:srgbClr val="F8F8F8"/>
                </a:solidFill>
              </a:ln>
              <a:extLst/>
            </p:spPr>
            <p:txBody>
              <a:bodyPr/>
              <a:lstStyle/>
              <a:p>
                <a:endParaRPr lang="zh-CN" altLang="en-US" sz="1600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82" name="TextBox 682">
                <a:extLst>
                  <a:ext uri="{FF2B5EF4-FFF2-40B4-BE49-F238E27FC236}">
                    <a16:creationId xmlns:a16="http://schemas.microsoft.com/office/drawing/2014/main" id="{90DF82F0-9D5E-434F-A33D-390B45D2E4BE}"/>
                  </a:ext>
                </a:extLst>
              </p:cNvPr>
              <p:cNvSpPr txBox="1"/>
              <p:nvPr/>
            </p:nvSpPr>
            <p:spPr>
              <a:xfrm>
                <a:off x="4279646" y="1735915"/>
                <a:ext cx="41549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>
                    <a:solidFill>
                      <a:schemeClr val="bg1"/>
                    </a:solidFill>
                    <a:latin typeface="方正中等线简体" pitchFamily="65" charset="-122"/>
                    <a:ea typeface="方正中等线简体" pitchFamily="65" charset="-122"/>
                  </a:defRPr>
                </a:lvl1pPr>
              </a:lstStyle>
              <a:p>
                <a:pPr algn="ctr"/>
                <a:r>
                  <a:rPr lang="en-US" altLang="zh-CN" sz="1200" dirty="0">
                    <a:solidFill>
                      <a:schemeClr val="tx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18%</a:t>
                </a:r>
                <a:endParaRPr lang="zh-CN" altLang="en-US" sz="1200" dirty="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4FAD349D-D0DF-46B1-A3A0-EA549818619F}"/>
                </a:ext>
              </a:extLst>
            </p:cNvPr>
            <p:cNvGrpSpPr/>
            <p:nvPr/>
          </p:nvGrpSpPr>
          <p:grpSpPr>
            <a:xfrm>
              <a:off x="4227915" y="2505519"/>
              <a:ext cx="1581445" cy="364611"/>
              <a:chOff x="3686593" y="2203882"/>
              <a:chExt cx="1581445" cy="364611"/>
            </a:xfrm>
            <a:solidFill>
              <a:schemeClr val="tx2"/>
            </a:solidFill>
          </p:grpSpPr>
          <p:sp>
            <p:nvSpPr>
              <p:cNvPr id="84" name="Freeform 780">
                <a:extLst>
                  <a:ext uri="{FF2B5EF4-FFF2-40B4-BE49-F238E27FC236}">
                    <a16:creationId xmlns:a16="http://schemas.microsoft.com/office/drawing/2014/main" id="{FED3A3CA-AE24-4A9B-B76D-82CC8696F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6593" y="2203882"/>
                <a:ext cx="1581445" cy="364611"/>
              </a:xfrm>
              <a:custGeom>
                <a:avLst/>
                <a:gdLst>
                  <a:gd name="T0" fmla="*/ 0 w 720"/>
                  <a:gd name="T1" fmla="*/ 166 h 166"/>
                  <a:gd name="T2" fmla="*/ 720 w 720"/>
                  <a:gd name="T3" fmla="*/ 166 h 166"/>
                  <a:gd name="T4" fmla="*/ 576 w 720"/>
                  <a:gd name="T5" fmla="*/ 0 h 166"/>
                  <a:gd name="T6" fmla="*/ 144 w 720"/>
                  <a:gd name="T7" fmla="*/ 0 h 166"/>
                  <a:gd name="T8" fmla="*/ 0 w 720"/>
                  <a:gd name="T9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166">
                    <a:moveTo>
                      <a:pt x="0" y="166"/>
                    </a:moveTo>
                    <a:lnTo>
                      <a:pt x="720" y="166"/>
                    </a:lnTo>
                    <a:lnTo>
                      <a:pt x="576" y="0"/>
                    </a:lnTo>
                    <a:lnTo>
                      <a:pt x="144" y="0"/>
                    </a:ln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solidFill>
                  <a:srgbClr val="F8F8F8"/>
                </a:solidFill>
              </a:ln>
              <a:extLst/>
            </p:spPr>
            <p:txBody>
              <a:bodyPr/>
              <a:lstStyle/>
              <a:p>
                <a:endParaRPr lang="zh-CN" altLang="en-US" sz="1600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85" name="TextBox 682">
                <a:extLst>
                  <a:ext uri="{FF2B5EF4-FFF2-40B4-BE49-F238E27FC236}">
                    <a16:creationId xmlns:a16="http://schemas.microsoft.com/office/drawing/2014/main" id="{2BF44516-7809-48F6-A332-55CC5103E42A}"/>
                  </a:ext>
                </a:extLst>
              </p:cNvPr>
              <p:cNvSpPr txBox="1"/>
              <p:nvPr/>
            </p:nvSpPr>
            <p:spPr>
              <a:xfrm>
                <a:off x="4279646" y="2243915"/>
                <a:ext cx="415498" cy="27699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>
                    <a:solidFill>
                      <a:schemeClr val="bg1"/>
                    </a:solidFill>
                    <a:latin typeface="方正中等线简体" pitchFamily="65" charset="-122"/>
                    <a:ea typeface="方正中等线简体" pitchFamily="65" charset="-122"/>
                  </a:defRPr>
                </a:lvl1pPr>
              </a:lstStyle>
              <a:p>
                <a:pPr algn="ctr"/>
                <a:r>
                  <a:rPr lang="en-US" altLang="zh-CN" sz="1200" dirty="0">
                    <a:solidFill>
                      <a:schemeClr val="tx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23%</a:t>
                </a:r>
                <a:endParaRPr lang="zh-CN" altLang="en-US" sz="1200" dirty="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E415653B-074A-4CB7-B337-A007991FFA24}"/>
                </a:ext>
              </a:extLst>
            </p:cNvPr>
            <p:cNvGrpSpPr/>
            <p:nvPr/>
          </p:nvGrpSpPr>
          <p:grpSpPr>
            <a:xfrm>
              <a:off x="3746891" y="3056829"/>
              <a:ext cx="2543491" cy="351432"/>
              <a:chOff x="3205569" y="2755192"/>
              <a:chExt cx="2543491" cy="351432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87" name="Freeform 781">
                <a:extLst>
                  <a:ext uri="{FF2B5EF4-FFF2-40B4-BE49-F238E27FC236}">
                    <a16:creationId xmlns:a16="http://schemas.microsoft.com/office/drawing/2014/main" id="{ADDAD4E0-6CA0-446E-8B66-DE93FD8C2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5569" y="2755192"/>
                <a:ext cx="2543491" cy="351432"/>
              </a:xfrm>
              <a:custGeom>
                <a:avLst/>
                <a:gdLst>
                  <a:gd name="T0" fmla="*/ 0 w 1158"/>
                  <a:gd name="T1" fmla="*/ 160 h 160"/>
                  <a:gd name="T2" fmla="*/ 1158 w 1158"/>
                  <a:gd name="T3" fmla="*/ 160 h 160"/>
                  <a:gd name="T4" fmla="*/ 1014 w 1158"/>
                  <a:gd name="T5" fmla="*/ 0 h 160"/>
                  <a:gd name="T6" fmla="*/ 144 w 1158"/>
                  <a:gd name="T7" fmla="*/ 0 h 160"/>
                  <a:gd name="T8" fmla="*/ 0 w 1158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8" h="160">
                    <a:moveTo>
                      <a:pt x="0" y="160"/>
                    </a:moveTo>
                    <a:lnTo>
                      <a:pt x="1158" y="160"/>
                    </a:lnTo>
                    <a:lnTo>
                      <a:pt x="1014" y="0"/>
                    </a:lnTo>
                    <a:lnTo>
                      <a:pt x="144" y="0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>
                <a:solidFill>
                  <a:srgbClr val="F8F8F8"/>
                </a:solidFill>
              </a:ln>
              <a:extLst/>
            </p:spPr>
            <p:txBody>
              <a:bodyPr/>
              <a:lstStyle/>
              <a:p>
                <a:endParaRPr lang="zh-CN" altLang="en-US" sz="1600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88" name="TextBox 682">
                <a:extLst>
                  <a:ext uri="{FF2B5EF4-FFF2-40B4-BE49-F238E27FC236}">
                    <a16:creationId xmlns:a16="http://schemas.microsoft.com/office/drawing/2014/main" id="{5DBE110F-506D-4283-BE47-1ABD05104C50}"/>
                  </a:ext>
                </a:extLst>
              </p:cNvPr>
              <p:cNvSpPr txBox="1"/>
              <p:nvPr/>
            </p:nvSpPr>
            <p:spPr>
              <a:xfrm>
                <a:off x="4279646" y="2790015"/>
                <a:ext cx="415498" cy="27699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>
                    <a:solidFill>
                      <a:schemeClr val="bg1"/>
                    </a:solidFill>
                    <a:latin typeface="方正中等线简体" pitchFamily="65" charset="-122"/>
                    <a:ea typeface="方正中等线简体" pitchFamily="65" charset="-122"/>
                  </a:defRPr>
                </a:lvl1pPr>
              </a:lstStyle>
              <a:p>
                <a:pPr algn="ctr"/>
                <a:r>
                  <a:rPr lang="en-US" altLang="zh-CN" sz="1200" dirty="0">
                    <a:solidFill>
                      <a:schemeClr val="tx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38%</a:t>
                </a:r>
                <a:endParaRPr lang="zh-CN" altLang="en-US" sz="1200" dirty="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093EC9DB-5178-47E3-B374-1AA4DA6B1C72}"/>
                </a:ext>
              </a:extLst>
            </p:cNvPr>
            <p:cNvGrpSpPr/>
            <p:nvPr/>
          </p:nvGrpSpPr>
          <p:grpSpPr>
            <a:xfrm>
              <a:off x="3265869" y="3597156"/>
              <a:ext cx="3505537" cy="362415"/>
              <a:chOff x="2724547" y="3295519"/>
              <a:chExt cx="3505537" cy="362415"/>
            </a:xfrm>
            <a:solidFill>
              <a:schemeClr val="tx2"/>
            </a:solidFill>
          </p:grpSpPr>
          <p:sp>
            <p:nvSpPr>
              <p:cNvPr id="90" name="Freeform 782">
                <a:extLst>
                  <a:ext uri="{FF2B5EF4-FFF2-40B4-BE49-F238E27FC236}">
                    <a16:creationId xmlns:a16="http://schemas.microsoft.com/office/drawing/2014/main" id="{5754E2CE-7119-43B9-B4C1-DE9DD849D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4547" y="3295519"/>
                <a:ext cx="3505537" cy="362415"/>
              </a:xfrm>
              <a:custGeom>
                <a:avLst/>
                <a:gdLst>
                  <a:gd name="T0" fmla="*/ 0 w 1596"/>
                  <a:gd name="T1" fmla="*/ 165 h 165"/>
                  <a:gd name="T2" fmla="*/ 1596 w 1596"/>
                  <a:gd name="T3" fmla="*/ 165 h 165"/>
                  <a:gd name="T4" fmla="*/ 1452 w 1596"/>
                  <a:gd name="T5" fmla="*/ 0 h 165"/>
                  <a:gd name="T6" fmla="*/ 144 w 1596"/>
                  <a:gd name="T7" fmla="*/ 0 h 165"/>
                  <a:gd name="T8" fmla="*/ 0 w 1596"/>
                  <a:gd name="T9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6" h="165">
                    <a:moveTo>
                      <a:pt x="0" y="165"/>
                    </a:moveTo>
                    <a:lnTo>
                      <a:pt x="1596" y="165"/>
                    </a:lnTo>
                    <a:lnTo>
                      <a:pt x="1452" y="0"/>
                    </a:lnTo>
                    <a:lnTo>
                      <a:pt x="144" y="0"/>
                    </a:lnTo>
                    <a:lnTo>
                      <a:pt x="0" y="165"/>
                    </a:lnTo>
                    <a:close/>
                  </a:path>
                </a:pathLst>
              </a:custGeom>
              <a:grpFill/>
              <a:ln>
                <a:solidFill>
                  <a:srgbClr val="F8F8F8"/>
                </a:solidFill>
              </a:ln>
              <a:extLst/>
            </p:spPr>
            <p:txBody>
              <a:bodyPr/>
              <a:lstStyle/>
              <a:p>
                <a:endParaRPr lang="zh-CN" altLang="en-US" sz="1600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91" name="TextBox 682">
                <a:extLst>
                  <a:ext uri="{FF2B5EF4-FFF2-40B4-BE49-F238E27FC236}">
                    <a16:creationId xmlns:a16="http://schemas.microsoft.com/office/drawing/2014/main" id="{D6A952FA-69CF-4641-911C-CC78A440CA10}"/>
                  </a:ext>
                </a:extLst>
              </p:cNvPr>
              <p:cNvSpPr txBox="1"/>
              <p:nvPr/>
            </p:nvSpPr>
            <p:spPr>
              <a:xfrm>
                <a:off x="4279646" y="3338655"/>
                <a:ext cx="415498" cy="27699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>
                    <a:solidFill>
                      <a:schemeClr val="bg1"/>
                    </a:solidFill>
                    <a:latin typeface="方正中等线简体" pitchFamily="65" charset="-122"/>
                    <a:ea typeface="方正中等线简体" pitchFamily="65" charset="-122"/>
                  </a:defRPr>
                </a:lvl1pPr>
              </a:lstStyle>
              <a:p>
                <a:pPr algn="ctr"/>
                <a:r>
                  <a:rPr lang="en-US" altLang="zh-CN" sz="1200" dirty="0">
                    <a:solidFill>
                      <a:schemeClr val="tx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57%</a:t>
                </a:r>
                <a:endParaRPr lang="zh-CN" altLang="en-US" sz="1200" dirty="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cxnSp>
        <p:nvCxnSpPr>
          <p:cNvPr id="94" name="直接箭头连接符 93">
            <a:extLst>
              <a:ext uri="{FF2B5EF4-FFF2-40B4-BE49-F238E27FC236}">
                <a16:creationId xmlns:a16="http://schemas.microsoft.com/office/drawing/2014/main" id="{3F331AF8-4219-4714-A022-CF9091C39DC2}"/>
              </a:ext>
            </a:extLst>
          </p:cNvPr>
          <p:cNvCxnSpPr>
            <a:cxnSpLocks/>
            <a:stCxn id="82" idx="3"/>
          </p:cNvCxnSpPr>
          <p:nvPr/>
        </p:nvCxnSpPr>
        <p:spPr>
          <a:xfrm>
            <a:off x="4949963" y="1766745"/>
            <a:ext cx="2664340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箭头连接符 96">
            <a:extLst>
              <a:ext uri="{FF2B5EF4-FFF2-40B4-BE49-F238E27FC236}">
                <a16:creationId xmlns:a16="http://schemas.microsoft.com/office/drawing/2014/main" id="{87730574-D44E-40DD-B837-ADD2D2D51C5F}"/>
              </a:ext>
            </a:extLst>
          </p:cNvPr>
          <p:cNvCxnSpPr>
            <a:cxnSpLocks/>
          </p:cNvCxnSpPr>
          <p:nvPr/>
        </p:nvCxnSpPr>
        <p:spPr>
          <a:xfrm>
            <a:off x="5847272" y="3016619"/>
            <a:ext cx="196358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箭头连接符 99">
            <a:extLst>
              <a:ext uri="{FF2B5EF4-FFF2-40B4-BE49-F238E27FC236}">
                <a16:creationId xmlns:a16="http://schemas.microsoft.com/office/drawing/2014/main" id="{864ED183-C518-46B0-BCF9-4E55A9FBE866}"/>
              </a:ext>
            </a:extLst>
          </p:cNvPr>
          <p:cNvCxnSpPr>
            <a:cxnSpLocks/>
          </p:cNvCxnSpPr>
          <p:nvPr/>
        </p:nvCxnSpPr>
        <p:spPr>
          <a:xfrm flipH="1">
            <a:off x="1375636" y="2392415"/>
            <a:ext cx="2700472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>
            <a:extLst>
              <a:ext uri="{FF2B5EF4-FFF2-40B4-BE49-F238E27FC236}">
                <a16:creationId xmlns:a16="http://schemas.microsoft.com/office/drawing/2014/main" id="{CA30F79C-6216-4BFB-BCB3-3C7F2AE84DA6}"/>
              </a:ext>
            </a:extLst>
          </p:cNvPr>
          <p:cNvCxnSpPr>
            <a:cxnSpLocks/>
          </p:cNvCxnSpPr>
          <p:nvPr/>
        </p:nvCxnSpPr>
        <p:spPr>
          <a:xfrm flipH="1">
            <a:off x="1375636" y="3683034"/>
            <a:ext cx="1662532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本框 105">
            <a:extLst>
              <a:ext uri="{FF2B5EF4-FFF2-40B4-BE49-F238E27FC236}">
                <a16:creationId xmlns:a16="http://schemas.microsoft.com/office/drawing/2014/main" id="{43358CAF-1C8C-4D19-A48E-B45DE7C08B05}"/>
              </a:ext>
            </a:extLst>
          </p:cNvPr>
          <p:cNvSpPr txBox="1"/>
          <p:nvPr/>
        </p:nvSpPr>
        <p:spPr>
          <a:xfrm>
            <a:off x="2110710" y="2073429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8BDEA633-AC7A-4D94-9626-9BFB5F5E9822}"/>
              </a:ext>
            </a:extLst>
          </p:cNvPr>
          <p:cNvSpPr/>
          <p:nvPr/>
        </p:nvSpPr>
        <p:spPr>
          <a:xfrm>
            <a:off x="1720157" y="245011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0AC18CE7-55AA-4861-A90D-33401311EA54}"/>
              </a:ext>
            </a:extLst>
          </p:cNvPr>
          <p:cNvSpPr txBox="1"/>
          <p:nvPr/>
        </p:nvSpPr>
        <p:spPr>
          <a:xfrm>
            <a:off x="6222420" y="1451036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8BC2B276-9DF9-4EC4-8A39-BFFBB6C759C9}"/>
              </a:ext>
            </a:extLst>
          </p:cNvPr>
          <p:cNvSpPr/>
          <p:nvPr/>
        </p:nvSpPr>
        <p:spPr>
          <a:xfrm>
            <a:off x="5847272" y="184099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547A9240-9A7C-4A5B-97F9-26C70AC6AAF5}"/>
              </a:ext>
            </a:extLst>
          </p:cNvPr>
          <p:cNvSpPr txBox="1"/>
          <p:nvPr/>
        </p:nvSpPr>
        <p:spPr>
          <a:xfrm>
            <a:off x="6518797" y="2691583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F4D1104B-EA4E-4757-8EE0-35A0727E680D}"/>
              </a:ext>
            </a:extLst>
          </p:cNvPr>
          <p:cNvSpPr/>
          <p:nvPr/>
        </p:nvSpPr>
        <p:spPr>
          <a:xfrm>
            <a:off x="6154512" y="305082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32DC699C-8DB1-4E70-8F64-151384B1F7B7}"/>
              </a:ext>
            </a:extLst>
          </p:cNvPr>
          <p:cNvSpPr txBox="1"/>
          <p:nvPr/>
        </p:nvSpPr>
        <p:spPr>
          <a:xfrm>
            <a:off x="1629735" y="3401773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DAF3876F-E378-4E88-9425-3178F6D16F78}"/>
              </a:ext>
            </a:extLst>
          </p:cNvPr>
          <p:cNvSpPr/>
          <p:nvPr/>
        </p:nvSpPr>
        <p:spPr>
          <a:xfrm>
            <a:off x="1302678" y="379943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2803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9" grpId="0"/>
      <p:bldP spid="110" grpId="0"/>
      <p:bldP spid="111" grpId="0"/>
      <p:bldP spid="112" grpId="0"/>
      <p:bldP spid="114" grpId="0"/>
      <p:bldP spid="1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60C8583-4D22-432F-A05E-1C86D6366F57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C04FDB0F-8E04-406A-87D8-8222241F4732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07B4F3C5-D77A-486C-9941-9A3F01A410BC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F6C9E5B7-1E86-4E7C-A465-A7756BD43D0B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32EB23C7-6C3F-44D3-A251-05DA64C21ABC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8C2C6C5-24A4-49A9-B698-68CA8971461B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22E3AB4-AE94-4491-B27C-204A46D6B3AB}"/>
              </a:ext>
            </a:extLst>
          </p:cNvPr>
          <p:cNvGrpSpPr/>
          <p:nvPr/>
        </p:nvGrpSpPr>
        <p:grpSpPr>
          <a:xfrm>
            <a:off x="1375636" y="1325928"/>
            <a:ext cx="7097220" cy="2613025"/>
            <a:chOff x="1128808" y="2363372"/>
            <a:chExt cx="9934384" cy="3657600"/>
          </a:xfrm>
        </p:grpSpPr>
        <p:sp>
          <p:nvSpPr>
            <p:cNvPr id="8" name="Freeform 46">
              <a:extLst>
                <a:ext uri="{FF2B5EF4-FFF2-40B4-BE49-F238E27FC236}">
                  <a16:creationId xmlns:a16="http://schemas.microsoft.com/office/drawing/2014/main" id="{949D5347-5BDF-4DA7-A6F8-CDDCE011F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450" y="2363372"/>
              <a:ext cx="3248678" cy="3657600"/>
            </a:xfrm>
            <a:custGeom>
              <a:avLst/>
              <a:gdLst>
                <a:gd name="T0" fmla="*/ 25 w 423"/>
                <a:gd name="T1" fmla="*/ 101 h 476"/>
                <a:gd name="T2" fmla="*/ 186 w 423"/>
                <a:gd name="T3" fmla="*/ 8 h 476"/>
                <a:gd name="T4" fmla="*/ 237 w 423"/>
                <a:gd name="T5" fmla="*/ 8 h 476"/>
                <a:gd name="T6" fmla="*/ 397 w 423"/>
                <a:gd name="T7" fmla="*/ 101 h 476"/>
                <a:gd name="T8" fmla="*/ 423 w 423"/>
                <a:gd name="T9" fmla="*/ 145 h 476"/>
                <a:gd name="T10" fmla="*/ 423 w 423"/>
                <a:gd name="T11" fmla="*/ 331 h 476"/>
                <a:gd name="T12" fmla="*/ 398 w 423"/>
                <a:gd name="T13" fmla="*/ 375 h 476"/>
                <a:gd name="T14" fmla="*/ 237 w 423"/>
                <a:gd name="T15" fmla="*/ 467 h 476"/>
                <a:gd name="T16" fmla="*/ 186 w 423"/>
                <a:gd name="T17" fmla="*/ 467 h 476"/>
                <a:gd name="T18" fmla="*/ 105 w 423"/>
                <a:gd name="T19" fmla="*/ 421 h 476"/>
                <a:gd name="T20" fmla="*/ 25 w 423"/>
                <a:gd name="T21" fmla="*/ 375 h 476"/>
                <a:gd name="T22" fmla="*/ 0 w 423"/>
                <a:gd name="T23" fmla="*/ 330 h 476"/>
                <a:gd name="T24" fmla="*/ 0 w 423"/>
                <a:gd name="T25" fmla="*/ 145 h 476"/>
                <a:gd name="T26" fmla="*/ 25 w 423"/>
                <a:gd name="T27" fmla="*/ 101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3" h="476">
                  <a:moveTo>
                    <a:pt x="25" y="101"/>
                  </a:moveTo>
                  <a:cubicBezTo>
                    <a:pt x="79" y="70"/>
                    <a:pt x="132" y="39"/>
                    <a:pt x="186" y="8"/>
                  </a:cubicBezTo>
                  <a:cubicBezTo>
                    <a:pt x="202" y="0"/>
                    <a:pt x="221" y="0"/>
                    <a:pt x="237" y="8"/>
                  </a:cubicBezTo>
                  <a:cubicBezTo>
                    <a:pt x="290" y="39"/>
                    <a:pt x="344" y="70"/>
                    <a:pt x="397" y="101"/>
                  </a:cubicBezTo>
                  <a:cubicBezTo>
                    <a:pt x="413" y="110"/>
                    <a:pt x="422" y="127"/>
                    <a:pt x="423" y="145"/>
                  </a:cubicBezTo>
                  <a:cubicBezTo>
                    <a:pt x="423" y="331"/>
                    <a:pt x="423" y="331"/>
                    <a:pt x="423" y="331"/>
                  </a:cubicBezTo>
                  <a:cubicBezTo>
                    <a:pt x="422" y="348"/>
                    <a:pt x="413" y="365"/>
                    <a:pt x="398" y="375"/>
                  </a:cubicBezTo>
                  <a:cubicBezTo>
                    <a:pt x="237" y="467"/>
                    <a:pt x="237" y="467"/>
                    <a:pt x="237" y="467"/>
                  </a:cubicBezTo>
                  <a:cubicBezTo>
                    <a:pt x="221" y="476"/>
                    <a:pt x="201" y="476"/>
                    <a:pt x="186" y="467"/>
                  </a:cubicBezTo>
                  <a:cubicBezTo>
                    <a:pt x="105" y="421"/>
                    <a:pt x="105" y="421"/>
                    <a:pt x="105" y="421"/>
                  </a:cubicBezTo>
                  <a:cubicBezTo>
                    <a:pt x="25" y="375"/>
                    <a:pt x="25" y="375"/>
                    <a:pt x="25" y="375"/>
                  </a:cubicBezTo>
                  <a:cubicBezTo>
                    <a:pt x="10" y="365"/>
                    <a:pt x="0" y="348"/>
                    <a:pt x="0" y="330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27"/>
                    <a:pt x="10" y="110"/>
                    <a:pt x="25" y="101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tx2"/>
              </a:solidFill>
            </a:ln>
            <a:effectLst>
              <a:outerShdw blurRad="76200" dist="76200" dir="2700000" algn="tl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60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" name="Freeform 46">
              <a:extLst>
                <a:ext uri="{FF2B5EF4-FFF2-40B4-BE49-F238E27FC236}">
                  <a16:creationId xmlns:a16="http://schemas.microsoft.com/office/drawing/2014/main" id="{A76980D1-EC07-4F04-8E4B-00C8E36F4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872" y="2363372"/>
              <a:ext cx="3248678" cy="3657600"/>
            </a:xfrm>
            <a:custGeom>
              <a:avLst/>
              <a:gdLst>
                <a:gd name="T0" fmla="*/ 25 w 423"/>
                <a:gd name="T1" fmla="*/ 101 h 476"/>
                <a:gd name="T2" fmla="*/ 186 w 423"/>
                <a:gd name="T3" fmla="*/ 8 h 476"/>
                <a:gd name="T4" fmla="*/ 237 w 423"/>
                <a:gd name="T5" fmla="*/ 8 h 476"/>
                <a:gd name="T6" fmla="*/ 397 w 423"/>
                <a:gd name="T7" fmla="*/ 101 h 476"/>
                <a:gd name="T8" fmla="*/ 423 w 423"/>
                <a:gd name="T9" fmla="*/ 145 h 476"/>
                <a:gd name="T10" fmla="*/ 423 w 423"/>
                <a:gd name="T11" fmla="*/ 331 h 476"/>
                <a:gd name="T12" fmla="*/ 398 w 423"/>
                <a:gd name="T13" fmla="*/ 375 h 476"/>
                <a:gd name="T14" fmla="*/ 237 w 423"/>
                <a:gd name="T15" fmla="*/ 467 h 476"/>
                <a:gd name="T16" fmla="*/ 186 w 423"/>
                <a:gd name="T17" fmla="*/ 467 h 476"/>
                <a:gd name="T18" fmla="*/ 105 w 423"/>
                <a:gd name="T19" fmla="*/ 421 h 476"/>
                <a:gd name="T20" fmla="*/ 25 w 423"/>
                <a:gd name="T21" fmla="*/ 375 h 476"/>
                <a:gd name="T22" fmla="*/ 0 w 423"/>
                <a:gd name="T23" fmla="*/ 330 h 476"/>
                <a:gd name="T24" fmla="*/ 0 w 423"/>
                <a:gd name="T25" fmla="*/ 145 h 476"/>
                <a:gd name="T26" fmla="*/ 25 w 423"/>
                <a:gd name="T27" fmla="*/ 101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3" h="476">
                  <a:moveTo>
                    <a:pt x="25" y="101"/>
                  </a:moveTo>
                  <a:cubicBezTo>
                    <a:pt x="79" y="70"/>
                    <a:pt x="132" y="39"/>
                    <a:pt x="186" y="8"/>
                  </a:cubicBezTo>
                  <a:cubicBezTo>
                    <a:pt x="202" y="0"/>
                    <a:pt x="221" y="0"/>
                    <a:pt x="237" y="8"/>
                  </a:cubicBezTo>
                  <a:cubicBezTo>
                    <a:pt x="290" y="39"/>
                    <a:pt x="344" y="70"/>
                    <a:pt x="397" y="101"/>
                  </a:cubicBezTo>
                  <a:cubicBezTo>
                    <a:pt x="413" y="110"/>
                    <a:pt x="422" y="127"/>
                    <a:pt x="423" y="145"/>
                  </a:cubicBezTo>
                  <a:cubicBezTo>
                    <a:pt x="423" y="331"/>
                    <a:pt x="423" y="331"/>
                    <a:pt x="423" y="331"/>
                  </a:cubicBezTo>
                  <a:cubicBezTo>
                    <a:pt x="422" y="348"/>
                    <a:pt x="413" y="365"/>
                    <a:pt x="398" y="375"/>
                  </a:cubicBezTo>
                  <a:cubicBezTo>
                    <a:pt x="237" y="467"/>
                    <a:pt x="237" y="467"/>
                    <a:pt x="237" y="467"/>
                  </a:cubicBezTo>
                  <a:cubicBezTo>
                    <a:pt x="221" y="476"/>
                    <a:pt x="201" y="476"/>
                    <a:pt x="186" y="467"/>
                  </a:cubicBezTo>
                  <a:cubicBezTo>
                    <a:pt x="105" y="421"/>
                    <a:pt x="105" y="421"/>
                    <a:pt x="105" y="421"/>
                  </a:cubicBezTo>
                  <a:cubicBezTo>
                    <a:pt x="25" y="375"/>
                    <a:pt x="25" y="375"/>
                    <a:pt x="25" y="375"/>
                  </a:cubicBezTo>
                  <a:cubicBezTo>
                    <a:pt x="10" y="365"/>
                    <a:pt x="0" y="348"/>
                    <a:pt x="0" y="330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27"/>
                    <a:pt x="10" y="110"/>
                    <a:pt x="25" y="101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tx2"/>
              </a:solidFill>
            </a:ln>
            <a:effectLst>
              <a:outerShdw blurRad="76200" dist="76200" dir="2700000" algn="tl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60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6503BF5-43AB-4944-A4C8-9D956B2DF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808" y="3332756"/>
              <a:ext cx="1933902" cy="1718832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>
              <a:solidFill>
                <a:schemeClr val="tx2"/>
              </a:solidFill>
            </a:ln>
            <a:effectLst>
              <a:outerShdw blurRad="241300" dist="38100" dir="5400000" sx="90000" sy="-19000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600" dirty="0">
                  <a:solidFill>
                    <a:srgbClr val="FEFABC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填写标题</a:t>
              </a: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873B37B-F04A-465B-9280-281047A1D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6871" y="3117511"/>
              <a:ext cx="2418258" cy="2149322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25400">
              <a:solidFill>
                <a:schemeClr val="tx2"/>
              </a:solidFill>
            </a:ln>
            <a:effectLst>
              <a:outerShdw blurRad="241300" dist="38100" dir="5400000" sx="90000" sy="-19000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dirty="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3CB43CF-7DD5-48F3-B153-776E459F6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290" y="3332756"/>
              <a:ext cx="1933902" cy="1718832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solidFill>
              <a:schemeClr val="tx2"/>
            </a:solidFill>
            <a:ln w="25400">
              <a:solidFill>
                <a:schemeClr val="tx2"/>
              </a:solidFill>
            </a:ln>
            <a:effectLst>
              <a:outerShdw blurRad="241300" dist="38100" dir="5400000" sx="90000" sy="-19000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600">
                  <a:solidFill>
                    <a:srgbClr val="FEFABC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填写标题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426A4486-B856-4462-BA23-B53B5D949173}"/>
              </a:ext>
            </a:extLst>
          </p:cNvPr>
          <p:cNvSpPr txBox="1"/>
          <p:nvPr/>
        </p:nvSpPr>
        <p:spPr>
          <a:xfrm>
            <a:off x="3007764" y="2018465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B179B28-F4B8-40C7-9F1F-0484DDED5384}"/>
              </a:ext>
            </a:extLst>
          </p:cNvPr>
          <p:cNvSpPr/>
          <p:nvPr/>
        </p:nvSpPr>
        <p:spPr>
          <a:xfrm>
            <a:off x="2617211" y="239515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C466FB3-13F2-4A1C-B183-32B83442EB63}"/>
              </a:ext>
            </a:extLst>
          </p:cNvPr>
          <p:cNvSpPr txBox="1"/>
          <p:nvPr/>
        </p:nvSpPr>
        <p:spPr>
          <a:xfrm>
            <a:off x="6023631" y="2053114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7BB2571-C765-4D4C-9199-A7EE70C28258}"/>
              </a:ext>
            </a:extLst>
          </p:cNvPr>
          <p:cNvSpPr/>
          <p:nvPr/>
        </p:nvSpPr>
        <p:spPr>
          <a:xfrm>
            <a:off x="5633078" y="242980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157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D995801-F929-49B4-889D-395675FCB2D5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B969B7AD-A399-4900-A0C7-F4D87C6B3AF8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3064AF40-C16A-4448-AEEA-B76E7CE910FF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D78759C2-764A-448D-96C1-FCA1220C3286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33D34287-2E5D-4039-B541-F85F025DCD2A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40D90C2-9A05-4D2B-9354-8E81D08F16AB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6665856-DE3F-479D-B7D3-54D4B135200C}"/>
              </a:ext>
            </a:extLst>
          </p:cNvPr>
          <p:cNvGrpSpPr>
            <a:grpSpLocks/>
          </p:cNvGrpSpPr>
          <p:nvPr/>
        </p:nvGrpSpPr>
        <p:grpSpPr bwMode="auto">
          <a:xfrm>
            <a:off x="2908055" y="1118516"/>
            <a:ext cx="3257549" cy="3246438"/>
            <a:chOff x="0" y="0"/>
            <a:chExt cx="3704266" cy="3693405"/>
          </a:xfrm>
        </p:grpSpPr>
        <p:sp>
          <p:nvSpPr>
            <p:cNvPr id="36" name="菱形 35">
              <a:extLst>
                <a:ext uri="{FF2B5EF4-FFF2-40B4-BE49-F238E27FC236}">
                  <a16:creationId xmlns:a16="http://schemas.microsoft.com/office/drawing/2014/main" id="{F56D65C6-E0FB-40CA-A3C9-EE8E1ABE3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391" y="0"/>
              <a:ext cx="1745627" cy="1746466"/>
            </a:xfrm>
            <a:prstGeom prst="diamond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37" name="菱形 36">
              <a:extLst>
                <a:ext uri="{FF2B5EF4-FFF2-40B4-BE49-F238E27FC236}">
                  <a16:creationId xmlns:a16="http://schemas.microsoft.com/office/drawing/2014/main" id="{FC716F0F-0468-4ECF-935F-5C378E04D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73470"/>
              <a:ext cx="1745626" cy="1746465"/>
            </a:xfrm>
            <a:prstGeom prst="diamon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8" name="菱形 37">
              <a:extLst>
                <a:ext uri="{FF2B5EF4-FFF2-40B4-BE49-F238E27FC236}">
                  <a16:creationId xmlns:a16="http://schemas.microsoft.com/office/drawing/2014/main" id="{A0823CFF-691E-4939-AA59-D52A1CD2E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391" y="1946939"/>
              <a:ext cx="1745627" cy="1746466"/>
            </a:xfrm>
            <a:prstGeom prst="diamond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9" name="菱形 38">
              <a:extLst>
                <a:ext uri="{FF2B5EF4-FFF2-40B4-BE49-F238E27FC236}">
                  <a16:creationId xmlns:a16="http://schemas.microsoft.com/office/drawing/2014/main" id="{966AB791-9300-4A30-A793-C962B7D13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8639" y="973470"/>
              <a:ext cx="1745627" cy="1746465"/>
            </a:xfrm>
            <a:prstGeom prst="diamond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56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28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00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7213" indent="1588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0A6AC217-A7EA-482F-ACA2-D90B75799DA2}"/>
              </a:ext>
            </a:extLst>
          </p:cNvPr>
          <p:cNvSpPr txBox="1"/>
          <p:nvPr/>
        </p:nvSpPr>
        <p:spPr>
          <a:xfrm>
            <a:off x="5082869" y="2603236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6FC3C2A6-68F7-413A-BB43-055E4DE3C32E}"/>
              </a:ext>
            </a:extLst>
          </p:cNvPr>
          <p:cNvSpPr/>
          <p:nvPr/>
        </p:nvSpPr>
        <p:spPr>
          <a:xfrm>
            <a:off x="1375636" y="253398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CF98F37-195F-4D4D-B971-0DF42388D77A}"/>
              </a:ext>
            </a:extLst>
          </p:cNvPr>
          <p:cNvSpPr/>
          <p:nvPr/>
        </p:nvSpPr>
        <p:spPr>
          <a:xfrm>
            <a:off x="6352928" y="262209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A51F8BD-FF76-4059-A6FF-9ADE1419F23D}"/>
              </a:ext>
            </a:extLst>
          </p:cNvPr>
          <p:cNvSpPr txBox="1"/>
          <p:nvPr/>
        </p:nvSpPr>
        <p:spPr>
          <a:xfrm>
            <a:off x="3284550" y="2603236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D414A64-2A14-4A4D-A855-91E563CC54DA}"/>
              </a:ext>
            </a:extLst>
          </p:cNvPr>
          <p:cNvSpPr txBox="1"/>
          <p:nvPr/>
        </p:nvSpPr>
        <p:spPr>
          <a:xfrm>
            <a:off x="4136720" y="3509291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7660AD7-1173-4387-8201-5BE740553985}"/>
              </a:ext>
            </a:extLst>
          </p:cNvPr>
          <p:cNvSpPr txBox="1"/>
          <p:nvPr/>
        </p:nvSpPr>
        <p:spPr>
          <a:xfrm>
            <a:off x="4118940" y="1747572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887887E6-6089-42C3-9AF9-CD7B7DD3DA23}"/>
              </a:ext>
            </a:extLst>
          </p:cNvPr>
          <p:cNvSpPr/>
          <p:nvPr/>
        </p:nvSpPr>
        <p:spPr>
          <a:xfrm>
            <a:off x="3743790" y="734555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EB99F51D-949B-434B-A1B4-7473EAA0F75A}"/>
              </a:ext>
            </a:extLst>
          </p:cNvPr>
          <p:cNvSpPr/>
          <p:nvPr/>
        </p:nvSpPr>
        <p:spPr>
          <a:xfrm>
            <a:off x="3761570" y="436376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11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1EADDD1-2556-4DFE-8068-55F31344BAFE}"/>
              </a:ext>
            </a:extLst>
          </p:cNvPr>
          <p:cNvGrpSpPr/>
          <p:nvPr/>
        </p:nvGrpSpPr>
        <p:grpSpPr>
          <a:xfrm>
            <a:off x="337186" y="223738"/>
            <a:ext cx="1648874" cy="478823"/>
            <a:chOff x="337186" y="223738"/>
            <a:chExt cx="1648874" cy="47882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E4DBB552-8A14-4947-8DF7-3E4435FDD8B1}"/>
                </a:ext>
              </a:extLst>
            </p:cNvPr>
            <p:cNvGrpSpPr/>
            <p:nvPr/>
          </p:nvGrpSpPr>
          <p:grpSpPr>
            <a:xfrm>
              <a:off x="337186" y="223738"/>
              <a:ext cx="428027" cy="478823"/>
              <a:chOff x="473918" y="307509"/>
              <a:chExt cx="428027" cy="478823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81C2495A-CB4C-444A-875A-BB785AFE2259}"/>
                  </a:ext>
                </a:extLst>
              </p:cNvPr>
              <p:cNvSpPr/>
              <p:nvPr/>
            </p:nvSpPr>
            <p:spPr>
              <a:xfrm>
                <a:off x="602107" y="564062"/>
                <a:ext cx="256379" cy="22227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E7E05896-F6BD-4304-9FAF-902851F4C566}"/>
                  </a:ext>
                </a:extLst>
              </p:cNvPr>
              <p:cNvSpPr/>
              <p:nvPr/>
            </p:nvSpPr>
            <p:spPr>
              <a:xfrm>
                <a:off x="473918" y="393027"/>
                <a:ext cx="256379" cy="22227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75F2889D-D25B-4665-B1EC-36E48D3D65AE}"/>
                  </a:ext>
                </a:extLst>
              </p:cNvPr>
              <p:cNvSpPr/>
              <p:nvPr/>
            </p:nvSpPr>
            <p:spPr>
              <a:xfrm>
                <a:off x="704663" y="307509"/>
                <a:ext cx="197282" cy="17103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27154BE-6034-4FC5-B213-EB6FAAFE8F0B}"/>
                </a:ext>
              </a:extLst>
            </p:cNvPr>
            <p:cNvSpPr/>
            <p:nvPr/>
          </p:nvSpPr>
          <p:spPr>
            <a:xfrm>
              <a:off x="765213" y="341791"/>
              <a:ext cx="122084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 title content</a:t>
              </a:r>
            </a:p>
          </p:txBody>
        </p:sp>
      </p:grpSp>
      <p:sp>
        <p:nvSpPr>
          <p:cNvPr id="8" name="流程图: 可选过程 7">
            <a:extLst>
              <a:ext uri="{FF2B5EF4-FFF2-40B4-BE49-F238E27FC236}">
                <a16:creationId xmlns:a16="http://schemas.microsoft.com/office/drawing/2014/main" id="{32C6886D-433D-4EF4-8684-A2F8EA223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932" y="1516062"/>
            <a:ext cx="5256212" cy="288925"/>
          </a:xfrm>
          <a:prstGeom prst="flowChartAlternateProcess">
            <a:avLst/>
          </a:prstGeom>
          <a:solidFill>
            <a:schemeClr val="bg1">
              <a:lumMod val="50000"/>
              <a:alpha val="43000"/>
            </a:schemeClr>
          </a:solidFill>
          <a:ln>
            <a:noFill/>
          </a:ln>
          <a:extLst/>
        </p:spPr>
        <p:txBody>
          <a:bodyPr lIns="91430" tIns="45716" rIns="91430" bIns="45716" anchor="ctr"/>
          <a:lstStyle>
            <a:defPPr>
              <a:defRPr lang="zh-CN"/>
            </a:defPPr>
            <a:lvl1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56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28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00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72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" name="流程图: 可选过程 8">
            <a:extLst>
              <a:ext uri="{FF2B5EF4-FFF2-40B4-BE49-F238E27FC236}">
                <a16:creationId xmlns:a16="http://schemas.microsoft.com/office/drawing/2014/main" id="{A393E503-9AAB-4753-9347-EC7497FCA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932" y="1535112"/>
            <a:ext cx="3667125" cy="250825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1430" tIns="45716" rIns="91430" bIns="45716" anchor="ctr"/>
          <a:lstStyle>
            <a:defPPr>
              <a:defRPr lang="zh-CN"/>
            </a:defPPr>
            <a:lvl1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56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28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00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72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0" name="流程图: 可选过程 9">
            <a:extLst>
              <a:ext uri="{FF2B5EF4-FFF2-40B4-BE49-F238E27FC236}">
                <a16:creationId xmlns:a16="http://schemas.microsoft.com/office/drawing/2014/main" id="{E91655B7-27D8-446D-ACC3-ADB14B213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932" y="2308225"/>
            <a:ext cx="5256212" cy="288925"/>
          </a:xfrm>
          <a:prstGeom prst="flowChartAlternateProcess">
            <a:avLst/>
          </a:prstGeom>
          <a:solidFill>
            <a:schemeClr val="bg1">
              <a:lumMod val="50000"/>
              <a:alpha val="46000"/>
            </a:schemeClr>
          </a:solidFill>
          <a:ln>
            <a:noFill/>
          </a:ln>
          <a:extLst/>
        </p:spPr>
        <p:txBody>
          <a:bodyPr lIns="91430" tIns="45716" rIns="91430" bIns="45716" anchor="ctr"/>
          <a:lstStyle>
            <a:defPPr>
              <a:defRPr lang="zh-CN"/>
            </a:defPPr>
            <a:lvl1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56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28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00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72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1" name="流程图: 可选过程 10">
            <a:extLst>
              <a:ext uri="{FF2B5EF4-FFF2-40B4-BE49-F238E27FC236}">
                <a16:creationId xmlns:a16="http://schemas.microsoft.com/office/drawing/2014/main" id="{31E8C0CE-C1AD-4B2B-B084-A9D6BF965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932" y="2325687"/>
            <a:ext cx="2627312" cy="252413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txBody>
          <a:bodyPr lIns="91430" tIns="45716" rIns="91430" bIns="45716" anchor="ctr"/>
          <a:lstStyle>
            <a:defPPr>
              <a:defRPr lang="zh-CN"/>
            </a:defPPr>
            <a:lvl1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56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28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00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72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457753" y="4929188"/>
            <a:ext cx="22284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/>
              <a:t>小芥末素材 </a:t>
            </a:r>
            <a:r>
              <a:rPr lang="en-US" altLang="zh-CN" sz="1100" dirty="0" smtClean="0"/>
              <a:t>rosyhouse.taobao.com</a:t>
            </a:r>
            <a:endParaRPr lang="zh-CN" altLang="en-US" sz="1100" dirty="0"/>
          </a:p>
        </p:txBody>
      </p:sp>
      <p:sp>
        <p:nvSpPr>
          <p:cNvPr id="12" name="流程图: 可选过程 11">
            <a:extLst>
              <a:ext uri="{FF2B5EF4-FFF2-40B4-BE49-F238E27FC236}">
                <a16:creationId xmlns:a16="http://schemas.microsoft.com/office/drawing/2014/main" id="{D999B3C2-C749-4EF4-946F-FFDC666DD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857" y="3028950"/>
            <a:ext cx="5256212" cy="287337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91430" tIns="45716" rIns="91430" bIns="45716" anchor="ctr"/>
          <a:lstStyle>
            <a:defPPr>
              <a:defRPr lang="zh-CN"/>
            </a:defPPr>
            <a:lvl1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56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28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00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72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" name="流程图: 可选过程 12">
            <a:extLst>
              <a:ext uri="{FF2B5EF4-FFF2-40B4-BE49-F238E27FC236}">
                <a16:creationId xmlns:a16="http://schemas.microsoft.com/office/drawing/2014/main" id="{A0E242DA-A26F-43AD-99C3-A979DB954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857" y="3046412"/>
            <a:ext cx="1797050" cy="252413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txBody>
          <a:bodyPr lIns="91430" tIns="45716" rIns="91430" bIns="45716" anchor="ctr"/>
          <a:lstStyle>
            <a:defPPr>
              <a:defRPr lang="zh-CN"/>
            </a:defPPr>
            <a:lvl1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56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28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00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72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4" name="流程图: 可选过程 13">
            <a:extLst>
              <a:ext uri="{FF2B5EF4-FFF2-40B4-BE49-F238E27FC236}">
                <a16:creationId xmlns:a16="http://schemas.microsoft.com/office/drawing/2014/main" id="{3F277EC8-8D68-404E-8509-9C4E593D0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857" y="3821112"/>
            <a:ext cx="5256212" cy="287338"/>
          </a:xfrm>
          <a:prstGeom prst="flowChartAlternateProcess">
            <a:avLst/>
          </a:prstGeom>
          <a:solidFill>
            <a:schemeClr val="bg1">
              <a:lumMod val="50000"/>
              <a:alpha val="70000"/>
            </a:schemeClr>
          </a:solidFill>
          <a:ln>
            <a:noFill/>
          </a:ln>
          <a:extLst/>
        </p:spPr>
        <p:txBody>
          <a:bodyPr lIns="91430" tIns="45716" rIns="91430" bIns="45716" anchor="ctr"/>
          <a:lstStyle>
            <a:defPPr>
              <a:defRPr lang="zh-CN"/>
            </a:defPPr>
            <a:lvl1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56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28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00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72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" name="流程图: 可选过程 14">
            <a:extLst>
              <a:ext uri="{FF2B5EF4-FFF2-40B4-BE49-F238E27FC236}">
                <a16:creationId xmlns:a16="http://schemas.microsoft.com/office/drawing/2014/main" id="{BE7CDCDC-1812-4714-A860-C0082DB40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857" y="3838575"/>
            <a:ext cx="4464050" cy="252412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txBody>
          <a:bodyPr lIns="91430" tIns="45716" rIns="91430" bIns="45716" anchor="ctr"/>
          <a:lstStyle>
            <a:defPPr>
              <a:defRPr lang="zh-CN"/>
            </a:defPPr>
            <a:lvl1pPr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56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28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00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7213" indent="1588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A79E1C5-9283-4A60-BE22-8A253DC53174}"/>
              </a:ext>
            </a:extLst>
          </p:cNvPr>
          <p:cNvCxnSpPr>
            <a:cxnSpLocks/>
          </p:cNvCxnSpPr>
          <p:nvPr/>
        </p:nvCxnSpPr>
        <p:spPr>
          <a:xfrm>
            <a:off x="3048672" y="1516062"/>
            <a:ext cx="0" cy="2617788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F23CA78C-B75A-4874-9A97-5B0E6B36A203}"/>
              </a:ext>
            </a:extLst>
          </p:cNvPr>
          <p:cNvSpPr txBox="1"/>
          <p:nvPr/>
        </p:nvSpPr>
        <p:spPr>
          <a:xfrm>
            <a:off x="1446074" y="1377562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71EC947-D7A9-4428-AC65-375D6F2C9973}"/>
              </a:ext>
            </a:extLst>
          </p:cNvPr>
          <p:cNvSpPr/>
          <p:nvPr/>
        </p:nvSpPr>
        <p:spPr>
          <a:xfrm>
            <a:off x="1070926" y="1680305"/>
            <a:ext cx="15505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B0704FC-ADD2-425C-B142-3FEFA89EEB04}"/>
              </a:ext>
            </a:extLst>
          </p:cNvPr>
          <p:cNvSpPr txBox="1"/>
          <p:nvPr/>
        </p:nvSpPr>
        <p:spPr>
          <a:xfrm>
            <a:off x="1446074" y="2085789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D7B6975-F415-42E0-A59A-8568AF8E86B1}"/>
              </a:ext>
            </a:extLst>
          </p:cNvPr>
          <p:cNvSpPr/>
          <p:nvPr/>
        </p:nvSpPr>
        <p:spPr>
          <a:xfrm>
            <a:off x="1070926" y="2424499"/>
            <a:ext cx="15505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E545C55-34DA-4D2E-ADE6-F72357694A86}"/>
              </a:ext>
            </a:extLst>
          </p:cNvPr>
          <p:cNvSpPr txBox="1"/>
          <p:nvPr/>
        </p:nvSpPr>
        <p:spPr>
          <a:xfrm>
            <a:off x="1361815" y="2818006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00B0CB3-10A4-4E8A-B3F5-982892191C79}"/>
              </a:ext>
            </a:extLst>
          </p:cNvPr>
          <p:cNvSpPr/>
          <p:nvPr/>
        </p:nvSpPr>
        <p:spPr>
          <a:xfrm>
            <a:off x="986665" y="3164779"/>
            <a:ext cx="15505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A290908-0B4C-460B-9AC9-EEAE447331B7}"/>
              </a:ext>
            </a:extLst>
          </p:cNvPr>
          <p:cNvSpPr txBox="1"/>
          <p:nvPr/>
        </p:nvSpPr>
        <p:spPr>
          <a:xfrm>
            <a:off x="1446074" y="3597958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F19B347-4637-4AB7-9646-1B891E0F0B06}"/>
              </a:ext>
            </a:extLst>
          </p:cNvPr>
          <p:cNvSpPr/>
          <p:nvPr/>
        </p:nvSpPr>
        <p:spPr>
          <a:xfrm>
            <a:off x="1070926" y="3900701"/>
            <a:ext cx="15505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7271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2BEF32CF-787D-474B-9CD0-DBFC54EA28CB}"/>
              </a:ext>
            </a:extLst>
          </p:cNvPr>
          <p:cNvSpPr/>
          <p:nvPr/>
        </p:nvSpPr>
        <p:spPr>
          <a:xfrm>
            <a:off x="111096" y="1239141"/>
            <a:ext cx="4691640" cy="288847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DC571A4-C685-4D02-8C53-B13B02E2979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983" y="2221907"/>
            <a:ext cx="4684157" cy="2803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522F2A4-DB36-4365-9715-5CA2F4C36FE1}"/>
              </a:ext>
            </a:extLst>
          </p:cNvPr>
          <p:cNvSpPr txBox="1"/>
          <p:nvPr/>
        </p:nvSpPr>
        <p:spPr>
          <a:xfrm>
            <a:off x="467754" y="2221907"/>
            <a:ext cx="1866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谢 谢 观 看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49A2D73-2D77-4050-9188-DE9447ABD42C}"/>
              </a:ext>
            </a:extLst>
          </p:cNvPr>
          <p:cNvGrpSpPr/>
          <p:nvPr/>
        </p:nvGrpSpPr>
        <p:grpSpPr>
          <a:xfrm>
            <a:off x="5055738" y="545850"/>
            <a:ext cx="978085" cy="693291"/>
            <a:chOff x="5179809" y="559490"/>
            <a:chExt cx="978085" cy="69329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3A77B17-D3D8-4942-879F-54F5427D6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807" y="647406"/>
              <a:ext cx="830087" cy="51745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3C3C04C-328C-4B69-91D5-CBE97C35C5B6}"/>
                </a:ext>
              </a:extLst>
            </p:cNvPr>
            <p:cNvSpPr/>
            <p:nvPr/>
          </p:nvSpPr>
          <p:spPr>
            <a:xfrm>
              <a:off x="5179809" y="559490"/>
              <a:ext cx="978085" cy="69329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B44492D-D8A2-4147-9DA6-4FC48533A348}"/>
              </a:ext>
            </a:extLst>
          </p:cNvPr>
          <p:cNvGrpSpPr/>
          <p:nvPr/>
        </p:nvGrpSpPr>
        <p:grpSpPr>
          <a:xfrm>
            <a:off x="6296869" y="497965"/>
            <a:ext cx="1187334" cy="789058"/>
            <a:chOff x="6296869" y="497965"/>
            <a:chExt cx="1187334" cy="789058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50AB872-57DB-4756-B14A-38C866334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1941" y="588549"/>
              <a:ext cx="858896" cy="6201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E85163E-BEAA-4176-9F02-BB916EE17359}"/>
                </a:ext>
              </a:extLst>
            </p:cNvPr>
            <p:cNvSpPr/>
            <p:nvPr/>
          </p:nvSpPr>
          <p:spPr>
            <a:xfrm>
              <a:off x="6296869" y="497965"/>
              <a:ext cx="1187334" cy="789058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110BA81-C310-4255-BD3E-2F9FE9413471}"/>
              </a:ext>
            </a:extLst>
          </p:cNvPr>
          <p:cNvGrpSpPr/>
          <p:nvPr/>
        </p:nvGrpSpPr>
        <p:grpSpPr>
          <a:xfrm>
            <a:off x="7590536" y="497965"/>
            <a:ext cx="1348364" cy="830140"/>
            <a:chOff x="7590536" y="497965"/>
            <a:chExt cx="1348364" cy="830140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BB583A03-2B0B-4418-BBB2-92D897AD6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3028" y="606326"/>
              <a:ext cx="1012504" cy="6328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78453CF-1374-465B-B96E-0F36EF9ACE2A}"/>
                </a:ext>
              </a:extLst>
            </p:cNvPr>
            <p:cNvSpPr/>
            <p:nvPr/>
          </p:nvSpPr>
          <p:spPr>
            <a:xfrm>
              <a:off x="7590536" y="497965"/>
              <a:ext cx="1348364" cy="83014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A32A799D-81A3-46D8-9D53-C6B8FE713E79}"/>
              </a:ext>
            </a:extLst>
          </p:cNvPr>
          <p:cNvSpPr txBox="1"/>
          <p:nvPr/>
        </p:nvSpPr>
        <p:spPr>
          <a:xfrm>
            <a:off x="496179" y="1763551"/>
            <a:ext cx="1151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053EB35-4F1F-4AA5-8B17-93F4910F4D9E}"/>
              </a:ext>
            </a:extLst>
          </p:cNvPr>
          <p:cNvSpPr/>
          <p:nvPr/>
        </p:nvSpPr>
        <p:spPr>
          <a:xfrm>
            <a:off x="496179" y="2806682"/>
            <a:ext cx="28252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 business general PPT template</a:t>
            </a:r>
          </a:p>
        </p:txBody>
      </p:sp>
    </p:spTree>
    <p:extLst>
      <p:ext uri="{BB962C8B-B14F-4D97-AF65-F5344CB8AC3E}">
        <p14:creationId xmlns:p14="http://schemas.microsoft.com/office/powerpoint/2010/main" val="93416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7" grpId="0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1697</Words>
  <Application>Microsoft Office PowerPoint</Application>
  <PresentationFormat>自定义</PresentationFormat>
  <Paragraphs>227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Bebas</vt:lpstr>
      <vt:lpstr>Hiragino Sans GB W3</vt:lpstr>
      <vt:lpstr>맑은 고딕</vt:lpstr>
      <vt:lpstr>等线</vt:lpstr>
      <vt:lpstr>等线 Light</vt:lpstr>
      <vt:lpstr>宋体</vt:lpstr>
      <vt:lpstr>微软雅黑</vt:lpstr>
      <vt:lpstr>幼圆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Administrator</cp:lastModifiedBy>
  <cp:revision>38</cp:revision>
  <dcterms:created xsi:type="dcterms:W3CDTF">2017-10-25T13:55:23Z</dcterms:created>
  <dcterms:modified xsi:type="dcterms:W3CDTF">2018-03-21T07:02:51Z</dcterms:modified>
</cp:coreProperties>
</file>