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31"/>
  </p:handoutMasterIdLst>
  <p:sldIdLst>
    <p:sldId id="256" r:id="rId3"/>
    <p:sldId id="257" r:id="rId5"/>
    <p:sldId id="258" r:id="rId6"/>
    <p:sldId id="259" r:id="rId7"/>
    <p:sldId id="261" r:id="rId8"/>
    <p:sldId id="262" r:id="rId9"/>
    <p:sldId id="264" r:id="rId10"/>
    <p:sldId id="265" r:id="rId11"/>
    <p:sldId id="267" r:id="rId12"/>
    <p:sldId id="266" r:id="rId13"/>
    <p:sldId id="271" r:id="rId14"/>
    <p:sldId id="268" r:id="rId15"/>
    <p:sldId id="272" r:id="rId16"/>
    <p:sldId id="273" r:id="rId17"/>
    <p:sldId id="274" r:id="rId18"/>
    <p:sldId id="276" r:id="rId19"/>
    <p:sldId id="278" r:id="rId20"/>
    <p:sldId id="275" r:id="rId21"/>
    <p:sldId id="280" r:id="rId22"/>
    <p:sldId id="284" r:id="rId23"/>
    <p:sldId id="283" r:id="rId24"/>
    <p:sldId id="285" r:id="rId25"/>
    <p:sldId id="288" r:id="rId26"/>
    <p:sldId id="287" r:id="rId27"/>
    <p:sldId id="289" r:id="rId28"/>
    <p:sldId id="292" r:id="rId29"/>
    <p:sldId id="291" r:id="rId3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6D78"/>
    <a:srgbClr val="17375E"/>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5" autoAdjust="0"/>
  </p:normalViewPr>
  <p:slideViewPr>
    <p:cSldViewPr>
      <p:cViewPr varScale="1">
        <p:scale>
          <a:sx n="139" d="100"/>
          <a:sy n="139" d="100"/>
        </p:scale>
        <p:origin x="-834" y="-102"/>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3" d="100"/>
        <a:sy n="103"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handoutMaster" Target="handoutMasters/handoutMaster1.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699B82-4BEF-45AA-B2D2-FF9ED095B27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8C71E1-5A44-4976-8FD5-FCEF6E2E9F8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B8C71E1-5A44-4976-8FD5-FCEF6E2E9F82}"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2.png"/><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9" name="Rectangle 9"/>
          <p:cNvSpPr/>
          <p:nvPr userDrawn="1"/>
        </p:nvSpPr>
        <p:spPr>
          <a:xfrm>
            <a:off x="8500361" y="241918"/>
            <a:ext cx="365983" cy="215300"/>
          </a:xfrm>
          <a:prstGeom prst="rect">
            <a:avLst/>
          </a:prstGeom>
          <a:solidFill>
            <a:srgbClr val="17375E"/>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20" name="Isosceles Triangle 10"/>
          <p:cNvSpPr/>
          <p:nvPr userDrawn="1"/>
        </p:nvSpPr>
        <p:spPr>
          <a:xfrm rot="10610802">
            <a:off x="8504736" y="316259"/>
            <a:ext cx="366581" cy="196391"/>
          </a:xfrm>
          <a:prstGeom prst="triangle">
            <a:avLst/>
          </a:prstGeom>
          <a:solidFill>
            <a:srgbClr val="17375E"/>
          </a:solidFill>
          <a:ln w="9525" cap="flat" cmpd="sng" algn="ctr">
            <a:noFill/>
            <a:prstDash val="solid"/>
          </a:ln>
          <a:effectLst/>
        </p:spPr>
        <p:txBody>
          <a:bodyPr lIns="91420" tIns="45709" rIns="91420" bIns="45709"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1"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Bef>
                <a:spcPct val="0"/>
              </a:spcBef>
              <a:spcAft>
                <a:spcPct val="0"/>
              </a:spcAft>
            </a:pPr>
            <a:fld id="{314FFB07-917D-5348-AE2D-F9A4E0AD1751}" type="slidenum">
              <a:rPr lang="en-US" sz="1000" smtClean="0">
                <a:solidFill>
                  <a:prstClr val="white"/>
                </a:solidFill>
                <a:ea typeface="微软雅黑" panose="020B0503020204020204" charset="-122"/>
              </a:rPr>
            </a:fld>
            <a:endParaRPr lang="en-US" sz="1000" dirty="0">
              <a:solidFill>
                <a:prstClr val="white"/>
              </a:solidFill>
              <a:ea typeface="微软雅黑" panose="020B0503020204020204" charset="-122"/>
            </a:endParaRPr>
          </a:p>
        </p:txBody>
      </p:sp>
      <p:grpSp>
        <p:nvGrpSpPr>
          <p:cNvPr id="22" name="Group 5"/>
          <p:cNvGrpSpPr/>
          <p:nvPr userDrawn="1"/>
        </p:nvGrpSpPr>
        <p:grpSpPr>
          <a:xfrm>
            <a:off x="347419" y="4731991"/>
            <a:ext cx="224082" cy="221156"/>
            <a:chOff x="4328868" y="5502988"/>
            <a:chExt cx="500307" cy="493774"/>
          </a:xfrm>
        </p:grpSpPr>
        <p:sp>
          <p:nvSpPr>
            <p:cNvPr id="23"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4"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grpSp>
        <p:nvGrpSpPr>
          <p:cNvPr id="25" name="Group 9"/>
          <p:cNvGrpSpPr/>
          <p:nvPr userDrawn="1"/>
        </p:nvGrpSpPr>
        <p:grpSpPr>
          <a:xfrm flipH="1">
            <a:off x="933709" y="4731991"/>
            <a:ext cx="224082" cy="221156"/>
            <a:chOff x="4328868" y="5502988"/>
            <a:chExt cx="500307" cy="493774"/>
          </a:xfrm>
        </p:grpSpPr>
        <p:sp>
          <p:nvSpPr>
            <p:cNvPr id="26"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27"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id-ID"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cxnSp>
        <p:nvCxnSpPr>
          <p:cNvPr id="28" name="Straight Connector 3"/>
          <p:cNvCxnSpPr/>
          <p:nvPr userDrawn="1"/>
        </p:nvCxnSpPr>
        <p:spPr>
          <a:xfrm>
            <a:off x="552709" y="4845350"/>
            <a:ext cx="381000" cy="0"/>
          </a:xfrm>
          <a:prstGeom prst="line">
            <a:avLst/>
          </a:prstGeom>
          <a:noFill/>
          <a:ln w="12700" cap="flat" cmpd="sng" algn="ctr">
            <a:solidFill>
              <a:sysClr val="window" lastClr="FFFFFF">
                <a:lumMod val="85000"/>
              </a:sysClr>
            </a:solidFill>
            <a:prstDash val="dash"/>
          </a:ln>
          <a:effectLst/>
        </p:spPr>
      </p:cxnSp>
      <p:pic>
        <p:nvPicPr>
          <p:cNvPr id="29" name="Picture 3" descr="C:\Users\Administrator\Desktop\微立体创业计划\005.png"/>
          <p:cNvPicPr>
            <a:picLocks noChangeAspect="1" noChangeArrowheads="1"/>
          </p:cNvPicPr>
          <p:nvPr userDrawn="1"/>
        </p:nvPicPr>
        <p:blipFill>
          <a:blip r:embed="rId2" cstate="print">
            <a:duotone>
              <a:srgbClr val="0070C0">
                <a:shade val="45000"/>
                <a:satMod val="135000"/>
              </a:srgbClr>
              <a:prstClr val="white"/>
            </a:duotone>
            <a:extLst>
              <a:ext uri="{BEBA8EAE-BF5A-486C-A8C5-ECC9F3942E4B}">
                <a14:imgProps xmlns:a14="http://schemas.microsoft.com/office/drawing/2010/main">
                  <a14:imgLayer r:embed="rId3">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30" name="Picture 4" descr="C:\Users\Administrator\Desktop\微立体创业计划\004.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50000">
                                          <p:cBhvr additive="base">
                                            <p:cTn id="7" dur="1200" fill="hold"/>
                                            <p:tgtEl>
                                              <p:spTgt spid="29"/>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200" fill="hold"/>
                                            <p:tgtEl>
                                              <p:spTgt spid="30"/>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1200" fill="hold"/>
                                            <p:tgtEl>
                                              <p:spTgt spid="29"/>
                                            </p:tgtEl>
                                            <p:attrNameLst>
                                              <p:attrName>ppt_x</p:attrName>
                                            </p:attrNameLst>
                                          </p:cBhvr>
                                          <p:tavLst>
                                            <p:tav tm="0">
                                              <p:val>
                                                <p:strVal val="0-#ppt_w/2"/>
                                              </p:val>
                                            </p:tav>
                                            <p:tav tm="100000">
                                              <p:val>
                                                <p:strVal val="#ppt_x"/>
                                              </p:val>
                                            </p:tav>
                                          </p:tavLst>
                                        </p:anim>
                                        <p:anim calcmode="lin" valueType="num">
                                          <p:cBhvr additive="base">
                                            <p:cTn id="8" dur="1200" fill="hold"/>
                                            <p:tgtEl>
                                              <p:spTgt spid="29"/>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200" fill="hold"/>
                                            <p:tgtEl>
                                              <p:spTgt spid="30"/>
                                            </p:tgtEl>
                                            <p:attrNameLst>
                                              <p:attrName>ppt_x</p:attrName>
                                            </p:attrNameLst>
                                          </p:cBhvr>
                                          <p:tavLst>
                                            <p:tav tm="0">
                                              <p:val>
                                                <p:strVal val="#ppt_x"/>
                                              </p:val>
                                            </p:tav>
                                            <p:tav tm="100000">
                                              <p:val>
                                                <p:strVal val="#ppt_x"/>
                                              </p:val>
                                            </p:tav>
                                          </p:tavLst>
                                        </p:anim>
                                        <p:anim calcmode="lin" valueType="num">
                                          <p:cBhvr additive="base">
                                            <p:cTn id="12" dur="12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descr="F:\0PPT素材\背景及图片\白麻子.jpg"/>
          <p:cNvPicPr>
            <a:picLocks noChangeAspect="1" noChangeArrowheads="1"/>
          </p:cNvPicPr>
          <p:nvPr userDrawn="1"/>
        </p:nvPicPr>
        <p:blipFill rotWithShape="1">
          <a:blip r:embed="rId3" cstate="print">
            <a:extLst>
              <a:ext uri="{28A0092B-C50C-407E-A947-70E740481C1C}">
                <a14:useLocalDpi xmlns:a14="http://schemas.microsoft.com/office/drawing/2010/main" val="0"/>
              </a:ext>
            </a:extLst>
          </a:blip>
          <a:srcRect b="10000"/>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10.png"/><Relationship Id="rId2" Type="http://schemas.microsoft.com/office/2007/relationships/hdphoto" Target="../media/hdphoto2.wdp"/><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25.png"/><Relationship Id="rId7" Type="http://schemas.openxmlformats.org/officeDocument/2006/relationships/image" Target="../media/image24.jpe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png"/><Relationship Id="rId10" Type="http://schemas.openxmlformats.org/officeDocument/2006/relationships/notesSlide" Target="../notesSlides/notesSlide15.xml"/><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27.jpeg"/><Relationship Id="rId1" Type="http://schemas.openxmlformats.org/officeDocument/2006/relationships/image" Target="../media/image26.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microsoft.com/office/2007/relationships/hdphoto" Target="../media/hdphoto3.wdp"/><Relationship Id="rId1" Type="http://schemas.openxmlformats.org/officeDocument/2006/relationships/image" Target="../media/image28.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93" y="-51843"/>
            <a:ext cx="9196406" cy="5151971"/>
          </a:xfrm>
          <a:prstGeom prst="rect">
            <a:avLst/>
          </a:prstGeom>
        </p:spPr>
      </p:pic>
      <p:sp>
        <p:nvSpPr>
          <p:cNvPr id="54" name="矩形 4"/>
          <p:cNvSpPr>
            <a:spLocks noChangeArrowheads="1"/>
          </p:cNvSpPr>
          <p:nvPr/>
        </p:nvSpPr>
        <p:spPr bwMode="auto">
          <a:xfrm>
            <a:off x="1331367" y="4177829"/>
            <a:ext cx="59769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1600" b="1" dirty="0" smtClean="0">
                <a:solidFill>
                  <a:srgbClr val="FFFFFF"/>
                </a:solidFill>
                <a:latin typeface="微软雅黑" panose="020B0503020204020204" charset="-122"/>
                <a:ea typeface="微软雅黑" panose="020B0503020204020204" charset="-122"/>
                <a:sym typeface="微软雅黑" panose="020B0503020204020204" charset="-122"/>
              </a:rPr>
              <a:t>适用于请添加标题、工作计划、工作汇报、商业提案等演示</a:t>
            </a:r>
            <a:endParaRPr lang="zh-CN" altLang="en-US" sz="1600" b="1" dirty="0" smtClean="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55" name="矩形 4"/>
          <p:cNvSpPr>
            <a:spLocks noChangeArrowheads="1"/>
          </p:cNvSpPr>
          <p:nvPr/>
        </p:nvSpPr>
        <p:spPr bwMode="auto">
          <a:xfrm>
            <a:off x="839788" y="3492549"/>
            <a:ext cx="59769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fontAlgn="base" hangingPunct="1">
              <a:spcBef>
                <a:spcPct val="0"/>
              </a:spcBef>
              <a:spcAft>
                <a:spcPct val="0"/>
              </a:spcAft>
              <a:buFont typeface="Arial" panose="020B0604020202020204" pitchFamily="34" charset="0"/>
              <a:buNone/>
            </a:pPr>
            <a:r>
              <a:rPr lang="zh-CN" altLang="en-US" sz="3600" dirty="0" smtClean="0">
                <a:solidFill>
                  <a:srgbClr val="FFFFFF"/>
                </a:solidFill>
                <a:latin typeface="Impact" panose="020B0806030902050204" pitchFamily="34" charset="0"/>
                <a:ea typeface="微软雅黑" panose="020B0503020204020204" charset="-122"/>
                <a:sym typeface="微软雅黑" panose="020B0503020204020204" charset="-122"/>
              </a:rPr>
              <a:t>汽车销售计划</a:t>
            </a:r>
            <a:r>
              <a:rPr lang="en-US" altLang="zh-CN" sz="3600" dirty="0" smtClean="0">
                <a:solidFill>
                  <a:srgbClr val="FFFFFF"/>
                </a:solidFill>
                <a:latin typeface="Impact" panose="020B0806030902050204" pitchFamily="34" charset="0"/>
                <a:ea typeface="微软雅黑" panose="020B0503020204020204" charset="-122"/>
                <a:sym typeface="微软雅黑" panose="020B0503020204020204" charset="-122"/>
              </a:rPr>
              <a:t>PPT</a:t>
            </a:r>
            <a:r>
              <a:rPr lang="zh-CN" altLang="en-US" sz="3600" dirty="0" smtClean="0">
                <a:solidFill>
                  <a:srgbClr val="FFFFFF"/>
                </a:solidFill>
                <a:latin typeface="Impact" panose="020B0806030902050204" pitchFamily="34" charset="0"/>
                <a:ea typeface="微软雅黑" panose="020B0503020204020204" charset="-122"/>
                <a:sym typeface="微软雅黑" panose="020B0503020204020204" charset="-122"/>
              </a:rPr>
              <a:t>模板</a:t>
            </a:r>
            <a:endParaRPr lang="zh-CN" altLang="en-US" sz="3600" b="1" dirty="0" smtClean="0">
              <a:solidFill>
                <a:srgbClr val="FFFFFF"/>
              </a:solidFill>
              <a:latin typeface="微软雅黑" panose="020B0503020204020204" charset="-122"/>
              <a:ea typeface="微软雅黑" panose="020B0503020204020204" charset="-122"/>
              <a:sym typeface="微软雅黑" panose="020B0503020204020204" charset="-122"/>
            </a:endParaRPr>
          </a:p>
        </p:txBody>
      </p:sp>
      <p:grpSp>
        <p:nvGrpSpPr>
          <p:cNvPr id="58" name="组合 57"/>
          <p:cNvGrpSpPr/>
          <p:nvPr/>
        </p:nvGrpSpPr>
        <p:grpSpPr bwMode="auto">
          <a:xfrm>
            <a:off x="1465263" y="555526"/>
            <a:ext cx="1368425" cy="1368425"/>
            <a:chOff x="1614601" y="1489405"/>
            <a:chExt cx="1368095" cy="1368095"/>
          </a:xfrm>
        </p:grpSpPr>
        <p:grpSp>
          <p:nvGrpSpPr>
            <p:cNvPr id="59" name="组合 5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60" name="TextBox 59"/>
            <p:cNvSpPr txBox="1"/>
            <p:nvPr/>
          </p:nvSpPr>
          <p:spPr>
            <a:xfrm>
              <a:off x="1860604" y="1711601"/>
              <a:ext cx="880157" cy="923107"/>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zh-CN" altLang="en-US" sz="5400" b="1" kern="0" dirty="0">
                  <a:solidFill>
                    <a:srgbClr val="1F497D">
                      <a:lumMod val="75000"/>
                    </a:srgbClr>
                  </a:solidFill>
                  <a:latin typeface="黑体" panose="02010609060101010101" pitchFamily="49" charset="-122"/>
                  <a:ea typeface="黑体" panose="02010609060101010101" pitchFamily="49" charset="-122"/>
                </a:rPr>
                <a:t>销</a:t>
              </a:r>
              <a:endParaRPr kumimoji="0" lang="zh-CN" altLang="en-US" sz="54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63" name="组合 62"/>
          <p:cNvGrpSpPr/>
          <p:nvPr/>
        </p:nvGrpSpPr>
        <p:grpSpPr bwMode="auto">
          <a:xfrm>
            <a:off x="3167063" y="555526"/>
            <a:ext cx="1368425" cy="1368425"/>
            <a:chOff x="1614601" y="1489405"/>
            <a:chExt cx="1368095" cy="1368095"/>
          </a:xfrm>
        </p:grpSpPr>
        <p:grpSp>
          <p:nvGrpSpPr>
            <p:cNvPr id="64" name="组合 6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65" name="TextBox 64"/>
            <p:cNvSpPr txBox="1"/>
            <p:nvPr/>
          </p:nvSpPr>
          <p:spPr>
            <a:xfrm>
              <a:off x="1860604" y="1711601"/>
              <a:ext cx="880157" cy="923107"/>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5400" b="1" i="0" u="none" strike="noStrike" kern="0" cap="none" spc="0" normalizeH="0" baseline="0" noProof="0" dirty="0" smtClean="0">
                  <a:ln>
                    <a:noFill/>
                  </a:ln>
                  <a:solidFill>
                    <a:srgbClr val="1F497D">
                      <a:lumMod val="75000"/>
                    </a:srgbClr>
                  </a:solidFill>
                  <a:effectLst/>
                  <a:uLnTx/>
                  <a:uFillTx/>
                  <a:latin typeface="黑体" panose="02010609060101010101" pitchFamily="49" charset="-122"/>
                  <a:ea typeface="黑体" panose="02010609060101010101" pitchFamily="49" charset="-122"/>
                </a:rPr>
                <a:t>售</a:t>
              </a:r>
              <a:endParaRPr kumimoji="0" lang="zh-CN" altLang="en-US" sz="54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68" name="组合 67"/>
          <p:cNvGrpSpPr/>
          <p:nvPr/>
        </p:nvGrpSpPr>
        <p:grpSpPr bwMode="auto">
          <a:xfrm>
            <a:off x="4870450" y="555526"/>
            <a:ext cx="1366838" cy="1368425"/>
            <a:chOff x="1614601" y="1489405"/>
            <a:chExt cx="1368095" cy="1368095"/>
          </a:xfrm>
        </p:grpSpPr>
        <p:grpSp>
          <p:nvGrpSpPr>
            <p:cNvPr id="69" name="组合 68"/>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70" name="TextBox 69"/>
            <p:cNvSpPr txBox="1"/>
            <p:nvPr/>
          </p:nvSpPr>
          <p:spPr>
            <a:xfrm>
              <a:off x="1859301" y="1711601"/>
              <a:ext cx="881179" cy="923107"/>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5400" b="1" i="0" u="none" strike="noStrike" kern="0" cap="none" spc="0" normalizeH="0" baseline="0" noProof="0" dirty="0" smtClean="0">
                  <a:ln>
                    <a:noFill/>
                  </a:ln>
                  <a:solidFill>
                    <a:srgbClr val="1F497D">
                      <a:lumMod val="75000"/>
                    </a:srgbClr>
                  </a:solidFill>
                  <a:effectLst/>
                  <a:uLnTx/>
                  <a:uFillTx/>
                  <a:latin typeface="黑体" panose="02010609060101010101" pitchFamily="49" charset="-122"/>
                  <a:ea typeface="黑体" panose="02010609060101010101" pitchFamily="49" charset="-122"/>
                </a:rPr>
                <a:t>计</a:t>
              </a:r>
              <a:endParaRPr kumimoji="0" lang="zh-CN" altLang="en-US" sz="54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grpSp>
        <p:nvGrpSpPr>
          <p:cNvPr id="73" name="组合 72"/>
          <p:cNvGrpSpPr/>
          <p:nvPr/>
        </p:nvGrpSpPr>
        <p:grpSpPr bwMode="auto">
          <a:xfrm>
            <a:off x="6572250" y="555526"/>
            <a:ext cx="1366838" cy="1368425"/>
            <a:chOff x="1614601" y="1489405"/>
            <a:chExt cx="1368095" cy="1368095"/>
          </a:xfrm>
        </p:grpSpPr>
        <p:grpSp>
          <p:nvGrpSpPr>
            <p:cNvPr id="74" name="组合 73"/>
            <p:cNvGrpSpPr/>
            <p:nvPr/>
          </p:nvGrpSpPr>
          <p:grpSpPr>
            <a:xfrm>
              <a:off x="1614601" y="1489405"/>
              <a:ext cx="1368095" cy="1368095"/>
              <a:chOff x="304800" y="673100"/>
              <a:chExt cx="4000500" cy="4000500"/>
            </a:xfrm>
            <a:effectLst>
              <a:outerShdw blurRad="317500" dist="1905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7" name="椭圆 76"/>
              <p:cNvSpPr/>
              <p:nvPr/>
            </p:nvSpPr>
            <p:spPr>
              <a:xfrm>
                <a:off x="392112" y="760412"/>
                <a:ext cx="3825873" cy="3825873"/>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anchor="ct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sp>
          <p:nvSpPr>
            <p:cNvPr id="75" name="TextBox 74"/>
            <p:cNvSpPr txBox="1"/>
            <p:nvPr/>
          </p:nvSpPr>
          <p:spPr>
            <a:xfrm>
              <a:off x="1859301" y="1711601"/>
              <a:ext cx="881179" cy="923107"/>
            </a:xfrm>
            <a:prstGeom prst="rect">
              <a:avLst/>
            </a:prstGeom>
            <a:noFill/>
          </p:spPr>
          <p:txBody>
            <a:bodyPr wrap="none">
              <a:spAutoFit/>
            </a:body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lang="zh-CN" altLang="en-US" sz="5400" b="1" kern="0" dirty="0">
                  <a:solidFill>
                    <a:srgbClr val="1F497D">
                      <a:lumMod val="75000"/>
                    </a:srgbClr>
                  </a:solidFill>
                  <a:latin typeface="黑体" panose="02010609060101010101" pitchFamily="49" charset="-122"/>
                  <a:ea typeface="黑体" panose="02010609060101010101" pitchFamily="49" charset="-122"/>
                </a:rPr>
                <a:t>划</a:t>
              </a:r>
              <a:endParaRPr kumimoji="0" lang="zh-CN" altLang="en-US" sz="5400" b="1" i="0" u="none" strike="noStrike" kern="0" cap="none" spc="0" normalizeH="0" baseline="0" noProof="0" dirty="0">
                <a:ln>
                  <a:noFill/>
                </a:ln>
                <a:solidFill>
                  <a:srgbClr val="1F497D">
                    <a:lumMod val="75000"/>
                  </a:srgbClr>
                </a:solidFill>
                <a:effectLst/>
                <a:uLnTx/>
                <a:uFillTx/>
                <a:latin typeface="黑体" panose="02010609060101010101" pitchFamily="49" charset="-122"/>
                <a:ea typeface="黑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4000" advTm="100">
        <p14:vortex dir="r"/>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ppt_w</p:attrName>
                                        </p:attrNameLst>
                                      </p:cBhvr>
                                      <p:tavLst>
                                        <p:tav tm="0">
                                          <p:val>
                                            <p:fltVal val="0"/>
                                          </p:val>
                                        </p:tav>
                                        <p:tav tm="100000">
                                          <p:val>
                                            <p:strVal val="#ppt_w"/>
                                          </p:val>
                                        </p:tav>
                                      </p:tavLst>
                                    </p:anim>
                                    <p:anim calcmode="lin" valueType="num">
                                      <p:cBhvr>
                                        <p:cTn id="14" dur="500" fill="hold"/>
                                        <p:tgtEl>
                                          <p:spTgt spid="63"/>
                                        </p:tgtEl>
                                        <p:attrNameLst>
                                          <p:attrName>ppt_h</p:attrName>
                                        </p:attrNameLst>
                                      </p:cBhvr>
                                      <p:tavLst>
                                        <p:tav tm="0">
                                          <p:val>
                                            <p:fltVal val="0"/>
                                          </p:val>
                                        </p:tav>
                                        <p:tav tm="100000">
                                          <p:val>
                                            <p:strVal val="#ppt_h"/>
                                          </p:val>
                                        </p:tav>
                                      </p:tavLst>
                                    </p:anim>
                                    <p:animEffect transition="in" filter="fade">
                                      <p:cBhvr>
                                        <p:cTn id="15" dur="500"/>
                                        <p:tgtEl>
                                          <p:spTgt spid="6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 calcmode="lin" valueType="num">
                                      <p:cBhvr>
                                        <p:cTn id="19" dur="500" fill="hold"/>
                                        <p:tgtEl>
                                          <p:spTgt spid="68"/>
                                        </p:tgtEl>
                                        <p:attrNameLst>
                                          <p:attrName>ppt_w</p:attrName>
                                        </p:attrNameLst>
                                      </p:cBhvr>
                                      <p:tavLst>
                                        <p:tav tm="0">
                                          <p:val>
                                            <p:fltVal val="0"/>
                                          </p:val>
                                        </p:tav>
                                        <p:tav tm="100000">
                                          <p:val>
                                            <p:strVal val="#ppt_w"/>
                                          </p:val>
                                        </p:tav>
                                      </p:tavLst>
                                    </p:anim>
                                    <p:anim calcmode="lin" valueType="num">
                                      <p:cBhvr>
                                        <p:cTn id="20" dur="500" fill="hold"/>
                                        <p:tgtEl>
                                          <p:spTgt spid="68"/>
                                        </p:tgtEl>
                                        <p:attrNameLst>
                                          <p:attrName>ppt_h</p:attrName>
                                        </p:attrNameLst>
                                      </p:cBhvr>
                                      <p:tavLst>
                                        <p:tav tm="0">
                                          <p:val>
                                            <p:fltVal val="0"/>
                                          </p:val>
                                        </p:tav>
                                        <p:tav tm="100000">
                                          <p:val>
                                            <p:strVal val="#ppt_h"/>
                                          </p:val>
                                        </p:tav>
                                      </p:tavLst>
                                    </p:anim>
                                    <p:animEffect transition="in" filter="fade">
                                      <p:cBhvr>
                                        <p:cTn id="21" dur="500"/>
                                        <p:tgtEl>
                                          <p:spTgt spid="68"/>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 calcmode="lin" valueType="num">
                                      <p:cBhvr>
                                        <p:cTn id="25" dur="500" fill="hold"/>
                                        <p:tgtEl>
                                          <p:spTgt spid="73"/>
                                        </p:tgtEl>
                                        <p:attrNameLst>
                                          <p:attrName>ppt_w</p:attrName>
                                        </p:attrNameLst>
                                      </p:cBhvr>
                                      <p:tavLst>
                                        <p:tav tm="0">
                                          <p:val>
                                            <p:fltVal val="0"/>
                                          </p:val>
                                        </p:tav>
                                        <p:tav tm="100000">
                                          <p:val>
                                            <p:strVal val="#ppt_w"/>
                                          </p:val>
                                        </p:tav>
                                      </p:tavLst>
                                    </p:anim>
                                    <p:anim calcmode="lin" valueType="num">
                                      <p:cBhvr>
                                        <p:cTn id="26" dur="500" fill="hold"/>
                                        <p:tgtEl>
                                          <p:spTgt spid="73"/>
                                        </p:tgtEl>
                                        <p:attrNameLst>
                                          <p:attrName>ppt_h</p:attrName>
                                        </p:attrNameLst>
                                      </p:cBhvr>
                                      <p:tavLst>
                                        <p:tav tm="0">
                                          <p:val>
                                            <p:fltVal val="0"/>
                                          </p:val>
                                        </p:tav>
                                        <p:tav tm="100000">
                                          <p:val>
                                            <p:strVal val="#ppt_h"/>
                                          </p:val>
                                        </p:tav>
                                      </p:tavLst>
                                    </p:anim>
                                    <p:animEffect transition="in" filter="fade">
                                      <p:cBhvr>
                                        <p:cTn id="27" dur="500"/>
                                        <p:tgtEl>
                                          <p:spTgt spid="73"/>
                                        </p:tgtEl>
                                      </p:cBhvr>
                                    </p:animEffect>
                                  </p:childTnLst>
                                </p:cTn>
                              </p:par>
                            </p:childTnLst>
                          </p:cTn>
                        </p:par>
                        <p:par>
                          <p:cTn id="28" fill="hold">
                            <p:stCondLst>
                              <p:cond delay="2000"/>
                            </p:stCondLst>
                            <p:childTnLst>
                              <p:par>
                                <p:cTn id="29" presetID="23" presetClass="entr" presetSubtype="32" fill="hold" grpId="0" nodeType="afterEffect">
                                  <p:stCondLst>
                                    <p:cond delay="0"/>
                                  </p:stCondLst>
                                  <p:iterate type="lt">
                                    <p:tmPct val="4000"/>
                                  </p:iterate>
                                  <p:childTnLst>
                                    <p:set>
                                      <p:cBhvr>
                                        <p:cTn id="30" dur="1" fill="hold">
                                          <p:stCondLst>
                                            <p:cond delay="0"/>
                                          </p:stCondLst>
                                        </p:cTn>
                                        <p:tgtEl>
                                          <p:spTgt spid="55"/>
                                        </p:tgtEl>
                                        <p:attrNameLst>
                                          <p:attrName>style.visibility</p:attrName>
                                        </p:attrNameLst>
                                      </p:cBhvr>
                                      <p:to>
                                        <p:strVal val="visible"/>
                                      </p:to>
                                    </p:set>
                                    <p:anim calcmode="lin" valueType="num">
                                      <p:cBhvr>
                                        <p:cTn id="31" dur="1000" fill="hold"/>
                                        <p:tgtEl>
                                          <p:spTgt spid="55"/>
                                        </p:tgtEl>
                                        <p:attrNameLst>
                                          <p:attrName>ppt_w</p:attrName>
                                        </p:attrNameLst>
                                      </p:cBhvr>
                                      <p:tavLst>
                                        <p:tav tm="0">
                                          <p:val>
                                            <p:strVal val="4*#ppt_w"/>
                                          </p:val>
                                        </p:tav>
                                        <p:tav tm="100000">
                                          <p:val>
                                            <p:strVal val="#ppt_w"/>
                                          </p:val>
                                        </p:tav>
                                      </p:tavLst>
                                    </p:anim>
                                    <p:anim calcmode="lin" valueType="num">
                                      <p:cBhvr>
                                        <p:cTn id="32" dur="1000" fill="hold"/>
                                        <p:tgtEl>
                                          <p:spTgt spid="55"/>
                                        </p:tgtEl>
                                        <p:attrNameLst>
                                          <p:attrName>ppt_h</p:attrName>
                                        </p:attrNameLst>
                                      </p:cBhvr>
                                      <p:tavLst>
                                        <p:tav tm="0">
                                          <p:val>
                                            <p:strVal val="4*#ppt_h"/>
                                          </p:val>
                                        </p:tav>
                                        <p:tav tm="100000">
                                          <p:val>
                                            <p:strVal val="#ppt_h"/>
                                          </p:val>
                                        </p:tav>
                                      </p:tavLst>
                                    </p:anim>
                                  </p:childTnLst>
                                </p:cTn>
                              </p:par>
                            </p:childTnLst>
                          </p:cTn>
                        </p:par>
                        <p:par>
                          <p:cTn id="33" fill="hold">
                            <p:stCondLst>
                              <p:cond delay="3400"/>
                            </p:stCondLst>
                            <p:childTnLst>
                              <p:par>
                                <p:cTn id="34" presetID="23" presetClass="entr" presetSubtype="32" fill="hold" grpId="0" nodeType="afterEffect">
                                  <p:stCondLst>
                                    <p:cond delay="0"/>
                                  </p:stCondLst>
                                  <p:iterate type="lt">
                                    <p:tmPct val="4000"/>
                                  </p:iterate>
                                  <p:childTnLst>
                                    <p:set>
                                      <p:cBhvr>
                                        <p:cTn id="35" dur="1" fill="hold">
                                          <p:stCondLst>
                                            <p:cond delay="0"/>
                                          </p:stCondLst>
                                        </p:cTn>
                                        <p:tgtEl>
                                          <p:spTgt spid="54"/>
                                        </p:tgtEl>
                                        <p:attrNameLst>
                                          <p:attrName>style.visibility</p:attrName>
                                        </p:attrNameLst>
                                      </p:cBhvr>
                                      <p:to>
                                        <p:strVal val="visible"/>
                                      </p:to>
                                    </p:set>
                                    <p:anim calcmode="lin" valueType="num">
                                      <p:cBhvr>
                                        <p:cTn id="36" dur="1000" fill="hold"/>
                                        <p:tgtEl>
                                          <p:spTgt spid="54"/>
                                        </p:tgtEl>
                                        <p:attrNameLst>
                                          <p:attrName>ppt_w</p:attrName>
                                        </p:attrNameLst>
                                      </p:cBhvr>
                                      <p:tavLst>
                                        <p:tav tm="0">
                                          <p:val>
                                            <p:strVal val="4*#ppt_w"/>
                                          </p:val>
                                        </p:tav>
                                        <p:tav tm="100000">
                                          <p:val>
                                            <p:strVal val="#ppt_w"/>
                                          </p:val>
                                        </p:tav>
                                      </p:tavLst>
                                    </p:anim>
                                    <p:anim calcmode="lin" valueType="num">
                                      <p:cBhvr>
                                        <p:cTn id="37" dur="1000" fill="hold"/>
                                        <p:tgtEl>
                                          <p:spTgt spid="5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utoUpdateAnimBg="0"/>
      <p:bldP spid="55"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 name="图片 13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93" y="-51843"/>
            <a:ext cx="9196406" cy="5151971"/>
          </a:xfrm>
          <a:prstGeom prst="rect">
            <a:avLst/>
          </a:prstGeom>
        </p:spPr>
      </p:pic>
      <p:sp>
        <p:nvSpPr>
          <p:cNvPr id="2" name="矩形 1"/>
          <p:cNvSpPr/>
          <p:nvPr/>
        </p:nvSpPr>
        <p:spPr>
          <a:xfrm>
            <a:off x="179512" y="195486"/>
            <a:ext cx="8784976" cy="4752528"/>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1" name="组合 70"/>
          <p:cNvGrpSpPr/>
          <p:nvPr/>
        </p:nvGrpSpPr>
        <p:grpSpPr>
          <a:xfrm>
            <a:off x="3430324" y="-1100658"/>
            <a:ext cx="2352980" cy="2352980"/>
            <a:chOff x="304800" y="673100"/>
            <a:chExt cx="4000500" cy="4000500"/>
          </a:xfrm>
          <a:effectLst>
            <a:outerShdw blurRad="444500" dist="254000" dir="684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73" name="椭圆 7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74" name="椭圆 73"/>
          <p:cNvSpPr/>
          <p:nvPr/>
        </p:nvSpPr>
        <p:spPr>
          <a:xfrm>
            <a:off x="4763813" y="124062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5" name="椭圆 74"/>
          <p:cNvSpPr/>
          <p:nvPr/>
        </p:nvSpPr>
        <p:spPr>
          <a:xfrm>
            <a:off x="4467479" y="1358961"/>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6" name="椭圆 75"/>
          <p:cNvSpPr/>
          <p:nvPr/>
        </p:nvSpPr>
        <p:spPr>
          <a:xfrm>
            <a:off x="5273794" y="1237777"/>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7" name="椭圆 76"/>
          <p:cNvSpPr/>
          <p:nvPr/>
        </p:nvSpPr>
        <p:spPr>
          <a:xfrm>
            <a:off x="3816501" y="1108306"/>
            <a:ext cx="250454" cy="250454"/>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8" name="椭圆 77"/>
          <p:cNvSpPr/>
          <p:nvPr/>
        </p:nvSpPr>
        <p:spPr>
          <a:xfrm>
            <a:off x="4117724" y="1082954"/>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9" name="椭圆 78"/>
          <p:cNvSpPr/>
          <p:nvPr/>
        </p:nvSpPr>
        <p:spPr>
          <a:xfrm>
            <a:off x="4281909"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0" name="椭圆 79"/>
          <p:cNvSpPr/>
          <p:nvPr/>
        </p:nvSpPr>
        <p:spPr>
          <a:xfrm>
            <a:off x="5488222" y="1184422"/>
            <a:ext cx="322151" cy="322151"/>
          </a:xfrm>
          <a:prstGeom prst="ellipse">
            <a:avLst/>
          </a:prstGeom>
          <a:solidFill>
            <a:sysClr val="window" lastClr="FFFFFF"/>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椭圆 80"/>
          <p:cNvSpPr/>
          <p:nvPr/>
        </p:nvSpPr>
        <p:spPr>
          <a:xfrm>
            <a:off x="3418417" y="1240492"/>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2" name="椭圆 81"/>
          <p:cNvSpPr/>
          <p:nvPr/>
        </p:nvSpPr>
        <p:spPr>
          <a:xfrm>
            <a:off x="2042825" y="1395282"/>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3" name="椭圆 82"/>
          <p:cNvSpPr/>
          <p:nvPr/>
        </p:nvSpPr>
        <p:spPr>
          <a:xfrm>
            <a:off x="5054540" y="1057221"/>
            <a:ext cx="274777" cy="274777"/>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4" name="椭圆 83"/>
          <p:cNvSpPr/>
          <p:nvPr/>
        </p:nvSpPr>
        <p:spPr>
          <a:xfrm>
            <a:off x="3902194" y="1293555"/>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5" name="椭圆 84"/>
          <p:cNvSpPr/>
          <p:nvPr/>
        </p:nvSpPr>
        <p:spPr>
          <a:xfrm>
            <a:off x="5849452" y="1369468"/>
            <a:ext cx="137389" cy="137389"/>
          </a:xfrm>
          <a:prstGeom prst="ellipse">
            <a:avLst/>
          </a:prstGeom>
          <a:solidFill>
            <a:sysClr val="window" lastClr="FFFFFF"/>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6" name="矩形 85"/>
          <p:cNvSpPr/>
          <p:nvPr/>
        </p:nvSpPr>
        <p:spPr>
          <a:xfrm>
            <a:off x="4035416" y="114767"/>
            <a:ext cx="1231514" cy="584775"/>
          </a:xfrm>
          <a:prstGeom prst="rect">
            <a:avLst/>
          </a:prstGeom>
        </p:spPr>
        <p:txBody>
          <a:bodyPr wrap="square">
            <a:spAutoFit/>
          </a:bodyPr>
          <a:lstStyle/>
          <a:p>
            <a:pPr defTabSz="934085">
              <a:defRPr/>
            </a:pPr>
            <a:r>
              <a:rPr lang="zh-CN" altLang="en-US" sz="3200" kern="0" dirty="0" smtClean="0">
                <a:solidFill>
                  <a:srgbClr val="17375E"/>
                </a:solidFill>
                <a:latin typeface="微软雅黑" panose="020B0503020204020204" charset="-122"/>
                <a:ea typeface="微软雅黑" panose="020B0503020204020204" charset="-122"/>
              </a:rPr>
              <a:t>目 录</a:t>
            </a:r>
            <a:endParaRPr lang="zh-CN" altLang="en-US" sz="3200" kern="0" dirty="0">
              <a:solidFill>
                <a:srgbClr val="17375E"/>
              </a:solidFill>
              <a:latin typeface="微软雅黑" panose="020B0503020204020204" charset="-122"/>
              <a:ea typeface="微软雅黑" panose="020B0503020204020204" charset="-122"/>
            </a:endParaRPr>
          </a:p>
        </p:txBody>
      </p:sp>
      <p:sp>
        <p:nvSpPr>
          <p:cNvPr id="87" name="Rectangle 4"/>
          <p:cNvSpPr txBox="1">
            <a:spLocks noChangeArrowheads="1"/>
          </p:cNvSpPr>
          <p:nvPr/>
        </p:nvSpPr>
        <p:spPr bwMode="auto">
          <a:xfrm>
            <a:off x="3964944" y="566306"/>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defRPr/>
            </a:pPr>
            <a:r>
              <a:rPr lang="en-US" altLang="zh-CN" sz="1000" b="0" kern="0" dirty="0" smtClean="0">
                <a:solidFill>
                  <a:srgbClr val="17375E"/>
                </a:solidFill>
                <a:latin typeface="Arial" panose="020B0604020202020204"/>
                <a:ea typeface="微软雅黑" panose="020B0503020204020204" charset="-122"/>
              </a:rPr>
              <a:t>CATALOG</a:t>
            </a:r>
            <a:endParaRPr lang="zh-CN" altLang="en-US" sz="1000" b="0" kern="0" dirty="0">
              <a:solidFill>
                <a:srgbClr val="17375E"/>
              </a:solidFill>
              <a:latin typeface="Arial" panose="020B0604020202020204"/>
              <a:ea typeface="微软雅黑" panose="020B0503020204020204" charset="-122"/>
            </a:endParaRPr>
          </a:p>
        </p:txBody>
      </p:sp>
      <p:grpSp>
        <p:nvGrpSpPr>
          <p:cNvPr id="88" name="组合 87"/>
          <p:cNvGrpSpPr/>
          <p:nvPr/>
        </p:nvGrpSpPr>
        <p:grpSpPr>
          <a:xfrm>
            <a:off x="7034427" y="1966093"/>
            <a:ext cx="1602228" cy="1359398"/>
            <a:chOff x="9224782" y="2628163"/>
            <a:chExt cx="2397222" cy="2093640"/>
          </a:xfrm>
        </p:grpSpPr>
        <p:grpSp>
          <p:nvGrpSpPr>
            <p:cNvPr id="89" name="组合 88"/>
            <p:cNvGrpSpPr/>
            <p:nvPr/>
          </p:nvGrpSpPr>
          <p:grpSpPr>
            <a:xfrm>
              <a:off x="9224782" y="2628163"/>
              <a:ext cx="2397222" cy="2093640"/>
              <a:chOff x="9224782" y="2628163"/>
              <a:chExt cx="2397222" cy="2093640"/>
            </a:xfrm>
          </p:grpSpPr>
          <p:grpSp>
            <p:nvGrpSpPr>
              <p:cNvPr id="91" name="组合 90"/>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9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9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2"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a:innerShdw blurRad="152400">
                  <a:sysClr val="windowText" lastClr="000000">
                    <a:lumMod val="65000"/>
                    <a:lumOff val="35000"/>
                    <a:alpha val="41000"/>
                  </a:sysClr>
                </a:innerShdw>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0" name="TextBox 89"/>
            <p:cNvSpPr txBox="1"/>
            <p:nvPr/>
          </p:nvSpPr>
          <p:spPr>
            <a:xfrm>
              <a:off x="9918251" y="31807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05</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95" name="组合 94"/>
          <p:cNvGrpSpPr/>
          <p:nvPr/>
        </p:nvGrpSpPr>
        <p:grpSpPr>
          <a:xfrm>
            <a:off x="3757570" y="2002549"/>
            <a:ext cx="1602228" cy="1359398"/>
            <a:chOff x="5553262" y="2638733"/>
            <a:chExt cx="2397222" cy="2093640"/>
          </a:xfrm>
        </p:grpSpPr>
        <p:grpSp>
          <p:nvGrpSpPr>
            <p:cNvPr id="96" name="组合 95"/>
            <p:cNvGrpSpPr/>
            <p:nvPr/>
          </p:nvGrpSpPr>
          <p:grpSpPr>
            <a:xfrm>
              <a:off x="5553262" y="2638733"/>
              <a:ext cx="2397222" cy="2093640"/>
              <a:chOff x="5553262" y="2638733"/>
              <a:chExt cx="2397222" cy="2093640"/>
            </a:xfrm>
          </p:grpSpPr>
          <p:grpSp>
            <p:nvGrpSpPr>
              <p:cNvPr id="98" name="组合 97"/>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10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9"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97" name="TextBox 96"/>
            <p:cNvSpPr txBox="1"/>
            <p:nvPr/>
          </p:nvSpPr>
          <p:spPr>
            <a:xfrm>
              <a:off x="6259489" y="3110169"/>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03</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02" name="组合 101"/>
          <p:cNvGrpSpPr/>
          <p:nvPr/>
        </p:nvGrpSpPr>
        <p:grpSpPr>
          <a:xfrm>
            <a:off x="467544" y="2035721"/>
            <a:ext cx="1602228" cy="1359398"/>
            <a:chOff x="1881842" y="2656049"/>
            <a:chExt cx="2397222" cy="2093640"/>
          </a:xfrm>
        </p:grpSpPr>
        <p:grpSp>
          <p:nvGrpSpPr>
            <p:cNvPr id="103" name="组合 102"/>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106"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7"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04"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05" name="TextBox 104"/>
            <p:cNvSpPr txBox="1"/>
            <p:nvPr/>
          </p:nvSpPr>
          <p:spPr>
            <a:xfrm>
              <a:off x="2575311" y="325004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01</a:t>
              </a: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108" name="组合 107"/>
          <p:cNvGrpSpPr/>
          <p:nvPr/>
        </p:nvGrpSpPr>
        <p:grpSpPr>
          <a:xfrm>
            <a:off x="2190638" y="2035721"/>
            <a:ext cx="1602228" cy="1359398"/>
            <a:chOff x="3721944" y="3702869"/>
            <a:chExt cx="2397222" cy="2093640"/>
          </a:xfrm>
        </p:grpSpPr>
        <p:grpSp>
          <p:nvGrpSpPr>
            <p:cNvPr id="109" name="组合 108"/>
            <p:cNvGrpSpPr/>
            <p:nvPr/>
          </p:nvGrpSpPr>
          <p:grpSpPr>
            <a:xfrm>
              <a:off x="3721944" y="3702869"/>
              <a:ext cx="2397222" cy="2093640"/>
              <a:chOff x="3721944" y="3702869"/>
              <a:chExt cx="2397222" cy="2093640"/>
            </a:xfrm>
          </p:grpSpPr>
          <p:grpSp>
            <p:nvGrpSpPr>
              <p:cNvPr id="111" name="组合 110"/>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1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1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2"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lumMod val="60000"/>
                  <a:lumOff val="40000"/>
                </a:schemeClr>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0" name="TextBox 109"/>
            <p:cNvSpPr txBox="1"/>
            <p:nvPr/>
          </p:nvSpPr>
          <p:spPr>
            <a:xfrm>
              <a:off x="4382517" y="4183862"/>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02</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15" name="组合 114"/>
          <p:cNvGrpSpPr/>
          <p:nvPr/>
        </p:nvGrpSpPr>
        <p:grpSpPr>
          <a:xfrm>
            <a:off x="5389998" y="2040069"/>
            <a:ext cx="1602228" cy="1359398"/>
            <a:chOff x="7388330" y="3692384"/>
            <a:chExt cx="2397222" cy="2093640"/>
          </a:xfrm>
        </p:grpSpPr>
        <p:grpSp>
          <p:nvGrpSpPr>
            <p:cNvPr id="116" name="组合 115"/>
            <p:cNvGrpSpPr/>
            <p:nvPr/>
          </p:nvGrpSpPr>
          <p:grpSpPr>
            <a:xfrm>
              <a:off x="7388330" y="3692384"/>
              <a:ext cx="2397222" cy="2093640"/>
              <a:chOff x="7388330" y="3692384"/>
              <a:chExt cx="2397222" cy="2093640"/>
            </a:xfrm>
          </p:grpSpPr>
          <p:grpSp>
            <p:nvGrpSpPr>
              <p:cNvPr id="118" name="组合 117"/>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20"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121"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9"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3">
                  <a:lumMod val="60000"/>
                  <a:lumOff val="40000"/>
                </a:schemeClr>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117" name="TextBox 116"/>
            <p:cNvSpPr txBox="1"/>
            <p:nvPr/>
          </p:nvSpPr>
          <p:spPr>
            <a:xfrm>
              <a:off x="8048903" y="4173377"/>
              <a:ext cx="1010287" cy="900625"/>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rPr>
                <a:t>04</a:t>
              </a:r>
              <a:endParaRPr kumimoji="0" lang="zh-CN" altLang="en-US" sz="3200" b="0" i="0" u="none" strike="noStrike" kern="0" cap="none" spc="0" normalizeH="0" baseline="0" noProof="0" dirty="0" smtClean="0">
                <a:ln>
                  <a:noFill/>
                </a:ln>
                <a:solidFill>
                  <a:prstClr val="white"/>
                </a:solidFill>
                <a:effectLst/>
                <a:uLnTx/>
                <a:uFillTx/>
                <a:latin typeface="DFGothic-EB" panose="02010609010101010101" pitchFamily="1" charset="-128"/>
                <a:ea typeface="DFGothic-EB" panose="02010609010101010101" pitchFamily="1" charset="-128"/>
              </a:endParaRPr>
            </a:p>
          </p:txBody>
        </p:sp>
      </p:grpSp>
      <p:grpSp>
        <p:nvGrpSpPr>
          <p:cNvPr id="122" name="组合 121"/>
          <p:cNvGrpSpPr/>
          <p:nvPr/>
        </p:nvGrpSpPr>
        <p:grpSpPr>
          <a:xfrm>
            <a:off x="660938" y="3512709"/>
            <a:ext cx="1285994" cy="592766"/>
            <a:chOff x="2077131" y="4930790"/>
            <a:chExt cx="1924079" cy="912933"/>
          </a:xfrm>
        </p:grpSpPr>
        <p:sp>
          <p:nvSpPr>
            <p:cNvPr id="123" name="TextBox 122"/>
            <p:cNvSpPr txBox="1"/>
            <p:nvPr/>
          </p:nvSpPr>
          <p:spPr>
            <a:xfrm>
              <a:off x="2077131" y="4930790"/>
              <a:ext cx="1924079" cy="497714"/>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24" name="TextBox 123"/>
            <p:cNvSpPr txBox="1"/>
            <p:nvPr/>
          </p:nvSpPr>
          <p:spPr>
            <a:xfrm>
              <a:off x="2419470" y="5322308"/>
              <a:ext cx="1286284" cy="521415"/>
            </a:xfrm>
            <a:prstGeom prst="rect">
              <a:avLst/>
            </a:prstGeom>
            <a:noFill/>
          </p:spPr>
          <p:txBody>
            <a:bodyPr wrap="square" rtlCol="0">
              <a:spAutoFit/>
            </a:bodyPr>
            <a:lstStyle/>
            <a:p>
              <a:pPr fontAlgn="base">
                <a:spcBef>
                  <a:spcPct val="0"/>
                </a:spcBef>
                <a:spcAft>
                  <a:spcPct val="0"/>
                </a:spcAft>
              </a:pPr>
              <a:r>
                <a:rPr lang="en-US" altLang="zh-CN" sz="8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8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25" name="组合 124"/>
          <p:cNvGrpSpPr/>
          <p:nvPr/>
        </p:nvGrpSpPr>
        <p:grpSpPr>
          <a:xfrm>
            <a:off x="2435935" y="3501496"/>
            <a:ext cx="1211056" cy="446865"/>
            <a:chOff x="4246958" y="2731461"/>
            <a:chExt cx="1811958" cy="688227"/>
          </a:xfrm>
        </p:grpSpPr>
        <p:sp>
          <p:nvSpPr>
            <p:cNvPr id="126" name="TextBox 125"/>
            <p:cNvSpPr txBox="1"/>
            <p:nvPr/>
          </p:nvSpPr>
          <p:spPr>
            <a:xfrm>
              <a:off x="4246958" y="2731461"/>
              <a:ext cx="1811958" cy="497714"/>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27" name="TextBox 126"/>
            <p:cNvSpPr txBox="1"/>
            <p:nvPr/>
          </p:nvSpPr>
          <p:spPr>
            <a:xfrm>
              <a:off x="4335082"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28" name="组合 127"/>
          <p:cNvGrpSpPr/>
          <p:nvPr/>
        </p:nvGrpSpPr>
        <p:grpSpPr>
          <a:xfrm>
            <a:off x="4005800" y="3469665"/>
            <a:ext cx="1292727" cy="584922"/>
            <a:chOff x="5982926" y="4927865"/>
            <a:chExt cx="1821474" cy="718707"/>
          </a:xfrm>
        </p:grpSpPr>
        <p:sp>
          <p:nvSpPr>
            <p:cNvPr id="129" name="TextBox 128"/>
            <p:cNvSpPr txBox="1"/>
            <p:nvPr/>
          </p:nvSpPr>
          <p:spPr>
            <a:xfrm>
              <a:off x="5982926" y="4927865"/>
              <a:ext cx="1821474" cy="497713"/>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30" name="TextBox 129"/>
            <p:cNvSpPr txBox="1"/>
            <p:nvPr/>
          </p:nvSpPr>
          <p:spPr>
            <a:xfrm>
              <a:off x="6071050" y="5338463"/>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31" name="组合 130"/>
          <p:cNvGrpSpPr/>
          <p:nvPr/>
        </p:nvGrpSpPr>
        <p:grpSpPr>
          <a:xfrm>
            <a:off x="5684582" y="3489359"/>
            <a:ext cx="1278979" cy="446865"/>
            <a:chOff x="7839375" y="2731461"/>
            <a:chExt cx="1913583" cy="688227"/>
          </a:xfrm>
        </p:grpSpPr>
        <p:sp>
          <p:nvSpPr>
            <p:cNvPr id="132" name="TextBox 131"/>
            <p:cNvSpPr txBox="1"/>
            <p:nvPr/>
          </p:nvSpPr>
          <p:spPr>
            <a:xfrm>
              <a:off x="7839375" y="2731461"/>
              <a:ext cx="1913583" cy="497714"/>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33" name="TextBox 132"/>
            <p:cNvSpPr txBox="1"/>
            <p:nvPr/>
          </p:nvSpPr>
          <p:spPr>
            <a:xfrm>
              <a:off x="7947821" y="3111579"/>
              <a:ext cx="1286284" cy="308109"/>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grpSp>
        <p:nvGrpSpPr>
          <p:cNvPr id="134" name="组合 133"/>
          <p:cNvGrpSpPr/>
          <p:nvPr/>
        </p:nvGrpSpPr>
        <p:grpSpPr>
          <a:xfrm>
            <a:off x="7387444" y="3492268"/>
            <a:ext cx="1241795" cy="553998"/>
            <a:chOff x="9752961" y="4978666"/>
            <a:chExt cx="1537897" cy="853227"/>
          </a:xfrm>
        </p:grpSpPr>
        <p:sp>
          <p:nvSpPr>
            <p:cNvPr id="135" name="TextBox 134"/>
            <p:cNvSpPr txBox="1"/>
            <p:nvPr/>
          </p:nvSpPr>
          <p:spPr>
            <a:xfrm>
              <a:off x="9752961" y="4978666"/>
              <a:ext cx="1537897" cy="853227"/>
            </a:xfrm>
            <a:prstGeom prst="rect">
              <a:avLst/>
            </a:prstGeom>
            <a:noFill/>
          </p:spPr>
          <p:txBody>
            <a:bodyPr wrap="square" rtlCol="0">
              <a:spAutoFit/>
            </a:bodyPr>
            <a:lstStyle/>
            <a:p>
              <a:pPr fontAlgn="base">
                <a:spcBef>
                  <a:spcPct val="0"/>
                </a:spcBef>
                <a:spcAft>
                  <a:spcPct val="0"/>
                </a:spcAft>
              </a:pPr>
              <a:r>
                <a:rPr lang="zh-CN" altLang="en-US" sz="1500" dirty="0" smtClean="0">
                  <a:solidFill>
                    <a:prstClr val="black">
                      <a:lumMod val="65000"/>
                      <a:lumOff val="35000"/>
                    </a:prstClr>
                  </a:solidFill>
                  <a:latin typeface="微软雅黑" panose="020B0503020204020204" charset="-122"/>
                  <a:ea typeface="微软雅黑" panose="020B0503020204020204" charset="-122"/>
                </a:rPr>
                <a:t>请添加标题</a:t>
              </a:r>
              <a:endParaRPr lang="zh-CN" altLang="en-US" sz="1500" dirty="0">
                <a:solidFill>
                  <a:prstClr val="black">
                    <a:lumMod val="65000"/>
                    <a:lumOff val="35000"/>
                  </a:prstClr>
                </a:solidFill>
                <a:latin typeface="微软雅黑" panose="020B0503020204020204" charset="-122"/>
                <a:ea typeface="微软雅黑" panose="020B0503020204020204" charset="-122"/>
              </a:endParaRPr>
            </a:p>
          </p:txBody>
        </p:sp>
        <p:sp>
          <p:nvSpPr>
            <p:cNvPr id="136" name="TextBox 135"/>
            <p:cNvSpPr txBox="1"/>
            <p:nvPr/>
          </p:nvSpPr>
          <p:spPr>
            <a:xfrm>
              <a:off x="9841086" y="5338463"/>
              <a:ext cx="1286284" cy="308110"/>
            </a:xfrm>
            <a:prstGeom prst="rect">
              <a:avLst/>
            </a:prstGeom>
            <a:noFill/>
          </p:spPr>
          <p:txBody>
            <a:bodyPr wrap="square" rtlCol="0">
              <a:spAutoFit/>
            </a:bodyPr>
            <a:lstStyle/>
            <a:p>
              <a:pPr fontAlgn="base">
                <a:spcBef>
                  <a:spcPct val="0"/>
                </a:spcBef>
                <a:spcAft>
                  <a:spcPct val="0"/>
                </a:spcAft>
              </a:pPr>
              <a:r>
                <a:rPr lang="en-US" altLang="zh-CN" sz="700" dirty="0">
                  <a:solidFill>
                    <a:prstClr val="black">
                      <a:lumMod val="50000"/>
                      <a:lumOff val="50000"/>
                    </a:prstClr>
                  </a:solidFill>
                  <a:latin typeface="微软雅黑" panose="020B0503020204020204" charset="-122"/>
                  <a:ea typeface="微软雅黑" panose="020B0503020204020204" charset="-122"/>
                </a:rPr>
                <a:t>WORKREPORT</a:t>
              </a:r>
              <a:endParaRPr lang="zh-CN" altLang="en-US" sz="700" dirty="0">
                <a:solidFill>
                  <a:prstClr val="black">
                    <a:lumMod val="50000"/>
                    <a:lumOff val="50000"/>
                  </a:prstClr>
                </a:solidFill>
                <a:latin typeface="微软雅黑" panose="020B0503020204020204" charset="-122"/>
                <a:ea typeface="微软雅黑" panose="020B0503020204020204" charset="-122"/>
              </a:endParaRPr>
            </a:p>
          </p:txBody>
        </p:sp>
      </p:grpSp>
      <p:sp>
        <p:nvSpPr>
          <p:cNvPr id="137" name="TextBox 13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3900" advTm="100">
        <p14:glitter pattern="hexagon"/>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14:bounceEnd="55000">
                                          <p:cBhvr additive="base">
                                            <p:cTn id="7" dur="2000" fill="hold"/>
                                            <p:tgtEl>
                                              <p:spTgt spid="71"/>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14:presetBounceEnd="38000">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14:bounceEnd="38000">
                                          <p:cBhvr additive="base">
                                            <p:cTn id="82" dur="2000" fill="hold"/>
                                            <p:tgtEl>
                                              <p:spTgt spid="102"/>
                                            </p:tgtEl>
                                            <p:attrNameLst>
                                              <p:attrName>ppt_x</p:attrName>
                                            </p:attrNameLst>
                                          </p:cBhvr>
                                          <p:tavLst>
                                            <p:tav tm="0">
                                              <p:val>
                                                <p:strVal val="1+#ppt_w/2"/>
                                              </p:val>
                                            </p:tav>
                                            <p:tav tm="100000">
                                              <p:val>
                                                <p:strVal val="#ppt_x"/>
                                              </p:val>
                                            </p:tav>
                                          </p:tavLst>
                                        </p:anim>
                                        <p:anim calcmode="lin" valueType="num" p14:bounceEnd="38000">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14:presetBounceEnd="38000">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14:bounceEnd="38000">
                                          <p:cBhvr additive="base">
                                            <p:cTn id="86" dur="2000" fill="hold"/>
                                            <p:tgtEl>
                                              <p:spTgt spid="108"/>
                                            </p:tgtEl>
                                            <p:attrNameLst>
                                              <p:attrName>ppt_x</p:attrName>
                                            </p:attrNameLst>
                                          </p:cBhvr>
                                          <p:tavLst>
                                            <p:tav tm="0">
                                              <p:val>
                                                <p:strVal val="0-#ppt_w/2"/>
                                              </p:val>
                                            </p:tav>
                                            <p:tav tm="100000">
                                              <p:val>
                                                <p:strVal val="#ppt_x"/>
                                              </p:val>
                                            </p:tav>
                                          </p:tavLst>
                                        </p:anim>
                                        <p:anim calcmode="lin" valueType="num" p14:bounceEnd="38000">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14:presetBounceEnd="38000">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14:bounceEnd="38000">
                                          <p:cBhvr additive="base">
                                            <p:cTn id="90" dur="2000" fill="hold"/>
                                            <p:tgtEl>
                                              <p:spTgt spid="95"/>
                                            </p:tgtEl>
                                            <p:attrNameLst>
                                              <p:attrName>ppt_x</p:attrName>
                                            </p:attrNameLst>
                                          </p:cBhvr>
                                          <p:tavLst>
                                            <p:tav tm="0">
                                              <p:val>
                                                <p:strVal val="1+#ppt_w/2"/>
                                              </p:val>
                                            </p:tav>
                                            <p:tav tm="100000">
                                              <p:val>
                                                <p:strVal val="#ppt_x"/>
                                              </p:val>
                                            </p:tav>
                                          </p:tavLst>
                                        </p:anim>
                                        <p:anim calcmode="lin" valueType="num" p14:bounceEnd="38000">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14:presetBounceEnd="38000">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14:bounceEnd="38000">
                                          <p:cBhvr additive="base">
                                            <p:cTn id="94" dur="2000" fill="hold"/>
                                            <p:tgtEl>
                                              <p:spTgt spid="115"/>
                                            </p:tgtEl>
                                            <p:attrNameLst>
                                              <p:attrName>ppt_x</p:attrName>
                                            </p:attrNameLst>
                                          </p:cBhvr>
                                          <p:tavLst>
                                            <p:tav tm="0">
                                              <p:val>
                                                <p:strVal val="0-#ppt_w/2"/>
                                              </p:val>
                                            </p:tav>
                                            <p:tav tm="100000">
                                              <p:val>
                                                <p:strVal val="#ppt_x"/>
                                              </p:val>
                                            </p:tav>
                                          </p:tavLst>
                                        </p:anim>
                                        <p:anim calcmode="lin" valueType="num" p14:bounceEnd="38000">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38000">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14:bounceEnd="38000">
                                          <p:cBhvr additive="base">
                                            <p:cTn id="98" dur="2000" fill="hold"/>
                                            <p:tgtEl>
                                              <p:spTgt spid="88"/>
                                            </p:tgtEl>
                                            <p:attrNameLst>
                                              <p:attrName>ppt_x</p:attrName>
                                            </p:attrNameLst>
                                          </p:cBhvr>
                                          <p:tavLst>
                                            <p:tav tm="0">
                                              <p:val>
                                                <p:strVal val="1+#ppt_w/2"/>
                                              </p:val>
                                            </p:tav>
                                            <p:tav tm="100000">
                                              <p:val>
                                                <p:strVal val="#ppt_x"/>
                                              </p:val>
                                            </p:tav>
                                          </p:tavLst>
                                        </p:anim>
                                        <p:anim calcmode="lin" valueType="num" p14:bounceEnd="38000">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additive="base">
                                            <p:cTn id="7" dur="2000" fill="hold"/>
                                            <p:tgtEl>
                                              <p:spTgt spid="71"/>
                                            </p:tgtEl>
                                            <p:attrNameLst>
                                              <p:attrName>ppt_x</p:attrName>
                                            </p:attrNameLst>
                                          </p:cBhvr>
                                          <p:tavLst>
                                            <p:tav tm="0">
                                              <p:val>
                                                <p:strVal val="#ppt_x"/>
                                              </p:val>
                                            </p:tav>
                                            <p:tav tm="100000">
                                              <p:val>
                                                <p:strVal val="#ppt_x"/>
                                              </p:val>
                                            </p:tav>
                                          </p:tavLst>
                                        </p:anim>
                                        <p:anim calcmode="lin" valueType="num">
                                          <p:cBhvr additive="base">
                                            <p:cTn id="8" dur="2000" fill="hold"/>
                                            <p:tgtEl>
                                              <p:spTgt spid="71"/>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6"/>
                                            </p:tgtEl>
                                            <p:attrNameLst>
                                              <p:attrName>style.visibility</p:attrName>
                                            </p:attrNameLst>
                                          </p:cBhvr>
                                          <p:to>
                                            <p:strVal val="visible"/>
                                          </p:to>
                                        </p:set>
                                        <p:anim by="(-#ppt_w*2)" calcmode="lin" valueType="num">
                                          <p:cBhvr rctx="PPT">
                                            <p:cTn id="11" dur="500" autoRev="1" fill="hold">
                                              <p:stCondLst>
                                                <p:cond delay="0"/>
                                              </p:stCondLst>
                                            </p:cTn>
                                            <p:tgtEl>
                                              <p:spTgt spid="86"/>
                                            </p:tgtEl>
                                            <p:attrNameLst>
                                              <p:attrName>ppt_w</p:attrName>
                                            </p:attrNameLst>
                                          </p:cBhvr>
                                        </p:anim>
                                        <p:anim by="(#ppt_w*0.50)" calcmode="lin" valueType="num">
                                          <p:cBhvr>
                                            <p:cTn id="12" dur="500" decel="50000" autoRev="1" fill="hold">
                                              <p:stCondLst>
                                                <p:cond delay="0"/>
                                              </p:stCondLst>
                                            </p:cTn>
                                            <p:tgtEl>
                                              <p:spTgt spid="86"/>
                                            </p:tgtEl>
                                            <p:attrNameLst>
                                              <p:attrName>ppt_x</p:attrName>
                                            </p:attrNameLst>
                                          </p:cBhvr>
                                        </p:anim>
                                        <p:anim from="(-#ppt_h/2)" to="(#ppt_y)" calcmode="lin" valueType="num">
                                          <p:cBhvr>
                                            <p:cTn id="13" dur="1000" fill="hold">
                                              <p:stCondLst>
                                                <p:cond delay="0"/>
                                              </p:stCondLst>
                                            </p:cTn>
                                            <p:tgtEl>
                                              <p:spTgt spid="86"/>
                                            </p:tgtEl>
                                            <p:attrNameLst>
                                              <p:attrName>ppt_y</p:attrName>
                                            </p:attrNameLst>
                                          </p:cBhvr>
                                        </p:anim>
                                        <p:animRot by="21600000">
                                          <p:cBhvr>
                                            <p:cTn id="14" dur="1000" fill="hold">
                                              <p:stCondLst>
                                                <p:cond delay="0"/>
                                              </p:stCondLst>
                                            </p:cTn>
                                            <p:tgtEl>
                                              <p:spTgt spid="86"/>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87"/>
                                            </p:tgtEl>
                                            <p:attrNameLst>
                                              <p:attrName>style.visibility</p:attrName>
                                            </p:attrNameLst>
                                          </p:cBhvr>
                                          <p:to>
                                            <p:strVal val="visible"/>
                                          </p:to>
                                        </p:set>
                                        <p:animEffect transition="in" filter="wipe(left)">
                                          <p:cBhvr>
                                            <p:cTn id="17" dur="500"/>
                                            <p:tgtEl>
                                              <p:spTgt spid="87"/>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74"/>
                                            </p:tgtEl>
                                            <p:attrNameLst>
                                              <p:attrName>style.visibility</p:attrName>
                                            </p:attrNameLst>
                                          </p:cBhvr>
                                          <p:to>
                                            <p:strVal val="visible"/>
                                          </p:to>
                                        </p:set>
                                        <p:anim calcmode="lin" valueType="num">
                                          <p:cBhvr>
                                            <p:cTn id="21" dur="500" fill="hold"/>
                                            <p:tgtEl>
                                              <p:spTgt spid="74"/>
                                            </p:tgtEl>
                                            <p:attrNameLst>
                                              <p:attrName>ppt_w</p:attrName>
                                            </p:attrNameLst>
                                          </p:cBhvr>
                                          <p:tavLst>
                                            <p:tav tm="0">
                                              <p:val>
                                                <p:fltVal val="0"/>
                                              </p:val>
                                            </p:tav>
                                            <p:tav tm="100000">
                                              <p:val>
                                                <p:strVal val="#ppt_w"/>
                                              </p:val>
                                            </p:tav>
                                          </p:tavLst>
                                        </p:anim>
                                        <p:anim calcmode="lin" valueType="num">
                                          <p:cBhvr>
                                            <p:cTn id="22" dur="500" fill="hold"/>
                                            <p:tgtEl>
                                              <p:spTgt spid="74"/>
                                            </p:tgtEl>
                                            <p:attrNameLst>
                                              <p:attrName>ppt_h</p:attrName>
                                            </p:attrNameLst>
                                          </p:cBhvr>
                                          <p:tavLst>
                                            <p:tav tm="0">
                                              <p:val>
                                                <p:fltVal val="0"/>
                                              </p:val>
                                            </p:tav>
                                            <p:tav tm="100000">
                                              <p:val>
                                                <p:strVal val="#ppt_h"/>
                                              </p:val>
                                            </p:tav>
                                          </p:tavLst>
                                        </p:anim>
                                        <p:animEffect transition="in" filter="fade">
                                          <p:cBhvr>
                                            <p:cTn id="23" dur="500"/>
                                            <p:tgtEl>
                                              <p:spTgt spid="7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5"/>
                                            </p:tgtEl>
                                            <p:attrNameLst>
                                              <p:attrName>style.visibility</p:attrName>
                                            </p:attrNameLst>
                                          </p:cBhvr>
                                          <p:to>
                                            <p:strVal val="visible"/>
                                          </p:to>
                                        </p:set>
                                        <p:anim calcmode="lin" valueType="num">
                                          <p:cBhvr>
                                            <p:cTn id="26" dur="500" fill="hold"/>
                                            <p:tgtEl>
                                              <p:spTgt spid="75"/>
                                            </p:tgtEl>
                                            <p:attrNameLst>
                                              <p:attrName>ppt_w</p:attrName>
                                            </p:attrNameLst>
                                          </p:cBhvr>
                                          <p:tavLst>
                                            <p:tav tm="0">
                                              <p:val>
                                                <p:fltVal val="0"/>
                                              </p:val>
                                            </p:tav>
                                            <p:tav tm="100000">
                                              <p:val>
                                                <p:strVal val="#ppt_w"/>
                                              </p:val>
                                            </p:tav>
                                          </p:tavLst>
                                        </p:anim>
                                        <p:anim calcmode="lin" valueType="num">
                                          <p:cBhvr>
                                            <p:cTn id="27" dur="500" fill="hold"/>
                                            <p:tgtEl>
                                              <p:spTgt spid="75"/>
                                            </p:tgtEl>
                                            <p:attrNameLst>
                                              <p:attrName>ppt_h</p:attrName>
                                            </p:attrNameLst>
                                          </p:cBhvr>
                                          <p:tavLst>
                                            <p:tav tm="0">
                                              <p:val>
                                                <p:fltVal val="0"/>
                                              </p:val>
                                            </p:tav>
                                            <p:tav tm="100000">
                                              <p:val>
                                                <p:strVal val="#ppt_h"/>
                                              </p:val>
                                            </p:tav>
                                          </p:tavLst>
                                        </p:anim>
                                        <p:animEffect transition="in" filter="fade">
                                          <p:cBhvr>
                                            <p:cTn id="28" dur="500"/>
                                            <p:tgtEl>
                                              <p:spTgt spid="75"/>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76"/>
                                            </p:tgtEl>
                                            <p:attrNameLst>
                                              <p:attrName>style.visibility</p:attrName>
                                            </p:attrNameLst>
                                          </p:cBhvr>
                                          <p:to>
                                            <p:strVal val="visible"/>
                                          </p:to>
                                        </p:set>
                                        <p:anim calcmode="lin" valueType="num">
                                          <p:cBhvr>
                                            <p:cTn id="31" dur="500" fill="hold"/>
                                            <p:tgtEl>
                                              <p:spTgt spid="76"/>
                                            </p:tgtEl>
                                            <p:attrNameLst>
                                              <p:attrName>ppt_w</p:attrName>
                                            </p:attrNameLst>
                                          </p:cBhvr>
                                          <p:tavLst>
                                            <p:tav tm="0">
                                              <p:val>
                                                <p:fltVal val="0"/>
                                              </p:val>
                                            </p:tav>
                                            <p:tav tm="100000">
                                              <p:val>
                                                <p:strVal val="#ppt_w"/>
                                              </p:val>
                                            </p:tav>
                                          </p:tavLst>
                                        </p:anim>
                                        <p:anim calcmode="lin" valueType="num">
                                          <p:cBhvr>
                                            <p:cTn id="32" dur="500" fill="hold"/>
                                            <p:tgtEl>
                                              <p:spTgt spid="76"/>
                                            </p:tgtEl>
                                            <p:attrNameLst>
                                              <p:attrName>ppt_h</p:attrName>
                                            </p:attrNameLst>
                                          </p:cBhvr>
                                          <p:tavLst>
                                            <p:tav tm="0">
                                              <p:val>
                                                <p:fltVal val="0"/>
                                              </p:val>
                                            </p:tav>
                                            <p:tav tm="100000">
                                              <p:val>
                                                <p:strVal val="#ppt_h"/>
                                              </p:val>
                                            </p:tav>
                                          </p:tavLst>
                                        </p:anim>
                                        <p:animEffect transition="in" filter="fade">
                                          <p:cBhvr>
                                            <p:cTn id="33" dur="500"/>
                                            <p:tgtEl>
                                              <p:spTgt spid="7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77"/>
                                            </p:tgtEl>
                                            <p:attrNameLst>
                                              <p:attrName>style.visibility</p:attrName>
                                            </p:attrNameLst>
                                          </p:cBhvr>
                                          <p:to>
                                            <p:strVal val="visible"/>
                                          </p:to>
                                        </p:set>
                                        <p:anim calcmode="lin" valueType="num">
                                          <p:cBhvr>
                                            <p:cTn id="36" dur="500" fill="hold"/>
                                            <p:tgtEl>
                                              <p:spTgt spid="77"/>
                                            </p:tgtEl>
                                            <p:attrNameLst>
                                              <p:attrName>ppt_w</p:attrName>
                                            </p:attrNameLst>
                                          </p:cBhvr>
                                          <p:tavLst>
                                            <p:tav tm="0">
                                              <p:val>
                                                <p:fltVal val="0"/>
                                              </p:val>
                                            </p:tav>
                                            <p:tav tm="100000">
                                              <p:val>
                                                <p:strVal val="#ppt_w"/>
                                              </p:val>
                                            </p:tav>
                                          </p:tavLst>
                                        </p:anim>
                                        <p:anim calcmode="lin" valueType="num">
                                          <p:cBhvr>
                                            <p:cTn id="37" dur="500" fill="hold"/>
                                            <p:tgtEl>
                                              <p:spTgt spid="77"/>
                                            </p:tgtEl>
                                            <p:attrNameLst>
                                              <p:attrName>ppt_h</p:attrName>
                                            </p:attrNameLst>
                                          </p:cBhvr>
                                          <p:tavLst>
                                            <p:tav tm="0">
                                              <p:val>
                                                <p:fltVal val="0"/>
                                              </p:val>
                                            </p:tav>
                                            <p:tav tm="100000">
                                              <p:val>
                                                <p:strVal val="#ppt_h"/>
                                              </p:val>
                                            </p:tav>
                                          </p:tavLst>
                                        </p:anim>
                                        <p:animEffect transition="in" filter="fade">
                                          <p:cBhvr>
                                            <p:cTn id="38" dur="500"/>
                                            <p:tgtEl>
                                              <p:spTgt spid="77"/>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78"/>
                                            </p:tgtEl>
                                            <p:attrNameLst>
                                              <p:attrName>style.visibility</p:attrName>
                                            </p:attrNameLst>
                                          </p:cBhvr>
                                          <p:to>
                                            <p:strVal val="visible"/>
                                          </p:to>
                                        </p:set>
                                        <p:anim calcmode="lin" valueType="num">
                                          <p:cBhvr>
                                            <p:cTn id="41" dur="500" fill="hold"/>
                                            <p:tgtEl>
                                              <p:spTgt spid="78"/>
                                            </p:tgtEl>
                                            <p:attrNameLst>
                                              <p:attrName>ppt_w</p:attrName>
                                            </p:attrNameLst>
                                          </p:cBhvr>
                                          <p:tavLst>
                                            <p:tav tm="0">
                                              <p:val>
                                                <p:fltVal val="0"/>
                                              </p:val>
                                            </p:tav>
                                            <p:tav tm="100000">
                                              <p:val>
                                                <p:strVal val="#ppt_w"/>
                                              </p:val>
                                            </p:tav>
                                          </p:tavLst>
                                        </p:anim>
                                        <p:anim calcmode="lin" valueType="num">
                                          <p:cBhvr>
                                            <p:cTn id="42" dur="500" fill="hold"/>
                                            <p:tgtEl>
                                              <p:spTgt spid="78"/>
                                            </p:tgtEl>
                                            <p:attrNameLst>
                                              <p:attrName>ppt_h</p:attrName>
                                            </p:attrNameLst>
                                          </p:cBhvr>
                                          <p:tavLst>
                                            <p:tav tm="0">
                                              <p:val>
                                                <p:fltVal val="0"/>
                                              </p:val>
                                            </p:tav>
                                            <p:tav tm="100000">
                                              <p:val>
                                                <p:strVal val="#ppt_h"/>
                                              </p:val>
                                            </p:tav>
                                          </p:tavLst>
                                        </p:anim>
                                        <p:animEffect transition="in" filter="fade">
                                          <p:cBhvr>
                                            <p:cTn id="43" dur="500"/>
                                            <p:tgtEl>
                                              <p:spTgt spid="78"/>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79"/>
                                            </p:tgtEl>
                                            <p:attrNameLst>
                                              <p:attrName>style.visibility</p:attrName>
                                            </p:attrNameLst>
                                          </p:cBhvr>
                                          <p:to>
                                            <p:strVal val="visible"/>
                                          </p:to>
                                        </p:set>
                                        <p:anim calcmode="lin" valueType="num">
                                          <p:cBhvr>
                                            <p:cTn id="46" dur="500" fill="hold"/>
                                            <p:tgtEl>
                                              <p:spTgt spid="79"/>
                                            </p:tgtEl>
                                            <p:attrNameLst>
                                              <p:attrName>ppt_w</p:attrName>
                                            </p:attrNameLst>
                                          </p:cBhvr>
                                          <p:tavLst>
                                            <p:tav tm="0">
                                              <p:val>
                                                <p:fltVal val="0"/>
                                              </p:val>
                                            </p:tav>
                                            <p:tav tm="100000">
                                              <p:val>
                                                <p:strVal val="#ppt_w"/>
                                              </p:val>
                                            </p:tav>
                                          </p:tavLst>
                                        </p:anim>
                                        <p:anim calcmode="lin" valueType="num">
                                          <p:cBhvr>
                                            <p:cTn id="47" dur="500" fill="hold"/>
                                            <p:tgtEl>
                                              <p:spTgt spid="79"/>
                                            </p:tgtEl>
                                            <p:attrNameLst>
                                              <p:attrName>ppt_h</p:attrName>
                                            </p:attrNameLst>
                                          </p:cBhvr>
                                          <p:tavLst>
                                            <p:tav tm="0">
                                              <p:val>
                                                <p:fltVal val="0"/>
                                              </p:val>
                                            </p:tav>
                                            <p:tav tm="100000">
                                              <p:val>
                                                <p:strVal val="#ppt_h"/>
                                              </p:val>
                                            </p:tav>
                                          </p:tavLst>
                                        </p:anim>
                                        <p:animEffect transition="in" filter="fade">
                                          <p:cBhvr>
                                            <p:cTn id="48" dur="500"/>
                                            <p:tgtEl>
                                              <p:spTgt spid="79"/>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80"/>
                                            </p:tgtEl>
                                            <p:attrNameLst>
                                              <p:attrName>style.visibility</p:attrName>
                                            </p:attrNameLst>
                                          </p:cBhvr>
                                          <p:to>
                                            <p:strVal val="visible"/>
                                          </p:to>
                                        </p:set>
                                        <p:anim calcmode="lin" valueType="num">
                                          <p:cBhvr>
                                            <p:cTn id="51" dur="500" fill="hold"/>
                                            <p:tgtEl>
                                              <p:spTgt spid="80"/>
                                            </p:tgtEl>
                                            <p:attrNameLst>
                                              <p:attrName>ppt_w</p:attrName>
                                            </p:attrNameLst>
                                          </p:cBhvr>
                                          <p:tavLst>
                                            <p:tav tm="0">
                                              <p:val>
                                                <p:fltVal val="0"/>
                                              </p:val>
                                            </p:tav>
                                            <p:tav tm="100000">
                                              <p:val>
                                                <p:strVal val="#ppt_w"/>
                                              </p:val>
                                            </p:tav>
                                          </p:tavLst>
                                        </p:anim>
                                        <p:anim calcmode="lin" valueType="num">
                                          <p:cBhvr>
                                            <p:cTn id="52" dur="500" fill="hold"/>
                                            <p:tgtEl>
                                              <p:spTgt spid="80"/>
                                            </p:tgtEl>
                                            <p:attrNameLst>
                                              <p:attrName>ppt_h</p:attrName>
                                            </p:attrNameLst>
                                          </p:cBhvr>
                                          <p:tavLst>
                                            <p:tav tm="0">
                                              <p:val>
                                                <p:fltVal val="0"/>
                                              </p:val>
                                            </p:tav>
                                            <p:tav tm="100000">
                                              <p:val>
                                                <p:strVal val="#ppt_h"/>
                                              </p:val>
                                            </p:tav>
                                          </p:tavLst>
                                        </p:anim>
                                        <p:animEffect transition="in" filter="fade">
                                          <p:cBhvr>
                                            <p:cTn id="53" dur="500"/>
                                            <p:tgtEl>
                                              <p:spTgt spid="80"/>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81"/>
                                            </p:tgtEl>
                                            <p:attrNameLst>
                                              <p:attrName>style.visibility</p:attrName>
                                            </p:attrNameLst>
                                          </p:cBhvr>
                                          <p:to>
                                            <p:strVal val="visible"/>
                                          </p:to>
                                        </p:set>
                                        <p:anim calcmode="lin" valueType="num">
                                          <p:cBhvr>
                                            <p:cTn id="56" dur="500" fill="hold"/>
                                            <p:tgtEl>
                                              <p:spTgt spid="81"/>
                                            </p:tgtEl>
                                            <p:attrNameLst>
                                              <p:attrName>ppt_w</p:attrName>
                                            </p:attrNameLst>
                                          </p:cBhvr>
                                          <p:tavLst>
                                            <p:tav tm="0">
                                              <p:val>
                                                <p:fltVal val="0"/>
                                              </p:val>
                                            </p:tav>
                                            <p:tav tm="100000">
                                              <p:val>
                                                <p:strVal val="#ppt_w"/>
                                              </p:val>
                                            </p:tav>
                                          </p:tavLst>
                                        </p:anim>
                                        <p:anim calcmode="lin" valueType="num">
                                          <p:cBhvr>
                                            <p:cTn id="57" dur="500" fill="hold"/>
                                            <p:tgtEl>
                                              <p:spTgt spid="81"/>
                                            </p:tgtEl>
                                            <p:attrNameLst>
                                              <p:attrName>ppt_h</p:attrName>
                                            </p:attrNameLst>
                                          </p:cBhvr>
                                          <p:tavLst>
                                            <p:tav tm="0">
                                              <p:val>
                                                <p:fltVal val="0"/>
                                              </p:val>
                                            </p:tav>
                                            <p:tav tm="100000">
                                              <p:val>
                                                <p:strVal val="#ppt_h"/>
                                              </p:val>
                                            </p:tav>
                                          </p:tavLst>
                                        </p:anim>
                                        <p:animEffect transition="in" filter="fade">
                                          <p:cBhvr>
                                            <p:cTn id="58" dur="500"/>
                                            <p:tgtEl>
                                              <p:spTgt spid="81"/>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Effect transition="in" filter="fade">
                                          <p:cBhvr>
                                            <p:cTn id="63" dur="500"/>
                                            <p:tgtEl>
                                              <p:spTgt spid="82"/>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83"/>
                                            </p:tgtEl>
                                            <p:attrNameLst>
                                              <p:attrName>style.visibility</p:attrName>
                                            </p:attrNameLst>
                                          </p:cBhvr>
                                          <p:to>
                                            <p:strVal val="visible"/>
                                          </p:to>
                                        </p:set>
                                        <p:anim calcmode="lin" valueType="num">
                                          <p:cBhvr>
                                            <p:cTn id="66" dur="500" fill="hold"/>
                                            <p:tgtEl>
                                              <p:spTgt spid="83"/>
                                            </p:tgtEl>
                                            <p:attrNameLst>
                                              <p:attrName>ppt_w</p:attrName>
                                            </p:attrNameLst>
                                          </p:cBhvr>
                                          <p:tavLst>
                                            <p:tav tm="0">
                                              <p:val>
                                                <p:fltVal val="0"/>
                                              </p:val>
                                            </p:tav>
                                            <p:tav tm="100000">
                                              <p:val>
                                                <p:strVal val="#ppt_w"/>
                                              </p:val>
                                            </p:tav>
                                          </p:tavLst>
                                        </p:anim>
                                        <p:anim calcmode="lin" valueType="num">
                                          <p:cBhvr>
                                            <p:cTn id="67" dur="500" fill="hold"/>
                                            <p:tgtEl>
                                              <p:spTgt spid="83"/>
                                            </p:tgtEl>
                                            <p:attrNameLst>
                                              <p:attrName>ppt_h</p:attrName>
                                            </p:attrNameLst>
                                          </p:cBhvr>
                                          <p:tavLst>
                                            <p:tav tm="0">
                                              <p:val>
                                                <p:fltVal val="0"/>
                                              </p:val>
                                            </p:tav>
                                            <p:tav tm="100000">
                                              <p:val>
                                                <p:strVal val="#ppt_h"/>
                                              </p:val>
                                            </p:tav>
                                          </p:tavLst>
                                        </p:anim>
                                        <p:animEffect transition="in" filter="fade">
                                          <p:cBhvr>
                                            <p:cTn id="68" dur="500"/>
                                            <p:tgtEl>
                                              <p:spTgt spid="83"/>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84"/>
                                            </p:tgtEl>
                                            <p:attrNameLst>
                                              <p:attrName>style.visibility</p:attrName>
                                            </p:attrNameLst>
                                          </p:cBhvr>
                                          <p:to>
                                            <p:strVal val="visible"/>
                                          </p:to>
                                        </p:set>
                                        <p:anim calcmode="lin" valueType="num">
                                          <p:cBhvr>
                                            <p:cTn id="71" dur="500" fill="hold"/>
                                            <p:tgtEl>
                                              <p:spTgt spid="84"/>
                                            </p:tgtEl>
                                            <p:attrNameLst>
                                              <p:attrName>ppt_w</p:attrName>
                                            </p:attrNameLst>
                                          </p:cBhvr>
                                          <p:tavLst>
                                            <p:tav tm="0">
                                              <p:val>
                                                <p:fltVal val="0"/>
                                              </p:val>
                                            </p:tav>
                                            <p:tav tm="100000">
                                              <p:val>
                                                <p:strVal val="#ppt_w"/>
                                              </p:val>
                                            </p:tav>
                                          </p:tavLst>
                                        </p:anim>
                                        <p:anim calcmode="lin" valueType="num">
                                          <p:cBhvr>
                                            <p:cTn id="72" dur="500" fill="hold"/>
                                            <p:tgtEl>
                                              <p:spTgt spid="84"/>
                                            </p:tgtEl>
                                            <p:attrNameLst>
                                              <p:attrName>ppt_h</p:attrName>
                                            </p:attrNameLst>
                                          </p:cBhvr>
                                          <p:tavLst>
                                            <p:tav tm="0">
                                              <p:val>
                                                <p:fltVal val="0"/>
                                              </p:val>
                                            </p:tav>
                                            <p:tav tm="100000">
                                              <p:val>
                                                <p:strVal val="#ppt_h"/>
                                              </p:val>
                                            </p:tav>
                                          </p:tavLst>
                                        </p:anim>
                                        <p:animEffect transition="in" filter="fade">
                                          <p:cBhvr>
                                            <p:cTn id="73" dur="500"/>
                                            <p:tgtEl>
                                              <p:spTgt spid="84"/>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 calcmode="lin" valueType="num">
                                          <p:cBhvr>
                                            <p:cTn id="76" dur="500" fill="hold"/>
                                            <p:tgtEl>
                                              <p:spTgt spid="85"/>
                                            </p:tgtEl>
                                            <p:attrNameLst>
                                              <p:attrName>ppt_w</p:attrName>
                                            </p:attrNameLst>
                                          </p:cBhvr>
                                          <p:tavLst>
                                            <p:tav tm="0">
                                              <p:val>
                                                <p:fltVal val="0"/>
                                              </p:val>
                                            </p:tav>
                                            <p:tav tm="100000">
                                              <p:val>
                                                <p:strVal val="#ppt_w"/>
                                              </p:val>
                                            </p:tav>
                                          </p:tavLst>
                                        </p:anim>
                                        <p:anim calcmode="lin" valueType="num">
                                          <p:cBhvr>
                                            <p:cTn id="77" dur="500" fill="hold"/>
                                            <p:tgtEl>
                                              <p:spTgt spid="85"/>
                                            </p:tgtEl>
                                            <p:attrNameLst>
                                              <p:attrName>ppt_h</p:attrName>
                                            </p:attrNameLst>
                                          </p:cBhvr>
                                          <p:tavLst>
                                            <p:tav tm="0">
                                              <p:val>
                                                <p:fltVal val="0"/>
                                              </p:val>
                                            </p:tav>
                                            <p:tav tm="100000">
                                              <p:val>
                                                <p:strVal val="#ppt_h"/>
                                              </p:val>
                                            </p:tav>
                                          </p:tavLst>
                                        </p:anim>
                                        <p:animEffect transition="in" filter="fade">
                                          <p:cBhvr>
                                            <p:cTn id="78" dur="500"/>
                                            <p:tgtEl>
                                              <p:spTgt spid="85"/>
                                            </p:tgtEl>
                                          </p:cBhvr>
                                        </p:animEffect>
                                      </p:childTnLst>
                                    </p:cTn>
                                  </p:par>
                                </p:childTnLst>
                              </p:cTn>
                            </p:par>
                            <p:par>
                              <p:cTn id="79" fill="hold">
                                <p:stCondLst>
                                  <p:cond delay="500"/>
                                </p:stCondLst>
                                <p:childTnLst>
                                  <p:par>
                                    <p:cTn id="80" presetID="2" presetClass="entr" presetSubtype="3" accel="52000" fill="hold" nodeType="afterEffect">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cBhvr additive="base">
                                            <p:cTn id="82" dur="2000" fill="hold"/>
                                            <p:tgtEl>
                                              <p:spTgt spid="102"/>
                                            </p:tgtEl>
                                            <p:attrNameLst>
                                              <p:attrName>ppt_x</p:attrName>
                                            </p:attrNameLst>
                                          </p:cBhvr>
                                          <p:tavLst>
                                            <p:tav tm="0">
                                              <p:val>
                                                <p:strVal val="1+#ppt_w/2"/>
                                              </p:val>
                                            </p:tav>
                                            <p:tav tm="100000">
                                              <p:val>
                                                <p:strVal val="#ppt_x"/>
                                              </p:val>
                                            </p:tav>
                                          </p:tavLst>
                                        </p:anim>
                                        <p:anim calcmode="lin" valueType="num">
                                          <p:cBhvr additive="base">
                                            <p:cTn id="83" dur="2000" fill="hold"/>
                                            <p:tgtEl>
                                              <p:spTgt spid="102"/>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108"/>
                                            </p:tgtEl>
                                            <p:attrNameLst>
                                              <p:attrName>style.visibility</p:attrName>
                                            </p:attrNameLst>
                                          </p:cBhvr>
                                          <p:to>
                                            <p:strVal val="visible"/>
                                          </p:to>
                                        </p:set>
                                        <p:anim calcmode="lin" valueType="num">
                                          <p:cBhvr additive="base">
                                            <p:cTn id="86" dur="2000" fill="hold"/>
                                            <p:tgtEl>
                                              <p:spTgt spid="108"/>
                                            </p:tgtEl>
                                            <p:attrNameLst>
                                              <p:attrName>ppt_x</p:attrName>
                                            </p:attrNameLst>
                                          </p:cBhvr>
                                          <p:tavLst>
                                            <p:tav tm="0">
                                              <p:val>
                                                <p:strVal val="0-#ppt_w/2"/>
                                              </p:val>
                                            </p:tav>
                                            <p:tav tm="100000">
                                              <p:val>
                                                <p:strVal val="#ppt_x"/>
                                              </p:val>
                                            </p:tav>
                                          </p:tavLst>
                                        </p:anim>
                                        <p:anim calcmode="lin" valueType="num">
                                          <p:cBhvr additive="base">
                                            <p:cTn id="87" dur="2000" fill="hold"/>
                                            <p:tgtEl>
                                              <p:spTgt spid="108"/>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2000" fill="hold"/>
                                            <p:tgtEl>
                                              <p:spTgt spid="95"/>
                                            </p:tgtEl>
                                            <p:attrNameLst>
                                              <p:attrName>ppt_x</p:attrName>
                                            </p:attrNameLst>
                                          </p:cBhvr>
                                          <p:tavLst>
                                            <p:tav tm="0">
                                              <p:val>
                                                <p:strVal val="1+#ppt_w/2"/>
                                              </p:val>
                                            </p:tav>
                                            <p:tav tm="100000">
                                              <p:val>
                                                <p:strVal val="#ppt_x"/>
                                              </p:val>
                                            </p:tav>
                                          </p:tavLst>
                                        </p:anim>
                                        <p:anim calcmode="lin" valueType="num">
                                          <p:cBhvr additive="base">
                                            <p:cTn id="91" dur="2000" fill="hold"/>
                                            <p:tgtEl>
                                              <p:spTgt spid="95"/>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15"/>
                                            </p:tgtEl>
                                            <p:attrNameLst>
                                              <p:attrName>style.visibility</p:attrName>
                                            </p:attrNameLst>
                                          </p:cBhvr>
                                          <p:to>
                                            <p:strVal val="visible"/>
                                          </p:to>
                                        </p:set>
                                        <p:anim calcmode="lin" valueType="num">
                                          <p:cBhvr additive="base">
                                            <p:cTn id="94" dur="2000" fill="hold"/>
                                            <p:tgtEl>
                                              <p:spTgt spid="115"/>
                                            </p:tgtEl>
                                            <p:attrNameLst>
                                              <p:attrName>ppt_x</p:attrName>
                                            </p:attrNameLst>
                                          </p:cBhvr>
                                          <p:tavLst>
                                            <p:tav tm="0">
                                              <p:val>
                                                <p:strVal val="0-#ppt_w/2"/>
                                              </p:val>
                                            </p:tav>
                                            <p:tav tm="100000">
                                              <p:val>
                                                <p:strVal val="#ppt_x"/>
                                              </p:val>
                                            </p:tav>
                                          </p:tavLst>
                                        </p:anim>
                                        <p:anim calcmode="lin" valueType="num">
                                          <p:cBhvr additive="base">
                                            <p:cTn id="95" dur="2000" fill="hold"/>
                                            <p:tgtEl>
                                              <p:spTgt spid="115"/>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88"/>
                                            </p:tgtEl>
                                            <p:attrNameLst>
                                              <p:attrName>style.visibility</p:attrName>
                                            </p:attrNameLst>
                                          </p:cBhvr>
                                          <p:to>
                                            <p:strVal val="visible"/>
                                          </p:to>
                                        </p:set>
                                        <p:anim calcmode="lin" valueType="num">
                                          <p:cBhvr additive="base">
                                            <p:cTn id="98" dur="2000" fill="hold"/>
                                            <p:tgtEl>
                                              <p:spTgt spid="88"/>
                                            </p:tgtEl>
                                            <p:attrNameLst>
                                              <p:attrName>ppt_x</p:attrName>
                                            </p:attrNameLst>
                                          </p:cBhvr>
                                          <p:tavLst>
                                            <p:tav tm="0">
                                              <p:val>
                                                <p:strVal val="1+#ppt_w/2"/>
                                              </p:val>
                                            </p:tav>
                                            <p:tav tm="100000">
                                              <p:val>
                                                <p:strVal val="#ppt_x"/>
                                              </p:val>
                                            </p:tav>
                                          </p:tavLst>
                                        </p:anim>
                                        <p:anim calcmode="lin" valueType="num">
                                          <p:cBhvr additive="base">
                                            <p:cTn id="99" dur="2000" fill="hold"/>
                                            <p:tgtEl>
                                              <p:spTgt spid="88"/>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22"/>
                                            </p:tgtEl>
                                            <p:attrNameLst>
                                              <p:attrName>style.visibility</p:attrName>
                                            </p:attrNameLst>
                                          </p:cBhvr>
                                          <p:to>
                                            <p:strVal val="visible"/>
                                          </p:to>
                                        </p:set>
                                        <p:animEffect transition="in" filter="fade">
                                          <p:cBhvr>
                                            <p:cTn id="102" dur="1000"/>
                                            <p:tgtEl>
                                              <p:spTgt spid="122"/>
                                            </p:tgtEl>
                                          </p:cBhvr>
                                        </p:animEffect>
                                        <p:anim calcmode="lin" valueType="num">
                                          <p:cBhvr>
                                            <p:cTn id="103" dur="1000" fill="hold"/>
                                            <p:tgtEl>
                                              <p:spTgt spid="122"/>
                                            </p:tgtEl>
                                            <p:attrNameLst>
                                              <p:attrName>ppt_x</p:attrName>
                                            </p:attrNameLst>
                                          </p:cBhvr>
                                          <p:tavLst>
                                            <p:tav tm="0">
                                              <p:val>
                                                <p:strVal val="#ppt_x"/>
                                              </p:val>
                                            </p:tav>
                                            <p:tav tm="100000">
                                              <p:val>
                                                <p:strVal val="#ppt_x"/>
                                              </p:val>
                                            </p:tav>
                                          </p:tavLst>
                                        </p:anim>
                                        <p:anim calcmode="lin" valueType="num">
                                          <p:cBhvr>
                                            <p:cTn id="104" dur="1000" fill="hold"/>
                                            <p:tgtEl>
                                              <p:spTgt spid="122"/>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25"/>
                                            </p:tgtEl>
                                            <p:attrNameLst>
                                              <p:attrName>style.visibility</p:attrName>
                                            </p:attrNameLst>
                                          </p:cBhvr>
                                          <p:to>
                                            <p:strVal val="visible"/>
                                          </p:to>
                                        </p:set>
                                        <p:animEffect transition="in" filter="fade">
                                          <p:cBhvr>
                                            <p:cTn id="107" dur="1000"/>
                                            <p:tgtEl>
                                              <p:spTgt spid="125"/>
                                            </p:tgtEl>
                                          </p:cBhvr>
                                        </p:animEffect>
                                        <p:anim calcmode="lin" valueType="num">
                                          <p:cBhvr>
                                            <p:cTn id="108" dur="1000" fill="hold"/>
                                            <p:tgtEl>
                                              <p:spTgt spid="125"/>
                                            </p:tgtEl>
                                            <p:attrNameLst>
                                              <p:attrName>ppt_x</p:attrName>
                                            </p:attrNameLst>
                                          </p:cBhvr>
                                          <p:tavLst>
                                            <p:tav tm="0">
                                              <p:val>
                                                <p:strVal val="#ppt_x"/>
                                              </p:val>
                                            </p:tav>
                                            <p:tav tm="100000">
                                              <p:val>
                                                <p:strVal val="#ppt_x"/>
                                              </p:val>
                                            </p:tav>
                                          </p:tavLst>
                                        </p:anim>
                                        <p:anim calcmode="lin" valueType="num">
                                          <p:cBhvr>
                                            <p:cTn id="109" dur="1000" fill="hold"/>
                                            <p:tgtEl>
                                              <p:spTgt spid="125"/>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28"/>
                                            </p:tgtEl>
                                            <p:attrNameLst>
                                              <p:attrName>style.visibility</p:attrName>
                                            </p:attrNameLst>
                                          </p:cBhvr>
                                          <p:to>
                                            <p:strVal val="visible"/>
                                          </p:to>
                                        </p:set>
                                        <p:animEffect transition="in" filter="fade">
                                          <p:cBhvr>
                                            <p:cTn id="112" dur="1000"/>
                                            <p:tgtEl>
                                              <p:spTgt spid="128"/>
                                            </p:tgtEl>
                                          </p:cBhvr>
                                        </p:animEffect>
                                        <p:anim calcmode="lin" valueType="num">
                                          <p:cBhvr>
                                            <p:cTn id="113" dur="1000" fill="hold"/>
                                            <p:tgtEl>
                                              <p:spTgt spid="128"/>
                                            </p:tgtEl>
                                            <p:attrNameLst>
                                              <p:attrName>ppt_x</p:attrName>
                                            </p:attrNameLst>
                                          </p:cBhvr>
                                          <p:tavLst>
                                            <p:tav tm="0">
                                              <p:val>
                                                <p:strVal val="#ppt_x"/>
                                              </p:val>
                                            </p:tav>
                                            <p:tav tm="100000">
                                              <p:val>
                                                <p:strVal val="#ppt_x"/>
                                              </p:val>
                                            </p:tav>
                                          </p:tavLst>
                                        </p:anim>
                                        <p:anim calcmode="lin" valueType="num">
                                          <p:cBhvr>
                                            <p:cTn id="114" dur="1000" fill="hold"/>
                                            <p:tgtEl>
                                              <p:spTgt spid="128"/>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31"/>
                                            </p:tgtEl>
                                            <p:attrNameLst>
                                              <p:attrName>style.visibility</p:attrName>
                                            </p:attrNameLst>
                                          </p:cBhvr>
                                          <p:to>
                                            <p:strVal val="visible"/>
                                          </p:to>
                                        </p:set>
                                        <p:animEffect transition="in" filter="fade">
                                          <p:cBhvr>
                                            <p:cTn id="117" dur="1000"/>
                                            <p:tgtEl>
                                              <p:spTgt spid="131"/>
                                            </p:tgtEl>
                                          </p:cBhvr>
                                        </p:animEffect>
                                        <p:anim calcmode="lin" valueType="num">
                                          <p:cBhvr>
                                            <p:cTn id="118" dur="1000" fill="hold"/>
                                            <p:tgtEl>
                                              <p:spTgt spid="131"/>
                                            </p:tgtEl>
                                            <p:attrNameLst>
                                              <p:attrName>ppt_x</p:attrName>
                                            </p:attrNameLst>
                                          </p:cBhvr>
                                          <p:tavLst>
                                            <p:tav tm="0">
                                              <p:val>
                                                <p:strVal val="#ppt_x"/>
                                              </p:val>
                                            </p:tav>
                                            <p:tav tm="100000">
                                              <p:val>
                                                <p:strVal val="#ppt_x"/>
                                              </p:val>
                                            </p:tav>
                                          </p:tavLst>
                                        </p:anim>
                                        <p:anim calcmode="lin" valueType="num">
                                          <p:cBhvr>
                                            <p:cTn id="119" dur="1000" fill="hold"/>
                                            <p:tgtEl>
                                              <p:spTgt spid="131"/>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34"/>
                                            </p:tgtEl>
                                            <p:attrNameLst>
                                              <p:attrName>style.visibility</p:attrName>
                                            </p:attrNameLst>
                                          </p:cBhvr>
                                          <p:to>
                                            <p:strVal val="visible"/>
                                          </p:to>
                                        </p:set>
                                        <p:animEffect transition="in" filter="fade">
                                          <p:cBhvr>
                                            <p:cTn id="122" dur="2000"/>
                                            <p:tgtEl>
                                              <p:spTgt spid="134"/>
                                            </p:tgtEl>
                                          </p:cBhvr>
                                        </p:animEffect>
                                        <p:anim calcmode="lin" valueType="num">
                                          <p:cBhvr>
                                            <p:cTn id="123" dur="2000" fill="hold"/>
                                            <p:tgtEl>
                                              <p:spTgt spid="134"/>
                                            </p:tgtEl>
                                            <p:attrNameLst>
                                              <p:attrName>ppt_x</p:attrName>
                                            </p:attrNameLst>
                                          </p:cBhvr>
                                          <p:tavLst>
                                            <p:tav tm="0">
                                              <p:val>
                                                <p:strVal val="#ppt_x"/>
                                              </p:val>
                                            </p:tav>
                                            <p:tav tm="100000">
                                              <p:val>
                                                <p:strVal val="#ppt_x"/>
                                              </p:val>
                                            </p:tav>
                                          </p:tavLst>
                                        </p:anim>
                                        <p:anim calcmode="lin" valueType="num">
                                          <p:cBhvr>
                                            <p:cTn id="124" dur="2000" fill="hold"/>
                                            <p:tgtEl>
                                              <p:spTgt spid="134"/>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37"/>
                                            </p:tgtEl>
                                            <p:attrNameLst>
                                              <p:attrName>style.visibility</p:attrName>
                                            </p:attrNameLst>
                                          </p:cBhvr>
                                          <p:to>
                                            <p:strVal val="visible"/>
                                          </p:to>
                                        </p:set>
                                        <p:animEffect transition="in" filter="fade">
                                          <p:cBhvr>
                                            <p:cTn id="128"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p:bldP spid="87" grpId="0"/>
          <p:bldP spid="137"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93" y="-51843"/>
            <a:ext cx="9196406" cy="5151971"/>
          </a:xfrm>
          <a:prstGeom prst="rect">
            <a:avLst/>
          </a:prstGeom>
        </p:spPr>
      </p:pic>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latin typeface="微软雅黑" panose="020B0503020204020204" charset="-122"/>
                <a:ea typeface="微软雅黑" panose="020B0503020204020204" charset="-122"/>
              </a:rPr>
              <a:t>PART 01</a:t>
            </a:r>
            <a:endParaRPr lang="zh-CN" altLang="en-US" sz="1600" dirty="0" smtClean="0">
              <a:latin typeface="微软雅黑" panose="020B0503020204020204" charset="-122"/>
              <a:ea typeface="微软雅黑" panose="020B0503020204020204" charset="-122"/>
            </a:endParaRPr>
          </a:p>
        </p:txBody>
      </p:sp>
      <p:grpSp>
        <p:nvGrpSpPr>
          <p:cNvPr id="63" name="组合 62"/>
          <p:cNvGrpSpPr/>
          <p:nvPr/>
        </p:nvGrpSpPr>
        <p:grpSpPr>
          <a:xfrm>
            <a:off x="2123728" y="1707656"/>
            <a:ext cx="1197175" cy="1197175"/>
            <a:chOff x="1068965" y="491752"/>
            <a:chExt cx="1197175" cy="1197175"/>
          </a:xfrm>
        </p:grpSpPr>
        <p:grpSp>
          <p:nvGrpSpPr>
            <p:cNvPr id="64" name="组合 63"/>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tx1"/>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
        <p:nvSpPr>
          <p:cNvPr id="53" name="矩形 52"/>
          <p:cNvSpPr/>
          <p:nvPr/>
        </p:nvSpPr>
        <p:spPr>
          <a:xfrm>
            <a:off x="3736057" y="1866996"/>
            <a:ext cx="2755630" cy="1208810"/>
          </a:xfrm>
          <a:prstGeom prst="rect">
            <a:avLst/>
          </a:prstGeom>
          <a:solidFill>
            <a:schemeClr val="bg1">
              <a:alpha val="40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4" name="TextBox 58"/>
          <p:cNvSpPr txBox="1"/>
          <p:nvPr/>
        </p:nvSpPr>
        <p:spPr>
          <a:xfrm>
            <a:off x="3812671" y="1903582"/>
            <a:ext cx="266451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latin typeface="微软雅黑" panose="020B0503020204020204" charset="-122"/>
                <a:ea typeface="微软雅黑" panose="020B0503020204020204" charset="-122"/>
              </a:rPr>
              <a:t> </a:t>
            </a:r>
            <a:r>
              <a:rPr lang="zh-CN" altLang="en-US" sz="2800" b="1" dirty="0" smtClean="0">
                <a:latin typeface="微软雅黑" panose="020B0503020204020204" charset="-122"/>
                <a:ea typeface="微软雅黑" panose="020B0503020204020204" charset="-122"/>
              </a:rPr>
              <a:t>第一部分</a:t>
            </a:r>
            <a:endParaRPr lang="en-US" altLang="zh-CN" sz="2800" b="1" dirty="0">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latin typeface="微软雅黑" panose="020B0503020204020204" charset="-122"/>
                <a:ea typeface="微软雅黑" panose="020B0503020204020204" charset="-122"/>
              </a:rPr>
              <a:t>请添加标题</a:t>
            </a:r>
            <a:endParaRPr lang="en-US" altLang="zh-CN" sz="3600" b="1" dirty="0" smtClean="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5000" fill="hold" nodeType="withEffect" p14:presetBounceEnd="55000">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14:bounceEnd="55000">
                                          <p:cBhvr additive="base">
                                            <p:cTn id="7"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8" dur="1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4"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down)">
                                          <p:cBhvr>
                                            <p:cTn id="12" dur="500"/>
                                            <p:tgtEl>
                                              <p:spTgt spid="61"/>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anim calcmode="lin" valueType="num">
                                          <p:cBhvr>
                                            <p:cTn id="17" dur="500" fill="hold"/>
                                            <p:tgtEl>
                                              <p:spTgt spid="62"/>
                                            </p:tgtEl>
                                            <p:attrNameLst>
                                              <p:attrName>ppt_x</p:attrName>
                                            </p:attrNameLst>
                                          </p:cBhvr>
                                          <p:tavLst>
                                            <p:tav tm="0">
                                              <p:val>
                                                <p:strVal val="#ppt_x"/>
                                              </p:val>
                                            </p:tav>
                                            <p:tav tm="100000">
                                              <p:val>
                                                <p:strVal val="#ppt_x"/>
                                              </p:val>
                                            </p:tav>
                                          </p:tavLst>
                                        </p:anim>
                                        <p:anim calcmode="lin" valueType="num">
                                          <p:cBhvr>
                                            <p:cTn id="18" dur="500" fill="hold"/>
                                            <p:tgtEl>
                                              <p:spTgt spid="62"/>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3" presetClass="entr" presetSubtype="528"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p:cTn id="22" dur="500" fill="hold"/>
                                            <p:tgtEl>
                                              <p:spTgt spid="74"/>
                                            </p:tgtEl>
                                            <p:attrNameLst>
                                              <p:attrName>ppt_w</p:attrName>
                                            </p:attrNameLst>
                                          </p:cBhvr>
                                          <p:tavLst>
                                            <p:tav tm="0">
                                              <p:val>
                                                <p:fltVal val="0"/>
                                              </p:val>
                                            </p:tav>
                                            <p:tav tm="100000">
                                              <p:val>
                                                <p:strVal val="#ppt_w"/>
                                              </p:val>
                                            </p:tav>
                                          </p:tavLst>
                                        </p:anim>
                                        <p:anim calcmode="lin" valueType="num">
                                          <p:cBhvr>
                                            <p:cTn id="23" dur="500" fill="hold"/>
                                            <p:tgtEl>
                                              <p:spTgt spid="74"/>
                                            </p:tgtEl>
                                            <p:attrNameLst>
                                              <p:attrName>ppt_h</p:attrName>
                                            </p:attrNameLst>
                                          </p:cBhvr>
                                          <p:tavLst>
                                            <p:tav tm="0">
                                              <p:val>
                                                <p:fltVal val="0"/>
                                              </p:val>
                                            </p:tav>
                                            <p:tav tm="100000">
                                              <p:val>
                                                <p:strVal val="#ppt_h"/>
                                              </p:val>
                                            </p:tav>
                                          </p:tavLst>
                                        </p:anim>
                                        <p:anim calcmode="lin" valueType="num">
                                          <p:cBhvr>
                                            <p:cTn id="24" dur="500" fill="hold"/>
                                            <p:tgtEl>
                                              <p:spTgt spid="74"/>
                                            </p:tgtEl>
                                            <p:attrNameLst>
                                              <p:attrName>ppt_x</p:attrName>
                                            </p:attrNameLst>
                                          </p:cBhvr>
                                          <p:tavLst>
                                            <p:tav tm="0">
                                              <p:val>
                                                <p:fltVal val="0.5"/>
                                              </p:val>
                                            </p:tav>
                                            <p:tav tm="100000">
                                              <p:val>
                                                <p:strVal val="#ppt_x"/>
                                              </p:val>
                                            </p:tav>
                                          </p:tavLst>
                                        </p:anim>
                                        <p:anim calcmode="lin" valueType="num">
                                          <p:cBhvr>
                                            <p:cTn id="25" dur="500" fill="hold"/>
                                            <p:tgtEl>
                                              <p:spTgt spid="74"/>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300"/>
                                      </p:stCondLst>
                                      <p:childTnLst>
                                        <p:set>
                                          <p:cBhvr>
                                            <p:cTn id="27" dur="1" fill="hold">
                                              <p:stCondLst>
                                                <p:cond delay="0"/>
                                              </p:stCondLst>
                                            </p:cTn>
                                            <p:tgtEl>
                                              <p:spTgt spid="77"/>
                                            </p:tgtEl>
                                            <p:attrNameLst>
                                              <p:attrName>style.visibility</p:attrName>
                                            </p:attrNameLst>
                                          </p:cBhvr>
                                          <p:to>
                                            <p:strVal val="visible"/>
                                          </p:to>
                                        </p:set>
                                        <p:anim calcmode="lin" valueType="num">
                                          <p:cBhvr>
                                            <p:cTn id="28" dur="500" fill="hold"/>
                                            <p:tgtEl>
                                              <p:spTgt spid="77"/>
                                            </p:tgtEl>
                                            <p:attrNameLst>
                                              <p:attrName>ppt_w</p:attrName>
                                            </p:attrNameLst>
                                          </p:cBhvr>
                                          <p:tavLst>
                                            <p:tav tm="0">
                                              <p:val>
                                                <p:fltVal val="0"/>
                                              </p:val>
                                            </p:tav>
                                            <p:tav tm="100000">
                                              <p:val>
                                                <p:strVal val="#ppt_w"/>
                                              </p:val>
                                            </p:tav>
                                          </p:tavLst>
                                        </p:anim>
                                        <p:anim calcmode="lin" valueType="num">
                                          <p:cBhvr>
                                            <p:cTn id="29" dur="500" fill="hold"/>
                                            <p:tgtEl>
                                              <p:spTgt spid="77"/>
                                            </p:tgtEl>
                                            <p:attrNameLst>
                                              <p:attrName>ppt_h</p:attrName>
                                            </p:attrNameLst>
                                          </p:cBhvr>
                                          <p:tavLst>
                                            <p:tav tm="0">
                                              <p:val>
                                                <p:fltVal val="0"/>
                                              </p:val>
                                            </p:tav>
                                            <p:tav tm="100000">
                                              <p:val>
                                                <p:strVal val="#ppt_h"/>
                                              </p:val>
                                            </p:tav>
                                          </p:tavLst>
                                        </p:anim>
                                        <p:anim calcmode="lin" valueType="num">
                                          <p:cBhvr>
                                            <p:cTn id="30" dur="500" fill="hold"/>
                                            <p:tgtEl>
                                              <p:spTgt spid="77"/>
                                            </p:tgtEl>
                                            <p:attrNameLst>
                                              <p:attrName>ppt_x</p:attrName>
                                            </p:attrNameLst>
                                          </p:cBhvr>
                                          <p:tavLst>
                                            <p:tav tm="0">
                                              <p:val>
                                                <p:fltVal val="0.5"/>
                                              </p:val>
                                            </p:tav>
                                            <p:tav tm="100000">
                                              <p:val>
                                                <p:strVal val="#ppt_x"/>
                                              </p:val>
                                            </p:tav>
                                          </p:tavLst>
                                        </p:anim>
                                        <p:anim calcmode="lin" valueType="num">
                                          <p:cBhvr>
                                            <p:cTn id="31" dur="500" fill="hold"/>
                                            <p:tgtEl>
                                              <p:spTgt spid="77"/>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700"/>
                                      </p:stCondLst>
                                      <p:childTnLst>
                                        <p:set>
                                          <p:cBhvr>
                                            <p:cTn id="33" dur="1" fill="hold">
                                              <p:stCondLst>
                                                <p:cond delay="0"/>
                                              </p:stCondLst>
                                            </p:cTn>
                                            <p:tgtEl>
                                              <p:spTgt spid="80"/>
                                            </p:tgtEl>
                                            <p:attrNameLst>
                                              <p:attrName>style.visibility</p:attrName>
                                            </p:attrNameLst>
                                          </p:cBhvr>
                                          <p:to>
                                            <p:strVal val="visible"/>
                                          </p:to>
                                        </p:set>
                                        <p:anim calcmode="lin" valueType="num">
                                          <p:cBhvr>
                                            <p:cTn id="34" dur="500" fill="hold"/>
                                            <p:tgtEl>
                                              <p:spTgt spid="80"/>
                                            </p:tgtEl>
                                            <p:attrNameLst>
                                              <p:attrName>ppt_w</p:attrName>
                                            </p:attrNameLst>
                                          </p:cBhvr>
                                          <p:tavLst>
                                            <p:tav tm="0">
                                              <p:val>
                                                <p:fltVal val="0"/>
                                              </p:val>
                                            </p:tav>
                                            <p:tav tm="100000">
                                              <p:val>
                                                <p:strVal val="#ppt_w"/>
                                              </p:val>
                                            </p:tav>
                                          </p:tavLst>
                                        </p:anim>
                                        <p:anim calcmode="lin" valueType="num">
                                          <p:cBhvr>
                                            <p:cTn id="35" dur="500" fill="hold"/>
                                            <p:tgtEl>
                                              <p:spTgt spid="80"/>
                                            </p:tgtEl>
                                            <p:attrNameLst>
                                              <p:attrName>ppt_h</p:attrName>
                                            </p:attrNameLst>
                                          </p:cBhvr>
                                          <p:tavLst>
                                            <p:tav tm="0">
                                              <p:val>
                                                <p:fltVal val="0"/>
                                              </p:val>
                                            </p:tav>
                                            <p:tav tm="100000">
                                              <p:val>
                                                <p:strVal val="#ppt_h"/>
                                              </p:val>
                                            </p:tav>
                                          </p:tavLst>
                                        </p:anim>
                                        <p:anim calcmode="lin" valueType="num">
                                          <p:cBhvr>
                                            <p:cTn id="36" dur="500" fill="hold"/>
                                            <p:tgtEl>
                                              <p:spTgt spid="80"/>
                                            </p:tgtEl>
                                            <p:attrNameLst>
                                              <p:attrName>ppt_x</p:attrName>
                                            </p:attrNameLst>
                                          </p:cBhvr>
                                          <p:tavLst>
                                            <p:tav tm="0">
                                              <p:val>
                                                <p:fltVal val="0.5"/>
                                              </p:val>
                                            </p:tav>
                                            <p:tav tm="100000">
                                              <p:val>
                                                <p:strVal val="#ppt_x"/>
                                              </p:val>
                                            </p:tav>
                                          </p:tavLst>
                                        </p:anim>
                                        <p:anim calcmode="lin" valueType="num">
                                          <p:cBhvr>
                                            <p:cTn id="37" dur="500" fill="hold"/>
                                            <p:tgtEl>
                                              <p:spTgt spid="80"/>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300"/>
                                      </p:stCondLst>
                                      <p:childTnLst>
                                        <p:set>
                                          <p:cBhvr>
                                            <p:cTn id="39" dur="1" fill="hold">
                                              <p:stCondLst>
                                                <p:cond delay="0"/>
                                              </p:stCondLst>
                                            </p:cTn>
                                            <p:tgtEl>
                                              <p:spTgt spid="83"/>
                                            </p:tgtEl>
                                            <p:attrNameLst>
                                              <p:attrName>style.visibility</p:attrName>
                                            </p:attrNameLst>
                                          </p:cBhvr>
                                          <p:to>
                                            <p:strVal val="visible"/>
                                          </p:to>
                                        </p:set>
                                        <p:anim calcmode="lin" valueType="num">
                                          <p:cBhvr>
                                            <p:cTn id="40" dur="500" fill="hold"/>
                                            <p:tgtEl>
                                              <p:spTgt spid="83"/>
                                            </p:tgtEl>
                                            <p:attrNameLst>
                                              <p:attrName>ppt_w</p:attrName>
                                            </p:attrNameLst>
                                          </p:cBhvr>
                                          <p:tavLst>
                                            <p:tav tm="0">
                                              <p:val>
                                                <p:fltVal val="0"/>
                                              </p:val>
                                            </p:tav>
                                            <p:tav tm="100000">
                                              <p:val>
                                                <p:strVal val="#ppt_w"/>
                                              </p:val>
                                            </p:tav>
                                          </p:tavLst>
                                        </p:anim>
                                        <p:anim calcmode="lin" valueType="num">
                                          <p:cBhvr>
                                            <p:cTn id="41" dur="500" fill="hold"/>
                                            <p:tgtEl>
                                              <p:spTgt spid="83"/>
                                            </p:tgtEl>
                                            <p:attrNameLst>
                                              <p:attrName>ppt_h</p:attrName>
                                            </p:attrNameLst>
                                          </p:cBhvr>
                                          <p:tavLst>
                                            <p:tav tm="0">
                                              <p:val>
                                                <p:fltVal val="0"/>
                                              </p:val>
                                            </p:tav>
                                            <p:tav tm="100000">
                                              <p:val>
                                                <p:strVal val="#ppt_h"/>
                                              </p:val>
                                            </p:tav>
                                          </p:tavLst>
                                        </p:anim>
                                        <p:anim calcmode="lin" valueType="num">
                                          <p:cBhvr>
                                            <p:cTn id="42" dur="500" fill="hold"/>
                                            <p:tgtEl>
                                              <p:spTgt spid="83"/>
                                            </p:tgtEl>
                                            <p:attrNameLst>
                                              <p:attrName>ppt_x</p:attrName>
                                            </p:attrNameLst>
                                          </p:cBhvr>
                                          <p:tavLst>
                                            <p:tav tm="0">
                                              <p:val>
                                                <p:fltVal val="0.5"/>
                                              </p:val>
                                            </p:tav>
                                            <p:tav tm="100000">
                                              <p:val>
                                                <p:strVal val="#ppt_x"/>
                                              </p:val>
                                            </p:tav>
                                          </p:tavLst>
                                        </p:anim>
                                        <p:anim calcmode="lin" valueType="num">
                                          <p:cBhvr>
                                            <p:cTn id="43" dur="500" fill="hold"/>
                                            <p:tgtEl>
                                              <p:spTgt spid="83"/>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100"/>
                                      </p:stCondLst>
                                      <p:childTnLst>
                                        <p:set>
                                          <p:cBhvr>
                                            <p:cTn id="45" dur="1" fill="hold">
                                              <p:stCondLst>
                                                <p:cond delay="0"/>
                                              </p:stCondLst>
                                            </p:cTn>
                                            <p:tgtEl>
                                              <p:spTgt spid="86"/>
                                            </p:tgtEl>
                                            <p:attrNameLst>
                                              <p:attrName>style.visibility</p:attrName>
                                            </p:attrNameLst>
                                          </p:cBhvr>
                                          <p:to>
                                            <p:strVal val="visible"/>
                                          </p:to>
                                        </p:set>
                                        <p:anim calcmode="lin" valueType="num">
                                          <p:cBhvr>
                                            <p:cTn id="46" dur="500" fill="hold"/>
                                            <p:tgtEl>
                                              <p:spTgt spid="86"/>
                                            </p:tgtEl>
                                            <p:attrNameLst>
                                              <p:attrName>ppt_w</p:attrName>
                                            </p:attrNameLst>
                                          </p:cBhvr>
                                          <p:tavLst>
                                            <p:tav tm="0">
                                              <p:val>
                                                <p:fltVal val="0"/>
                                              </p:val>
                                            </p:tav>
                                            <p:tav tm="100000">
                                              <p:val>
                                                <p:strVal val="#ppt_w"/>
                                              </p:val>
                                            </p:tav>
                                          </p:tavLst>
                                        </p:anim>
                                        <p:anim calcmode="lin" valueType="num">
                                          <p:cBhvr>
                                            <p:cTn id="47" dur="500" fill="hold"/>
                                            <p:tgtEl>
                                              <p:spTgt spid="86"/>
                                            </p:tgtEl>
                                            <p:attrNameLst>
                                              <p:attrName>ppt_h</p:attrName>
                                            </p:attrNameLst>
                                          </p:cBhvr>
                                          <p:tavLst>
                                            <p:tav tm="0">
                                              <p:val>
                                                <p:fltVal val="0"/>
                                              </p:val>
                                            </p:tav>
                                            <p:tav tm="100000">
                                              <p:val>
                                                <p:strVal val="#ppt_h"/>
                                              </p:val>
                                            </p:tav>
                                          </p:tavLst>
                                        </p:anim>
                                        <p:anim calcmode="lin" valueType="num">
                                          <p:cBhvr>
                                            <p:cTn id="48" dur="500" fill="hold"/>
                                            <p:tgtEl>
                                              <p:spTgt spid="86"/>
                                            </p:tgtEl>
                                            <p:attrNameLst>
                                              <p:attrName>ppt_x</p:attrName>
                                            </p:attrNameLst>
                                          </p:cBhvr>
                                          <p:tavLst>
                                            <p:tav tm="0">
                                              <p:val>
                                                <p:fltVal val="0.5"/>
                                              </p:val>
                                            </p:tav>
                                            <p:tav tm="100000">
                                              <p:val>
                                                <p:strVal val="#ppt_x"/>
                                              </p:val>
                                            </p:tav>
                                          </p:tavLst>
                                        </p:anim>
                                        <p:anim calcmode="lin" valueType="num">
                                          <p:cBhvr>
                                            <p:cTn id="49" dur="500" fill="hold"/>
                                            <p:tgtEl>
                                              <p:spTgt spid="86"/>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89"/>
                                            </p:tgtEl>
                                            <p:attrNameLst>
                                              <p:attrName>style.visibility</p:attrName>
                                            </p:attrNameLst>
                                          </p:cBhvr>
                                          <p:to>
                                            <p:strVal val="visible"/>
                                          </p:to>
                                        </p:set>
                                        <p:anim calcmode="lin" valueType="num">
                                          <p:cBhvr>
                                            <p:cTn id="52" dur="500" fill="hold"/>
                                            <p:tgtEl>
                                              <p:spTgt spid="89"/>
                                            </p:tgtEl>
                                            <p:attrNameLst>
                                              <p:attrName>ppt_w</p:attrName>
                                            </p:attrNameLst>
                                          </p:cBhvr>
                                          <p:tavLst>
                                            <p:tav tm="0">
                                              <p:val>
                                                <p:fltVal val="0"/>
                                              </p:val>
                                            </p:tav>
                                            <p:tav tm="100000">
                                              <p:val>
                                                <p:strVal val="#ppt_w"/>
                                              </p:val>
                                            </p:tav>
                                          </p:tavLst>
                                        </p:anim>
                                        <p:anim calcmode="lin" valueType="num">
                                          <p:cBhvr>
                                            <p:cTn id="53" dur="500" fill="hold"/>
                                            <p:tgtEl>
                                              <p:spTgt spid="89"/>
                                            </p:tgtEl>
                                            <p:attrNameLst>
                                              <p:attrName>ppt_h</p:attrName>
                                            </p:attrNameLst>
                                          </p:cBhvr>
                                          <p:tavLst>
                                            <p:tav tm="0">
                                              <p:val>
                                                <p:fltVal val="0"/>
                                              </p:val>
                                            </p:tav>
                                            <p:tav tm="100000">
                                              <p:val>
                                                <p:strVal val="#ppt_h"/>
                                              </p:val>
                                            </p:tav>
                                          </p:tavLst>
                                        </p:anim>
                                        <p:anim calcmode="lin" valueType="num">
                                          <p:cBhvr>
                                            <p:cTn id="54" dur="500" fill="hold"/>
                                            <p:tgtEl>
                                              <p:spTgt spid="89"/>
                                            </p:tgtEl>
                                            <p:attrNameLst>
                                              <p:attrName>ppt_x</p:attrName>
                                            </p:attrNameLst>
                                          </p:cBhvr>
                                          <p:tavLst>
                                            <p:tav tm="0">
                                              <p:val>
                                                <p:fltVal val="0.5"/>
                                              </p:val>
                                            </p:tav>
                                            <p:tav tm="100000">
                                              <p:val>
                                                <p:strVal val="#ppt_x"/>
                                              </p:val>
                                            </p:tav>
                                          </p:tavLst>
                                        </p:anim>
                                        <p:anim calcmode="lin" valueType="num">
                                          <p:cBhvr>
                                            <p:cTn id="55" dur="500" fill="hold"/>
                                            <p:tgtEl>
                                              <p:spTgt spid="89"/>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30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 calcmode="lin" valueType="num">
                                          <p:cBhvr>
                                            <p:cTn id="60" dur="500" fill="hold"/>
                                            <p:tgtEl>
                                              <p:spTgt spid="92"/>
                                            </p:tgtEl>
                                            <p:attrNameLst>
                                              <p:attrName>ppt_x</p:attrName>
                                            </p:attrNameLst>
                                          </p:cBhvr>
                                          <p:tavLst>
                                            <p:tav tm="0">
                                              <p:val>
                                                <p:fltVal val="0.5"/>
                                              </p:val>
                                            </p:tav>
                                            <p:tav tm="100000">
                                              <p:val>
                                                <p:strVal val="#ppt_x"/>
                                              </p:val>
                                            </p:tav>
                                          </p:tavLst>
                                        </p:anim>
                                        <p:anim calcmode="lin" valueType="num">
                                          <p:cBhvr>
                                            <p:cTn id="61" dur="500" fill="hold"/>
                                            <p:tgtEl>
                                              <p:spTgt spid="92"/>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95"/>
                                            </p:tgtEl>
                                            <p:attrNameLst>
                                              <p:attrName>style.visibility</p:attrName>
                                            </p:attrNameLst>
                                          </p:cBhvr>
                                          <p:to>
                                            <p:strVal val="visible"/>
                                          </p:to>
                                        </p:set>
                                        <p:anim calcmode="lin" valueType="num">
                                          <p:cBhvr>
                                            <p:cTn id="64" dur="500" fill="hold"/>
                                            <p:tgtEl>
                                              <p:spTgt spid="95"/>
                                            </p:tgtEl>
                                            <p:attrNameLst>
                                              <p:attrName>ppt_w</p:attrName>
                                            </p:attrNameLst>
                                          </p:cBhvr>
                                          <p:tavLst>
                                            <p:tav tm="0">
                                              <p:val>
                                                <p:fltVal val="0"/>
                                              </p:val>
                                            </p:tav>
                                            <p:tav tm="100000">
                                              <p:val>
                                                <p:strVal val="#ppt_w"/>
                                              </p:val>
                                            </p:tav>
                                          </p:tavLst>
                                        </p:anim>
                                        <p:anim calcmode="lin" valueType="num">
                                          <p:cBhvr>
                                            <p:cTn id="65" dur="500" fill="hold"/>
                                            <p:tgtEl>
                                              <p:spTgt spid="95"/>
                                            </p:tgtEl>
                                            <p:attrNameLst>
                                              <p:attrName>ppt_h</p:attrName>
                                            </p:attrNameLst>
                                          </p:cBhvr>
                                          <p:tavLst>
                                            <p:tav tm="0">
                                              <p:val>
                                                <p:fltVal val="0"/>
                                              </p:val>
                                            </p:tav>
                                            <p:tav tm="100000">
                                              <p:val>
                                                <p:strVal val="#ppt_h"/>
                                              </p:val>
                                            </p:tav>
                                          </p:tavLst>
                                        </p:anim>
                                        <p:anim calcmode="lin" valueType="num">
                                          <p:cBhvr>
                                            <p:cTn id="66" dur="500" fill="hold"/>
                                            <p:tgtEl>
                                              <p:spTgt spid="95"/>
                                            </p:tgtEl>
                                            <p:attrNameLst>
                                              <p:attrName>ppt_x</p:attrName>
                                            </p:attrNameLst>
                                          </p:cBhvr>
                                          <p:tavLst>
                                            <p:tav tm="0">
                                              <p:val>
                                                <p:fltVal val="0.5"/>
                                              </p:val>
                                            </p:tav>
                                            <p:tav tm="100000">
                                              <p:val>
                                                <p:strVal val="#ppt_x"/>
                                              </p:val>
                                            </p:tav>
                                          </p:tavLst>
                                        </p:anim>
                                        <p:anim calcmode="lin" valueType="num">
                                          <p:cBhvr>
                                            <p:cTn id="67" dur="500" fill="hold"/>
                                            <p:tgtEl>
                                              <p:spTgt spid="95"/>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600"/>
                                      </p:stCondLst>
                                      <p:childTnLst>
                                        <p:set>
                                          <p:cBhvr>
                                            <p:cTn id="69" dur="1" fill="hold">
                                              <p:stCondLst>
                                                <p:cond delay="0"/>
                                              </p:stCondLst>
                                            </p:cTn>
                                            <p:tgtEl>
                                              <p:spTgt spid="98"/>
                                            </p:tgtEl>
                                            <p:attrNameLst>
                                              <p:attrName>style.visibility</p:attrName>
                                            </p:attrNameLst>
                                          </p:cBhvr>
                                          <p:to>
                                            <p:strVal val="visible"/>
                                          </p:to>
                                        </p:set>
                                        <p:anim calcmode="lin" valueType="num">
                                          <p:cBhvr>
                                            <p:cTn id="70" dur="500" fill="hold"/>
                                            <p:tgtEl>
                                              <p:spTgt spid="98"/>
                                            </p:tgtEl>
                                            <p:attrNameLst>
                                              <p:attrName>ppt_w</p:attrName>
                                            </p:attrNameLst>
                                          </p:cBhvr>
                                          <p:tavLst>
                                            <p:tav tm="0">
                                              <p:val>
                                                <p:fltVal val="0"/>
                                              </p:val>
                                            </p:tav>
                                            <p:tav tm="100000">
                                              <p:val>
                                                <p:strVal val="#ppt_w"/>
                                              </p:val>
                                            </p:tav>
                                          </p:tavLst>
                                        </p:anim>
                                        <p:anim calcmode="lin" valueType="num">
                                          <p:cBhvr>
                                            <p:cTn id="71" dur="500" fill="hold"/>
                                            <p:tgtEl>
                                              <p:spTgt spid="98"/>
                                            </p:tgtEl>
                                            <p:attrNameLst>
                                              <p:attrName>ppt_h</p:attrName>
                                            </p:attrNameLst>
                                          </p:cBhvr>
                                          <p:tavLst>
                                            <p:tav tm="0">
                                              <p:val>
                                                <p:fltVal val="0"/>
                                              </p:val>
                                            </p:tav>
                                            <p:tav tm="100000">
                                              <p:val>
                                                <p:strVal val="#ppt_h"/>
                                              </p:val>
                                            </p:tav>
                                          </p:tavLst>
                                        </p:anim>
                                        <p:anim calcmode="lin" valueType="num">
                                          <p:cBhvr>
                                            <p:cTn id="72" dur="500" fill="hold"/>
                                            <p:tgtEl>
                                              <p:spTgt spid="98"/>
                                            </p:tgtEl>
                                            <p:attrNameLst>
                                              <p:attrName>ppt_x</p:attrName>
                                            </p:attrNameLst>
                                          </p:cBhvr>
                                          <p:tavLst>
                                            <p:tav tm="0">
                                              <p:val>
                                                <p:fltVal val="0.5"/>
                                              </p:val>
                                            </p:tav>
                                            <p:tav tm="100000">
                                              <p:val>
                                                <p:strVal val="#ppt_x"/>
                                              </p:val>
                                            </p:tav>
                                          </p:tavLst>
                                        </p:anim>
                                        <p:anim calcmode="lin" valueType="num">
                                          <p:cBhvr>
                                            <p:cTn id="73" dur="500" fill="hold"/>
                                            <p:tgtEl>
                                              <p:spTgt spid="98"/>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600"/>
                                      </p:stCondLst>
                                      <p:childTnLst>
                                        <p:set>
                                          <p:cBhvr>
                                            <p:cTn id="75" dur="1" fill="hold">
                                              <p:stCondLst>
                                                <p:cond delay="0"/>
                                              </p:stCondLst>
                                            </p:cTn>
                                            <p:tgtEl>
                                              <p:spTgt spid="101"/>
                                            </p:tgtEl>
                                            <p:attrNameLst>
                                              <p:attrName>style.visibility</p:attrName>
                                            </p:attrNameLst>
                                          </p:cBhvr>
                                          <p:to>
                                            <p:strVal val="visible"/>
                                          </p:to>
                                        </p:set>
                                        <p:anim calcmode="lin" valueType="num">
                                          <p:cBhvr>
                                            <p:cTn id="76" dur="500" fill="hold"/>
                                            <p:tgtEl>
                                              <p:spTgt spid="101"/>
                                            </p:tgtEl>
                                            <p:attrNameLst>
                                              <p:attrName>ppt_w</p:attrName>
                                            </p:attrNameLst>
                                          </p:cBhvr>
                                          <p:tavLst>
                                            <p:tav tm="0">
                                              <p:val>
                                                <p:fltVal val="0"/>
                                              </p:val>
                                            </p:tav>
                                            <p:tav tm="100000">
                                              <p:val>
                                                <p:strVal val="#ppt_w"/>
                                              </p:val>
                                            </p:tav>
                                          </p:tavLst>
                                        </p:anim>
                                        <p:anim calcmode="lin" valueType="num">
                                          <p:cBhvr>
                                            <p:cTn id="77" dur="500" fill="hold"/>
                                            <p:tgtEl>
                                              <p:spTgt spid="101"/>
                                            </p:tgtEl>
                                            <p:attrNameLst>
                                              <p:attrName>ppt_h</p:attrName>
                                            </p:attrNameLst>
                                          </p:cBhvr>
                                          <p:tavLst>
                                            <p:tav tm="0">
                                              <p:val>
                                                <p:fltVal val="0"/>
                                              </p:val>
                                            </p:tav>
                                            <p:tav tm="100000">
                                              <p:val>
                                                <p:strVal val="#ppt_h"/>
                                              </p:val>
                                            </p:tav>
                                          </p:tavLst>
                                        </p:anim>
                                        <p:anim calcmode="lin" valueType="num">
                                          <p:cBhvr>
                                            <p:cTn id="78" dur="500" fill="hold"/>
                                            <p:tgtEl>
                                              <p:spTgt spid="101"/>
                                            </p:tgtEl>
                                            <p:attrNameLst>
                                              <p:attrName>ppt_x</p:attrName>
                                            </p:attrNameLst>
                                          </p:cBhvr>
                                          <p:tavLst>
                                            <p:tav tm="0">
                                              <p:val>
                                                <p:fltVal val="0.5"/>
                                              </p:val>
                                            </p:tav>
                                            <p:tav tm="100000">
                                              <p:val>
                                                <p:strVal val="#ppt_x"/>
                                              </p:val>
                                            </p:tav>
                                          </p:tavLst>
                                        </p:anim>
                                        <p:anim calcmode="lin" valueType="num">
                                          <p:cBhvr>
                                            <p:cTn id="79" dur="500" fill="hold"/>
                                            <p:tgtEl>
                                              <p:spTgt spid="101"/>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300"/>
                                      </p:stCondLst>
                                      <p:childTnLst>
                                        <p:set>
                                          <p:cBhvr>
                                            <p:cTn id="81" dur="1" fill="hold">
                                              <p:stCondLst>
                                                <p:cond delay="0"/>
                                              </p:stCondLst>
                                            </p:cTn>
                                            <p:tgtEl>
                                              <p:spTgt spid="104"/>
                                            </p:tgtEl>
                                            <p:attrNameLst>
                                              <p:attrName>style.visibility</p:attrName>
                                            </p:attrNameLst>
                                          </p:cBhvr>
                                          <p:to>
                                            <p:strVal val="visible"/>
                                          </p:to>
                                        </p:set>
                                        <p:anim calcmode="lin" valueType="num">
                                          <p:cBhvr>
                                            <p:cTn id="82" dur="500" fill="hold"/>
                                            <p:tgtEl>
                                              <p:spTgt spid="104"/>
                                            </p:tgtEl>
                                            <p:attrNameLst>
                                              <p:attrName>ppt_w</p:attrName>
                                            </p:attrNameLst>
                                          </p:cBhvr>
                                          <p:tavLst>
                                            <p:tav tm="0">
                                              <p:val>
                                                <p:fltVal val="0"/>
                                              </p:val>
                                            </p:tav>
                                            <p:tav tm="100000">
                                              <p:val>
                                                <p:strVal val="#ppt_w"/>
                                              </p:val>
                                            </p:tav>
                                          </p:tavLst>
                                        </p:anim>
                                        <p:anim calcmode="lin" valueType="num">
                                          <p:cBhvr>
                                            <p:cTn id="83" dur="500" fill="hold"/>
                                            <p:tgtEl>
                                              <p:spTgt spid="104"/>
                                            </p:tgtEl>
                                            <p:attrNameLst>
                                              <p:attrName>ppt_h</p:attrName>
                                            </p:attrNameLst>
                                          </p:cBhvr>
                                          <p:tavLst>
                                            <p:tav tm="0">
                                              <p:val>
                                                <p:fltVal val="0"/>
                                              </p:val>
                                            </p:tav>
                                            <p:tav tm="100000">
                                              <p:val>
                                                <p:strVal val="#ppt_h"/>
                                              </p:val>
                                            </p:tav>
                                          </p:tavLst>
                                        </p:anim>
                                        <p:anim calcmode="lin" valueType="num">
                                          <p:cBhvr>
                                            <p:cTn id="84" dur="500" fill="hold"/>
                                            <p:tgtEl>
                                              <p:spTgt spid="104"/>
                                            </p:tgtEl>
                                            <p:attrNameLst>
                                              <p:attrName>ppt_x</p:attrName>
                                            </p:attrNameLst>
                                          </p:cBhvr>
                                          <p:tavLst>
                                            <p:tav tm="0">
                                              <p:val>
                                                <p:fltVal val="0.5"/>
                                              </p:val>
                                            </p:tav>
                                            <p:tav tm="100000">
                                              <p:val>
                                                <p:strVal val="#ppt_x"/>
                                              </p:val>
                                            </p:tav>
                                          </p:tavLst>
                                        </p:anim>
                                        <p:anim calcmode="lin" valueType="num">
                                          <p:cBhvr>
                                            <p:cTn id="85" dur="500" fill="hold"/>
                                            <p:tgtEl>
                                              <p:spTgt spid="104"/>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107"/>
                                            </p:tgtEl>
                                            <p:attrNameLst>
                                              <p:attrName>style.visibility</p:attrName>
                                            </p:attrNameLst>
                                          </p:cBhvr>
                                          <p:to>
                                            <p:strVal val="visible"/>
                                          </p:to>
                                        </p:set>
                                        <p:anim calcmode="lin" valueType="num">
                                          <p:cBhvr>
                                            <p:cTn id="88" dur="500" fill="hold"/>
                                            <p:tgtEl>
                                              <p:spTgt spid="107"/>
                                            </p:tgtEl>
                                            <p:attrNameLst>
                                              <p:attrName>ppt_w</p:attrName>
                                            </p:attrNameLst>
                                          </p:cBhvr>
                                          <p:tavLst>
                                            <p:tav tm="0">
                                              <p:val>
                                                <p:fltVal val="0"/>
                                              </p:val>
                                            </p:tav>
                                            <p:tav tm="100000">
                                              <p:val>
                                                <p:strVal val="#ppt_w"/>
                                              </p:val>
                                            </p:tav>
                                          </p:tavLst>
                                        </p:anim>
                                        <p:anim calcmode="lin" valueType="num">
                                          <p:cBhvr>
                                            <p:cTn id="89" dur="500" fill="hold"/>
                                            <p:tgtEl>
                                              <p:spTgt spid="107"/>
                                            </p:tgtEl>
                                            <p:attrNameLst>
                                              <p:attrName>ppt_h</p:attrName>
                                            </p:attrNameLst>
                                          </p:cBhvr>
                                          <p:tavLst>
                                            <p:tav tm="0">
                                              <p:val>
                                                <p:fltVal val="0"/>
                                              </p:val>
                                            </p:tav>
                                            <p:tav tm="100000">
                                              <p:val>
                                                <p:strVal val="#ppt_h"/>
                                              </p:val>
                                            </p:tav>
                                          </p:tavLst>
                                        </p:anim>
                                        <p:anim calcmode="lin" valueType="num">
                                          <p:cBhvr>
                                            <p:cTn id="90" dur="500" fill="hold"/>
                                            <p:tgtEl>
                                              <p:spTgt spid="107"/>
                                            </p:tgtEl>
                                            <p:attrNameLst>
                                              <p:attrName>ppt_x</p:attrName>
                                            </p:attrNameLst>
                                          </p:cBhvr>
                                          <p:tavLst>
                                            <p:tav tm="0">
                                              <p:val>
                                                <p:fltVal val="0.5"/>
                                              </p:val>
                                            </p:tav>
                                            <p:tav tm="100000">
                                              <p:val>
                                                <p:strVal val="#ppt_x"/>
                                              </p:val>
                                            </p:tav>
                                          </p:tavLst>
                                        </p:anim>
                                        <p:anim calcmode="lin" valueType="num">
                                          <p:cBhvr>
                                            <p:cTn id="91" dur="500" fill="hold"/>
                                            <p:tgtEl>
                                              <p:spTgt spid="107"/>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600"/>
                                      </p:stCondLst>
                                      <p:childTnLst>
                                        <p:set>
                                          <p:cBhvr>
                                            <p:cTn id="93" dur="1" fill="hold">
                                              <p:stCondLst>
                                                <p:cond delay="0"/>
                                              </p:stCondLst>
                                            </p:cTn>
                                            <p:tgtEl>
                                              <p:spTgt spid="110"/>
                                            </p:tgtEl>
                                            <p:attrNameLst>
                                              <p:attrName>style.visibility</p:attrName>
                                            </p:attrNameLst>
                                          </p:cBhvr>
                                          <p:to>
                                            <p:strVal val="visible"/>
                                          </p:to>
                                        </p:set>
                                        <p:anim calcmode="lin" valueType="num">
                                          <p:cBhvr>
                                            <p:cTn id="94" dur="500" fill="hold"/>
                                            <p:tgtEl>
                                              <p:spTgt spid="110"/>
                                            </p:tgtEl>
                                            <p:attrNameLst>
                                              <p:attrName>ppt_w</p:attrName>
                                            </p:attrNameLst>
                                          </p:cBhvr>
                                          <p:tavLst>
                                            <p:tav tm="0">
                                              <p:val>
                                                <p:fltVal val="0"/>
                                              </p:val>
                                            </p:tav>
                                            <p:tav tm="100000">
                                              <p:val>
                                                <p:strVal val="#ppt_w"/>
                                              </p:val>
                                            </p:tav>
                                          </p:tavLst>
                                        </p:anim>
                                        <p:anim calcmode="lin" valueType="num">
                                          <p:cBhvr>
                                            <p:cTn id="95" dur="500" fill="hold"/>
                                            <p:tgtEl>
                                              <p:spTgt spid="110"/>
                                            </p:tgtEl>
                                            <p:attrNameLst>
                                              <p:attrName>ppt_h</p:attrName>
                                            </p:attrNameLst>
                                          </p:cBhvr>
                                          <p:tavLst>
                                            <p:tav tm="0">
                                              <p:val>
                                                <p:fltVal val="0"/>
                                              </p:val>
                                            </p:tav>
                                            <p:tav tm="100000">
                                              <p:val>
                                                <p:strVal val="#ppt_h"/>
                                              </p:val>
                                            </p:tav>
                                          </p:tavLst>
                                        </p:anim>
                                        <p:anim calcmode="lin" valueType="num">
                                          <p:cBhvr>
                                            <p:cTn id="96" dur="500" fill="hold"/>
                                            <p:tgtEl>
                                              <p:spTgt spid="110"/>
                                            </p:tgtEl>
                                            <p:attrNameLst>
                                              <p:attrName>ppt_x</p:attrName>
                                            </p:attrNameLst>
                                          </p:cBhvr>
                                          <p:tavLst>
                                            <p:tav tm="0">
                                              <p:val>
                                                <p:fltVal val="0.5"/>
                                              </p:val>
                                            </p:tav>
                                            <p:tav tm="100000">
                                              <p:val>
                                                <p:strVal val="#ppt_x"/>
                                              </p:val>
                                            </p:tav>
                                          </p:tavLst>
                                        </p:anim>
                                        <p:anim calcmode="lin" valueType="num">
                                          <p:cBhvr>
                                            <p:cTn id="97" dur="500" fill="hold"/>
                                            <p:tgtEl>
                                              <p:spTgt spid="110"/>
                                            </p:tgtEl>
                                            <p:attrNameLst>
                                              <p:attrName>ppt_y</p:attrName>
                                            </p:attrNameLst>
                                          </p:cBhvr>
                                          <p:tavLst>
                                            <p:tav tm="0">
                                              <p:val>
                                                <p:fltVal val="0.5"/>
                                              </p:val>
                                            </p:tav>
                                            <p:tav tm="100000">
                                              <p:val>
                                                <p:strVal val="#ppt_y"/>
                                              </p:val>
                                            </p:tav>
                                          </p:tavLst>
                                        </p:anim>
                                      </p:childTnLst>
                                    </p:cTn>
                                  </p:par>
                                  <p:par>
                                    <p:cTn id="98" presetID="26" presetClass="emph" presetSubtype="0" repeatCount="3000" fill="hold" nodeType="withEffect">
                                      <p:stCondLst>
                                        <p:cond delay="600"/>
                                      </p:stCondLst>
                                      <p:childTnLst>
                                        <p:animEffect transition="out" filter="fade">
                                          <p:cBhvr>
                                            <p:cTn id="99" dur="500" tmFilter="0, 0; .2, .5; .8, .5; 1, 0"/>
                                            <p:tgtEl>
                                              <p:spTgt spid="74"/>
                                            </p:tgtEl>
                                          </p:cBhvr>
                                        </p:animEffect>
                                        <p:animScale>
                                          <p:cBhvr>
                                            <p:cTn id="100" dur="250" autoRev="1" fill="hold"/>
                                            <p:tgtEl>
                                              <p:spTgt spid="74"/>
                                            </p:tgtEl>
                                          </p:cBhvr>
                                          <p:by x="105000" y="105000"/>
                                        </p:animScale>
                                      </p:childTnLst>
                                    </p:cTn>
                                  </p:par>
                                  <p:par>
                                    <p:cTn id="101" presetID="26" presetClass="emph" presetSubtype="0" repeatCount="3000" fill="hold" nodeType="withEffect">
                                      <p:stCondLst>
                                        <p:cond delay="710"/>
                                      </p:stCondLst>
                                      <p:childTnLst>
                                        <p:animEffect transition="out" filter="fade">
                                          <p:cBhvr>
                                            <p:cTn id="102" dur="500" tmFilter="0, 0; .2, .5; .8, .5; 1, 0"/>
                                            <p:tgtEl>
                                              <p:spTgt spid="95"/>
                                            </p:tgtEl>
                                          </p:cBhvr>
                                        </p:animEffect>
                                        <p:animScale>
                                          <p:cBhvr>
                                            <p:cTn id="103" dur="250" autoRev="1" fill="hold"/>
                                            <p:tgtEl>
                                              <p:spTgt spid="95"/>
                                            </p:tgtEl>
                                          </p:cBhvr>
                                          <p:by x="105000" y="105000"/>
                                        </p:animScale>
                                      </p:childTnLst>
                                    </p:cTn>
                                  </p:par>
                                  <p:par>
                                    <p:cTn id="104" presetID="26" presetClass="emph" presetSubtype="0" repeatCount="3000" fill="hold" nodeType="withEffect">
                                      <p:stCondLst>
                                        <p:cond delay="410"/>
                                      </p:stCondLst>
                                      <p:childTnLst>
                                        <p:animEffect transition="out" filter="fade">
                                          <p:cBhvr>
                                            <p:cTn id="105" dur="500" tmFilter="0, 0; .2, .5; .8, .5; 1, 0"/>
                                            <p:tgtEl>
                                              <p:spTgt spid="101"/>
                                            </p:tgtEl>
                                          </p:cBhvr>
                                        </p:animEffect>
                                        <p:animScale>
                                          <p:cBhvr>
                                            <p:cTn id="106" dur="250" autoRev="1" fill="hold"/>
                                            <p:tgtEl>
                                              <p:spTgt spid="101"/>
                                            </p:tgtEl>
                                          </p:cBhvr>
                                          <p:by x="105000" y="105000"/>
                                        </p:animScale>
                                      </p:childTnLst>
                                    </p:cTn>
                                  </p:par>
                                  <p:par>
                                    <p:cTn id="107" presetID="26" presetClass="emph" presetSubtype="0" repeatCount="3000" fill="hold" nodeType="withEffect">
                                      <p:stCondLst>
                                        <p:cond delay="810"/>
                                      </p:stCondLst>
                                      <p:childTnLst>
                                        <p:animEffect transition="out" filter="fade">
                                          <p:cBhvr>
                                            <p:cTn id="108" dur="500" tmFilter="0, 0; .2, .5; .8, .5; 1, 0"/>
                                            <p:tgtEl>
                                              <p:spTgt spid="104"/>
                                            </p:tgtEl>
                                          </p:cBhvr>
                                        </p:animEffect>
                                        <p:animScale>
                                          <p:cBhvr>
                                            <p:cTn id="109" dur="250" autoRev="1" fill="hold"/>
                                            <p:tgtEl>
                                              <p:spTgt spid="104"/>
                                            </p:tgtEl>
                                          </p:cBhvr>
                                          <p:by x="105000" y="105000"/>
                                        </p:animScale>
                                      </p:childTnLst>
                                    </p:cTn>
                                  </p:par>
                                </p:childTnLst>
                              </p:cTn>
                            </p:par>
                            <p:par>
                              <p:cTn id="110" fill="hold">
                                <p:stCondLst>
                                  <p:cond delay="3000"/>
                                </p:stCondLst>
                                <p:childTnLst>
                                  <p:par>
                                    <p:cTn id="111" presetID="10" presetClass="entr" presetSubtype="0" fill="hold" grpId="0" nodeType="afterEffect">
                                      <p:stCondLst>
                                        <p:cond delay="0"/>
                                      </p:stCondLst>
                                      <p:childTnLst>
                                        <p:set>
                                          <p:cBhvr>
                                            <p:cTn id="112" dur="1" fill="hold">
                                              <p:stCondLst>
                                                <p:cond delay="0"/>
                                              </p:stCondLst>
                                            </p:cTn>
                                            <p:tgtEl>
                                              <p:spTgt spid="113"/>
                                            </p:tgtEl>
                                            <p:attrNameLst>
                                              <p:attrName>style.visibility</p:attrName>
                                            </p:attrNameLst>
                                          </p:cBhvr>
                                          <p:to>
                                            <p:strVal val="visible"/>
                                          </p:to>
                                        </p:set>
                                        <p:animEffect transition="in" filter="fade">
                                          <p:cBhvr>
                                            <p:cTn id="113" dur="500"/>
                                            <p:tgtEl>
                                              <p:spTgt spid="113"/>
                                            </p:tgtEl>
                                          </p:cBhvr>
                                        </p:animEffect>
                                      </p:childTnLst>
                                    </p:cTn>
                                  </p:par>
                                </p:childTnLst>
                              </p:cTn>
                            </p:par>
                            <p:par>
                              <p:cTn id="114" fill="hold">
                                <p:stCondLst>
                                  <p:cond delay="3500"/>
                                </p:stCondLst>
                                <p:childTnLst>
                                  <p:par>
                                    <p:cTn id="115" presetID="16" presetClass="entr" presetSubtype="42" fill="hold" grpId="0" nodeType="after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barn(outHorizontal)">
                                          <p:cBhvr>
                                            <p:cTn id="117" dur="500"/>
                                            <p:tgtEl>
                                              <p:spTgt spid="53"/>
                                            </p:tgtEl>
                                          </p:cBhvr>
                                        </p:animEffect>
                                      </p:childTnLst>
                                    </p:cTn>
                                  </p:par>
                                </p:childTnLst>
                              </p:cTn>
                            </p:par>
                            <p:par>
                              <p:cTn id="118" fill="hold">
                                <p:stCondLst>
                                  <p:cond delay="4000"/>
                                </p:stCondLst>
                                <p:childTnLst>
                                  <p:par>
                                    <p:cTn id="119" presetID="12" presetClass="entr" presetSubtype="8" fill="hold" grpId="0" nodeType="afterEffect">
                                      <p:stCondLst>
                                        <p:cond delay="0"/>
                                      </p:stCondLst>
                                      <p:childTnLst>
                                        <p:set>
                                          <p:cBhvr>
                                            <p:cTn id="120" dur="1" fill="hold">
                                              <p:stCondLst>
                                                <p:cond delay="0"/>
                                              </p:stCondLst>
                                            </p:cTn>
                                            <p:tgtEl>
                                              <p:spTgt spid="54"/>
                                            </p:tgtEl>
                                            <p:attrNameLst>
                                              <p:attrName>style.visibility</p:attrName>
                                            </p:attrNameLst>
                                          </p:cBhvr>
                                          <p:to>
                                            <p:strVal val="visible"/>
                                          </p:to>
                                        </p:set>
                                        <p:anim calcmode="lin" valueType="num">
                                          <p:cBhvr additive="base">
                                            <p:cTn id="121" dur="500"/>
                                            <p:tgtEl>
                                              <p:spTgt spid="54"/>
                                            </p:tgtEl>
                                            <p:attrNameLst>
                                              <p:attrName>ppt_x</p:attrName>
                                            </p:attrNameLst>
                                          </p:cBhvr>
                                          <p:tavLst>
                                            <p:tav tm="0">
                                              <p:val>
                                                <p:strVal val="#ppt_x-#ppt_w*1.125000"/>
                                              </p:val>
                                            </p:tav>
                                            <p:tav tm="100000">
                                              <p:val>
                                                <p:strVal val="#ppt_x"/>
                                              </p:val>
                                            </p:tav>
                                          </p:tavLst>
                                        </p:anim>
                                        <p:animEffect transition="in" filter="wipe(right)">
                                          <p:cBhvr>
                                            <p:cTn id="1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13" grpId="0"/>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500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1500" fill="hold"/>
                                            <p:tgtEl>
                                              <p:spTgt spid="63"/>
                                            </p:tgtEl>
                                            <p:attrNameLst>
                                              <p:attrName>ppt_x</p:attrName>
                                            </p:attrNameLst>
                                          </p:cBhvr>
                                          <p:tavLst>
                                            <p:tav tm="0">
                                              <p:val>
                                                <p:strVal val="0-#ppt_w/2"/>
                                              </p:val>
                                            </p:tav>
                                            <p:tav tm="100000">
                                              <p:val>
                                                <p:strVal val="#ppt_x"/>
                                              </p:val>
                                            </p:tav>
                                          </p:tavLst>
                                        </p:anim>
                                        <p:anim calcmode="lin" valueType="num">
                                          <p:cBhvr additive="base">
                                            <p:cTn id="8" dur="1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4"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down)">
                                          <p:cBhvr>
                                            <p:cTn id="12" dur="500"/>
                                            <p:tgtEl>
                                              <p:spTgt spid="61"/>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anim calcmode="lin" valueType="num">
                                          <p:cBhvr>
                                            <p:cTn id="17" dur="500" fill="hold"/>
                                            <p:tgtEl>
                                              <p:spTgt spid="62"/>
                                            </p:tgtEl>
                                            <p:attrNameLst>
                                              <p:attrName>ppt_x</p:attrName>
                                            </p:attrNameLst>
                                          </p:cBhvr>
                                          <p:tavLst>
                                            <p:tav tm="0">
                                              <p:val>
                                                <p:strVal val="#ppt_x"/>
                                              </p:val>
                                            </p:tav>
                                            <p:tav tm="100000">
                                              <p:val>
                                                <p:strVal val="#ppt_x"/>
                                              </p:val>
                                            </p:tav>
                                          </p:tavLst>
                                        </p:anim>
                                        <p:anim calcmode="lin" valueType="num">
                                          <p:cBhvr>
                                            <p:cTn id="18" dur="500" fill="hold"/>
                                            <p:tgtEl>
                                              <p:spTgt spid="62"/>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3" presetClass="entr" presetSubtype="528"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p:cTn id="22" dur="500" fill="hold"/>
                                            <p:tgtEl>
                                              <p:spTgt spid="74"/>
                                            </p:tgtEl>
                                            <p:attrNameLst>
                                              <p:attrName>ppt_w</p:attrName>
                                            </p:attrNameLst>
                                          </p:cBhvr>
                                          <p:tavLst>
                                            <p:tav tm="0">
                                              <p:val>
                                                <p:fltVal val="0"/>
                                              </p:val>
                                            </p:tav>
                                            <p:tav tm="100000">
                                              <p:val>
                                                <p:strVal val="#ppt_w"/>
                                              </p:val>
                                            </p:tav>
                                          </p:tavLst>
                                        </p:anim>
                                        <p:anim calcmode="lin" valueType="num">
                                          <p:cBhvr>
                                            <p:cTn id="23" dur="500" fill="hold"/>
                                            <p:tgtEl>
                                              <p:spTgt spid="74"/>
                                            </p:tgtEl>
                                            <p:attrNameLst>
                                              <p:attrName>ppt_h</p:attrName>
                                            </p:attrNameLst>
                                          </p:cBhvr>
                                          <p:tavLst>
                                            <p:tav tm="0">
                                              <p:val>
                                                <p:fltVal val="0"/>
                                              </p:val>
                                            </p:tav>
                                            <p:tav tm="100000">
                                              <p:val>
                                                <p:strVal val="#ppt_h"/>
                                              </p:val>
                                            </p:tav>
                                          </p:tavLst>
                                        </p:anim>
                                        <p:anim calcmode="lin" valueType="num">
                                          <p:cBhvr>
                                            <p:cTn id="24" dur="500" fill="hold"/>
                                            <p:tgtEl>
                                              <p:spTgt spid="74"/>
                                            </p:tgtEl>
                                            <p:attrNameLst>
                                              <p:attrName>ppt_x</p:attrName>
                                            </p:attrNameLst>
                                          </p:cBhvr>
                                          <p:tavLst>
                                            <p:tav tm="0">
                                              <p:val>
                                                <p:fltVal val="0.5"/>
                                              </p:val>
                                            </p:tav>
                                            <p:tav tm="100000">
                                              <p:val>
                                                <p:strVal val="#ppt_x"/>
                                              </p:val>
                                            </p:tav>
                                          </p:tavLst>
                                        </p:anim>
                                        <p:anim calcmode="lin" valueType="num">
                                          <p:cBhvr>
                                            <p:cTn id="25" dur="500" fill="hold"/>
                                            <p:tgtEl>
                                              <p:spTgt spid="74"/>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300"/>
                                      </p:stCondLst>
                                      <p:childTnLst>
                                        <p:set>
                                          <p:cBhvr>
                                            <p:cTn id="27" dur="1" fill="hold">
                                              <p:stCondLst>
                                                <p:cond delay="0"/>
                                              </p:stCondLst>
                                            </p:cTn>
                                            <p:tgtEl>
                                              <p:spTgt spid="77"/>
                                            </p:tgtEl>
                                            <p:attrNameLst>
                                              <p:attrName>style.visibility</p:attrName>
                                            </p:attrNameLst>
                                          </p:cBhvr>
                                          <p:to>
                                            <p:strVal val="visible"/>
                                          </p:to>
                                        </p:set>
                                        <p:anim calcmode="lin" valueType="num">
                                          <p:cBhvr>
                                            <p:cTn id="28" dur="500" fill="hold"/>
                                            <p:tgtEl>
                                              <p:spTgt spid="77"/>
                                            </p:tgtEl>
                                            <p:attrNameLst>
                                              <p:attrName>ppt_w</p:attrName>
                                            </p:attrNameLst>
                                          </p:cBhvr>
                                          <p:tavLst>
                                            <p:tav tm="0">
                                              <p:val>
                                                <p:fltVal val="0"/>
                                              </p:val>
                                            </p:tav>
                                            <p:tav tm="100000">
                                              <p:val>
                                                <p:strVal val="#ppt_w"/>
                                              </p:val>
                                            </p:tav>
                                          </p:tavLst>
                                        </p:anim>
                                        <p:anim calcmode="lin" valueType="num">
                                          <p:cBhvr>
                                            <p:cTn id="29" dur="500" fill="hold"/>
                                            <p:tgtEl>
                                              <p:spTgt spid="77"/>
                                            </p:tgtEl>
                                            <p:attrNameLst>
                                              <p:attrName>ppt_h</p:attrName>
                                            </p:attrNameLst>
                                          </p:cBhvr>
                                          <p:tavLst>
                                            <p:tav tm="0">
                                              <p:val>
                                                <p:fltVal val="0"/>
                                              </p:val>
                                            </p:tav>
                                            <p:tav tm="100000">
                                              <p:val>
                                                <p:strVal val="#ppt_h"/>
                                              </p:val>
                                            </p:tav>
                                          </p:tavLst>
                                        </p:anim>
                                        <p:anim calcmode="lin" valueType="num">
                                          <p:cBhvr>
                                            <p:cTn id="30" dur="500" fill="hold"/>
                                            <p:tgtEl>
                                              <p:spTgt spid="77"/>
                                            </p:tgtEl>
                                            <p:attrNameLst>
                                              <p:attrName>ppt_x</p:attrName>
                                            </p:attrNameLst>
                                          </p:cBhvr>
                                          <p:tavLst>
                                            <p:tav tm="0">
                                              <p:val>
                                                <p:fltVal val="0.5"/>
                                              </p:val>
                                            </p:tav>
                                            <p:tav tm="100000">
                                              <p:val>
                                                <p:strVal val="#ppt_x"/>
                                              </p:val>
                                            </p:tav>
                                          </p:tavLst>
                                        </p:anim>
                                        <p:anim calcmode="lin" valueType="num">
                                          <p:cBhvr>
                                            <p:cTn id="31" dur="500" fill="hold"/>
                                            <p:tgtEl>
                                              <p:spTgt spid="77"/>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700"/>
                                      </p:stCondLst>
                                      <p:childTnLst>
                                        <p:set>
                                          <p:cBhvr>
                                            <p:cTn id="33" dur="1" fill="hold">
                                              <p:stCondLst>
                                                <p:cond delay="0"/>
                                              </p:stCondLst>
                                            </p:cTn>
                                            <p:tgtEl>
                                              <p:spTgt spid="80"/>
                                            </p:tgtEl>
                                            <p:attrNameLst>
                                              <p:attrName>style.visibility</p:attrName>
                                            </p:attrNameLst>
                                          </p:cBhvr>
                                          <p:to>
                                            <p:strVal val="visible"/>
                                          </p:to>
                                        </p:set>
                                        <p:anim calcmode="lin" valueType="num">
                                          <p:cBhvr>
                                            <p:cTn id="34" dur="500" fill="hold"/>
                                            <p:tgtEl>
                                              <p:spTgt spid="80"/>
                                            </p:tgtEl>
                                            <p:attrNameLst>
                                              <p:attrName>ppt_w</p:attrName>
                                            </p:attrNameLst>
                                          </p:cBhvr>
                                          <p:tavLst>
                                            <p:tav tm="0">
                                              <p:val>
                                                <p:fltVal val="0"/>
                                              </p:val>
                                            </p:tav>
                                            <p:tav tm="100000">
                                              <p:val>
                                                <p:strVal val="#ppt_w"/>
                                              </p:val>
                                            </p:tav>
                                          </p:tavLst>
                                        </p:anim>
                                        <p:anim calcmode="lin" valueType="num">
                                          <p:cBhvr>
                                            <p:cTn id="35" dur="500" fill="hold"/>
                                            <p:tgtEl>
                                              <p:spTgt spid="80"/>
                                            </p:tgtEl>
                                            <p:attrNameLst>
                                              <p:attrName>ppt_h</p:attrName>
                                            </p:attrNameLst>
                                          </p:cBhvr>
                                          <p:tavLst>
                                            <p:tav tm="0">
                                              <p:val>
                                                <p:fltVal val="0"/>
                                              </p:val>
                                            </p:tav>
                                            <p:tav tm="100000">
                                              <p:val>
                                                <p:strVal val="#ppt_h"/>
                                              </p:val>
                                            </p:tav>
                                          </p:tavLst>
                                        </p:anim>
                                        <p:anim calcmode="lin" valueType="num">
                                          <p:cBhvr>
                                            <p:cTn id="36" dur="500" fill="hold"/>
                                            <p:tgtEl>
                                              <p:spTgt spid="80"/>
                                            </p:tgtEl>
                                            <p:attrNameLst>
                                              <p:attrName>ppt_x</p:attrName>
                                            </p:attrNameLst>
                                          </p:cBhvr>
                                          <p:tavLst>
                                            <p:tav tm="0">
                                              <p:val>
                                                <p:fltVal val="0.5"/>
                                              </p:val>
                                            </p:tav>
                                            <p:tav tm="100000">
                                              <p:val>
                                                <p:strVal val="#ppt_x"/>
                                              </p:val>
                                            </p:tav>
                                          </p:tavLst>
                                        </p:anim>
                                        <p:anim calcmode="lin" valueType="num">
                                          <p:cBhvr>
                                            <p:cTn id="37" dur="500" fill="hold"/>
                                            <p:tgtEl>
                                              <p:spTgt spid="80"/>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300"/>
                                      </p:stCondLst>
                                      <p:childTnLst>
                                        <p:set>
                                          <p:cBhvr>
                                            <p:cTn id="39" dur="1" fill="hold">
                                              <p:stCondLst>
                                                <p:cond delay="0"/>
                                              </p:stCondLst>
                                            </p:cTn>
                                            <p:tgtEl>
                                              <p:spTgt spid="83"/>
                                            </p:tgtEl>
                                            <p:attrNameLst>
                                              <p:attrName>style.visibility</p:attrName>
                                            </p:attrNameLst>
                                          </p:cBhvr>
                                          <p:to>
                                            <p:strVal val="visible"/>
                                          </p:to>
                                        </p:set>
                                        <p:anim calcmode="lin" valueType="num">
                                          <p:cBhvr>
                                            <p:cTn id="40" dur="500" fill="hold"/>
                                            <p:tgtEl>
                                              <p:spTgt spid="83"/>
                                            </p:tgtEl>
                                            <p:attrNameLst>
                                              <p:attrName>ppt_w</p:attrName>
                                            </p:attrNameLst>
                                          </p:cBhvr>
                                          <p:tavLst>
                                            <p:tav tm="0">
                                              <p:val>
                                                <p:fltVal val="0"/>
                                              </p:val>
                                            </p:tav>
                                            <p:tav tm="100000">
                                              <p:val>
                                                <p:strVal val="#ppt_w"/>
                                              </p:val>
                                            </p:tav>
                                          </p:tavLst>
                                        </p:anim>
                                        <p:anim calcmode="lin" valueType="num">
                                          <p:cBhvr>
                                            <p:cTn id="41" dur="500" fill="hold"/>
                                            <p:tgtEl>
                                              <p:spTgt spid="83"/>
                                            </p:tgtEl>
                                            <p:attrNameLst>
                                              <p:attrName>ppt_h</p:attrName>
                                            </p:attrNameLst>
                                          </p:cBhvr>
                                          <p:tavLst>
                                            <p:tav tm="0">
                                              <p:val>
                                                <p:fltVal val="0"/>
                                              </p:val>
                                            </p:tav>
                                            <p:tav tm="100000">
                                              <p:val>
                                                <p:strVal val="#ppt_h"/>
                                              </p:val>
                                            </p:tav>
                                          </p:tavLst>
                                        </p:anim>
                                        <p:anim calcmode="lin" valueType="num">
                                          <p:cBhvr>
                                            <p:cTn id="42" dur="500" fill="hold"/>
                                            <p:tgtEl>
                                              <p:spTgt spid="83"/>
                                            </p:tgtEl>
                                            <p:attrNameLst>
                                              <p:attrName>ppt_x</p:attrName>
                                            </p:attrNameLst>
                                          </p:cBhvr>
                                          <p:tavLst>
                                            <p:tav tm="0">
                                              <p:val>
                                                <p:fltVal val="0.5"/>
                                              </p:val>
                                            </p:tav>
                                            <p:tav tm="100000">
                                              <p:val>
                                                <p:strVal val="#ppt_x"/>
                                              </p:val>
                                            </p:tav>
                                          </p:tavLst>
                                        </p:anim>
                                        <p:anim calcmode="lin" valueType="num">
                                          <p:cBhvr>
                                            <p:cTn id="43" dur="500" fill="hold"/>
                                            <p:tgtEl>
                                              <p:spTgt spid="83"/>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100"/>
                                      </p:stCondLst>
                                      <p:childTnLst>
                                        <p:set>
                                          <p:cBhvr>
                                            <p:cTn id="45" dur="1" fill="hold">
                                              <p:stCondLst>
                                                <p:cond delay="0"/>
                                              </p:stCondLst>
                                            </p:cTn>
                                            <p:tgtEl>
                                              <p:spTgt spid="86"/>
                                            </p:tgtEl>
                                            <p:attrNameLst>
                                              <p:attrName>style.visibility</p:attrName>
                                            </p:attrNameLst>
                                          </p:cBhvr>
                                          <p:to>
                                            <p:strVal val="visible"/>
                                          </p:to>
                                        </p:set>
                                        <p:anim calcmode="lin" valueType="num">
                                          <p:cBhvr>
                                            <p:cTn id="46" dur="500" fill="hold"/>
                                            <p:tgtEl>
                                              <p:spTgt spid="86"/>
                                            </p:tgtEl>
                                            <p:attrNameLst>
                                              <p:attrName>ppt_w</p:attrName>
                                            </p:attrNameLst>
                                          </p:cBhvr>
                                          <p:tavLst>
                                            <p:tav tm="0">
                                              <p:val>
                                                <p:fltVal val="0"/>
                                              </p:val>
                                            </p:tav>
                                            <p:tav tm="100000">
                                              <p:val>
                                                <p:strVal val="#ppt_w"/>
                                              </p:val>
                                            </p:tav>
                                          </p:tavLst>
                                        </p:anim>
                                        <p:anim calcmode="lin" valueType="num">
                                          <p:cBhvr>
                                            <p:cTn id="47" dur="500" fill="hold"/>
                                            <p:tgtEl>
                                              <p:spTgt spid="86"/>
                                            </p:tgtEl>
                                            <p:attrNameLst>
                                              <p:attrName>ppt_h</p:attrName>
                                            </p:attrNameLst>
                                          </p:cBhvr>
                                          <p:tavLst>
                                            <p:tav tm="0">
                                              <p:val>
                                                <p:fltVal val="0"/>
                                              </p:val>
                                            </p:tav>
                                            <p:tav tm="100000">
                                              <p:val>
                                                <p:strVal val="#ppt_h"/>
                                              </p:val>
                                            </p:tav>
                                          </p:tavLst>
                                        </p:anim>
                                        <p:anim calcmode="lin" valueType="num">
                                          <p:cBhvr>
                                            <p:cTn id="48" dur="500" fill="hold"/>
                                            <p:tgtEl>
                                              <p:spTgt spid="86"/>
                                            </p:tgtEl>
                                            <p:attrNameLst>
                                              <p:attrName>ppt_x</p:attrName>
                                            </p:attrNameLst>
                                          </p:cBhvr>
                                          <p:tavLst>
                                            <p:tav tm="0">
                                              <p:val>
                                                <p:fltVal val="0.5"/>
                                              </p:val>
                                            </p:tav>
                                            <p:tav tm="100000">
                                              <p:val>
                                                <p:strVal val="#ppt_x"/>
                                              </p:val>
                                            </p:tav>
                                          </p:tavLst>
                                        </p:anim>
                                        <p:anim calcmode="lin" valueType="num">
                                          <p:cBhvr>
                                            <p:cTn id="49" dur="500" fill="hold"/>
                                            <p:tgtEl>
                                              <p:spTgt spid="86"/>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89"/>
                                            </p:tgtEl>
                                            <p:attrNameLst>
                                              <p:attrName>style.visibility</p:attrName>
                                            </p:attrNameLst>
                                          </p:cBhvr>
                                          <p:to>
                                            <p:strVal val="visible"/>
                                          </p:to>
                                        </p:set>
                                        <p:anim calcmode="lin" valueType="num">
                                          <p:cBhvr>
                                            <p:cTn id="52" dur="500" fill="hold"/>
                                            <p:tgtEl>
                                              <p:spTgt spid="89"/>
                                            </p:tgtEl>
                                            <p:attrNameLst>
                                              <p:attrName>ppt_w</p:attrName>
                                            </p:attrNameLst>
                                          </p:cBhvr>
                                          <p:tavLst>
                                            <p:tav tm="0">
                                              <p:val>
                                                <p:fltVal val="0"/>
                                              </p:val>
                                            </p:tav>
                                            <p:tav tm="100000">
                                              <p:val>
                                                <p:strVal val="#ppt_w"/>
                                              </p:val>
                                            </p:tav>
                                          </p:tavLst>
                                        </p:anim>
                                        <p:anim calcmode="lin" valueType="num">
                                          <p:cBhvr>
                                            <p:cTn id="53" dur="500" fill="hold"/>
                                            <p:tgtEl>
                                              <p:spTgt spid="89"/>
                                            </p:tgtEl>
                                            <p:attrNameLst>
                                              <p:attrName>ppt_h</p:attrName>
                                            </p:attrNameLst>
                                          </p:cBhvr>
                                          <p:tavLst>
                                            <p:tav tm="0">
                                              <p:val>
                                                <p:fltVal val="0"/>
                                              </p:val>
                                            </p:tav>
                                            <p:tav tm="100000">
                                              <p:val>
                                                <p:strVal val="#ppt_h"/>
                                              </p:val>
                                            </p:tav>
                                          </p:tavLst>
                                        </p:anim>
                                        <p:anim calcmode="lin" valueType="num">
                                          <p:cBhvr>
                                            <p:cTn id="54" dur="500" fill="hold"/>
                                            <p:tgtEl>
                                              <p:spTgt spid="89"/>
                                            </p:tgtEl>
                                            <p:attrNameLst>
                                              <p:attrName>ppt_x</p:attrName>
                                            </p:attrNameLst>
                                          </p:cBhvr>
                                          <p:tavLst>
                                            <p:tav tm="0">
                                              <p:val>
                                                <p:fltVal val="0.5"/>
                                              </p:val>
                                            </p:tav>
                                            <p:tav tm="100000">
                                              <p:val>
                                                <p:strVal val="#ppt_x"/>
                                              </p:val>
                                            </p:tav>
                                          </p:tavLst>
                                        </p:anim>
                                        <p:anim calcmode="lin" valueType="num">
                                          <p:cBhvr>
                                            <p:cTn id="55" dur="500" fill="hold"/>
                                            <p:tgtEl>
                                              <p:spTgt spid="89"/>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30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 calcmode="lin" valueType="num">
                                          <p:cBhvr>
                                            <p:cTn id="60" dur="500" fill="hold"/>
                                            <p:tgtEl>
                                              <p:spTgt spid="92"/>
                                            </p:tgtEl>
                                            <p:attrNameLst>
                                              <p:attrName>ppt_x</p:attrName>
                                            </p:attrNameLst>
                                          </p:cBhvr>
                                          <p:tavLst>
                                            <p:tav tm="0">
                                              <p:val>
                                                <p:fltVal val="0.5"/>
                                              </p:val>
                                            </p:tav>
                                            <p:tav tm="100000">
                                              <p:val>
                                                <p:strVal val="#ppt_x"/>
                                              </p:val>
                                            </p:tav>
                                          </p:tavLst>
                                        </p:anim>
                                        <p:anim calcmode="lin" valueType="num">
                                          <p:cBhvr>
                                            <p:cTn id="61" dur="500" fill="hold"/>
                                            <p:tgtEl>
                                              <p:spTgt spid="92"/>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95"/>
                                            </p:tgtEl>
                                            <p:attrNameLst>
                                              <p:attrName>style.visibility</p:attrName>
                                            </p:attrNameLst>
                                          </p:cBhvr>
                                          <p:to>
                                            <p:strVal val="visible"/>
                                          </p:to>
                                        </p:set>
                                        <p:anim calcmode="lin" valueType="num">
                                          <p:cBhvr>
                                            <p:cTn id="64" dur="500" fill="hold"/>
                                            <p:tgtEl>
                                              <p:spTgt spid="95"/>
                                            </p:tgtEl>
                                            <p:attrNameLst>
                                              <p:attrName>ppt_w</p:attrName>
                                            </p:attrNameLst>
                                          </p:cBhvr>
                                          <p:tavLst>
                                            <p:tav tm="0">
                                              <p:val>
                                                <p:fltVal val="0"/>
                                              </p:val>
                                            </p:tav>
                                            <p:tav tm="100000">
                                              <p:val>
                                                <p:strVal val="#ppt_w"/>
                                              </p:val>
                                            </p:tav>
                                          </p:tavLst>
                                        </p:anim>
                                        <p:anim calcmode="lin" valueType="num">
                                          <p:cBhvr>
                                            <p:cTn id="65" dur="500" fill="hold"/>
                                            <p:tgtEl>
                                              <p:spTgt spid="95"/>
                                            </p:tgtEl>
                                            <p:attrNameLst>
                                              <p:attrName>ppt_h</p:attrName>
                                            </p:attrNameLst>
                                          </p:cBhvr>
                                          <p:tavLst>
                                            <p:tav tm="0">
                                              <p:val>
                                                <p:fltVal val="0"/>
                                              </p:val>
                                            </p:tav>
                                            <p:tav tm="100000">
                                              <p:val>
                                                <p:strVal val="#ppt_h"/>
                                              </p:val>
                                            </p:tav>
                                          </p:tavLst>
                                        </p:anim>
                                        <p:anim calcmode="lin" valueType="num">
                                          <p:cBhvr>
                                            <p:cTn id="66" dur="500" fill="hold"/>
                                            <p:tgtEl>
                                              <p:spTgt spid="95"/>
                                            </p:tgtEl>
                                            <p:attrNameLst>
                                              <p:attrName>ppt_x</p:attrName>
                                            </p:attrNameLst>
                                          </p:cBhvr>
                                          <p:tavLst>
                                            <p:tav tm="0">
                                              <p:val>
                                                <p:fltVal val="0.5"/>
                                              </p:val>
                                            </p:tav>
                                            <p:tav tm="100000">
                                              <p:val>
                                                <p:strVal val="#ppt_x"/>
                                              </p:val>
                                            </p:tav>
                                          </p:tavLst>
                                        </p:anim>
                                        <p:anim calcmode="lin" valueType="num">
                                          <p:cBhvr>
                                            <p:cTn id="67" dur="500" fill="hold"/>
                                            <p:tgtEl>
                                              <p:spTgt spid="95"/>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600"/>
                                      </p:stCondLst>
                                      <p:childTnLst>
                                        <p:set>
                                          <p:cBhvr>
                                            <p:cTn id="69" dur="1" fill="hold">
                                              <p:stCondLst>
                                                <p:cond delay="0"/>
                                              </p:stCondLst>
                                            </p:cTn>
                                            <p:tgtEl>
                                              <p:spTgt spid="98"/>
                                            </p:tgtEl>
                                            <p:attrNameLst>
                                              <p:attrName>style.visibility</p:attrName>
                                            </p:attrNameLst>
                                          </p:cBhvr>
                                          <p:to>
                                            <p:strVal val="visible"/>
                                          </p:to>
                                        </p:set>
                                        <p:anim calcmode="lin" valueType="num">
                                          <p:cBhvr>
                                            <p:cTn id="70" dur="500" fill="hold"/>
                                            <p:tgtEl>
                                              <p:spTgt spid="98"/>
                                            </p:tgtEl>
                                            <p:attrNameLst>
                                              <p:attrName>ppt_w</p:attrName>
                                            </p:attrNameLst>
                                          </p:cBhvr>
                                          <p:tavLst>
                                            <p:tav tm="0">
                                              <p:val>
                                                <p:fltVal val="0"/>
                                              </p:val>
                                            </p:tav>
                                            <p:tav tm="100000">
                                              <p:val>
                                                <p:strVal val="#ppt_w"/>
                                              </p:val>
                                            </p:tav>
                                          </p:tavLst>
                                        </p:anim>
                                        <p:anim calcmode="lin" valueType="num">
                                          <p:cBhvr>
                                            <p:cTn id="71" dur="500" fill="hold"/>
                                            <p:tgtEl>
                                              <p:spTgt spid="98"/>
                                            </p:tgtEl>
                                            <p:attrNameLst>
                                              <p:attrName>ppt_h</p:attrName>
                                            </p:attrNameLst>
                                          </p:cBhvr>
                                          <p:tavLst>
                                            <p:tav tm="0">
                                              <p:val>
                                                <p:fltVal val="0"/>
                                              </p:val>
                                            </p:tav>
                                            <p:tav tm="100000">
                                              <p:val>
                                                <p:strVal val="#ppt_h"/>
                                              </p:val>
                                            </p:tav>
                                          </p:tavLst>
                                        </p:anim>
                                        <p:anim calcmode="lin" valueType="num">
                                          <p:cBhvr>
                                            <p:cTn id="72" dur="500" fill="hold"/>
                                            <p:tgtEl>
                                              <p:spTgt spid="98"/>
                                            </p:tgtEl>
                                            <p:attrNameLst>
                                              <p:attrName>ppt_x</p:attrName>
                                            </p:attrNameLst>
                                          </p:cBhvr>
                                          <p:tavLst>
                                            <p:tav tm="0">
                                              <p:val>
                                                <p:fltVal val="0.5"/>
                                              </p:val>
                                            </p:tav>
                                            <p:tav tm="100000">
                                              <p:val>
                                                <p:strVal val="#ppt_x"/>
                                              </p:val>
                                            </p:tav>
                                          </p:tavLst>
                                        </p:anim>
                                        <p:anim calcmode="lin" valueType="num">
                                          <p:cBhvr>
                                            <p:cTn id="73" dur="500" fill="hold"/>
                                            <p:tgtEl>
                                              <p:spTgt spid="98"/>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600"/>
                                      </p:stCondLst>
                                      <p:childTnLst>
                                        <p:set>
                                          <p:cBhvr>
                                            <p:cTn id="75" dur="1" fill="hold">
                                              <p:stCondLst>
                                                <p:cond delay="0"/>
                                              </p:stCondLst>
                                            </p:cTn>
                                            <p:tgtEl>
                                              <p:spTgt spid="101"/>
                                            </p:tgtEl>
                                            <p:attrNameLst>
                                              <p:attrName>style.visibility</p:attrName>
                                            </p:attrNameLst>
                                          </p:cBhvr>
                                          <p:to>
                                            <p:strVal val="visible"/>
                                          </p:to>
                                        </p:set>
                                        <p:anim calcmode="lin" valueType="num">
                                          <p:cBhvr>
                                            <p:cTn id="76" dur="500" fill="hold"/>
                                            <p:tgtEl>
                                              <p:spTgt spid="101"/>
                                            </p:tgtEl>
                                            <p:attrNameLst>
                                              <p:attrName>ppt_w</p:attrName>
                                            </p:attrNameLst>
                                          </p:cBhvr>
                                          <p:tavLst>
                                            <p:tav tm="0">
                                              <p:val>
                                                <p:fltVal val="0"/>
                                              </p:val>
                                            </p:tav>
                                            <p:tav tm="100000">
                                              <p:val>
                                                <p:strVal val="#ppt_w"/>
                                              </p:val>
                                            </p:tav>
                                          </p:tavLst>
                                        </p:anim>
                                        <p:anim calcmode="lin" valueType="num">
                                          <p:cBhvr>
                                            <p:cTn id="77" dur="500" fill="hold"/>
                                            <p:tgtEl>
                                              <p:spTgt spid="101"/>
                                            </p:tgtEl>
                                            <p:attrNameLst>
                                              <p:attrName>ppt_h</p:attrName>
                                            </p:attrNameLst>
                                          </p:cBhvr>
                                          <p:tavLst>
                                            <p:tav tm="0">
                                              <p:val>
                                                <p:fltVal val="0"/>
                                              </p:val>
                                            </p:tav>
                                            <p:tav tm="100000">
                                              <p:val>
                                                <p:strVal val="#ppt_h"/>
                                              </p:val>
                                            </p:tav>
                                          </p:tavLst>
                                        </p:anim>
                                        <p:anim calcmode="lin" valueType="num">
                                          <p:cBhvr>
                                            <p:cTn id="78" dur="500" fill="hold"/>
                                            <p:tgtEl>
                                              <p:spTgt spid="101"/>
                                            </p:tgtEl>
                                            <p:attrNameLst>
                                              <p:attrName>ppt_x</p:attrName>
                                            </p:attrNameLst>
                                          </p:cBhvr>
                                          <p:tavLst>
                                            <p:tav tm="0">
                                              <p:val>
                                                <p:fltVal val="0.5"/>
                                              </p:val>
                                            </p:tav>
                                            <p:tav tm="100000">
                                              <p:val>
                                                <p:strVal val="#ppt_x"/>
                                              </p:val>
                                            </p:tav>
                                          </p:tavLst>
                                        </p:anim>
                                        <p:anim calcmode="lin" valueType="num">
                                          <p:cBhvr>
                                            <p:cTn id="79" dur="500" fill="hold"/>
                                            <p:tgtEl>
                                              <p:spTgt spid="101"/>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300"/>
                                      </p:stCondLst>
                                      <p:childTnLst>
                                        <p:set>
                                          <p:cBhvr>
                                            <p:cTn id="81" dur="1" fill="hold">
                                              <p:stCondLst>
                                                <p:cond delay="0"/>
                                              </p:stCondLst>
                                            </p:cTn>
                                            <p:tgtEl>
                                              <p:spTgt spid="104"/>
                                            </p:tgtEl>
                                            <p:attrNameLst>
                                              <p:attrName>style.visibility</p:attrName>
                                            </p:attrNameLst>
                                          </p:cBhvr>
                                          <p:to>
                                            <p:strVal val="visible"/>
                                          </p:to>
                                        </p:set>
                                        <p:anim calcmode="lin" valueType="num">
                                          <p:cBhvr>
                                            <p:cTn id="82" dur="500" fill="hold"/>
                                            <p:tgtEl>
                                              <p:spTgt spid="104"/>
                                            </p:tgtEl>
                                            <p:attrNameLst>
                                              <p:attrName>ppt_w</p:attrName>
                                            </p:attrNameLst>
                                          </p:cBhvr>
                                          <p:tavLst>
                                            <p:tav tm="0">
                                              <p:val>
                                                <p:fltVal val="0"/>
                                              </p:val>
                                            </p:tav>
                                            <p:tav tm="100000">
                                              <p:val>
                                                <p:strVal val="#ppt_w"/>
                                              </p:val>
                                            </p:tav>
                                          </p:tavLst>
                                        </p:anim>
                                        <p:anim calcmode="lin" valueType="num">
                                          <p:cBhvr>
                                            <p:cTn id="83" dur="500" fill="hold"/>
                                            <p:tgtEl>
                                              <p:spTgt spid="104"/>
                                            </p:tgtEl>
                                            <p:attrNameLst>
                                              <p:attrName>ppt_h</p:attrName>
                                            </p:attrNameLst>
                                          </p:cBhvr>
                                          <p:tavLst>
                                            <p:tav tm="0">
                                              <p:val>
                                                <p:fltVal val="0"/>
                                              </p:val>
                                            </p:tav>
                                            <p:tav tm="100000">
                                              <p:val>
                                                <p:strVal val="#ppt_h"/>
                                              </p:val>
                                            </p:tav>
                                          </p:tavLst>
                                        </p:anim>
                                        <p:anim calcmode="lin" valueType="num">
                                          <p:cBhvr>
                                            <p:cTn id="84" dur="500" fill="hold"/>
                                            <p:tgtEl>
                                              <p:spTgt spid="104"/>
                                            </p:tgtEl>
                                            <p:attrNameLst>
                                              <p:attrName>ppt_x</p:attrName>
                                            </p:attrNameLst>
                                          </p:cBhvr>
                                          <p:tavLst>
                                            <p:tav tm="0">
                                              <p:val>
                                                <p:fltVal val="0.5"/>
                                              </p:val>
                                            </p:tav>
                                            <p:tav tm="100000">
                                              <p:val>
                                                <p:strVal val="#ppt_x"/>
                                              </p:val>
                                            </p:tav>
                                          </p:tavLst>
                                        </p:anim>
                                        <p:anim calcmode="lin" valueType="num">
                                          <p:cBhvr>
                                            <p:cTn id="85" dur="500" fill="hold"/>
                                            <p:tgtEl>
                                              <p:spTgt spid="104"/>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107"/>
                                            </p:tgtEl>
                                            <p:attrNameLst>
                                              <p:attrName>style.visibility</p:attrName>
                                            </p:attrNameLst>
                                          </p:cBhvr>
                                          <p:to>
                                            <p:strVal val="visible"/>
                                          </p:to>
                                        </p:set>
                                        <p:anim calcmode="lin" valueType="num">
                                          <p:cBhvr>
                                            <p:cTn id="88" dur="500" fill="hold"/>
                                            <p:tgtEl>
                                              <p:spTgt spid="107"/>
                                            </p:tgtEl>
                                            <p:attrNameLst>
                                              <p:attrName>ppt_w</p:attrName>
                                            </p:attrNameLst>
                                          </p:cBhvr>
                                          <p:tavLst>
                                            <p:tav tm="0">
                                              <p:val>
                                                <p:fltVal val="0"/>
                                              </p:val>
                                            </p:tav>
                                            <p:tav tm="100000">
                                              <p:val>
                                                <p:strVal val="#ppt_w"/>
                                              </p:val>
                                            </p:tav>
                                          </p:tavLst>
                                        </p:anim>
                                        <p:anim calcmode="lin" valueType="num">
                                          <p:cBhvr>
                                            <p:cTn id="89" dur="500" fill="hold"/>
                                            <p:tgtEl>
                                              <p:spTgt spid="107"/>
                                            </p:tgtEl>
                                            <p:attrNameLst>
                                              <p:attrName>ppt_h</p:attrName>
                                            </p:attrNameLst>
                                          </p:cBhvr>
                                          <p:tavLst>
                                            <p:tav tm="0">
                                              <p:val>
                                                <p:fltVal val="0"/>
                                              </p:val>
                                            </p:tav>
                                            <p:tav tm="100000">
                                              <p:val>
                                                <p:strVal val="#ppt_h"/>
                                              </p:val>
                                            </p:tav>
                                          </p:tavLst>
                                        </p:anim>
                                        <p:anim calcmode="lin" valueType="num">
                                          <p:cBhvr>
                                            <p:cTn id="90" dur="500" fill="hold"/>
                                            <p:tgtEl>
                                              <p:spTgt spid="107"/>
                                            </p:tgtEl>
                                            <p:attrNameLst>
                                              <p:attrName>ppt_x</p:attrName>
                                            </p:attrNameLst>
                                          </p:cBhvr>
                                          <p:tavLst>
                                            <p:tav tm="0">
                                              <p:val>
                                                <p:fltVal val="0.5"/>
                                              </p:val>
                                            </p:tav>
                                            <p:tav tm="100000">
                                              <p:val>
                                                <p:strVal val="#ppt_x"/>
                                              </p:val>
                                            </p:tav>
                                          </p:tavLst>
                                        </p:anim>
                                        <p:anim calcmode="lin" valueType="num">
                                          <p:cBhvr>
                                            <p:cTn id="91" dur="500" fill="hold"/>
                                            <p:tgtEl>
                                              <p:spTgt spid="107"/>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600"/>
                                      </p:stCondLst>
                                      <p:childTnLst>
                                        <p:set>
                                          <p:cBhvr>
                                            <p:cTn id="93" dur="1" fill="hold">
                                              <p:stCondLst>
                                                <p:cond delay="0"/>
                                              </p:stCondLst>
                                            </p:cTn>
                                            <p:tgtEl>
                                              <p:spTgt spid="110"/>
                                            </p:tgtEl>
                                            <p:attrNameLst>
                                              <p:attrName>style.visibility</p:attrName>
                                            </p:attrNameLst>
                                          </p:cBhvr>
                                          <p:to>
                                            <p:strVal val="visible"/>
                                          </p:to>
                                        </p:set>
                                        <p:anim calcmode="lin" valueType="num">
                                          <p:cBhvr>
                                            <p:cTn id="94" dur="500" fill="hold"/>
                                            <p:tgtEl>
                                              <p:spTgt spid="110"/>
                                            </p:tgtEl>
                                            <p:attrNameLst>
                                              <p:attrName>ppt_w</p:attrName>
                                            </p:attrNameLst>
                                          </p:cBhvr>
                                          <p:tavLst>
                                            <p:tav tm="0">
                                              <p:val>
                                                <p:fltVal val="0"/>
                                              </p:val>
                                            </p:tav>
                                            <p:tav tm="100000">
                                              <p:val>
                                                <p:strVal val="#ppt_w"/>
                                              </p:val>
                                            </p:tav>
                                          </p:tavLst>
                                        </p:anim>
                                        <p:anim calcmode="lin" valueType="num">
                                          <p:cBhvr>
                                            <p:cTn id="95" dur="500" fill="hold"/>
                                            <p:tgtEl>
                                              <p:spTgt spid="110"/>
                                            </p:tgtEl>
                                            <p:attrNameLst>
                                              <p:attrName>ppt_h</p:attrName>
                                            </p:attrNameLst>
                                          </p:cBhvr>
                                          <p:tavLst>
                                            <p:tav tm="0">
                                              <p:val>
                                                <p:fltVal val="0"/>
                                              </p:val>
                                            </p:tav>
                                            <p:tav tm="100000">
                                              <p:val>
                                                <p:strVal val="#ppt_h"/>
                                              </p:val>
                                            </p:tav>
                                          </p:tavLst>
                                        </p:anim>
                                        <p:anim calcmode="lin" valueType="num">
                                          <p:cBhvr>
                                            <p:cTn id="96" dur="500" fill="hold"/>
                                            <p:tgtEl>
                                              <p:spTgt spid="110"/>
                                            </p:tgtEl>
                                            <p:attrNameLst>
                                              <p:attrName>ppt_x</p:attrName>
                                            </p:attrNameLst>
                                          </p:cBhvr>
                                          <p:tavLst>
                                            <p:tav tm="0">
                                              <p:val>
                                                <p:fltVal val="0.5"/>
                                              </p:val>
                                            </p:tav>
                                            <p:tav tm="100000">
                                              <p:val>
                                                <p:strVal val="#ppt_x"/>
                                              </p:val>
                                            </p:tav>
                                          </p:tavLst>
                                        </p:anim>
                                        <p:anim calcmode="lin" valueType="num">
                                          <p:cBhvr>
                                            <p:cTn id="97" dur="500" fill="hold"/>
                                            <p:tgtEl>
                                              <p:spTgt spid="110"/>
                                            </p:tgtEl>
                                            <p:attrNameLst>
                                              <p:attrName>ppt_y</p:attrName>
                                            </p:attrNameLst>
                                          </p:cBhvr>
                                          <p:tavLst>
                                            <p:tav tm="0">
                                              <p:val>
                                                <p:fltVal val="0.5"/>
                                              </p:val>
                                            </p:tav>
                                            <p:tav tm="100000">
                                              <p:val>
                                                <p:strVal val="#ppt_y"/>
                                              </p:val>
                                            </p:tav>
                                          </p:tavLst>
                                        </p:anim>
                                      </p:childTnLst>
                                    </p:cTn>
                                  </p:par>
                                  <p:par>
                                    <p:cTn id="98" presetID="26" presetClass="emph" presetSubtype="0" repeatCount="3000" fill="hold" nodeType="withEffect">
                                      <p:stCondLst>
                                        <p:cond delay="600"/>
                                      </p:stCondLst>
                                      <p:childTnLst>
                                        <p:animEffect transition="out" filter="fade">
                                          <p:cBhvr>
                                            <p:cTn id="99" dur="500" tmFilter="0, 0; .2, .5; .8, .5; 1, 0"/>
                                            <p:tgtEl>
                                              <p:spTgt spid="74"/>
                                            </p:tgtEl>
                                          </p:cBhvr>
                                        </p:animEffect>
                                        <p:animScale>
                                          <p:cBhvr>
                                            <p:cTn id="100" dur="250" autoRev="1" fill="hold"/>
                                            <p:tgtEl>
                                              <p:spTgt spid="74"/>
                                            </p:tgtEl>
                                          </p:cBhvr>
                                          <p:by x="105000" y="105000"/>
                                        </p:animScale>
                                      </p:childTnLst>
                                    </p:cTn>
                                  </p:par>
                                  <p:par>
                                    <p:cTn id="101" presetID="26" presetClass="emph" presetSubtype="0" repeatCount="3000" fill="hold" nodeType="withEffect">
                                      <p:stCondLst>
                                        <p:cond delay="710"/>
                                      </p:stCondLst>
                                      <p:childTnLst>
                                        <p:animEffect transition="out" filter="fade">
                                          <p:cBhvr>
                                            <p:cTn id="102" dur="500" tmFilter="0, 0; .2, .5; .8, .5; 1, 0"/>
                                            <p:tgtEl>
                                              <p:spTgt spid="95"/>
                                            </p:tgtEl>
                                          </p:cBhvr>
                                        </p:animEffect>
                                        <p:animScale>
                                          <p:cBhvr>
                                            <p:cTn id="103" dur="250" autoRev="1" fill="hold"/>
                                            <p:tgtEl>
                                              <p:spTgt spid="95"/>
                                            </p:tgtEl>
                                          </p:cBhvr>
                                          <p:by x="105000" y="105000"/>
                                        </p:animScale>
                                      </p:childTnLst>
                                    </p:cTn>
                                  </p:par>
                                  <p:par>
                                    <p:cTn id="104" presetID="26" presetClass="emph" presetSubtype="0" repeatCount="3000" fill="hold" nodeType="withEffect">
                                      <p:stCondLst>
                                        <p:cond delay="410"/>
                                      </p:stCondLst>
                                      <p:childTnLst>
                                        <p:animEffect transition="out" filter="fade">
                                          <p:cBhvr>
                                            <p:cTn id="105" dur="500" tmFilter="0, 0; .2, .5; .8, .5; 1, 0"/>
                                            <p:tgtEl>
                                              <p:spTgt spid="101"/>
                                            </p:tgtEl>
                                          </p:cBhvr>
                                        </p:animEffect>
                                        <p:animScale>
                                          <p:cBhvr>
                                            <p:cTn id="106" dur="250" autoRev="1" fill="hold"/>
                                            <p:tgtEl>
                                              <p:spTgt spid="101"/>
                                            </p:tgtEl>
                                          </p:cBhvr>
                                          <p:by x="105000" y="105000"/>
                                        </p:animScale>
                                      </p:childTnLst>
                                    </p:cTn>
                                  </p:par>
                                  <p:par>
                                    <p:cTn id="107" presetID="26" presetClass="emph" presetSubtype="0" repeatCount="3000" fill="hold" nodeType="withEffect">
                                      <p:stCondLst>
                                        <p:cond delay="810"/>
                                      </p:stCondLst>
                                      <p:childTnLst>
                                        <p:animEffect transition="out" filter="fade">
                                          <p:cBhvr>
                                            <p:cTn id="108" dur="500" tmFilter="0, 0; .2, .5; .8, .5; 1, 0"/>
                                            <p:tgtEl>
                                              <p:spTgt spid="104"/>
                                            </p:tgtEl>
                                          </p:cBhvr>
                                        </p:animEffect>
                                        <p:animScale>
                                          <p:cBhvr>
                                            <p:cTn id="109" dur="250" autoRev="1" fill="hold"/>
                                            <p:tgtEl>
                                              <p:spTgt spid="104"/>
                                            </p:tgtEl>
                                          </p:cBhvr>
                                          <p:by x="105000" y="105000"/>
                                        </p:animScale>
                                      </p:childTnLst>
                                    </p:cTn>
                                  </p:par>
                                </p:childTnLst>
                              </p:cTn>
                            </p:par>
                            <p:par>
                              <p:cTn id="110" fill="hold">
                                <p:stCondLst>
                                  <p:cond delay="3000"/>
                                </p:stCondLst>
                                <p:childTnLst>
                                  <p:par>
                                    <p:cTn id="111" presetID="10" presetClass="entr" presetSubtype="0" fill="hold" grpId="0" nodeType="afterEffect">
                                      <p:stCondLst>
                                        <p:cond delay="0"/>
                                      </p:stCondLst>
                                      <p:childTnLst>
                                        <p:set>
                                          <p:cBhvr>
                                            <p:cTn id="112" dur="1" fill="hold">
                                              <p:stCondLst>
                                                <p:cond delay="0"/>
                                              </p:stCondLst>
                                            </p:cTn>
                                            <p:tgtEl>
                                              <p:spTgt spid="113"/>
                                            </p:tgtEl>
                                            <p:attrNameLst>
                                              <p:attrName>style.visibility</p:attrName>
                                            </p:attrNameLst>
                                          </p:cBhvr>
                                          <p:to>
                                            <p:strVal val="visible"/>
                                          </p:to>
                                        </p:set>
                                        <p:animEffect transition="in" filter="fade">
                                          <p:cBhvr>
                                            <p:cTn id="113" dur="500"/>
                                            <p:tgtEl>
                                              <p:spTgt spid="113"/>
                                            </p:tgtEl>
                                          </p:cBhvr>
                                        </p:animEffect>
                                      </p:childTnLst>
                                    </p:cTn>
                                  </p:par>
                                </p:childTnLst>
                              </p:cTn>
                            </p:par>
                            <p:par>
                              <p:cTn id="114" fill="hold">
                                <p:stCondLst>
                                  <p:cond delay="3500"/>
                                </p:stCondLst>
                                <p:childTnLst>
                                  <p:par>
                                    <p:cTn id="115" presetID="16" presetClass="entr" presetSubtype="42" fill="hold" grpId="0" nodeType="after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barn(outHorizontal)">
                                          <p:cBhvr>
                                            <p:cTn id="117" dur="500"/>
                                            <p:tgtEl>
                                              <p:spTgt spid="53"/>
                                            </p:tgtEl>
                                          </p:cBhvr>
                                        </p:animEffect>
                                      </p:childTnLst>
                                    </p:cTn>
                                  </p:par>
                                </p:childTnLst>
                              </p:cTn>
                            </p:par>
                            <p:par>
                              <p:cTn id="118" fill="hold">
                                <p:stCondLst>
                                  <p:cond delay="4000"/>
                                </p:stCondLst>
                                <p:childTnLst>
                                  <p:par>
                                    <p:cTn id="119" presetID="12" presetClass="entr" presetSubtype="8" fill="hold" grpId="0" nodeType="afterEffect">
                                      <p:stCondLst>
                                        <p:cond delay="0"/>
                                      </p:stCondLst>
                                      <p:childTnLst>
                                        <p:set>
                                          <p:cBhvr>
                                            <p:cTn id="120" dur="1" fill="hold">
                                              <p:stCondLst>
                                                <p:cond delay="0"/>
                                              </p:stCondLst>
                                            </p:cTn>
                                            <p:tgtEl>
                                              <p:spTgt spid="54"/>
                                            </p:tgtEl>
                                            <p:attrNameLst>
                                              <p:attrName>style.visibility</p:attrName>
                                            </p:attrNameLst>
                                          </p:cBhvr>
                                          <p:to>
                                            <p:strVal val="visible"/>
                                          </p:to>
                                        </p:set>
                                        <p:anim calcmode="lin" valueType="num">
                                          <p:cBhvr additive="base">
                                            <p:cTn id="121" dur="500"/>
                                            <p:tgtEl>
                                              <p:spTgt spid="54"/>
                                            </p:tgtEl>
                                            <p:attrNameLst>
                                              <p:attrName>ppt_x</p:attrName>
                                            </p:attrNameLst>
                                          </p:cBhvr>
                                          <p:tavLst>
                                            <p:tav tm="0">
                                              <p:val>
                                                <p:strVal val="#ppt_x-#ppt_w*1.125000"/>
                                              </p:val>
                                            </p:tav>
                                            <p:tav tm="100000">
                                              <p:val>
                                                <p:strVal val="#ppt_x"/>
                                              </p:val>
                                            </p:tav>
                                          </p:tavLst>
                                        </p:anim>
                                        <p:animEffect transition="in" filter="wipe(right)">
                                          <p:cBhvr>
                                            <p:cTn id="1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13" grpId="0"/>
          <p:bldP spid="53" grpId="0" animBg="1"/>
          <p:bldP spid="5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p:cNvSpPr txBox="1"/>
          <p:nvPr/>
        </p:nvSpPr>
        <p:spPr>
          <a:xfrm>
            <a:off x="4652950" y="2104203"/>
            <a:ext cx="3753975" cy="2123604"/>
          </a:xfrm>
          <a:prstGeom prst="rect">
            <a:avLst/>
          </a:prstGeom>
          <a:noFill/>
        </p:spPr>
        <p:txBody>
          <a:bodyPr wrap="square" lIns="91386" tIns="45693" rIns="91386" bIns="45693" rtlCol="0">
            <a:spAutoFit/>
          </a:bodyPr>
          <a:lstStyle/>
          <a:p>
            <a:pPr fontAlgn="base">
              <a:lnSpc>
                <a:spcPct val="150000"/>
              </a:lnSpc>
              <a:spcBef>
                <a:spcPct val="0"/>
              </a:spcBef>
              <a:spcAft>
                <a:spcPct val="0"/>
              </a:spcAft>
            </a:pPr>
            <a:r>
              <a:rPr lang="zh-CN" altLang="en-US" sz="1100" dirty="0" smtClean="0">
                <a:solidFill>
                  <a:prstClr val="black"/>
                </a:solidFill>
                <a:latin typeface="微软雅黑" panose="020B0503020204020204" charset="-122"/>
                <a:ea typeface="微软雅黑" panose="020B0503020204020204" charset="-122"/>
                <a:sym typeface="微软雅黑" panose="020B0503020204020204" charset="-122"/>
              </a:rPr>
              <a:t>        回顾</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这一年的工作，在取得成绩的同时，我们也找到了工作中的不足和问题，主要反映于</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及</a:t>
            </a:r>
            <a:r>
              <a:rPr lang="en-US" altLang="zh-CN" sz="1100" dirty="0">
                <a:solidFill>
                  <a:prstClr val="black"/>
                </a:solidFill>
                <a:latin typeface="微软雅黑" panose="020B0503020204020204" charset="-122"/>
                <a:ea typeface="微软雅黑" panose="020B0503020204020204" charset="-122"/>
                <a:sym typeface="微软雅黑" panose="020B0503020204020204" charset="-122"/>
              </a:rPr>
              <a:t>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的风格、定型还有待进一步探索，尤其是网上的公司产品库充分体现我们</a:t>
            </a:r>
            <a:r>
              <a:rPr lang="en-US" altLang="zh-CN" sz="1100" dirty="0" err="1">
                <a:solidFill>
                  <a:prstClr val="black"/>
                </a:solidFill>
                <a:latin typeface="微软雅黑" panose="020B0503020204020204" charset="-122"/>
                <a:ea typeface="微软雅黑" panose="020B0503020204020204" charset="-122"/>
                <a:sym typeface="微软雅黑" panose="020B0503020204020204" charset="-122"/>
              </a:rPr>
              <a:t>xxxxx</a:t>
            </a:r>
            <a:r>
              <a:rPr lang="zh-CN" altLang="en-US" sz="1100" dirty="0">
                <a:solidFill>
                  <a:prstClr val="black"/>
                </a:solidFill>
                <a:latin typeface="微软雅黑" panose="020B0503020204020204" charset="-122"/>
                <a:ea typeface="微软雅黑" panose="020B0503020204020204" charset="-122"/>
                <a:sym typeface="微软雅黑" panose="020B0503020204020204" charset="-122"/>
              </a:rPr>
              <a:t>和我们这个平台能为客户提供良好的商机和快捷方便的信息、导航的功能发挥。展望新的一年，我们将继续努力，力争各项工作更上一个新台阶</a:t>
            </a:r>
            <a:r>
              <a:rPr lang="zh-CN" altLang="en-US" sz="1100">
                <a:solidFill>
                  <a:prstClr val="black"/>
                </a:solidFill>
                <a:latin typeface="微软雅黑" panose="020B0503020204020204" charset="-122"/>
                <a:ea typeface="微软雅黑" panose="020B0503020204020204" charset="-122"/>
                <a:sym typeface="微软雅黑" panose="020B0503020204020204" charset="-122"/>
              </a:rPr>
              <a:t>。</a:t>
            </a:r>
            <a:r>
              <a:rPr lang="en-US" altLang="zh-CN" sz="1100" smtClean="0">
                <a:solidFill>
                  <a:srgbClr val="17375E"/>
                </a:solidFill>
                <a:latin typeface="微软雅黑" panose="020B0503020204020204" charset="-122"/>
                <a:ea typeface="微软雅黑" panose="020B0503020204020204" charset="-122"/>
              </a:rPr>
              <a:t>2017</a:t>
            </a:r>
            <a:r>
              <a:rPr lang="zh-CN" altLang="en-US" sz="1100" smtClean="0">
                <a:solidFill>
                  <a:srgbClr val="17375E"/>
                </a:solidFill>
                <a:latin typeface="微软雅黑" panose="020B0503020204020204" charset="-122"/>
                <a:ea typeface="微软雅黑" panose="020B0503020204020204" charset="-122"/>
              </a:rPr>
              <a:t>我们</a:t>
            </a:r>
            <a:r>
              <a:rPr lang="zh-CN" altLang="en-US" sz="1100" dirty="0">
                <a:solidFill>
                  <a:srgbClr val="17375E"/>
                </a:solidFill>
                <a:latin typeface="微软雅黑" panose="020B0503020204020204" charset="-122"/>
                <a:ea typeface="微软雅黑" panose="020B0503020204020204" charset="-122"/>
              </a:rPr>
              <a:t>所向披靡</a:t>
            </a:r>
            <a:r>
              <a:rPr lang="zh-CN" altLang="en-US" sz="1100">
                <a:solidFill>
                  <a:srgbClr val="17375E"/>
                </a:solidFill>
                <a:latin typeface="微软雅黑" panose="020B0503020204020204" charset="-122"/>
                <a:ea typeface="微软雅黑" panose="020B0503020204020204" charset="-122"/>
              </a:rPr>
              <a:t>，</a:t>
            </a:r>
            <a:r>
              <a:rPr lang="en-US" altLang="zh-CN" sz="1100" smtClean="0">
                <a:solidFill>
                  <a:srgbClr val="17375E"/>
                </a:solidFill>
                <a:latin typeface="微软雅黑" panose="020B0503020204020204" charset="-122"/>
                <a:ea typeface="微软雅黑" panose="020B0503020204020204" charset="-122"/>
              </a:rPr>
              <a:t>2018</a:t>
            </a:r>
            <a:r>
              <a:rPr lang="zh-CN" altLang="en-US" sz="1100" smtClean="0">
                <a:solidFill>
                  <a:srgbClr val="17375E"/>
                </a:solidFill>
                <a:latin typeface="微软雅黑" panose="020B0503020204020204" charset="-122"/>
                <a:ea typeface="微软雅黑" panose="020B0503020204020204" charset="-122"/>
              </a:rPr>
              <a:t>我们</a:t>
            </a:r>
            <a:r>
              <a:rPr lang="zh-CN" altLang="en-US" sz="1100" dirty="0">
                <a:solidFill>
                  <a:srgbClr val="17375E"/>
                </a:solidFill>
                <a:latin typeface="微软雅黑" panose="020B0503020204020204" charset="-122"/>
                <a:ea typeface="微软雅黑" panose="020B0503020204020204" charset="-122"/>
              </a:rPr>
              <a:t>勇往直前！</a:t>
            </a:r>
            <a:endParaRPr lang="zh-CN" altLang="en-US" sz="1100" dirty="0">
              <a:solidFill>
                <a:srgbClr val="17375E"/>
              </a:solidFill>
              <a:latin typeface="微软雅黑" panose="020B0503020204020204" charset="-122"/>
              <a:ea typeface="微软雅黑" panose="020B0503020204020204" charset="-122"/>
              <a:sym typeface="微软雅黑" panose="020B0503020204020204" charset="-122"/>
            </a:endParaRPr>
          </a:p>
          <a:p>
            <a:pPr fontAlgn="base">
              <a:lnSpc>
                <a:spcPct val="150000"/>
              </a:lnSpc>
              <a:spcBef>
                <a:spcPct val="0"/>
              </a:spcBef>
              <a:spcAft>
                <a:spcPct val="0"/>
              </a:spcAft>
            </a:pPr>
            <a:endParaRPr lang="zh-CN" altLang="en-US" sz="1100" dirty="0">
              <a:solidFill>
                <a:prstClr val="black"/>
              </a:solidFill>
              <a:latin typeface="微软雅黑" panose="020B0503020204020204" charset="-122"/>
              <a:ea typeface="微软雅黑" panose="020B0503020204020204" charset="-122"/>
            </a:endParaRPr>
          </a:p>
        </p:txBody>
      </p:sp>
      <p:pic>
        <p:nvPicPr>
          <p:cNvPr id="37" name="Picture 3"/>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68320" y="-14114"/>
            <a:ext cx="5121035" cy="5157614"/>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rot="962903">
            <a:off x="3892450" y="-467341"/>
            <a:ext cx="213879" cy="5787151"/>
          </a:xfrm>
          <a:prstGeom prst="rect">
            <a:avLst/>
          </a:prstGeom>
          <a:solidFill>
            <a:srgbClr val="17375E"/>
          </a:solidFill>
          <a:ln w="25400" cap="flat" cmpd="sng" algn="ctr">
            <a:noFill/>
            <a:prstDash val="solid"/>
          </a:ln>
          <a:effectLst>
            <a:outerShdw blurRad="152400" dist="63500" algn="l" rotWithShape="0">
              <a:prstClr val="black">
                <a:alpha val="25000"/>
              </a:prstClr>
            </a:outerShdw>
          </a:effectLst>
        </p:spPr>
        <p:txBody>
          <a:bodyPr lIns="91386" tIns="45693" rIns="91386" bIns="45693"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39" name="组合 38"/>
          <p:cNvGrpSpPr/>
          <p:nvPr/>
        </p:nvGrpSpPr>
        <p:grpSpPr>
          <a:xfrm>
            <a:off x="5876870" y="742188"/>
            <a:ext cx="1306135" cy="1269327"/>
            <a:chOff x="4345444" y="2542859"/>
            <a:chExt cx="1810550" cy="1811205"/>
          </a:xfrm>
        </p:grpSpPr>
        <p:grpSp>
          <p:nvGrpSpPr>
            <p:cNvPr id="40" name="组合 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2" name="同心圆 4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3" name="椭圆 4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1" name="椭圆 4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4" name="组合 43"/>
          <p:cNvGrpSpPr/>
          <p:nvPr/>
        </p:nvGrpSpPr>
        <p:grpSpPr>
          <a:xfrm>
            <a:off x="6137815" y="1091326"/>
            <a:ext cx="965907" cy="599250"/>
            <a:chOff x="6369066" y="979195"/>
            <a:chExt cx="965907" cy="599250"/>
          </a:xfrm>
        </p:grpSpPr>
        <p:sp>
          <p:nvSpPr>
            <p:cNvPr id="45" name="TextBox 44"/>
            <p:cNvSpPr txBox="1"/>
            <p:nvPr/>
          </p:nvSpPr>
          <p:spPr>
            <a:xfrm>
              <a:off x="6369066" y="979195"/>
              <a:ext cx="950693" cy="415498"/>
            </a:xfrm>
            <a:prstGeom prst="rect">
              <a:avLst/>
            </a:prstGeom>
            <a:noFill/>
          </p:spPr>
          <p:txBody>
            <a:bodyPr wrap="square" rtlCol="0">
              <a:spAutoFit/>
            </a:bodyPr>
            <a:lstStyle/>
            <a:p>
              <a:pPr fontAlgn="base">
                <a:spcBef>
                  <a:spcPct val="0"/>
                </a:spcBef>
                <a:spcAft>
                  <a:spcPct val="0"/>
                </a:spcAft>
              </a:pPr>
              <a:r>
                <a:rPr lang="zh-CN" altLang="en-US" sz="2100" dirty="0">
                  <a:solidFill>
                    <a:prstClr val="white"/>
                  </a:solidFill>
                  <a:latin typeface="微软雅黑" panose="020B0503020204020204" charset="-122"/>
                  <a:ea typeface="微软雅黑" panose="020B0503020204020204" charset="-122"/>
                </a:rPr>
                <a:t>前 言</a:t>
              </a:r>
              <a:endParaRPr lang="zh-CN" altLang="en-US" sz="2100" dirty="0">
                <a:solidFill>
                  <a:prstClr val="white"/>
                </a:solidFill>
                <a:latin typeface="微软雅黑" panose="020B0503020204020204" charset="-122"/>
                <a:ea typeface="微软雅黑" panose="020B0503020204020204" charset="-122"/>
              </a:endParaRPr>
            </a:p>
          </p:txBody>
        </p:sp>
        <p:sp>
          <p:nvSpPr>
            <p:cNvPr id="46" name="TextBox 45"/>
            <p:cNvSpPr txBox="1"/>
            <p:nvPr/>
          </p:nvSpPr>
          <p:spPr>
            <a:xfrm>
              <a:off x="6369066" y="1347613"/>
              <a:ext cx="965907" cy="230832"/>
            </a:xfrm>
            <a:prstGeom prst="rect">
              <a:avLst/>
            </a:prstGeom>
            <a:noFill/>
          </p:spPr>
          <p:txBody>
            <a:bodyPr wrap="square" rtlCol="0">
              <a:spAutoFit/>
            </a:bodyPr>
            <a:lstStyle/>
            <a:p>
              <a:pPr fontAlgn="base">
                <a:spcBef>
                  <a:spcPct val="0"/>
                </a:spcBef>
                <a:spcAft>
                  <a:spcPct val="0"/>
                </a:spcAft>
              </a:pPr>
              <a:r>
                <a:rPr lang="en-US" altLang="zh-CN" sz="900" dirty="0">
                  <a:solidFill>
                    <a:prstClr val="white"/>
                  </a:solidFill>
                  <a:latin typeface="微软雅黑" panose="020B0503020204020204" charset="-122"/>
                  <a:ea typeface="微软雅黑" panose="020B0503020204020204" charset="-122"/>
                </a:rPr>
                <a:t>FOREWORD</a:t>
              </a:r>
              <a:endParaRPr lang="zh-CN" altLang="en-US" sz="900" dirty="0">
                <a:solidFill>
                  <a:prstClr val="white"/>
                </a:solidFill>
                <a:latin typeface="微软雅黑" panose="020B0503020204020204" charset="-122"/>
                <a:ea typeface="微软雅黑" panose="020B0503020204020204" charset="-122"/>
              </a:endParaRPr>
            </a:p>
          </p:txBody>
        </p:sp>
      </p:grpSp>
      <p:grpSp>
        <p:nvGrpSpPr>
          <p:cNvPr id="47" name="组合 46"/>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grpSp>
        <p:nvGrpSpPr>
          <p:cNvPr id="53" name="组合 52"/>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srgbClr val="C00000"/>
                </a:solidFill>
                <a:effectLst/>
                <a:uLnTx/>
                <a:uFillTx/>
                <a:latin typeface="Calibri" panose="020F0502020204030204"/>
                <a:ea typeface="微软雅黑" panose="020B0503020204020204" charset="-122"/>
                <a:cs typeface="+mn-cs"/>
              </a:endParaRPr>
            </a:p>
          </p:txBody>
        </p:sp>
      </p:grpSp>
      <p:sp>
        <p:nvSpPr>
          <p:cNvPr id="56" name="椭圆 55"/>
          <p:cNvSpPr/>
          <p:nvPr/>
        </p:nvSpPr>
        <p:spPr>
          <a:xfrm>
            <a:off x="7794388" y="4443265"/>
            <a:ext cx="500908" cy="500908"/>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7" name="椭圆 56"/>
          <p:cNvSpPr/>
          <p:nvPr/>
        </p:nvSpPr>
        <p:spPr>
          <a:xfrm>
            <a:off x="8423305" y="3522698"/>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nvGrpSpPr>
          <p:cNvPr id="58" name="组合 57"/>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0" name="椭圆 59"/>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1" name="组合 60"/>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3" name="椭圆 62"/>
            <p:cNvSpPr/>
            <p:nvPr/>
          </p:nvSpPr>
          <p:spPr>
            <a:xfrm>
              <a:off x="479425" y="847725"/>
              <a:ext cx="3651250" cy="3651250"/>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4" name="组合 63"/>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7" name="椭圆 66"/>
          <p:cNvSpPr/>
          <p:nvPr/>
        </p:nvSpPr>
        <p:spPr>
          <a:xfrm>
            <a:off x="6629511" y="4707644"/>
            <a:ext cx="274777" cy="274777"/>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8" name="椭圆 67"/>
          <p:cNvSpPr/>
          <p:nvPr/>
        </p:nvSpPr>
        <p:spPr>
          <a:xfrm>
            <a:off x="8585278" y="4984207"/>
            <a:ext cx="137389" cy="137389"/>
          </a:xfrm>
          <a:prstGeom prst="ellipse">
            <a:avLst/>
          </a:prstGeom>
          <a:solidFill>
            <a:srgbClr val="FFC000"/>
          </a:solidFill>
          <a:ln w="25400" cap="flat" cmpd="sng" algn="ctr">
            <a:noFill/>
            <a:prstDash val="solid"/>
          </a:ln>
          <a:effectLst>
            <a:innerShdw blurRad="63500" dist="50800" dir="18900000">
              <a:prstClr val="black">
                <a:alpha val="50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9" name="TextBox 6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14:presetBounceEnd="55000">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14:bounceEnd="55000">
                                          <p:cBhvr additive="base">
                                            <p:cTn id="14" dur="2000" fill="hold"/>
                                            <p:tgtEl>
                                              <p:spTgt spid="47"/>
                                            </p:tgtEl>
                                            <p:attrNameLst>
                                              <p:attrName>ppt_x</p:attrName>
                                            </p:attrNameLst>
                                          </p:cBhvr>
                                          <p:tavLst>
                                            <p:tav tm="0">
                                              <p:val>
                                                <p:strVal val="1+#ppt_w/2"/>
                                              </p:val>
                                            </p:tav>
                                            <p:tav tm="100000">
                                              <p:val>
                                                <p:strVal val="#ppt_x"/>
                                              </p:val>
                                            </p:tav>
                                          </p:tavLst>
                                        </p:anim>
                                        <p:anim calcmode="lin" valueType="num" p14:bounceEnd="55000">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14:presetBounceEnd="55000">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14:bounceEnd="55000">
                                          <p:cBhvr additive="base">
                                            <p:cTn id="18" dur="2000" fill="hold"/>
                                            <p:tgtEl>
                                              <p:spTgt spid="50"/>
                                            </p:tgtEl>
                                            <p:attrNameLst>
                                              <p:attrName>ppt_x</p:attrName>
                                            </p:attrNameLst>
                                          </p:cBhvr>
                                          <p:tavLst>
                                            <p:tav tm="0">
                                              <p:val>
                                                <p:strVal val="1+#ppt_w/2"/>
                                              </p:val>
                                            </p:tav>
                                            <p:tav tm="100000">
                                              <p:val>
                                                <p:strVal val="#ppt_x"/>
                                              </p:val>
                                            </p:tav>
                                          </p:tavLst>
                                        </p:anim>
                                        <p:anim calcmode="lin" valueType="num" p14:bounceEnd="55000">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14:presetBounceEnd="55000">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14:bounceEnd="55000">
                                          <p:cBhvr additive="base">
                                            <p:cTn id="22" dur="2000" fill="hold"/>
                                            <p:tgtEl>
                                              <p:spTgt spid="53"/>
                                            </p:tgtEl>
                                            <p:attrNameLst>
                                              <p:attrName>ppt_x</p:attrName>
                                            </p:attrNameLst>
                                          </p:cBhvr>
                                          <p:tavLst>
                                            <p:tav tm="0">
                                              <p:val>
                                                <p:strVal val="1+#ppt_w/2"/>
                                              </p:val>
                                            </p:tav>
                                            <p:tav tm="100000">
                                              <p:val>
                                                <p:strVal val="#ppt_x"/>
                                              </p:val>
                                            </p:tav>
                                          </p:tavLst>
                                        </p:anim>
                                        <p:anim calcmode="lin" valueType="num" p14:bounceEnd="55000">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14:presetBounceEnd="55000">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14:bounceEnd="55000">
                                          <p:cBhvr additive="base">
                                            <p:cTn id="26" dur="2000" fill="hold"/>
                                            <p:tgtEl>
                                              <p:spTgt spid="39"/>
                                            </p:tgtEl>
                                            <p:attrNameLst>
                                              <p:attrName>ppt_x</p:attrName>
                                            </p:attrNameLst>
                                          </p:cBhvr>
                                          <p:tavLst>
                                            <p:tav tm="0">
                                              <p:val>
                                                <p:strVal val="#ppt_x"/>
                                              </p:val>
                                            </p:tav>
                                            <p:tav tm="100000">
                                              <p:val>
                                                <p:strVal val="#ppt_x"/>
                                              </p:val>
                                            </p:tav>
                                          </p:tavLst>
                                        </p:anim>
                                        <p:anim calcmode="lin" valueType="num" p14:bounceEnd="55000">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checkerboard(across)">
                                          <p:cBhvr>
                                            <p:cTn id="7" dur="500"/>
                                            <p:tgtEl>
                                              <p:spTgt spid="3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2000" fill="hold"/>
                                            <p:tgtEl>
                                              <p:spTgt spid="47"/>
                                            </p:tgtEl>
                                            <p:attrNameLst>
                                              <p:attrName>ppt_x</p:attrName>
                                            </p:attrNameLst>
                                          </p:cBhvr>
                                          <p:tavLst>
                                            <p:tav tm="0">
                                              <p:val>
                                                <p:strVal val="1+#ppt_w/2"/>
                                              </p:val>
                                            </p:tav>
                                            <p:tav tm="100000">
                                              <p:val>
                                                <p:strVal val="#ppt_x"/>
                                              </p:val>
                                            </p:tav>
                                          </p:tavLst>
                                        </p:anim>
                                        <p:anim calcmode="lin" valueType="num">
                                          <p:cBhvr additive="base">
                                            <p:cTn id="15" dur="2000" fill="hold"/>
                                            <p:tgtEl>
                                              <p:spTgt spid="47"/>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 calcmode="lin" valueType="num">
                                          <p:cBhvr additive="base">
                                            <p:cTn id="18" dur="2000" fill="hold"/>
                                            <p:tgtEl>
                                              <p:spTgt spid="50"/>
                                            </p:tgtEl>
                                            <p:attrNameLst>
                                              <p:attrName>ppt_x</p:attrName>
                                            </p:attrNameLst>
                                          </p:cBhvr>
                                          <p:tavLst>
                                            <p:tav tm="0">
                                              <p:val>
                                                <p:strVal val="1+#ppt_w/2"/>
                                              </p:val>
                                            </p:tav>
                                            <p:tav tm="100000">
                                              <p:val>
                                                <p:strVal val="#ppt_x"/>
                                              </p:val>
                                            </p:tav>
                                          </p:tavLst>
                                        </p:anim>
                                        <p:anim calcmode="lin" valueType="num">
                                          <p:cBhvr additive="base">
                                            <p:cTn id="19" dur="2000" fill="hold"/>
                                            <p:tgtEl>
                                              <p:spTgt spid="50"/>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additive="base">
                                            <p:cTn id="22" dur="2000" fill="hold"/>
                                            <p:tgtEl>
                                              <p:spTgt spid="53"/>
                                            </p:tgtEl>
                                            <p:attrNameLst>
                                              <p:attrName>ppt_x</p:attrName>
                                            </p:attrNameLst>
                                          </p:cBhvr>
                                          <p:tavLst>
                                            <p:tav tm="0">
                                              <p:val>
                                                <p:strVal val="1+#ppt_w/2"/>
                                              </p:val>
                                            </p:tav>
                                            <p:tav tm="100000">
                                              <p:val>
                                                <p:strVal val="#ppt_x"/>
                                              </p:val>
                                            </p:tav>
                                          </p:tavLst>
                                        </p:anim>
                                        <p:anim calcmode="lin" valueType="num">
                                          <p:cBhvr additive="base">
                                            <p:cTn id="23" dur="2000" fill="hold"/>
                                            <p:tgtEl>
                                              <p:spTgt spid="53"/>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2000" fill="hold"/>
                                            <p:tgtEl>
                                              <p:spTgt spid="39"/>
                                            </p:tgtEl>
                                            <p:attrNameLst>
                                              <p:attrName>ppt_x</p:attrName>
                                            </p:attrNameLst>
                                          </p:cBhvr>
                                          <p:tavLst>
                                            <p:tav tm="0">
                                              <p:val>
                                                <p:strVal val="#ppt_x"/>
                                              </p:val>
                                            </p:tav>
                                            <p:tav tm="100000">
                                              <p:val>
                                                <p:strVal val="#ppt_x"/>
                                              </p:val>
                                            </p:tav>
                                          </p:tavLst>
                                        </p:anim>
                                        <p:anim calcmode="lin" valueType="num">
                                          <p:cBhvr additive="base">
                                            <p:cTn id="27" dur="20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 calcmode="lin" valueType="num">
                                          <p:cBhvr>
                                            <p:cTn id="37" dur="500" fill="hold"/>
                                            <p:tgtEl>
                                              <p:spTgt spid="56"/>
                                            </p:tgtEl>
                                            <p:attrNameLst>
                                              <p:attrName>ppt_w</p:attrName>
                                            </p:attrNameLst>
                                          </p:cBhvr>
                                          <p:tavLst>
                                            <p:tav tm="0">
                                              <p:val>
                                                <p:fltVal val="0"/>
                                              </p:val>
                                            </p:tav>
                                            <p:tav tm="100000">
                                              <p:val>
                                                <p:strVal val="#ppt_w"/>
                                              </p:val>
                                            </p:tav>
                                          </p:tavLst>
                                        </p:anim>
                                        <p:anim calcmode="lin" valueType="num">
                                          <p:cBhvr>
                                            <p:cTn id="38" dur="500" fill="hold"/>
                                            <p:tgtEl>
                                              <p:spTgt spid="56"/>
                                            </p:tgtEl>
                                            <p:attrNameLst>
                                              <p:attrName>ppt_h</p:attrName>
                                            </p:attrNameLst>
                                          </p:cBhvr>
                                          <p:tavLst>
                                            <p:tav tm="0">
                                              <p:val>
                                                <p:fltVal val="0"/>
                                              </p:val>
                                            </p:tav>
                                            <p:tav tm="100000">
                                              <p:val>
                                                <p:strVal val="#ppt_h"/>
                                              </p:val>
                                            </p:tav>
                                          </p:tavLst>
                                        </p:anim>
                                        <p:animEffect transition="in" filter="fade">
                                          <p:cBhvr>
                                            <p:cTn id="39" dur="500"/>
                                            <p:tgtEl>
                                              <p:spTgt spid="56"/>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57"/>
                                            </p:tgtEl>
                                            <p:attrNameLst>
                                              <p:attrName>style.visibility</p:attrName>
                                            </p:attrNameLst>
                                          </p:cBhvr>
                                          <p:to>
                                            <p:strVal val="visible"/>
                                          </p:to>
                                        </p:set>
                                        <p:anim calcmode="lin" valueType="num">
                                          <p:cBhvr>
                                            <p:cTn id="42" dur="500" fill="hold"/>
                                            <p:tgtEl>
                                              <p:spTgt spid="57"/>
                                            </p:tgtEl>
                                            <p:attrNameLst>
                                              <p:attrName>ppt_w</p:attrName>
                                            </p:attrNameLst>
                                          </p:cBhvr>
                                          <p:tavLst>
                                            <p:tav tm="0">
                                              <p:val>
                                                <p:fltVal val="0"/>
                                              </p:val>
                                            </p:tav>
                                            <p:tav tm="100000">
                                              <p:val>
                                                <p:strVal val="#ppt_w"/>
                                              </p:val>
                                            </p:tav>
                                          </p:tavLst>
                                        </p:anim>
                                        <p:anim calcmode="lin" valueType="num">
                                          <p:cBhvr>
                                            <p:cTn id="43" dur="500" fill="hold"/>
                                            <p:tgtEl>
                                              <p:spTgt spid="57"/>
                                            </p:tgtEl>
                                            <p:attrNameLst>
                                              <p:attrName>ppt_h</p:attrName>
                                            </p:attrNameLst>
                                          </p:cBhvr>
                                          <p:tavLst>
                                            <p:tav tm="0">
                                              <p:val>
                                                <p:fltVal val="0"/>
                                              </p:val>
                                            </p:tav>
                                            <p:tav tm="100000">
                                              <p:val>
                                                <p:strVal val="#ppt_h"/>
                                              </p:val>
                                            </p:tav>
                                          </p:tavLst>
                                        </p:anim>
                                        <p:animEffect transition="in" filter="fade">
                                          <p:cBhvr>
                                            <p:cTn id="44" dur="500"/>
                                            <p:tgtEl>
                                              <p:spTgt spid="57"/>
                                            </p:tgtEl>
                                          </p:cBhvr>
                                        </p:animEffect>
                                      </p:childTnLst>
                                    </p:cTn>
                                  </p:par>
                                  <p:par>
                                    <p:cTn id="45" presetID="53" presetClass="entr" presetSubtype="16" fill="hold" nodeType="withEffect">
                                      <p:stCondLst>
                                        <p:cond delay="400"/>
                                      </p:stCondLst>
                                      <p:childTnLst>
                                        <p:set>
                                          <p:cBhvr>
                                            <p:cTn id="46" dur="1" fill="hold">
                                              <p:stCondLst>
                                                <p:cond delay="0"/>
                                              </p:stCondLst>
                                            </p:cTn>
                                            <p:tgtEl>
                                              <p:spTgt spid="58"/>
                                            </p:tgtEl>
                                            <p:attrNameLst>
                                              <p:attrName>style.visibility</p:attrName>
                                            </p:attrNameLst>
                                          </p:cBhvr>
                                          <p:to>
                                            <p:strVal val="visible"/>
                                          </p:to>
                                        </p:set>
                                        <p:anim calcmode="lin" valueType="num">
                                          <p:cBhvr>
                                            <p:cTn id="47" dur="500" fill="hold"/>
                                            <p:tgtEl>
                                              <p:spTgt spid="58"/>
                                            </p:tgtEl>
                                            <p:attrNameLst>
                                              <p:attrName>ppt_w</p:attrName>
                                            </p:attrNameLst>
                                          </p:cBhvr>
                                          <p:tavLst>
                                            <p:tav tm="0">
                                              <p:val>
                                                <p:fltVal val="0"/>
                                              </p:val>
                                            </p:tav>
                                            <p:tav tm="100000">
                                              <p:val>
                                                <p:strVal val="#ppt_w"/>
                                              </p:val>
                                            </p:tav>
                                          </p:tavLst>
                                        </p:anim>
                                        <p:anim calcmode="lin" valueType="num">
                                          <p:cBhvr>
                                            <p:cTn id="48" dur="500" fill="hold"/>
                                            <p:tgtEl>
                                              <p:spTgt spid="58"/>
                                            </p:tgtEl>
                                            <p:attrNameLst>
                                              <p:attrName>ppt_h</p:attrName>
                                            </p:attrNameLst>
                                          </p:cBhvr>
                                          <p:tavLst>
                                            <p:tav tm="0">
                                              <p:val>
                                                <p:fltVal val="0"/>
                                              </p:val>
                                            </p:tav>
                                            <p:tav tm="100000">
                                              <p:val>
                                                <p:strVal val="#ppt_h"/>
                                              </p:val>
                                            </p:tav>
                                          </p:tavLst>
                                        </p:anim>
                                        <p:animEffect transition="in" filter="fade">
                                          <p:cBhvr>
                                            <p:cTn id="49" dur="500"/>
                                            <p:tgtEl>
                                              <p:spTgt spid="58"/>
                                            </p:tgtEl>
                                          </p:cBhvr>
                                        </p:animEffect>
                                      </p:childTnLst>
                                    </p:cTn>
                                  </p:par>
                                  <p:par>
                                    <p:cTn id="50" presetID="53" presetClass="entr" presetSubtype="16" fill="hold" nodeType="withEffect">
                                      <p:stCondLst>
                                        <p:cond delay="200"/>
                                      </p:stCondLst>
                                      <p:childTnLst>
                                        <p:set>
                                          <p:cBhvr>
                                            <p:cTn id="51" dur="1" fill="hold">
                                              <p:stCondLst>
                                                <p:cond delay="0"/>
                                              </p:stCondLst>
                                            </p:cTn>
                                            <p:tgtEl>
                                              <p:spTgt spid="61"/>
                                            </p:tgtEl>
                                            <p:attrNameLst>
                                              <p:attrName>style.visibility</p:attrName>
                                            </p:attrNameLst>
                                          </p:cBhvr>
                                          <p:to>
                                            <p:strVal val="visible"/>
                                          </p:to>
                                        </p:set>
                                        <p:anim calcmode="lin" valueType="num">
                                          <p:cBhvr>
                                            <p:cTn id="52" dur="500" fill="hold"/>
                                            <p:tgtEl>
                                              <p:spTgt spid="61"/>
                                            </p:tgtEl>
                                            <p:attrNameLst>
                                              <p:attrName>ppt_w</p:attrName>
                                            </p:attrNameLst>
                                          </p:cBhvr>
                                          <p:tavLst>
                                            <p:tav tm="0">
                                              <p:val>
                                                <p:fltVal val="0"/>
                                              </p:val>
                                            </p:tav>
                                            <p:tav tm="100000">
                                              <p:val>
                                                <p:strVal val="#ppt_w"/>
                                              </p:val>
                                            </p:tav>
                                          </p:tavLst>
                                        </p:anim>
                                        <p:anim calcmode="lin" valueType="num">
                                          <p:cBhvr>
                                            <p:cTn id="53" dur="500" fill="hold"/>
                                            <p:tgtEl>
                                              <p:spTgt spid="61"/>
                                            </p:tgtEl>
                                            <p:attrNameLst>
                                              <p:attrName>ppt_h</p:attrName>
                                            </p:attrNameLst>
                                          </p:cBhvr>
                                          <p:tavLst>
                                            <p:tav tm="0">
                                              <p:val>
                                                <p:fltVal val="0"/>
                                              </p:val>
                                            </p:tav>
                                            <p:tav tm="100000">
                                              <p:val>
                                                <p:strVal val="#ppt_h"/>
                                              </p:val>
                                            </p:tav>
                                          </p:tavLst>
                                        </p:anim>
                                        <p:animEffect transition="in" filter="fade">
                                          <p:cBhvr>
                                            <p:cTn id="54" dur="500"/>
                                            <p:tgtEl>
                                              <p:spTgt spid="61"/>
                                            </p:tgtEl>
                                          </p:cBhvr>
                                        </p:animEffect>
                                      </p:childTnLst>
                                    </p:cTn>
                                  </p:par>
                                  <p:par>
                                    <p:cTn id="55" presetID="53" presetClass="entr" presetSubtype="16" fill="hold" nodeType="withEffect">
                                      <p:stCondLst>
                                        <p:cond delay="400"/>
                                      </p:stCondLst>
                                      <p:childTnLst>
                                        <p:set>
                                          <p:cBhvr>
                                            <p:cTn id="56" dur="1" fill="hold">
                                              <p:stCondLst>
                                                <p:cond delay="0"/>
                                              </p:stCondLst>
                                            </p:cTn>
                                            <p:tgtEl>
                                              <p:spTgt spid="64"/>
                                            </p:tgtEl>
                                            <p:attrNameLst>
                                              <p:attrName>style.visibility</p:attrName>
                                            </p:attrNameLst>
                                          </p:cBhvr>
                                          <p:to>
                                            <p:strVal val="visible"/>
                                          </p:to>
                                        </p:set>
                                        <p:anim calcmode="lin" valueType="num">
                                          <p:cBhvr>
                                            <p:cTn id="57" dur="500" fill="hold"/>
                                            <p:tgtEl>
                                              <p:spTgt spid="64"/>
                                            </p:tgtEl>
                                            <p:attrNameLst>
                                              <p:attrName>ppt_w</p:attrName>
                                            </p:attrNameLst>
                                          </p:cBhvr>
                                          <p:tavLst>
                                            <p:tav tm="0">
                                              <p:val>
                                                <p:fltVal val="0"/>
                                              </p:val>
                                            </p:tav>
                                            <p:tav tm="100000">
                                              <p:val>
                                                <p:strVal val="#ppt_w"/>
                                              </p:val>
                                            </p:tav>
                                          </p:tavLst>
                                        </p:anim>
                                        <p:anim calcmode="lin" valueType="num">
                                          <p:cBhvr>
                                            <p:cTn id="58" dur="500" fill="hold"/>
                                            <p:tgtEl>
                                              <p:spTgt spid="64"/>
                                            </p:tgtEl>
                                            <p:attrNameLst>
                                              <p:attrName>ppt_h</p:attrName>
                                            </p:attrNameLst>
                                          </p:cBhvr>
                                          <p:tavLst>
                                            <p:tav tm="0">
                                              <p:val>
                                                <p:fltVal val="0"/>
                                              </p:val>
                                            </p:tav>
                                            <p:tav tm="100000">
                                              <p:val>
                                                <p:strVal val="#ppt_h"/>
                                              </p:val>
                                            </p:tav>
                                          </p:tavLst>
                                        </p:anim>
                                        <p:animEffect transition="in" filter="fade">
                                          <p:cBhvr>
                                            <p:cTn id="59" dur="500"/>
                                            <p:tgtEl>
                                              <p:spTgt spid="64"/>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68"/>
                                            </p:tgtEl>
                                            <p:attrNameLst>
                                              <p:attrName>style.visibility</p:attrName>
                                            </p:attrNameLst>
                                          </p:cBhvr>
                                          <p:to>
                                            <p:strVal val="visible"/>
                                          </p:to>
                                        </p:set>
                                        <p:anim calcmode="lin" valueType="num">
                                          <p:cBhvr>
                                            <p:cTn id="67" dur="500" fill="hold"/>
                                            <p:tgtEl>
                                              <p:spTgt spid="68"/>
                                            </p:tgtEl>
                                            <p:attrNameLst>
                                              <p:attrName>ppt_w</p:attrName>
                                            </p:attrNameLst>
                                          </p:cBhvr>
                                          <p:tavLst>
                                            <p:tav tm="0">
                                              <p:val>
                                                <p:fltVal val="0"/>
                                              </p:val>
                                            </p:tav>
                                            <p:tav tm="100000">
                                              <p:val>
                                                <p:strVal val="#ppt_w"/>
                                              </p:val>
                                            </p:tav>
                                          </p:tavLst>
                                        </p:anim>
                                        <p:anim calcmode="lin" valueType="num">
                                          <p:cBhvr>
                                            <p:cTn id="68" dur="500" fill="hold"/>
                                            <p:tgtEl>
                                              <p:spTgt spid="68"/>
                                            </p:tgtEl>
                                            <p:attrNameLst>
                                              <p:attrName>ppt_h</p:attrName>
                                            </p:attrNameLst>
                                          </p:cBhvr>
                                          <p:tavLst>
                                            <p:tav tm="0">
                                              <p:val>
                                                <p:fltVal val="0"/>
                                              </p:val>
                                            </p:tav>
                                            <p:tav tm="100000">
                                              <p:val>
                                                <p:strVal val="#ppt_h"/>
                                              </p:val>
                                            </p:tav>
                                          </p:tavLst>
                                        </p:anim>
                                        <p:animEffect transition="in" filter="fade">
                                          <p:cBhvr>
                                            <p:cTn id="69" dur="500"/>
                                            <p:tgtEl>
                                              <p:spTgt spid="68"/>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6"/>
                                            </p:tgtEl>
                                            <p:attrNameLst>
                                              <p:attrName>style.visibility</p:attrName>
                                            </p:attrNameLst>
                                          </p:cBhvr>
                                          <p:to>
                                            <p:strVal val="visible"/>
                                          </p:to>
                                        </p:set>
                                        <p:animEffect transition="in" filter="wipe(down)">
                                          <p:cBhvr>
                                            <p:cTn id="72" dur="500"/>
                                            <p:tgtEl>
                                              <p:spTgt spid="36"/>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69"/>
                                            </p:tgtEl>
                                            <p:attrNameLst>
                                              <p:attrName>style.visibility</p:attrName>
                                            </p:attrNameLst>
                                          </p:cBhvr>
                                          <p:to>
                                            <p:strVal val="visible"/>
                                          </p:to>
                                        </p:set>
                                        <p:animEffect transition="in" filter="fade">
                                          <p:cBhvr>
                                            <p:cTn id="7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animBg="1"/>
          <p:bldP spid="56" grpId="0" animBg="1"/>
          <p:bldP spid="57" grpId="0" animBg="1"/>
          <p:bldP spid="67" grpId="0" animBg="1"/>
          <p:bldP spid="68" grpId="0" animBg="1"/>
          <p:bldP spid="6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标题 8"/>
          <p:cNvSpPr txBox="1"/>
          <p:nvPr/>
        </p:nvSpPr>
        <p:spPr>
          <a:xfrm>
            <a:off x="1184649" y="250504"/>
            <a:ext cx="1767154"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2015</a:t>
            </a: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工作概述</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8" name="矩形 160"/>
          <p:cNvSpPr>
            <a:spLocks noChangeArrowheads="1"/>
          </p:cNvSpPr>
          <p:nvPr/>
        </p:nvSpPr>
        <p:spPr bwMode="auto">
          <a:xfrm flipH="1">
            <a:off x="-756592" y="1176566"/>
            <a:ext cx="11161240"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60238" h="3090960">
                <a:moveTo>
                  <a:pt x="0" y="0"/>
                </a:moveTo>
                <a:lnTo>
                  <a:pt x="7260238" y="0"/>
                </a:lnTo>
                <a:lnTo>
                  <a:pt x="7260238" y="3090960"/>
                </a:lnTo>
                <a:lnTo>
                  <a:pt x="666205" y="3090960"/>
                </a:lnTo>
                <a:lnTo>
                  <a:pt x="0" y="0"/>
                </a:lnTo>
                <a:close/>
              </a:path>
            </a:pathLst>
          </a:custGeom>
          <a:solidFill>
            <a:srgbClr val="17375E">
              <a:alpha val="24000"/>
            </a:srgbClr>
          </a:solidFill>
          <a:ln w="12700" cmpd="sng">
            <a:solidFill>
              <a:srgbClr val="17375E"/>
            </a:solidFill>
            <a:miter lim="800000"/>
          </a:ln>
        </p:spPr>
        <p:txBody>
          <a:bodyPr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rgbClr val="FFC000"/>
              </a:solidFill>
              <a:effectLst/>
              <a:uLnTx/>
              <a:uFillTx/>
              <a:latin typeface="微软雅黑" panose="020B0503020204020204" charset="-122"/>
              <a:ea typeface="微软雅黑" panose="020B0503020204020204" charset="-122"/>
            </a:endParaRPr>
          </a:p>
        </p:txBody>
      </p:sp>
      <p:pic>
        <p:nvPicPr>
          <p:cNvPr id="49"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50" name="图片 4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51" name="矩形 50"/>
          <p:cNvSpPr/>
          <p:nvPr/>
        </p:nvSpPr>
        <p:spPr>
          <a:xfrm flipH="1">
            <a:off x="323528" y="1325692"/>
            <a:ext cx="1980029" cy="430374"/>
          </a:xfrm>
          <a:prstGeom prst="rect">
            <a:avLst/>
          </a:prstGeom>
        </p:spPr>
        <p:txBody>
          <a:bodyPr wrap="none">
            <a:spAutoFit/>
          </a:bodyPr>
          <a:lstStyle/>
          <a:p>
            <a:pPr fontAlgn="base">
              <a:lnSpc>
                <a:spcPct val="120000"/>
              </a:lnSpc>
              <a:spcBef>
                <a:spcPct val="0"/>
              </a:spcBef>
              <a:spcAft>
                <a:spcPct val="0"/>
              </a:spcAft>
            </a:pPr>
            <a:r>
              <a:rPr lang="zh-CN" altLang="en-US" sz="2000" b="1" dirty="0" smtClean="0">
                <a:solidFill>
                  <a:srgbClr val="17375E"/>
                </a:solidFill>
                <a:latin typeface="微软雅黑" panose="020B0503020204020204" charset="-122"/>
                <a:ea typeface="微软雅黑" panose="020B0503020204020204" charset="-122"/>
                <a:sym typeface="Arial" panose="020B0604020202020204" pitchFamily="34" charset="0"/>
              </a:rPr>
              <a:t>本年度工作叙述</a:t>
            </a:r>
            <a:endParaRPr lang="zh-CN" altLang="en-US" sz="2000" b="1" dirty="0">
              <a:solidFill>
                <a:srgbClr val="17375E"/>
              </a:solidFill>
              <a:latin typeface="微软雅黑" panose="020B0503020204020204" charset="-122"/>
              <a:ea typeface="微软雅黑" panose="020B0503020204020204" charset="-122"/>
              <a:sym typeface="Arial" panose="020B0604020202020204" pitchFamily="34" charset="0"/>
            </a:endParaRPr>
          </a:p>
        </p:txBody>
      </p:sp>
      <p:grpSp>
        <p:nvGrpSpPr>
          <p:cNvPr id="52" name="组合 51"/>
          <p:cNvGrpSpPr/>
          <p:nvPr/>
        </p:nvGrpSpPr>
        <p:grpSpPr>
          <a:xfrm flipH="1">
            <a:off x="363558" y="1858448"/>
            <a:ext cx="4572000" cy="857822"/>
            <a:chOff x="-107776" y="1594012"/>
            <a:chExt cx="4572000" cy="857822"/>
          </a:xfrm>
        </p:grpSpPr>
        <p:sp>
          <p:nvSpPr>
            <p:cNvPr id="53" name="矩形 52"/>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endPar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endParaRPr>
            </a:p>
          </p:txBody>
        </p:sp>
        <p:sp>
          <p:nvSpPr>
            <p:cNvPr id="54" name="椭圆 53"/>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5" name="矩形 54"/>
            <p:cNvSpPr/>
            <p:nvPr/>
          </p:nvSpPr>
          <p:spPr>
            <a:xfrm>
              <a:off x="-107776" y="1851670"/>
              <a:ext cx="4572000" cy="600164"/>
            </a:xfrm>
            <a:prstGeom prst="rect">
              <a:avLst/>
            </a:prstGeom>
          </p:spPr>
          <p:txBody>
            <a:bodyPr>
              <a:spAutoFit/>
            </a:bodyPr>
            <a:lstStyle/>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请输入相关内容请输入相关内容请输入相关内容请输入相关内容</a:t>
              </a:r>
              <a:endParaRPr kumimoji="0" lang="en-US" altLang="zh-CN"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50000"/>
                </a:lnSpc>
                <a:spcBef>
                  <a:spcPct val="0"/>
                </a:spcBef>
                <a:spcAft>
                  <a:spcPct val="0"/>
                </a:spcAft>
                <a:buClrTx/>
                <a:buSzTx/>
                <a:buFontTx/>
                <a:buNone/>
                <a:defRPr/>
              </a:pPr>
              <a:r>
                <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请输入相关内容请输入相关内容请输入相关内容</a:t>
              </a:r>
              <a:endParaRPr kumimoji="0" lang="zh-CN" altLang="en-US" sz="1100" b="0"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p:txBody>
        </p:sp>
      </p:grpSp>
      <p:grpSp>
        <p:nvGrpSpPr>
          <p:cNvPr id="56" name="组合 55"/>
          <p:cNvGrpSpPr/>
          <p:nvPr/>
        </p:nvGrpSpPr>
        <p:grpSpPr>
          <a:xfrm flipH="1">
            <a:off x="365173" y="2764178"/>
            <a:ext cx="4572000" cy="602463"/>
            <a:chOff x="-107776" y="1594012"/>
            <a:chExt cx="4572000" cy="602463"/>
          </a:xfrm>
        </p:grpSpPr>
        <p:sp>
          <p:nvSpPr>
            <p:cNvPr id="57" name="矩形 56"/>
            <p:cNvSpPr/>
            <p:nvPr/>
          </p:nvSpPr>
          <p:spPr>
            <a:xfrm>
              <a:off x="2842548" y="1594012"/>
              <a:ext cx="1441420" cy="328936"/>
            </a:xfrm>
            <a:prstGeom prst="rect">
              <a:avLst/>
            </a:prstGeom>
          </p:spPr>
          <p:txBody>
            <a:bodyPr wrap="none">
              <a:spAutoFit/>
            </a:bodyPr>
            <a:lstStyle/>
            <a:p>
              <a:pPr marL="0" marR="0" lvl="0" indent="0" defTabSz="914400" eaLnBrk="1" fontAlgn="base" latinLnBrk="0" hangingPunct="1">
                <a:lnSpc>
                  <a:spcPct val="120000"/>
                </a:lnSpc>
                <a:spcBef>
                  <a:spcPct val="0"/>
                </a:spcBef>
                <a:spcAft>
                  <a:spcPct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rPr>
                <a:t>点击增加小标题</a:t>
              </a:r>
              <a:endPar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sym typeface="Arial" panose="020B0604020202020204" pitchFamily="34" charset="0"/>
              </a:endParaRPr>
            </a:p>
          </p:txBody>
        </p:sp>
        <p:sp>
          <p:nvSpPr>
            <p:cNvPr id="58" name="椭圆 57"/>
            <p:cNvSpPr/>
            <p:nvPr/>
          </p:nvSpPr>
          <p:spPr>
            <a:xfrm>
              <a:off x="4283968" y="1722476"/>
              <a:ext cx="72008" cy="72008"/>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107776" y="1851670"/>
              <a:ext cx="4572000" cy="344805"/>
            </a:xfrm>
            <a:prstGeom prst="rect">
              <a:avLst/>
            </a:prstGeom>
          </p:spPr>
          <p:txBody>
            <a:bodyPr>
              <a:spAutoFit/>
            </a:bodyPr>
            <a:lstStyle/>
            <a:p>
              <a:pPr lvl="0" fontAlgn="base">
                <a:lnSpc>
                  <a:spcPct val="150000"/>
                </a:lnSpc>
                <a:spcBef>
                  <a:spcPct val="0"/>
                </a:spcBef>
                <a:spcAft>
                  <a:spcPct val="0"/>
                </a:spcAft>
                <a:defRPr/>
              </a:pPr>
              <a:r>
                <a:rPr lang="zh-CN" altLang="en-US" sz="1100" kern="0" dirty="0" smtClean="0">
                  <a:solidFill>
                    <a:prstClr val="black">
                      <a:lumMod val="85000"/>
                      <a:lumOff val="15000"/>
                    </a:prstClr>
                  </a:solidFill>
                  <a:latin typeface="微软雅黑" panose="020B0503020204020204" charset="-122"/>
                  <a:ea typeface="微软雅黑" panose="020B0503020204020204" charset="-122"/>
                </a:rPr>
                <a:t>   </a:t>
              </a:r>
              <a:endParaRPr lang="en-US" altLang="zh-CN" sz="1100" kern="0" dirty="0" smtClean="0">
                <a:solidFill>
                  <a:prstClr val="black">
                    <a:lumMod val="85000"/>
                    <a:lumOff val="15000"/>
                  </a:prstClr>
                </a:solidFill>
                <a:latin typeface="微软雅黑" panose="020B0503020204020204" charset="-122"/>
                <a:ea typeface="微软雅黑" panose="020B0503020204020204" charset="-122"/>
              </a:endParaRPr>
            </a:p>
          </p:txBody>
        </p:sp>
      </p:grpSp>
      <p:sp>
        <p:nvSpPr>
          <p:cNvPr id="60" name="矩形 59"/>
          <p:cNvSpPr>
            <a:spLocks noChangeArrowheads="1"/>
          </p:cNvSpPr>
          <p:nvPr/>
        </p:nvSpPr>
        <p:spPr bwMode="auto">
          <a:xfrm>
            <a:off x="365440" y="4015451"/>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050" dirty="0">
                <a:solidFill>
                  <a:sysClr val="windowText" lastClr="000000"/>
                </a:solidFill>
                <a:latin typeface="微软雅黑" panose="020B0503020204020204" charset="-122"/>
                <a:ea typeface="微软雅黑" panose="020B050302020402020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charset="-122"/>
              <a:ea typeface="微软雅黑" panose="020B0503020204020204" charset="-122"/>
            </a:endParaRPr>
          </a:p>
          <a:p>
            <a:pPr fontAlgn="base">
              <a:lnSpc>
                <a:spcPct val="130000"/>
              </a:lnSpc>
              <a:spcBef>
                <a:spcPct val="0"/>
              </a:spcBef>
              <a:spcAft>
                <a:spcPct val="0"/>
              </a:spcAft>
            </a:pPr>
            <a:endParaRPr lang="en-US" altLang="zh-CN" sz="1050" dirty="0">
              <a:solidFill>
                <a:sysClr val="windowText" lastClr="000000"/>
              </a:solidFill>
              <a:latin typeface="微软雅黑" panose="020B0503020204020204" charset="-122"/>
              <a:ea typeface="微软雅黑" panose="020B0503020204020204" charset="-122"/>
            </a:endParaRPr>
          </a:p>
        </p:txBody>
      </p:sp>
      <p:sp>
        <p:nvSpPr>
          <p:cNvPr id="61" name="TextBox 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14:presetBounceEnd="26000">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14:bounceEnd="26000">
                                          <p:cBhvr additive="base">
                                            <p:cTn id="14" dur="1500" fill="hold"/>
                                            <p:tgtEl>
                                              <p:spTgt spid="50"/>
                                            </p:tgtEl>
                                            <p:attrNameLst>
                                              <p:attrName>ppt_x</p:attrName>
                                            </p:attrNameLst>
                                          </p:cBhvr>
                                          <p:tavLst>
                                            <p:tav tm="0">
                                              <p:val>
                                                <p:strVal val="1+#ppt_w/2"/>
                                              </p:val>
                                            </p:tav>
                                            <p:tav tm="100000">
                                              <p:val>
                                                <p:strVal val="#ppt_x"/>
                                              </p:val>
                                            </p:tav>
                                          </p:tavLst>
                                        </p:anim>
                                        <p:anim calcmode="lin" valueType="num" p14:bounceEnd="26000">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1000" fill="hold"/>
                                            <p:tgtEl>
                                              <p:spTgt spid="48"/>
                                            </p:tgtEl>
                                            <p:attrNameLst>
                                              <p:attrName>ppt_x</p:attrName>
                                            </p:attrNameLst>
                                          </p:cBhvr>
                                          <p:tavLst>
                                            <p:tav tm="0">
                                              <p:val>
                                                <p:strVal val="0-#ppt_w/2"/>
                                              </p:val>
                                            </p:tav>
                                            <p:tav tm="100000">
                                              <p:val>
                                                <p:strVal val="#ppt_x"/>
                                              </p:val>
                                            </p:tav>
                                          </p:tavLst>
                                        </p:anim>
                                        <p:anim calcmode="lin" valueType="num">
                                          <p:cBhvr additive="base">
                                            <p:cTn id="8" dur="1000" fill="hold"/>
                                            <p:tgtEl>
                                              <p:spTgt spid="48"/>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49"/>
                                            </p:tgtEl>
                                            <p:attrNameLst>
                                              <p:attrName>style.visibility</p:attrName>
                                            </p:attrNameLst>
                                          </p:cBhvr>
                                          <p:to>
                                            <p:strVal val="visible"/>
                                          </p:to>
                                        </p:set>
                                        <p:animEffect transition="in" filter="fade">
                                          <p:cBhvr>
                                            <p:cTn id="11" dur="1750"/>
                                            <p:tgtEl>
                                              <p:spTgt spid="49"/>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50"/>
                                            </p:tgtEl>
                                            <p:attrNameLst>
                                              <p:attrName>style.visibility</p:attrName>
                                            </p:attrNameLst>
                                          </p:cBhvr>
                                          <p:to>
                                            <p:strVal val="visible"/>
                                          </p:to>
                                        </p:set>
                                        <p:anim calcmode="lin" valueType="num">
                                          <p:cBhvr additive="base">
                                            <p:cTn id="14" dur="1500" fill="hold"/>
                                            <p:tgtEl>
                                              <p:spTgt spid="50"/>
                                            </p:tgtEl>
                                            <p:attrNameLst>
                                              <p:attrName>ppt_x</p:attrName>
                                            </p:attrNameLst>
                                          </p:cBhvr>
                                          <p:tavLst>
                                            <p:tav tm="0">
                                              <p:val>
                                                <p:strVal val="1+#ppt_w/2"/>
                                              </p:val>
                                            </p:tav>
                                            <p:tav tm="100000">
                                              <p:val>
                                                <p:strVal val="#ppt_x"/>
                                              </p:val>
                                            </p:tav>
                                          </p:tavLst>
                                        </p:anim>
                                        <p:anim calcmode="lin" valueType="num">
                                          <p:cBhvr additive="base">
                                            <p:cTn id="15" dur="1500" fill="hold"/>
                                            <p:tgtEl>
                                              <p:spTgt spid="50"/>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wipe(left)">
                                          <p:cBhvr>
                                            <p:cTn id="19" dur="500"/>
                                            <p:tgtEl>
                                              <p:spTgt spid="51"/>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52"/>
                                            </p:tgtEl>
                                            <p:attrNameLst>
                                              <p:attrName>style.visibility</p:attrName>
                                            </p:attrNameLst>
                                          </p:cBhvr>
                                          <p:to>
                                            <p:strVal val="visible"/>
                                          </p:to>
                                        </p:set>
                                        <p:animEffect transition="in" filter="wipe(left)">
                                          <p:cBhvr>
                                            <p:cTn id="23" dur="500"/>
                                            <p:tgtEl>
                                              <p:spTgt spid="5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wipe(left)">
                                          <p:cBhvr>
                                            <p:cTn id="27" dur="500"/>
                                            <p:tgtEl>
                                              <p:spTgt spid="56"/>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fade">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p:bldP spid="60" grpId="0"/>
          <p:bldP spid="61"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47477" y="1131590"/>
            <a:ext cx="2773991" cy="3464948"/>
          </a:xfrm>
          <a:prstGeom prst="rect">
            <a:avLst/>
          </a:prstGeom>
        </p:spPr>
      </p:pic>
      <p:sp>
        <p:nvSpPr>
          <p:cNvPr id="29" name="标题 8"/>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我们的工作团队</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0" name="TextBox 29"/>
          <p:cNvSpPr txBox="1"/>
          <p:nvPr/>
        </p:nvSpPr>
        <p:spPr>
          <a:xfrm>
            <a:off x="3583590" y="2355726"/>
            <a:ext cx="5092866" cy="2255361"/>
          </a:xfrm>
          <a:prstGeom prst="rect">
            <a:avLst/>
          </a:prstGeom>
          <a:noFill/>
        </p:spPr>
        <p:txBody>
          <a:bodyPr wrap="square" lIns="0" tIns="0" rIns="0" bIns="0" rtlCol="0">
            <a:spAutoFit/>
          </a:bodyPr>
          <a:lstStyle/>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团队</a:t>
            </a:r>
            <a:r>
              <a:rPr lang="zh-CN" altLang="en-US" sz="1100" dirty="0">
                <a:solidFill>
                  <a:prstClr val="black">
                    <a:lumMod val="75000"/>
                    <a:lumOff val="25000"/>
                  </a:prstClr>
                </a:solidFill>
                <a:latin typeface="微软雅黑" panose="020B0503020204020204" charset="-122"/>
                <a:ea typeface="微软雅黑" panose="020B0503020204020204" charset="-122"/>
              </a:rPr>
              <a:t>是指拥有共同目标，并且具有不同能力的一小群人有意识的协调行为或力的系统</a:t>
            </a:r>
            <a:r>
              <a:rPr lang="zh-CN" altLang="en-US" sz="1100" dirty="0" smtClean="0">
                <a:solidFill>
                  <a:prstClr val="black">
                    <a:lumMod val="75000"/>
                    <a:lumOff val="25000"/>
                  </a:prstClr>
                </a:solidFill>
                <a:latin typeface="微软雅黑" panose="020B0503020204020204" charset="-122"/>
                <a:ea typeface="微软雅黑" panose="020B0503020204020204" charset="-122"/>
              </a:rPr>
              <a:t>，这</a:t>
            </a:r>
            <a:r>
              <a:rPr lang="zh-CN" altLang="en-US" sz="1100" dirty="0">
                <a:solidFill>
                  <a:prstClr val="black">
                    <a:lumMod val="75000"/>
                    <a:lumOff val="25000"/>
                  </a:prstClr>
                </a:solidFill>
                <a:latin typeface="微软雅黑" panose="020B0503020204020204" charset="-122"/>
                <a:ea typeface="微软雅黑" panose="020B0503020204020204" charset="-122"/>
              </a:rPr>
              <a:t>群人就如同人的五官一样，共同协作维持一个人的生存，缺一不可</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b="1" dirty="0" smtClean="0">
                <a:solidFill>
                  <a:prstClr val="black">
                    <a:lumMod val="75000"/>
                    <a:lumOff val="25000"/>
                  </a:prstClr>
                </a:solidFill>
                <a:latin typeface="微软雅黑" panose="020B0503020204020204" charset="-122"/>
                <a:ea typeface="微软雅黑" panose="020B0503020204020204" charset="-122"/>
              </a:rPr>
              <a:t>       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是一支专业的团队。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我们的成员拥有多年的信息安全专业技术背景，来自国内知名安全公司的一线骨干</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是一支年轻的团队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。我们的平均年龄仅有</a:t>
            </a:r>
            <a:r>
              <a:rPr lang="en-US" altLang="zh-CN" sz="1100" dirty="0">
                <a:solidFill>
                  <a:prstClr val="black">
                    <a:lumMod val="75000"/>
                    <a:lumOff val="25000"/>
                  </a:prstClr>
                </a:solidFill>
                <a:latin typeface="微软雅黑" panose="020B0503020204020204" charset="-122"/>
                <a:ea typeface="微软雅黑" panose="020B0503020204020204" charset="-122"/>
              </a:rPr>
              <a:t>26</a:t>
            </a:r>
            <a:r>
              <a:rPr lang="zh-CN" altLang="en-US" sz="1100" dirty="0">
                <a:solidFill>
                  <a:prstClr val="black">
                    <a:lumMod val="75000"/>
                    <a:lumOff val="25000"/>
                  </a:prstClr>
                </a:solidFill>
                <a:latin typeface="微软雅黑" panose="020B0503020204020204" charset="-122"/>
                <a:ea typeface="微软雅黑" panose="020B0503020204020204" charset="-122"/>
              </a:rPr>
              <a:t>岁，充满了朝气和创新精神</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是一支专注的团队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。我们坚信，安全的品牌源自客户的信任。只有专注，才能做好安全</a:t>
            </a:r>
            <a:r>
              <a:rPr lang="zh-CN" altLang="en-US" sz="1100" dirty="0" smtClean="0">
                <a:solidFill>
                  <a:prstClr val="black">
                    <a:lumMod val="75000"/>
                    <a:lumOff val="25000"/>
                  </a:prstClr>
                </a:solidFill>
                <a:latin typeface="微软雅黑" panose="020B0503020204020204" charset="-122"/>
                <a:ea typeface="微软雅黑" panose="020B0503020204020204" charset="-122"/>
              </a:rPr>
              <a:t>。</a:t>
            </a:r>
            <a:endParaRPr lang="en-US" altLang="zh-CN" sz="1100" dirty="0" smtClean="0">
              <a:solidFill>
                <a:prstClr val="black">
                  <a:lumMod val="75000"/>
                  <a:lumOff val="25000"/>
                </a:prstClr>
              </a:solidFill>
              <a:latin typeface="微软雅黑" panose="020B0503020204020204" charset="-122"/>
              <a:ea typeface="微软雅黑" panose="020B0503020204020204" charset="-122"/>
            </a:endParaRPr>
          </a:p>
          <a:p>
            <a:pPr algn="just" fontAlgn="base">
              <a:lnSpc>
                <a:spcPct val="150000"/>
              </a:lnSpc>
              <a:spcBef>
                <a:spcPct val="0"/>
              </a:spcBef>
              <a:spcAft>
                <a:spcPct val="0"/>
              </a:spcAft>
            </a:pPr>
            <a:r>
              <a:rPr lang="zh-CN" altLang="en-US" sz="1100" dirty="0" smtClean="0">
                <a:solidFill>
                  <a:prstClr val="black">
                    <a:lumMod val="75000"/>
                    <a:lumOff val="25000"/>
                  </a:prstClr>
                </a:solidFill>
                <a:latin typeface="微软雅黑" panose="020B0503020204020204" charset="-122"/>
                <a:ea typeface="微软雅黑" panose="020B0503020204020204" charset="-122"/>
              </a:rPr>
              <a:t>       </a:t>
            </a:r>
            <a:r>
              <a:rPr lang="zh-CN" altLang="en-US" sz="1100" b="1" dirty="0" smtClean="0">
                <a:solidFill>
                  <a:prstClr val="black">
                    <a:lumMod val="75000"/>
                    <a:lumOff val="25000"/>
                  </a:prstClr>
                </a:solidFill>
                <a:latin typeface="微软雅黑" panose="020B0503020204020204" charset="-122"/>
                <a:ea typeface="微软雅黑" panose="020B0503020204020204" charset="-122"/>
              </a:rPr>
              <a:t>我们</a:t>
            </a:r>
            <a:r>
              <a:rPr lang="zh-CN" altLang="en-US" sz="1100" b="1" dirty="0">
                <a:solidFill>
                  <a:prstClr val="black">
                    <a:lumMod val="75000"/>
                    <a:lumOff val="25000"/>
                  </a:prstClr>
                </a:solidFill>
                <a:latin typeface="微软雅黑" panose="020B0503020204020204" charset="-122"/>
                <a:ea typeface="微软雅黑" panose="020B0503020204020204" charset="-122"/>
              </a:rPr>
              <a:t>是一支有梦想的团队</a:t>
            </a:r>
            <a:r>
              <a:rPr lang="zh-CN" altLang="en-US" sz="1100" dirty="0">
                <a:solidFill>
                  <a:prstClr val="black">
                    <a:lumMod val="75000"/>
                    <a:lumOff val="25000"/>
                  </a:prstClr>
                </a:solidFill>
                <a:latin typeface="微软雅黑" panose="020B0503020204020204" charset="-122"/>
                <a:ea typeface="微软雅黑" panose="020B0503020204020204" charset="-122"/>
              </a:rPr>
              <a:t>。我们来自五湖四海，因为一个共同的梦想：做一家真正优秀的信息安全企业，为客户提供最可靠的互联网安全防护。</a:t>
            </a:r>
            <a:endParaRPr lang="zh-CN" altLang="en-US" sz="1100" dirty="0">
              <a:solidFill>
                <a:prstClr val="black">
                  <a:lumMod val="75000"/>
                  <a:lumOff val="25000"/>
                </a:prstClr>
              </a:solidFill>
              <a:latin typeface="微软雅黑" panose="020B0503020204020204" charset="-122"/>
              <a:ea typeface="微软雅黑" panose="020B0503020204020204" charset="-122"/>
            </a:endParaRPr>
          </a:p>
        </p:txBody>
      </p:sp>
      <p:sp>
        <p:nvSpPr>
          <p:cNvPr id="31" name="斜纹 30"/>
          <p:cNvSpPr/>
          <p:nvPr/>
        </p:nvSpPr>
        <p:spPr>
          <a:xfrm>
            <a:off x="511612" y="1100634"/>
            <a:ext cx="359773" cy="359773"/>
          </a:xfrm>
          <a:prstGeom prst="diagStrip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sp>
        <p:nvSpPr>
          <p:cNvPr id="32" name="斜纹 31"/>
          <p:cNvSpPr/>
          <p:nvPr/>
        </p:nvSpPr>
        <p:spPr>
          <a:xfrm rot="10800000">
            <a:off x="3005014" y="4263457"/>
            <a:ext cx="359773" cy="359773"/>
          </a:xfrm>
          <a:prstGeom prst="diagStrip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33" name="组合 32"/>
          <p:cNvGrpSpPr/>
          <p:nvPr/>
        </p:nvGrpSpPr>
        <p:grpSpPr>
          <a:xfrm>
            <a:off x="3851920" y="1164846"/>
            <a:ext cx="1172844" cy="902720"/>
            <a:chOff x="5027106" y="2345385"/>
            <a:chExt cx="1172844" cy="902720"/>
          </a:xfrm>
        </p:grpSpPr>
        <p:grpSp>
          <p:nvGrpSpPr>
            <p:cNvPr id="34" name="组合 3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35"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专业</a:t>
              </a:r>
              <a:endPar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endParaRPr>
            </a:p>
          </p:txBody>
        </p:sp>
      </p:grpSp>
      <p:grpSp>
        <p:nvGrpSpPr>
          <p:cNvPr id="38" name="组合 37"/>
          <p:cNvGrpSpPr/>
          <p:nvPr/>
        </p:nvGrpSpPr>
        <p:grpSpPr>
          <a:xfrm>
            <a:off x="5044683" y="1147646"/>
            <a:ext cx="1172844" cy="902720"/>
            <a:chOff x="5027106" y="2345385"/>
            <a:chExt cx="1172844" cy="902720"/>
          </a:xfrm>
        </p:grpSpPr>
        <p:grpSp>
          <p:nvGrpSpPr>
            <p:cNvPr id="39" name="组合 3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4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40"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年轻</a:t>
              </a:r>
              <a:endParaRPr kumimoji="0" lang="zh-CN" altLang="en-US" sz="22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endParaRPr>
            </a:p>
          </p:txBody>
        </p:sp>
      </p:grpSp>
      <p:grpSp>
        <p:nvGrpSpPr>
          <p:cNvPr id="43" name="组合 42"/>
          <p:cNvGrpSpPr/>
          <p:nvPr/>
        </p:nvGrpSpPr>
        <p:grpSpPr>
          <a:xfrm>
            <a:off x="6211512" y="1177742"/>
            <a:ext cx="1172844" cy="902720"/>
            <a:chOff x="5027106" y="2345385"/>
            <a:chExt cx="1172844" cy="902720"/>
          </a:xfrm>
        </p:grpSpPr>
        <p:grpSp>
          <p:nvGrpSpPr>
            <p:cNvPr id="44" name="组合 43"/>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4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4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45"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有梦想</a:t>
              </a:r>
              <a:endPar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endParaRPr>
            </a:p>
          </p:txBody>
        </p:sp>
      </p:grpSp>
      <p:grpSp>
        <p:nvGrpSpPr>
          <p:cNvPr id="48" name="组合 47"/>
          <p:cNvGrpSpPr/>
          <p:nvPr/>
        </p:nvGrpSpPr>
        <p:grpSpPr>
          <a:xfrm>
            <a:off x="7385411" y="1189305"/>
            <a:ext cx="1172844" cy="902720"/>
            <a:chOff x="5027106" y="2345385"/>
            <a:chExt cx="1172844" cy="902720"/>
          </a:xfrm>
        </p:grpSpPr>
        <p:grpSp>
          <p:nvGrpSpPr>
            <p:cNvPr id="49" name="组合 48"/>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5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sp>
            <p:nvSpPr>
              <p:cNvPr id="5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srgbClr val="17375E"/>
                  </a:solidFill>
                  <a:effectLst/>
                  <a:uLnTx/>
                  <a:uFillTx/>
                  <a:latin typeface="Calibri" panose="020F0502020204030204"/>
                  <a:ea typeface="微软雅黑" panose="020B0503020204020204" charset="-122"/>
                  <a:cs typeface="+mn-cs"/>
                </a:endParaRPr>
              </a:p>
            </p:txBody>
          </p:sp>
        </p:grpSp>
        <p:sp>
          <p:nvSpPr>
            <p:cNvPr id="50"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行动力强</a:t>
              </a:r>
              <a:endParaRPr kumimoji="0" lang="zh-CN" altLang="en-US" sz="18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endParaRPr>
            </a:p>
          </p:txBody>
        </p:sp>
      </p:gr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14:bounceEnd="58000">
                                          <p:cBhvr additive="base">
                                            <p:cTn id="19" dur="1300" fill="hold"/>
                                            <p:tgtEl>
                                              <p:spTgt spid="33"/>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14:bounceEnd="58000">
                                          <p:cBhvr additive="base">
                                            <p:cTn id="23" dur="1300" fill="hold"/>
                                            <p:tgtEl>
                                              <p:spTgt spid="38"/>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14:bounceEnd="58000">
                                          <p:cBhvr additive="base">
                                            <p:cTn id="27" dur="1300" fill="hold"/>
                                            <p:tgtEl>
                                              <p:spTgt spid="43"/>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14:bounceEnd="58000">
                                          <p:cBhvr additive="base">
                                            <p:cTn id="31" dur="1300" fill="hold"/>
                                            <p:tgtEl>
                                              <p:spTgt spid="48"/>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2"/>
                                            </p:tgtEl>
                                            <p:attrNameLst>
                                              <p:attrName>style.visibility</p:attrName>
                                            </p:attrNameLst>
                                          </p:cBhvr>
                                          <p:to>
                                            <p:strVal val="visible"/>
                                          </p:to>
                                        </p:set>
                                        <p:animEffect transition="in" filter="wipe(up)">
                                          <p:cBhvr>
                                            <p:cTn id="15" dur="500"/>
                                            <p:tgtEl>
                                              <p:spTgt spid="32"/>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1300" fill="hold"/>
                                            <p:tgtEl>
                                              <p:spTgt spid="33"/>
                                            </p:tgtEl>
                                            <p:attrNameLst>
                                              <p:attrName>ppt_x</p:attrName>
                                            </p:attrNameLst>
                                          </p:cBhvr>
                                          <p:tavLst>
                                            <p:tav tm="0">
                                              <p:val>
                                                <p:strVal val="1+#ppt_w/2"/>
                                              </p:val>
                                            </p:tav>
                                            <p:tav tm="100000">
                                              <p:val>
                                                <p:strVal val="#ppt_x"/>
                                              </p:val>
                                            </p:tav>
                                          </p:tavLst>
                                        </p:anim>
                                        <p:anim calcmode="lin" valueType="num">
                                          <p:cBhvr additive="base">
                                            <p:cTn id="20" dur="1300" fill="hold"/>
                                            <p:tgtEl>
                                              <p:spTgt spid="33"/>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38"/>
                                            </p:tgtEl>
                                            <p:attrNameLst>
                                              <p:attrName>style.visibility</p:attrName>
                                            </p:attrNameLst>
                                          </p:cBhvr>
                                          <p:to>
                                            <p:strVal val="visible"/>
                                          </p:to>
                                        </p:set>
                                        <p:anim calcmode="lin" valueType="num">
                                          <p:cBhvr additive="base">
                                            <p:cTn id="23" dur="1300" fill="hold"/>
                                            <p:tgtEl>
                                              <p:spTgt spid="38"/>
                                            </p:tgtEl>
                                            <p:attrNameLst>
                                              <p:attrName>ppt_x</p:attrName>
                                            </p:attrNameLst>
                                          </p:cBhvr>
                                          <p:tavLst>
                                            <p:tav tm="0">
                                              <p:val>
                                                <p:strVal val="1+#ppt_w/2"/>
                                              </p:val>
                                            </p:tav>
                                            <p:tav tm="100000">
                                              <p:val>
                                                <p:strVal val="#ppt_x"/>
                                              </p:val>
                                            </p:tav>
                                          </p:tavLst>
                                        </p:anim>
                                        <p:anim calcmode="lin" valueType="num">
                                          <p:cBhvr additive="base">
                                            <p:cTn id="24" dur="1300" fill="hold"/>
                                            <p:tgtEl>
                                              <p:spTgt spid="38"/>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1300" fill="hold"/>
                                            <p:tgtEl>
                                              <p:spTgt spid="43"/>
                                            </p:tgtEl>
                                            <p:attrNameLst>
                                              <p:attrName>ppt_x</p:attrName>
                                            </p:attrNameLst>
                                          </p:cBhvr>
                                          <p:tavLst>
                                            <p:tav tm="0">
                                              <p:val>
                                                <p:strVal val="1+#ppt_w/2"/>
                                              </p:val>
                                            </p:tav>
                                            <p:tav tm="100000">
                                              <p:val>
                                                <p:strVal val="#ppt_x"/>
                                              </p:val>
                                            </p:tav>
                                          </p:tavLst>
                                        </p:anim>
                                        <p:anim calcmode="lin" valueType="num">
                                          <p:cBhvr additive="base">
                                            <p:cTn id="28" dur="1300" fill="hold"/>
                                            <p:tgtEl>
                                              <p:spTgt spid="4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300" fill="hold"/>
                                            <p:tgtEl>
                                              <p:spTgt spid="48"/>
                                            </p:tgtEl>
                                            <p:attrNameLst>
                                              <p:attrName>ppt_x</p:attrName>
                                            </p:attrNameLst>
                                          </p:cBhvr>
                                          <p:tavLst>
                                            <p:tav tm="0">
                                              <p:val>
                                                <p:strVal val="1+#ppt_w/2"/>
                                              </p:val>
                                            </p:tav>
                                            <p:tav tm="100000">
                                              <p:val>
                                                <p:strVal val="#ppt_x"/>
                                              </p:val>
                                            </p:tav>
                                          </p:tavLst>
                                        </p:anim>
                                        <p:anim calcmode="lin" valueType="num">
                                          <p:cBhvr additive="base">
                                            <p:cTn id="32" dur="13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1500"/>
                                            <p:tgtEl>
                                              <p:spTgt spid="30"/>
                                            </p:tgtEl>
                                          </p:cBhvr>
                                        </p:animEffect>
                                        <p:anim calcmode="lin" valueType="num">
                                          <p:cBhvr>
                                            <p:cTn id="37" dur="1500" fill="hold"/>
                                            <p:tgtEl>
                                              <p:spTgt spid="30"/>
                                            </p:tgtEl>
                                            <p:attrNameLst>
                                              <p:attrName>ppt_x</p:attrName>
                                            </p:attrNameLst>
                                          </p:cBhvr>
                                          <p:tavLst>
                                            <p:tav tm="0">
                                              <p:val>
                                                <p:strVal val="#ppt_x"/>
                                              </p:val>
                                            </p:tav>
                                            <p:tav tm="100000">
                                              <p:val>
                                                <p:strVal val="#ppt_x"/>
                                              </p:val>
                                            </p:tav>
                                          </p:tavLst>
                                        </p:anim>
                                        <p:anim calcmode="lin" valueType="num">
                                          <p:cBhvr>
                                            <p:cTn id="38" dur="1500" fill="hold"/>
                                            <p:tgtEl>
                                              <p:spTgt spid="30"/>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P spid="32" grpId="0" animBg="1"/>
          <p:bldP spid="53"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标题 8"/>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23" name="圆角矩形 22"/>
          <p:cNvSpPr/>
          <p:nvPr/>
        </p:nvSpPr>
        <p:spPr>
          <a:xfrm>
            <a:off x="1797960" y="1545103"/>
            <a:ext cx="1860245" cy="339072"/>
          </a:xfrm>
          <a:prstGeom prst="roundRect">
            <a:avLst/>
          </a:prstGeom>
          <a:solidFill>
            <a:srgbClr val="17375E"/>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4" name="圆角矩形 23"/>
          <p:cNvSpPr/>
          <p:nvPr/>
        </p:nvSpPr>
        <p:spPr>
          <a:xfrm>
            <a:off x="5391110" y="1533052"/>
            <a:ext cx="1860245" cy="339072"/>
          </a:xfrm>
          <a:prstGeom prst="roundRect">
            <a:avLst/>
          </a:prstGeom>
          <a:solidFill>
            <a:srgbClr val="00B0F0"/>
          </a:solidFill>
          <a:ln w="25400" cap="flat" cmpd="sng" algn="ctr">
            <a:noFill/>
            <a:prstDash val="solid"/>
          </a:ln>
          <a:effectLst>
            <a:outerShdw blurRad="152400" dist="152400" dir="5400000" sx="94000" sy="94000" algn="t" rotWithShape="0">
              <a:prstClr val="black">
                <a:alpha val="22000"/>
              </a:prstClr>
            </a:outerShdw>
          </a:effectLst>
        </p:spPr>
        <p:txBody>
          <a:bodyPr lIns="61109" tIns="30555" rIns="61109" bIns="30555"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cxnSp>
        <p:nvCxnSpPr>
          <p:cNvPr id="25" name="直接连接符 24"/>
          <p:cNvCxnSpPr/>
          <p:nvPr/>
        </p:nvCxnSpPr>
        <p:spPr bwMode="auto">
          <a:xfrm>
            <a:off x="4582020" y="115491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a:off x="4582020" y="3298566"/>
            <a:ext cx="0" cy="1458519"/>
          </a:xfrm>
          <a:prstGeom prst="line">
            <a:avLst/>
          </a:prstGeom>
          <a:solidFill>
            <a:srgbClr val="0070C0"/>
          </a:solidFill>
          <a:ln w="9525" cap="flat" cmpd="sng" algn="ctr">
            <a:solidFill>
              <a:srgbClr val="7F7F7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椭圆 26"/>
          <p:cNvSpPr/>
          <p:nvPr/>
        </p:nvSpPr>
        <p:spPr bwMode="auto">
          <a:xfrm>
            <a:off x="4172463" y="2479215"/>
            <a:ext cx="819114" cy="819351"/>
          </a:xfrm>
          <a:prstGeom prst="ellipse">
            <a:avLst/>
          </a:prstGeom>
          <a:solidFill>
            <a:srgbClr val="FFC000"/>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marL="0" marR="0" lvl="0" indent="0" defTabSz="913765"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endParaRPr>
          </a:p>
        </p:txBody>
      </p:sp>
      <p:sp>
        <p:nvSpPr>
          <p:cNvPr id="28" name="TextBox 27"/>
          <p:cNvSpPr txBox="1"/>
          <p:nvPr/>
        </p:nvSpPr>
        <p:spPr>
          <a:xfrm>
            <a:off x="1782940" y="1536364"/>
            <a:ext cx="1924964" cy="339072"/>
          </a:xfrm>
          <a:prstGeom prst="rect">
            <a:avLst/>
          </a:prstGeom>
          <a:noFill/>
        </p:spPr>
        <p:txBody>
          <a:bodyPr wrap="none" lIns="91438" tIns="45719" rIns="91438" bIns="45719" rtlCol="0">
            <a:spAutoFit/>
          </a:bodyPr>
          <a:lstStyle/>
          <a:p>
            <a:pPr algn="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2018</a:t>
            </a:r>
            <a:r>
              <a:rPr lang="zh-CN" altLang="en-US" sz="1600" b="1" dirty="0" smtClean="0">
                <a:solidFill>
                  <a:prstClr val="white"/>
                </a:solidFill>
                <a:latin typeface="微软雅黑" panose="020B0503020204020204" charset="-122"/>
                <a:ea typeface="微软雅黑" panose="020B0503020204020204" charset="-122"/>
              </a:rPr>
              <a:t>年</a:t>
            </a:r>
            <a:r>
              <a:rPr lang="zh-CN" altLang="en-US" sz="1600" b="1" dirty="0">
                <a:solidFill>
                  <a:prstClr val="white"/>
                </a:solidFill>
                <a:latin typeface="微软雅黑" panose="020B0503020204020204" charset="-122"/>
                <a:ea typeface="微软雅黑" panose="020B0503020204020204" charset="-122"/>
              </a:rPr>
              <a:t>上半年情况</a:t>
            </a:r>
            <a:endParaRPr lang="zh-CN" altLang="en-US" sz="1600" b="1" dirty="0">
              <a:solidFill>
                <a:prstClr val="white"/>
              </a:solidFill>
              <a:latin typeface="微软雅黑" panose="020B0503020204020204" charset="-122"/>
              <a:ea typeface="微软雅黑" panose="020B0503020204020204" charset="-122"/>
            </a:endParaRPr>
          </a:p>
        </p:txBody>
      </p:sp>
      <p:sp>
        <p:nvSpPr>
          <p:cNvPr id="29" name="TextBox 28"/>
          <p:cNvSpPr txBox="1"/>
          <p:nvPr/>
        </p:nvSpPr>
        <p:spPr>
          <a:xfrm>
            <a:off x="5392020" y="1536364"/>
            <a:ext cx="1924964" cy="339072"/>
          </a:xfrm>
          <a:prstGeom prst="rect">
            <a:avLst/>
          </a:prstGeom>
          <a:solidFill>
            <a:srgbClr val="FFC000"/>
          </a:solidFill>
        </p:spPr>
        <p:txBody>
          <a:bodyPr wrap="none" lIns="91438" tIns="45719" rIns="91438" bIns="45719" rtlCol="0">
            <a:spAutoFit/>
          </a:bodyPr>
          <a:lstStyle/>
          <a:p>
            <a:pP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2019</a:t>
            </a:r>
            <a:r>
              <a:rPr lang="zh-CN" altLang="en-US" sz="1600" b="1" dirty="0" smtClean="0">
                <a:solidFill>
                  <a:prstClr val="white"/>
                </a:solidFill>
                <a:latin typeface="微软雅黑" panose="020B0503020204020204" charset="-122"/>
                <a:ea typeface="微软雅黑" panose="020B0503020204020204" charset="-122"/>
              </a:rPr>
              <a:t>年</a:t>
            </a:r>
            <a:r>
              <a:rPr lang="zh-CN" altLang="en-US" sz="1600" b="1" dirty="0">
                <a:solidFill>
                  <a:prstClr val="white"/>
                </a:solidFill>
                <a:latin typeface="微软雅黑" panose="020B0503020204020204" charset="-122"/>
                <a:ea typeface="微软雅黑" panose="020B0503020204020204" charset="-122"/>
              </a:rPr>
              <a:t>上半年情况</a:t>
            </a:r>
            <a:endParaRPr lang="zh-CN" altLang="en-US" sz="1600" b="1" dirty="0">
              <a:solidFill>
                <a:prstClr val="white"/>
              </a:solidFill>
              <a:latin typeface="微软雅黑" panose="020B0503020204020204" charset="-122"/>
              <a:ea typeface="微软雅黑" panose="020B0503020204020204" charset="-122"/>
            </a:endParaRPr>
          </a:p>
        </p:txBody>
      </p:sp>
      <p:sp>
        <p:nvSpPr>
          <p:cNvPr id="30" name="TextBox 29"/>
          <p:cNvSpPr txBox="1"/>
          <p:nvPr/>
        </p:nvSpPr>
        <p:spPr>
          <a:xfrm>
            <a:off x="1010712" y="1964303"/>
            <a:ext cx="2728459" cy="600162"/>
          </a:xfrm>
          <a:prstGeom prst="rect">
            <a:avLst/>
          </a:prstGeom>
          <a:noFill/>
        </p:spPr>
        <p:txBody>
          <a:bodyPr wrap="square" lIns="91438" tIns="45719" rIns="91438" bIns="45719" rtlCol="0">
            <a:spAutoFit/>
          </a:bodyPr>
          <a:lstStyle/>
          <a:p>
            <a:pPr algn="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这里输入简要文字说明这里输入简要文字说明这里输入简要文字说明</a:t>
            </a:r>
            <a:endParaRPr lang="zh-CN" altLang="en-US" sz="1100" dirty="0">
              <a:solidFill>
                <a:srgbClr val="7F7F7F"/>
              </a:solidFill>
              <a:latin typeface="微软雅黑" panose="020B0503020204020204" charset="-122"/>
              <a:ea typeface="微软雅黑" panose="020B0503020204020204" charset="-122"/>
            </a:endParaRPr>
          </a:p>
          <a:p>
            <a:pPr algn="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a:t>
            </a:r>
            <a:endParaRPr lang="zh-CN" altLang="en-US" sz="1100" dirty="0">
              <a:solidFill>
                <a:srgbClr val="7F7F7F"/>
              </a:solidFill>
              <a:latin typeface="微软雅黑" panose="020B0503020204020204" charset="-122"/>
              <a:ea typeface="微软雅黑" panose="020B0503020204020204" charset="-122"/>
            </a:endParaRPr>
          </a:p>
        </p:txBody>
      </p:sp>
      <p:sp>
        <p:nvSpPr>
          <p:cNvPr id="31" name="TextBox 30"/>
          <p:cNvSpPr txBox="1"/>
          <p:nvPr/>
        </p:nvSpPr>
        <p:spPr>
          <a:xfrm>
            <a:off x="5294837" y="1964303"/>
            <a:ext cx="2728459" cy="600162"/>
          </a:xfrm>
          <a:prstGeom prst="rect">
            <a:avLst/>
          </a:prstGeom>
          <a:noFill/>
        </p:spPr>
        <p:txBody>
          <a:bodyPr wrap="square" lIns="91438" tIns="45719" rIns="91438" bIns="45719" rtlCol="0">
            <a:spAutoFit/>
          </a:bodyPr>
          <a:lstStyle/>
          <a:p>
            <a:pP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这里输入简要文字说明这里输入简要文字说明这里输入简要文字说明</a:t>
            </a:r>
            <a:endParaRPr lang="zh-CN" altLang="en-US" sz="1100" dirty="0">
              <a:solidFill>
                <a:srgbClr val="7F7F7F"/>
              </a:solidFill>
              <a:latin typeface="微软雅黑" panose="020B0503020204020204" charset="-122"/>
              <a:ea typeface="微软雅黑" panose="020B0503020204020204" charset="-122"/>
            </a:endParaRPr>
          </a:p>
          <a:p>
            <a:pPr fontAlgn="base">
              <a:spcBef>
                <a:spcPct val="0"/>
              </a:spcBef>
              <a:spcAft>
                <a:spcPct val="0"/>
              </a:spcAft>
            </a:pPr>
            <a:r>
              <a:rPr lang="zh-CN" altLang="en-US" sz="1100" dirty="0">
                <a:solidFill>
                  <a:srgbClr val="7F7F7F"/>
                </a:solidFill>
                <a:latin typeface="微软雅黑" panose="020B0503020204020204" charset="-122"/>
                <a:ea typeface="微软雅黑" panose="020B0503020204020204" charset="-122"/>
              </a:rPr>
              <a:t>这里输入简要文字说明</a:t>
            </a:r>
            <a:endParaRPr lang="zh-CN" altLang="en-US" sz="1100" dirty="0">
              <a:solidFill>
                <a:srgbClr val="7F7F7F"/>
              </a:solidFill>
              <a:latin typeface="微软雅黑" panose="020B0503020204020204" charset="-122"/>
              <a:ea typeface="微软雅黑" panose="020B0503020204020204" charset="-122"/>
            </a:endParaRPr>
          </a:p>
        </p:txBody>
      </p:sp>
      <p:sp>
        <p:nvSpPr>
          <p:cNvPr id="32" name="矩形 31"/>
          <p:cNvSpPr/>
          <p:nvPr/>
        </p:nvSpPr>
        <p:spPr bwMode="auto">
          <a:xfrm>
            <a:off x="2015365" y="2888890"/>
            <a:ext cx="1612294"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60%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3" name="矩形 32"/>
          <p:cNvSpPr/>
          <p:nvPr/>
        </p:nvSpPr>
        <p:spPr bwMode="auto">
          <a:xfrm>
            <a:off x="1363008" y="3222347"/>
            <a:ext cx="2264651"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555</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4" name="矩形 33"/>
          <p:cNvSpPr/>
          <p:nvPr/>
        </p:nvSpPr>
        <p:spPr bwMode="auto">
          <a:xfrm>
            <a:off x="1687032" y="3593912"/>
            <a:ext cx="1940630"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400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5" name="矩形 34"/>
          <p:cNvSpPr/>
          <p:nvPr/>
        </p:nvSpPr>
        <p:spPr bwMode="auto">
          <a:xfrm>
            <a:off x="2065057" y="3963916"/>
            <a:ext cx="1562604"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algn="r"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6" name="矩形 35"/>
          <p:cNvSpPr/>
          <p:nvPr/>
        </p:nvSpPr>
        <p:spPr bwMode="auto">
          <a:xfrm>
            <a:off x="5497171" y="2888890"/>
            <a:ext cx="1752237"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计划完成：</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7" name="矩形 36"/>
          <p:cNvSpPr/>
          <p:nvPr/>
        </p:nvSpPr>
        <p:spPr bwMode="auto">
          <a:xfrm>
            <a:off x="5506204" y="3222347"/>
            <a:ext cx="2614276"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实际完成数：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800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8" name="矩形 37"/>
          <p:cNvSpPr/>
          <p:nvPr/>
        </p:nvSpPr>
        <p:spPr bwMode="auto">
          <a:xfrm>
            <a:off x="5506205" y="3593912"/>
            <a:ext cx="1365178" cy="264737"/>
          </a:xfrm>
          <a:prstGeom prst="rect">
            <a:avLst/>
          </a:prstGeom>
          <a:solidFill>
            <a:srgbClr val="17375E"/>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回款数：</a:t>
            </a:r>
            <a:r>
              <a:rPr kumimoji="0" lang="en-US" altLang="zh-CN"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500</a:t>
            </a: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万</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39" name="矩形 38"/>
          <p:cNvSpPr/>
          <p:nvPr/>
        </p:nvSpPr>
        <p:spPr bwMode="auto">
          <a:xfrm>
            <a:off x="5497170" y="3963916"/>
            <a:ext cx="1860245" cy="264737"/>
          </a:xfrm>
          <a:prstGeom prst="rect">
            <a:avLst/>
          </a:prstGeom>
          <a:solidFill>
            <a:srgbClr val="FFC000"/>
          </a:solidFill>
          <a:ln w="34925" cap="flat" cmpd="sng" algn="ctr">
            <a:solidFill>
              <a:sysClr val="window" lastClr="FFFFFF"/>
            </a:solidFill>
            <a:prstDash val="solid"/>
          </a:ln>
          <a:effectLst>
            <a:outerShdw blurRad="63500" dist="38100" dir="16500000" algn="tl" rotWithShape="0">
              <a:prstClr val="black">
                <a:alpha val="22000"/>
              </a:prstClr>
            </a:outerShdw>
          </a:effectLst>
        </p:spPr>
        <p:txBody>
          <a:bodyPr lIns="92354" tIns="46177" rIns="92354" bIns="46177" spcCol="0" rtlCol="0" anchor="ct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rPr>
              <a:t>您的文字</a:t>
            </a:r>
            <a:endParaRPr kumimoji="0" lang="zh-CN" altLang="en-US" sz="13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40" name="TextBox 39"/>
          <p:cNvSpPr txBox="1"/>
          <p:nvPr/>
        </p:nvSpPr>
        <p:spPr>
          <a:xfrm>
            <a:off x="4332113" y="2665019"/>
            <a:ext cx="499030" cy="462455"/>
          </a:xfrm>
          <a:prstGeom prst="rect">
            <a:avLst/>
          </a:prstGeom>
          <a:noFill/>
        </p:spPr>
        <p:txBody>
          <a:bodyPr wrap="none" lIns="91438" tIns="45719" rIns="91438" bIns="45719"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2400" b="0" i="0" u="none" strike="noStrike" kern="0" cap="none" spc="0" normalizeH="0" baseline="0" noProof="0" dirty="0" smtClean="0">
                <a:ln>
                  <a:noFill/>
                </a:ln>
                <a:solidFill>
                  <a:srgbClr val="F8F8F8"/>
                </a:solidFill>
                <a:effectLst/>
                <a:uLnTx/>
                <a:uFillTx/>
              </a:rPr>
              <a:t>VS</a:t>
            </a:r>
            <a:endParaRPr kumimoji="0" lang="zh-CN" altLang="en-US" sz="2400" b="0" i="0" u="none" strike="noStrike" kern="0" cap="none" spc="0" normalizeH="0" baseline="0" noProof="0" dirty="0" smtClean="0">
              <a:ln>
                <a:noFill/>
              </a:ln>
              <a:solidFill>
                <a:srgbClr val="F8F8F8"/>
              </a:solidFill>
              <a:effectLst/>
              <a:uLnTx/>
              <a:uFillTx/>
            </a:endParaRPr>
          </a:p>
        </p:txBody>
      </p:sp>
      <p:sp>
        <p:nvSpPr>
          <p:cNvPr id="41" name="TextBox 4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500" advTm="100">
        <p:split orient="vert"/>
      </p:transition>
    </mc:Choice>
    <mc:Fallback>
      <p:transition spd="slow" advTm="10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14:bounceEnd="20000">
                                          <p:cBhvr additive="base">
                                            <p:cTn id="37"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14:bounceEnd="20000">
                                          <p:cBhvr additive="base">
                                            <p:cTn id="41"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up)">
                                          <p:cBhvr>
                                            <p:cTn id="7" dur="500"/>
                                            <p:tgtEl>
                                              <p:spTgt spid="25"/>
                                            </p:tgtEl>
                                          </p:cBhvr>
                                        </p:animEffect>
                                      </p:childTnLst>
                                    </p:cTn>
                                  </p:par>
                                  <p:par>
                                    <p:cTn id="8" presetID="22" presetClass="entr" presetSubtype="4"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wipe(down)">
                                          <p:cBhvr>
                                            <p:cTn id="10" dur="500"/>
                                            <p:tgtEl>
                                              <p:spTgt spid="2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up)">
                                          <p:cBhvr>
                                            <p:cTn id="46" dur="500"/>
                                            <p:tgtEl>
                                              <p:spTgt spid="3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wipe(up)">
                                          <p:cBhvr>
                                            <p:cTn id="49" dur="500"/>
                                            <p:tgtEl>
                                              <p:spTgt spid="31"/>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wipe(right)">
                                          <p:cBhvr>
                                            <p:cTn id="53" dur="500"/>
                                            <p:tgtEl>
                                              <p:spTgt spid="3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right)">
                                          <p:cBhvr>
                                            <p:cTn id="60" dur="500"/>
                                            <p:tgtEl>
                                              <p:spTgt spid="33"/>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7"/>
                                            </p:tgtEl>
                                            <p:attrNameLst>
                                              <p:attrName>style.visibility</p:attrName>
                                            </p:attrNameLst>
                                          </p:cBhvr>
                                          <p:to>
                                            <p:strVal val="visible"/>
                                          </p:to>
                                        </p:set>
                                        <p:animEffect transition="in" filter="wipe(left)">
                                          <p:cBhvr>
                                            <p:cTn id="63" dur="500"/>
                                            <p:tgtEl>
                                              <p:spTgt spid="37"/>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wipe(right)">
                                          <p:cBhvr>
                                            <p:cTn id="67" dur="500"/>
                                            <p:tgtEl>
                                              <p:spTgt spid="34"/>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left)">
                                          <p:cBhvr>
                                            <p:cTn id="70" dur="500"/>
                                            <p:tgtEl>
                                              <p:spTgt spid="38"/>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right)">
                                          <p:cBhvr>
                                            <p:cTn id="74" dur="500"/>
                                            <p:tgtEl>
                                              <p:spTgt spid="3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9"/>
                                            </p:tgtEl>
                                            <p:attrNameLst>
                                              <p:attrName>style.visibility</p:attrName>
                                            </p:attrNameLst>
                                          </p:cBhvr>
                                          <p:to>
                                            <p:strVal val="visible"/>
                                          </p:to>
                                        </p:set>
                                        <p:animEffect transition="in" filter="wipe(left)">
                                          <p:cBhvr>
                                            <p:cTn id="77" dur="500"/>
                                            <p:tgtEl>
                                              <p:spTgt spid="39"/>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1"/>
                                            </p:tgtEl>
                                            <p:attrNameLst>
                                              <p:attrName>style.visibility</p:attrName>
                                            </p:attrNameLst>
                                          </p:cBhvr>
                                          <p:to>
                                            <p:strVal val="visible"/>
                                          </p:to>
                                        </p:set>
                                        <p:animEffect transition="in" filter="fade">
                                          <p:cBhvr>
                                            <p:cTn id="8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7" grpId="0" animBg="1"/>
          <p:bldP spid="28" grpId="0"/>
          <p:bldP spid="29" grpId="0" animBg="1"/>
          <p:bldP spid="30" grpId="0"/>
          <p:bldP spid="31" grpId="0"/>
          <p:bldP spid="32" grpId="0" animBg="1"/>
          <p:bldP spid="33" grpId="0" animBg="1"/>
          <p:bldP spid="34" grpId="0" animBg="1"/>
          <p:bldP spid="35" grpId="0" animBg="1"/>
          <p:bldP spid="36" grpId="0" animBg="1"/>
          <p:bldP spid="37" grpId="0" animBg="1"/>
          <p:bldP spid="38" grpId="0" animBg="1"/>
          <p:bldP spid="39" grpId="0" animBg="1"/>
          <p:bldP spid="40" grpId="0"/>
          <p:bldP spid="4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93" y="-51843"/>
            <a:ext cx="9196406" cy="5151971"/>
          </a:xfrm>
          <a:prstGeom prst="rect">
            <a:avLst/>
          </a:prstGeom>
        </p:spPr>
      </p:pic>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latin typeface="微软雅黑" panose="020B0503020204020204" charset="-122"/>
                <a:ea typeface="微软雅黑" panose="020B0503020204020204" charset="-122"/>
              </a:rPr>
              <a:t>PART 02</a:t>
            </a:r>
            <a:endParaRPr lang="zh-CN" altLang="en-US" sz="1600" dirty="0" smtClean="0">
              <a:latin typeface="微软雅黑" panose="020B0503020204020204" charset="-122"/>
              <a:ea typeface="微软雅黑" panose="020B0503020204020204" charset="-122"/>
            </a:endParaRPr>
          </a:p>
        </p:txBody>
      </p:sp>
      <p:grpSp>
        <p:nvGrpSpPr>
          <p:cNvPr id="63" name="组合 62"/>
          <p:cNvGrpSpPr/>
          <p:nvPr/>
        </p:nvGrpSpPr>
        <p:grpSpPr>
          <a:xfrm>
            <a:off x="2012561" y="1753220"/>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tx1"/>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
        <p:nvSpPr>
          <p:cNvPr id="53" name="矩形 52"/>
          <p:cNvSpPr/>
          <p:nvPr/>
        </p:nvSpPr>
        <p:spPr>
          <a:xfrm>
            <a:off x="3736057" y="1866996"/>
            <a:ext cx="2755630" cy="1208810"/>
          </a:xfrm>
          <a:prstGeom prst="rect">
            <a:avLst/>
          </a:prstGeom>
          <a:solidFill>
            <a:schemeClr val="bg1">
              <a:alpha val="40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4" name="TextBox 58"/>
          <p:cNvSpPr txBox="1"/>
          <p:nvPr/>
        </p:nvSpPr>
        <p:spPr>
          <a:xfrm>
            <a:off x="3812671" y="1903582"/>
            <a:ext cx="266451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latin typeface="微软雅黑" panose="020B0503020204020204" charset="-122"/>
                <a:ea typeface="微软雅黑" panose="020B0503020204020204" charset="-122"/>
              </a:rPr>
              <a:t> </a:t>
            </a:r>
            <a:r>
              <a:rPr lang="zh-CN" altLang="en-US" sz="2800" b="1" dirty="0" smtClean="0">
                <a:latin typeface="微软雅黑" panose="020B0503020204020204" charset="-122"/>
                <a:ea typeface="微软雅黑" panose="020B0503020204020204" charset="-122"/>
              </a:rPr>
              <a:t>第二部分</a:t>
            </a:r>
            <a:endParaRPr lang="en-US" altLang="zh-CN" sz="2800" b="1" dirty="0">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latin typeface="微软雅黑" panose="020B0503020204020204" charset="-122"/>
                <a:ea typeface="微软雅黑" panose="020B0503020204020204" charset="-122"/>
              </a:rPr>
              <a:t>请添加标题</a:t>
            </a:r>
            <a:endParaRPr lang="en-US" altLang="zh-CN" sz="3600" b="1" dirty="0" smtClean="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5000" fill="hold" nodeType="withEffect" p14:presetBounceEnd="55000">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14:bounceEnd="55000">
                                          <p:cBhvr additive="base">
                                            <p:cTn id="7"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8" dur="1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47" presetClass="entr" presetSubtype="0"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anim calcmode="lin" valueType="num">
                                          <p:cBhvr>
                                            <p:cTn id="13" dur="500" fill="hold"/>
                                            <p:tgtEl>
                                              <p:spTgt spid="62"/>
                                            </p:tgtEl>
                                            <p:attrNameLst>
                                              <p:attrName>ppt_x</p:attrName>
                                            </p:attrNameLst>
                                          </p:cBhvr>
                                          <p:tavLst>
                                            <p:tav tm="0">
                                              <p:val>
                                                <p:strVal val="#ppt_x"/>
                                              </p:val>
                                            </p:tav>
                                            <p:tav tm="100000">
                                              <p:val>
                                                <p:strVal val="#ppt_x"/>
                                              </p:val>
                                            </p:tav>
                                          </p:tavLst>
                                        </p:anim>
                                        <p:anim calcmode="lin" valueType="num">
                                          <p:cBhvr>
                                            <p:cTn id="14" dur="500" fill="hold"/>
                                            <p:tgtEl>
                                              <p:spTgt spid="62"/>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3" presetClass="entr" presetSubtype="528" fill="hold" nodeType="afterEffect">
                                      <p:stCondLst>
                                        <p:cond delay="0"/>
                                      </p:stCondLst>
                                      <p:childTnLst>
                                        <p:set>
                                          <p:cBhvr>
                                            <p:cTn id="17" dur="1" fill="hold">
                                              <p:stCondLst>
                                                <p:cond delay="0"/>
                                              </p:stCondLst>
                                            </p:cTn>
                                            <p:tgtEl>
                                              <p:spTgt spid="74"/>
                                            </p:tgtEl>
                                            <p:attrNameLst>
                                              <p:attrName>style.visibility</p:attrName>
                                            </p:attrNameLst>
                                          </p:cBhvr>
                                          <p:to>
                                            <p:strVal val="visible"/>
                                          </p:to>
                                        </p:set>
                                        <p:anim calcmode="lin" valueType="num">
                                          <p:cBhvr>
                                            <p:cTn id="18" dur="500" fill="hold"/>
                                            <p:tgtEl>
                                              <p:spTgt spid="74"/>
                                            </p:tgtEl>
                                            <p:attrNameLst>
                                              <p:attrName>ppt_w</p:attrName>
                                            </p:attrNameLst>
                                          </p:cBhvr>
                                          <p:tavLst>
                                            <p:tav tm="0">
                                              <p:val>
                                                <p:fltVal val="0"/>
                                              </p:val>
                                            </p:tav>
                                            <p:tav tm="100000">
                                              <p:val>
                                                <p:strVal val="#ppt_w"/>
                                              </p:val>
                                            </p:tav>
                                          </p:tavLst>
                                        </p:anim>
                                        <p:anim calcmode="lin" valueType="num">
                                          <p:cBhvr>
                                            <p:cTn id="19" dur="500" fill="hold"/>
                                            <p:tgtEl>
                                              <p:spTgt spid="74"/>
                                            </p:tgtEl>
                                            <p:attrNameLst>
                                              <p:attrName>ppt_h</p:attrName>
                                            </p:attrNameLst>
                                          </p:cBhvr>
                                          <p:tavLst>
                                            <p:tav tm="0">
                                              <p:val>
                                                <p:fltVal val="0"/>
                                              </p:val>
                                            </p:tav>
                                            <p:tav tm="100000">
                                              <p:val>
                                                <p:strVal val="#ppt_h"/>
                                              </p:val>
                                            </p:tav>
                                          </p:tavLst>
                                        </p:anim>
                                        <p:anim calcmode="lin" valueType="num">
                                          <p:cBhvr>
                                            <p:cTn id="20" dur="500" fill="hold"/>
                                            <p:tgtEl>
                                              <p:spTgt spid="74"/>
                                            </p:tgtEl>
                                            <p:attrNameLst>
                                              <p:attrName>ppt_x</p:attrName>
                                            </p:attrNameLst>
                                          </p:cBhvr>
                                          <p:tavLst>
                                            <p:tav tm="0">
                                              <p:val>
                                                <p:fltVal val="0.5"/>
                                              </p:val>
                                            </p:tav>
                                            <p:tav tm="100000">
                                              <p:val>
                                                <p:strVal val="#ppt_x"/>
                                              </p:val>
                                            </p:tav>
                                          </p:tavLst>
                                        </p:anim>
                                        <p:anim calcmode="lin" valueType="num">
                                          <p:cBhvr>
                                            <p:cTn id="21" dur="500" fill="hold"/>
                                            <p:tgtEl>
                                              <p:spTgt spid="74"/>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300"/>
                                      </p:stCondLst>
                                      <p:childTnLst>
                                        <p:set>
                                          <p:cBhvr>
                                            <p:cTn id="23" dur="1" fill="hold">
                                              <p:stCondLst>
                                                <p:cond delay="0"/>
                                              </p:stCondLst>
                                            </p:cTn>
                                            <p:tgtEl>
                                              <p:spTgt spid="77"/>
                                            </p:tgtEl>
                                            <p:attrNameLst>
                                              <p:attrName>style.visibility</p:attrName>
                                            </p:attrNameLst>
                                          </p:cBhvr>
                                          <p:to>
                                            <p:strVal val="visible"/>
                                          </p:to>
                                        </p:set>
                                        <p:anim calcmode="lin" valueType="num">
                                          <p:cBhvr>
                                            <p:cTn id="24" dur="500" fill="hold"/>
                                            <p:tgtEl>
                                              <p:spTgt spid="77"/>
                                            </p:tgtEl>
                                            <p:attrNameLst>
                                              <p:attrName>ppt_w</p:attrName>
                                            </p:attrNameLst>
                                          </p:cBhvr>
                                          <p:tavLst>
                                            <p:tav tm="0">
                                              <p:val>
                                                <p:fltVal val="0"/>
                                              </p:val>
                                            </p:tav>
                                            <p:tav tm="100000">
                                              <p:val>
                                                <p:strVal val="#ppt_w"/>
                                              </p:val>
                                            </p:tav>
                                          </p:tavLst>
                                        </p:anim>
                                        <p:anim calcmode="lin" valueType="num">
                                          <p:cBhvr>
                                            <p:cTn id="25" dur="500" fill="hold"/>
                                            <p:tgtEl>
                                              <p:spTgt spid="77"/>
                                            </p:tgtEl>
                                            <p:attrNameLst>
                                              <p:attrName>ppt_h</p:attrName>
                                            </p:attrNameLst>
                                          </p:cBhvr>
                                          <p:tavLst>
                                            <p:tav tm="0">
                                              <p:val>
                                                <p:fltVal val="0"/>
                                              </p:val>
                                            </p:tav>
                                            <p:tav tm="100000">
                                              <p:val>
                                                <p:strVal val="#ppt_h"/>
                                              </p:val>
                                            </p:tav>
                                          </p:tavLst>
                                        </p:anim>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00"/>
                                      </p:stCondLst>
                                      <p:childTnLst>
                                        <p:set>
                                          <p:cBhvr>
                                            <p:cTn id="29" dur="1" fill="hold">
                                              <p:stCondLst>
                                                <p:cond delay="0"/>
                                              </p:stCondLst>
                                            </p:cTn>
                                            <p:tgtEl>
                                              <p:spTgt spid="80"/>
                                            </p:tgtEl>
                                            <p:attrNameLst>
                                              <p:attrName>style.visibility</p:attrName>
                                            </p:attrNameLst>
                                          </p:cBhvr>
                                          <p:to>
                                            <p:strVal val="visible"/>
                                          </p:to>
                                        </p:set>
                                        <p:anim calcmode="lin" valueType="num">
                                          <p:cBhvr>
                                            <p:cTn id="30" dur="500" fill="hold"/>
                                            <p:tgtEl>
                                              <p:spTgt spid="80"/>
                                            </p:tgtEl>
                                            <p:attrNameLst>
                                              <p:attrName>ppt_w</p:attrName>
                                            </p:attrNameLst>
                                          </p:cBhvr>
                                          <p:tavLst>
                                            <p:tav tm="0">
                                              <p:val>
                                                <p:fltVal val="0"/>
                                              </p:val>
                                            </p:tav>
                                            <p:tav tm="100000">
                                              <p:val>
                                                <p:strVal val="#ppt_w"/>
                                              </p:val>
                                            </p:tav>
                                          </p:tavLst>
                                        </p:anim>
                                        <p:anim calcmode="lin" valueType="num">
                                          <p:cBhvr>
                                            <p:cTn id="31" dur="500" fill="hold"/>
                                            <p:tgtEl>
                                              <p:spTgt spid="80"/>
                                            </p:tgtEl>
                                            <p:attrNameLst>
                                              <p:attrName>ppt_h</p:attrName>
                                            </p:attrNameLst>
                                          </p:cBhvr>
                                          <p:tavLst>
                                            <p:tav tm="0">
                                              <p:val>
                                                <p:fltVal val="0"/>
                                              </p:val>
                                            </p:tav>
                                            <p:tav tm="100000">
                                              <p:val>
                                                <p:strVal val="#ppt_h"/>
                                              </p:val>
                                            </p:tav>
                                          </p:tavLst>
                                        </p:anim>
                                        <p:anim calcmode="lin" valueType="num">
                                          <p:cBhvr>
                                            <p:cTn id="32" dur="500" fill="hold"/>
                                            <p:tgtEl>
                                              <p:spTgt spid="80"/>
                                            </p:tgtEl>
                                            <p:attrNameLst>
                                              <p:attrName>ppt_x</p:attrName>
                                            </p:attrNameLst>
                                          </p:cBhvr>
                                          <p:tavLst>
                                            <p:tav tm="0">
                                              <p:val>
                                                <p:fltVal val="0.5"/>
                                              </p:val>
                                            </p:tav>
                                            <p:tav tm="100000">
                                              <p:val>
                                                <p:strVal val="#ppt_x"/>
                                              </p:val>
                                            </p:tav>
                                          </p:tavLst>
                                        </p:anim>
                                        <p:anim calcmode="lin" valueType="num">
                                          <p:cBhvr>
                                            <p:cTn id="33" dur="500" fill="hold"/>
                                            <p:tgtEl>
                                              <p:spTgt spid="80"/>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300"/>
                                      </p:stCondLst>
                                      <p:childTnLst>
                                        <p:set>
                                          <p:cBhvr>
                                            <p:cTn id="35" dur="1" fill="hold">
                                              <p:stCondLst>
                                                <p:cond delay="0"/>
                                              </p:stCondLst>
                                            </p:cTn>
                                            <p:tgtEl>
                                              <p:spTgt spid="83"/>
                                            </p:tgtEl>
                                            <p:attrNameLst>
                                              <p:attrName>style.visibility</p:attrName>
                                            </p:attrNameLst>
                                          </p:cBhvr>
                                          <p:to>
                                            <p:strVal val="visible"/>
                                          </p:to>
                                        </p:set>
                                        <p:anim calcmode="lin" valueType="num">
                                          <p:cBhvr>
                                            <p:cTn id="36" dur="500" fill="hold"/>
                                            <p:tgtEl>
                                              <p:spTgt spid="83"/>
                                            </p:tgtEl>
                                            <p:attrNameLst>
                                              <p:attrName>ppt_w</p:attrName>
                                            </p:attrNameLst>
                                          </p:cBhvr>
                                          <p:tavLst>
                                            <p:tav tm="0">
                                              <p:val>
                                                <p:fltVal val="0"/>
                                              </p:val>
                                            </p:tav>
                                            <p:tav tm="100000">
                                              <p:val>
                                                <p:strVal val="#ppt_w"/>
                                              </p:val>
                                            </p:tav>
                                          </p:tavLst>
                                        </p:anim>
                                        <p:anim calcmode="lin" valueType="num">
                                          <p:cBhvr>
                                            <p:cTn id="37" dur="500" fill="hold"/>
                                            <p:tgtEl>
                                              <p:spTgt spid="83"/>
                                            </p:tgtEl>
                                            <p:attrNameLst>
                                              <p:attrName>ppt_h</p:attrName>
                                            </p:attrNameLst>
                                          </p:cBhvr>
                                          <p:tavLst>
                                            <p:tav tm="0">
                                              <p:val>
                                                <p:fltVal val="0"/>
                                              </p:val>
                                            </p:tav>
                                            <p:tav tm="100000">
                                              <p:val>
                                                <p:strVal val="#ppt_h"/>
                                              </p:val>
                                            </p:tav>
                                          </p:tavLst>
                                        </p:anim>
                                        <p:anim calcmode="lin" valueType="num">
                                          <p:cBhvr>
                                            <p:cTn id="38" dur="500" fill="hold"/>
                                            <p:tgtEl>
                                              <p:spTgt spid="83"/>
                                            </p:tgtEl>
                                            <p:attrNameLst>
                                              <p:attrName>ppt_x</p:attrName>
                                            </p:attrNameLst>
                                          </p:cBhvr>
                                          <p:tavLst>
                                            <p:tav tm="0">
                                              <p:val>
                                                <p:fltVal val="0.5"/>
                                              </p:val>
                                            </p:tav>
                                            <p:tav tm="100000">
                                              <p:val>
                                                <p:strVal val="#ppt_x"/>
                                              </p:val>
                                            </p:tav>
                                          </p:tavLst>
                                        </p:anim>
                                        <p:anim calcmode="lin" valueType="num">
                                          <p:cBhvr>
                                            <p:cTn id="39" dur="500" fill="hold"/>
                                            <p:tgtEl>
                                              <p:spTgt spid="8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
                                      </p:stCondLst>
                                      <p:childTnLst>
                                        <p:set>
                                          <p:cBhvr>
                                            <p:cTn id="41" dur="1" fill="hold">
                                              <p:stCondLst>
                                                <p:cond delay="0"/>
                                              </p:stCondLst>
                                            </p:cTn>
                                            <p:tgtEl>
                                              <p:spTgt spid="86"/>
                                            </p:tgtEl>
                                            <p:attrNameLst>
                                              <p:attrName>style.visibility</p:attrName>
                                            </p:attrNameLst>
                                          </p:cBhvr>
                                          <p:to>
                                            <p:strVal val="visible"/>
                                          </p:to>
                                        </p:set>
                                        <p:anim calcmode="lin" valueType="num">
                                          <p:cBhvr>
                                            <p:cTn id="42" dur="500" fill="hold"/>
                                            <p:tgtEl>
                                              <p:spTgt spid="86"/>
                                            </p:tgtEl>
                                            <p:attrNameLst>
                                              <p:attrName>ppt_w</p:attrName>
                                            </p:attrNameLst>
                                          </p:cBhvr>
                                          <p:tavLst>
                                            <p:tav tm="0">
                                              <p:val>
                                                <p:fltVal val="0"/>
                                              </p:val>
                                            </p:tav>
                                            <p:tav tm="100000">
                                              <p:val>
                                                <p:strVal val="#ppt_w"/>
                                              </p:val>
                                            </p:tav>
                                          </p:tavLst>
                                        </p:anim>
                                        <p:anim calcmode="lin" valueType="num">
                                          <p:cBhvr>
                                            <p:cTn id="43" dur="500" fill="hold"/>
                                            <p:tgtEl>
                                              <p:spTgt spid="86"/>
                                            </p:tgtEl>
                                            <p:attrNameLst>
                                              <p:attrName>ppt_h</p:attrName>
                                            </p:attrNameLst>
                                          </p:cBhvr>
                                          <p:tavLst>
                                            <p:tav tm="0">
                                              <p:val>
                                                <p:fltVal val="0"/>
                                              </p:val>
                                            </p:tav>
                                            <p:tav tm="100000">
                                              <p:val>
                                                <p:strVal val="#ppt_h"/>
                                              </p:val>
                                            </p:tav>
                                          </p:tavLst>
                                        </p:anim>
                                        <p:anim calcmode="lin" valueType="num">
                                          <p:cBhvr>
                                            <p:cTn id="44" dur="500" fill="hold"/>
                                            <p:tgtEl>
                                              <p:spTgt spid="86"/>
                                            </p:tgtEl>
                                            <p:attrNameLst>
                                              <p:attrName>ppt_x</p:attrName>
                                            </p:attrNameLst>
                                          </p:cBhvr>
                                          <p:tavLst>
                                            <p:tav tm="0">
                                              <p:val>
                                                <p:fltVal val="0.5"/>
                                              </p:val>
                                            </p:tav>
                                            <p:tav tm="100000">
                                              <p:val>
                                                <p:strVal val="#ppt_x"/>
                                              </p:val>
                                            </p:tav>
                                          </p:tavLst>
                                        </p:anim>
                                        <p:anim calcmode="lin" valueType="num">
                                          <p:cBhvr>
                                            <p:cTn id="45" dur="500" fill="hold"/>
                                            <p:tgtEl>
                                              <p:spTgt spid="86"/>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600"/>
                                      </p:stCondLst>
                                      <p:childTnLst>
                                        <p:set>
                                          <p:cBhvr>
                                            <p:cTn id="47" dur="1" fill="hold">
                                              <p:stCondLst>
                                                <p:cond delay="0"/>
                                              </p:stCondLst>
                                            </p:cTn>
                                            <p:tgtEl>
                                              <p:spTgt spid="89"/>
                                            </p:tgtEl>
                                            <p:attrNameLst>
                                              <p:attrName>style.visibility</p:attrName>
                                            </p:attrNameLst>
                                          </p:cBhvr>
                                          <p:to>
                                            <p:strVal val="visible"/>
                                          </p:to>
                                        </p:set>
                                        <p:anim calcmode="lin" valueType="num">
                                          <p:cBhvr>
                                            <p:cTn id="48" dur="500" fill="hold"/>
                                            <p:tgtEl>
                                              <p:spTgt spid="89"/>
                                            </p:tgtEl>
                                            <p:attrNameLst>
                                              <p:attrName>ppt_w</p:attrName>
                                            </p:attrNameLst>
                                          </p:cBhvr>
                                          <p:tavLst>
                                            <p:tav tm="0">
                                              <p:val>
                                                <p:fltVal val="0"/>
                                              </p:val>
                                            </p:tav>
                                            <p:tav tm="100000">
                                              <p:val>
                                                <p:strVal val="#ppt_w"/>
                                              </p:val>
                                            </p:tav>
                                          </p:tavLst>
                                        </p:anim>
                                        <p:anim calcmode="lin" valueType="num">
                                          <p:cBhvr>
                                            <p:cTn id="49" dur="500" fill="hold"/>
                                            <p:tgtEl>
                                              <p:spTgt spid="89"/>
                                            </p:tgtEl>
                                            <p:attrNameLst>
                                              <p:attrName>ppt_h</p:attrName>
                                            </p:attrNameLst>
                                          </p:cBhvr>
                                          <p:tavLst>
                                            <p:tav tm="0">
                                              <p:val>
                                                <p:fltVal val="0"/>
                                              </p:val>
                                            </p:tav>
                                            <p:tav tm="100000">
                                              <p:val>
                                                <p:strVal val="#ppt_h"/>
                                              </p:val>
                                            </p:tav>
                                          </p:tavLst>
                                        </p:anim>
                                        <p:anim calcmode="lin" valueType="num">
                                          <p:cBhvr>
                                            <p:cTn id="50" dur="500" fill="hold"/>
                                            <p:tgtEl>
                                              <p:spTgt spid="89"/>
                                            </p:tgtEl>
                                            <p:attrNameLst>
                                              <p:attrName>ppt_x</p:attrName>
                                            </p:attrNameLst>
                                          </p:cBhvr>
                                          <p:tavLst>
                                            <p:tav tm="0">
                                              <p:val>
                                                <p:fltVal val="0.5"/>
                                              </p:val>
                                            </p:tav>
                                            <p:tav tm="100000">
                                              <p:val>
                                                <p:strVal val="#ppt_x"/>
                                              </p:val>
                                            </p:tav>
                                          </p:tavLst>
                                        </p:anim>
                                        <p:anim calcmode="lin" valueType="num">
                                          <p:cBhvr>
                                            <p:cTn id="51" dur="500" fill="hold"/>
                                            <p:tgtEl>
                                              <p:spTgt spid="89"/>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300"/>
                                      </p:stCondLst>
                                      <p:childTnLst>
                                        <p:set>
                                          <p:cBhvr>
                                            <p:cTn id="53" dur="1" fill="hold">
                                              <p:stCondLst>
                                                <p:cond delay="0"/>
                                              </p:stCondLst>
                                            </p:cTn>
                                            <p:tgtEl>
                                              <p:spTgt spid="92"/>
                                            </p:tgtEl>
                                            <p:attrNameLst>
                                              <p:attrName>style.visibility</p:attrName>
                                            </p:attrNameLst>
                                          </p:cBhvr>
                                          <p:to>
                                            <p:strVal val="visible"/>
                                          </p:to>
                                        </p:set>
                                        <p:anim calcmode="lin" valueType="num">
                                          <p:cBhvr>
                                            <p:cTn id="54" dur="500" fill="hold"/>
                                            <p:tgtEl>
                                              <p:spTgt spid="92"/>
                                            </p:tgtEl>
                                            <p:attrNameLst>
                                              <p:attrName>ppt_w</p:attrName>
                                            </p:attrNameLst>
                                          </p:cBhvr>
                                          <p:tavLst>
                                            <p:tav tm="0">
                                              <p:val>
                                                <p:fltVal val="0"/>
                                              </p:val>
                                            </p:tav>
                                            <p:tav tm="100000">
                                              <p:val>
                                                <p:strVal val="#ppt_w"/>
                                              </p:val>
                                            </p:tav>
                                          </p:tavLst>
                                        </p:anim>
                                        <p:anim calcmode="lin" valueType="num">
                                          <p:cBhvr>
                                            <p:cTn id="55" dur="500" fill="hold"/>
                                            <p:tgtEl>
                                              <p:spTgt spid="92"/>
                                            </p:tgtEl>
                                            <p:attrNameLst>
                                              <p:attrName>ppt_h</p:attrName>
                                            </p:attrNameLst>
                                          </p:cBhvr>
                                          <p:tavLst>
                                            <p:tav tm="0">
                                              <p:val>
                                                <p:fltVal val="0"/>
                                              </p:val>
                                            </p:tav>
                                            <p:tav tm="100000">
                                              <p:val>
                                                <p:strVal val="#ppt_h"/>
                                              </p:val>
                                            </p:tav>
                                          </p:tavLst>
                                        </p:anim>
                                        <p:anim calcmode="lin" valueType="num">
                                          <p:cBhvr>
                                            <p:cTn id="56" dur="500" fill="hold"/>
                                            <p:tgtEl>
                                              <p:spTgt spid="92"/>
                                            </p:tgtEl>
                                            <p:attrNameLst>
                                              <p:attrName>ppt_x</p:attrName>
                                            </p:attrNameLst>
                                          </p:cBhvr>
                                          <p:tavLst>
                                            <p:tav tm="0">
                                              <p:val>
                                                <p:fltVal val="0.5"/>
                                              </p:val>
                                            </p:tav>
                                            <p:tav tm="100000">
                                              <p:val>
                                                <p:strVal val="#ppt_x"/>
                                              </p:val>
                                            </p:tav>
                                          </p:tavLst>
                                        </p:anim>
                                        <p:anim calcmode="lin" valueType="num">
                                          <p:cBhvr>
                                            <p:cTn id="57" dur="500" fill="hold"/>
                                            <p:tgtEl>
                                              <p:spTgt spid="92"/>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300"/>
                                      </p:stCondLst>
                                      <p:childTnLst>
                                        <p:set>
                                          <p:cBhvr>
                                            <p:cTn id="59" dur="1" fill="hold">
                                              <p:stCondLst>
                                                <p:cond delay="0"/>
                                              </p:stCondLst>
                                            </p:cTn>
                                            <p:tgtEl>
                                              <p:spTgt spid="95"/>
                                            </p:tgtEl>
                                            <p:attrNameLst>
                                              <p:attrName>style.visibility</p:attrName>
                                            </p:attrNameLst>
                                          </p:cBhvr>
                                          <p:to>
                                            <p:strVal val="visible"/>
                                          </p:to>
                                        </p:set>
                                        <p:anim calcmode="lin" valueType="num">
                                          <p:cBhvr>
                                            <p:cTn id="60" dur="500" fill="hold"/>
                                            <p:tgtEl>
                                              <p:spTgt spid="95"/>
                                            </p:tgtEl>
                                            <p:attrNameLst>
                                              <p:attrName>ppt_w</p:attrName>
                                            </p:attrNameLst>
                                          </p:cBhvr>
                                          <p:tavLst>
                                            <p:tav tm="0">
                                              <p:val>
                                                <p:fltVal val="0"/>
                                              </p:val>
                                            </p:tav>
                                            <p:tav tm="100000">
                                              <p:val>
                                                <p:strVal val="#ppt_w"/>
                                              </p:val>
                                            </p:tav>
                                          </p:tavLst>
                                        </p:anim>
                                        <p:anim calcmode="lin" valueType="num">
                                          <p:cBhvr>
                                            <p:cTn id="61" dur="500" fill="hold"/>
                                            <p:tgtEl>
                                              <p:spTgt spid="95"/>
                                            </p:tgtEl>
                                            <p:attrNameLst>
                                              <p:attrName>ppt_h</p:attrName>
                                            </p:attrNameLst>
                                          </p:cBhvr>
                                          <p:tavLst>
                                            <p:tav tm="0">
                                              <p:val>
                                                <p:fltVal val="0"/>
                                              </p:val>
                                            </p:tav>
                                            <p:tav tm="100000">
                                              <p:val>
                                                <p:strVal val="#ppt_h"/>
                                              </p:val>
                                            </p:tav>
                                          </p:tavLst>
                                        </p:anim>
                                        <p:anim calcmode="lin" valueType="num">
                                          <p:cBhvr>
                                            <p:cTn id="62" dur="500" fill="hold"/>
                                            <p:tgtEl>
                                              <p:spTgt spid="95"/>
                                            </p:tgtEl>
                                            <p:attrNameLst>
                                              <p:attrName>ppt_x</p:attrName>
                                            </p:attrNameLst>
                                          </p:cBhvr>
                                          <p:tavLst>
                                            <p:tav tm="0">
                                              <p:val>
                                                <p:fltVal val="0.5"/>
                                              </p:val>
                                            </p:tav>
                                            <p:tav tm="100000">
                                              <p:val>
                                                <p:strVal val="#ppt_x"/>
                                              </p:val>
                                            </p:tav>
                                          </p:tavLst>
                                        </p:anim>
                                        <p:anim calcmode="lin" valueType="num">
                                          <p:cBhvr>
                                            <p:cTn id="63" dur="500" fill="hold"/>
                                            <p:tgtEl>
                                              <p:spTgt spid="95"/>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600"/>
                                      </p:stCondLst>
                                      <p:childTnLst>
                                        <p:set>
                                          <p:cBhvr>
                                            <p:cTn id="65" dur="1" fill="hold">
                                              <p:stCondLst>
                                                <p:cond delay="0"/>
                                              </p:stCondLst>
                                            </p:cTn>
                                            <p:tgtEl>
                                              <p:spTgt spid="98"/>
                                            </p:tgtEl>
                                            <p:attrNameLst>
                                              <p:attrName>style.visibility</p:attrName>
                                            </p:attrNameLst>
                                          </p:cBhvr>
                                          <p:to>
                                            <p:strVal val="visible"/>
                                          </p:to>
                                        </p:set>
                                        <p:anim calcmode="lin" valueType="num">
                                          <p:cBhvr>
                                            <p:cTn id="66" dur="500" fill="hold"/>
                                            <p:tgtEl>
                                              <p:spTgt spid="98"/>
                                            </p:tgtEl>
                                            <p:attrNameLst>
                                              <p:attrName>ppt_w</p:attrName>
                                            </p:attrNameLst>
                                          </p:cBhvr>
                                          <p:tavLst>
                                            <p:tav tm="0">
                                              <p:val>
                                                <p:fltVal val="0"/>
                                              </p:val>
                                            </p:tav>
                                            <p:tav tm="100000">
                                              <p:val>
                                                <p:strVal val="#ppt_w"/>
                                              </p:val>
                                            </p:tav>
                                          </p:tavLst>
                                        </p:anim>
                                        <p:anim calcmode="lin" valueType="num">
                                          <p:cBhvr>
                                            <p:cTn id="67" dur="500" fill="hold"/>
                                            <p:tgtEl>
                                              <p:spTgt spid="98"/>
                                            </p:tgtEl>
                                            <p:attrNameLst>
                                              <p:attrName>ppt_h</p:attrName>
                                            </p:attrNameLst>
                                          </p:cBhvr>
                                          <p:tavLst>
                                            <p:tav tm="0">
                                              <p:val>
                                                <p:fltVal val="0"/>
                                              </p:val>
                                            </p:tav>
                                            <p:tav tm="100000">
                                              <p:val>
                                                <p:strVal val="#ppt_h"/>
                                              </p:val>
                                            </p:tav>
                                          </p:tavLst>
                                        </p:anim>
                                        <p:anim calcmode="lin" valueType="num">
                                          <p:cBhvr>
                                            <p:cTn id="68" dur="500" fill="hold"/>
                                            <p:tgtEl>
                                              <p:spTgt spid="98"/>
                                            </p:tgtEl>
                                            <p:attrNameLst>
                                              <p:attrName>ppt_x</p:attrName>
                                            </p:attrNameLst>
                                          </p:cBhvr>
                                          <p:tavLst>
                                            <p:tav tm="0">
                                              <p:val>
                                                <p:fltVal val="0.5"/>
                                              </p:val>
                                            </p:tav>
                                            <p:tav tm="100000">
                                              <p:val>
                                                <p:strVal val="#ppt_x"/>
                                              </p:val>
                                            </p:tav>
                                          </p:tavLst>
                                        </p:anim>
                                        <p:anim calcmode="lin" valueType="num">
                                          <p:cBhvr>
                                            <p:cTn id="69" dur="500" fill="hold"/>
                                            <p:tgtEl>
                                              <p:spTgt spid="98"/>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600"/>
                                      </p:stCondLst>
                                      <p:childTnLst>
                                        <p:set>
                                          <p:cBhvr>
                                            <p:cTn id="71" dur="1" fill="hold">
                                              <p:stCondLst>
                                                <p:cond delay="0"/>
                                              </p:stCondLst>
                                            </p:cTn>
                                            <p:tgtEl>
                                              <p:spTgt spid="101"/>
                                            </p:tgtEl>
                                            <p:attrNameLst>
                                              <p:attrName>style.visibility</p:attrName>
                                            </p:attrNameLst>
                                          </p:cBhvr>
                                          <p:to>
                                            <p:strVal val="visible"/>
                                          </p:to>
                                        </p:set>
                                        <p:anim calcmode="lin" valueType="num">
                                          <p:cBhvr>
                                            <p:cTn id="72" dur="500" fill="hold"/>
                                            <p:tgtEl>
                                              <p:spTgt spid="101"/>
                                            </p:tgtEl>
                                            <p:attrNameLst>
                                              <p:attrName>ppt_w</p:attrName>
                                            </p:attrNameLst>
                                          </p:cBhvr>
                                          <p:tavLst>
                                            <p:tav tm="0">
                                              <p:val>
                                                <p:fltVal val="0"/>
                                              </p:val>
                                            </p:tav>
                                            <p:tav tm="100000">
                                              <p:val>
                                                <p:strVal val="#ppt_w"/>
                                              </p:val>
                                            </p:tav>
                                          </p:tavLst>
                                        </p:anim>
                                        <p:anim calcmode="lin" valueType="num">
                                          <p:cBhvr>
                                            <p:cTn id="73" dur="500" fill="hold"/>
                                            <p:tgtEl>
                                              <p:spTgt spid="101"/>
                                            </p:tgtEl>
                                            <p:attrNameLst>
                                              <p:attrName>ppt_h</p:attrName>
                                            </p:attrNameLst>
                                          </p:cBhvr>
                                          <p:tavLst>
                                            <p:tav tm="0">
                                              <p:val>
                                                <p:fltVal val="0"/>
                                              </p:val>
                                            </p:tav>
                                            <p:tav tm="100000">
                                              <p:val>
                                                <p:strVal val="#ppt_h"/>
                                              </p:val>
                                            </p:tav>
                                          </p:tavLst>
                                        </p:anim>
                                        <p:anim calcmode="lin" valueType="num">
                                          <p:cBhvr>
                                            <p:cTn id="74" dur="500" fill="hold"/>
                                            <p:tgtEl>
                                              <p:spTgt spid="101"/>
                                            </p:tgtEl>
                                            <p:attrNameLst>
                                              <p:attrName>ppt_x</p:attrName>
                                            </p:attrNameLst>
                                          </p:cBhvr>
                                          <p:tavLst>
                                            <p:tav tm="0">
                                              <p:val>
                                                <p:fltVal val="0.5"/>
                                              </p:val>
                                            </p:tav>
                                            <p:tav tm="100000">
                                              <p:val>
                                                <p:strVal val="#ppt_x"/>
                                              </p:val>
                                            </p:tav>
                                          </p:tavLst>
                                        </p:anim>
                                        <p:anim calcmode="lin" valueType="num">
                                          <p:cBhvr>
                                            <p:cTn id="75" dur="500" fill="hold"/>
                                            <p:tgtEl>
                                              <p:spTgt spid="101"/>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300"/>
                                      </p:stCondLst>
                                      <p:childTnLst>
                                        <p:set>
                                          <p:cBhvr>
                                            <p:cTn id="77" dur="1" fill="hold">
                                              <p:stCondLst>
                                                <p:cond delay="0"/>
                                              </p:stCondLst>
                                            </p:cTn>
                                            <p:tgtEl>
                                              <p:spTgt spid="104"/>
                                            </p:tgtEl>
                                            <p:attrNameLst>
                                              <p:attrName>style.visibility</p:attrName>
                                            </p:attrNameLst>
                                          </p:cBhvr>
                                          <p:to>
                                            <p:strVal val="visible"/>
                                          </p:to>
                                        </p:set>
                                        <p:anim calcmode="lin" valueType="num">
                                          <p:cBhvr>
                                            <p:cTn id="78" dur="500" fill="hold"/>
                                            <p:tgtEl>
                                              <p:spTgt spid="104"/>
                                            </p:tgtEl>
                                            <p:attrNameLst>
                                              <p:attrName>ppt_w</p:attrName>
                                            </p:attrNameLst>
                                          </p:cBhvr>
                                          <p:tavLst>
                                            <p:tav tm="0">
                                              <p:val>
                                                <p:fltVal val="0"/>
                                              </p:val>
                                            </p:tav>
                                            <p:tav tm="100000">
                                              <p:val>
                                                <p:strVal val="#ppt_w"/>
                                              </p:val>
                                            </p:tav>
                                          </p:tavLst>
                                        </p:anim>
                                        <p:anim calcmode="lin" valueType="num">
                                          <p:cBhvr>
                                            <p:cTn id="79" dur="500" fill="hold"/>
                                            <p:tgtEl>
                                              <p:spTgt spid="104"/>
                                            </p:tgtEl>
                                            <p:attrNameLst>
                                              <p:attrName>ppt_h</p:attrName>
                                            </p:attrNameLst>
                                          </p:cBhvr>
                                          <p:tavLst>
                                            <p:tav tm="0">
                                              <p:val>
                                                <p:fltVal val="0"/>
                                              </p:val>
                                            </p:tav>
                                            <p:tav tm="100000">
                                              <p:val>
                                                <p:strVal val="#ppt_h"/>
                                              </p:val>
                                            </p:tav>
                                          </p:tavLst>
                                        </p:anim>
                                        <p:anim calcmode="lin" valueType="num">
                                          <p:cBhvr>
                                            <p:cTn id="80" dur="500" fill="hold"/>
                                            <p:tgtEl>
                                              <p:spTgt spid="104"/>
                                            </p:tgtEl>
                                            <p:attrNameLst>
                                              <p:attrName>ppt_x</p:attrName>
                                            </p:attrNameLst>
                                          </p:cBhvr>
                                          <p:tavLst>
                                            <p:tav tm="0">
                                              <p:val>
                                                <p:fltVal val="0.5"/>
                                              </p:val>
                                            </p:tav>
                                            <p:tav tm="100000">
                                              <p:val>
                                                <p:strVal val="#ppt_x"/>
                                              </p:val>
                                            </p:tav>
                                          </p:tavLst>
                                        </p:anim>
                                        <p:anim calcmode="lin" valueType="num">
                                          <p:cBhvr>
                                            <p:cTn id="81" dur="500" fill="hold"/>
                                            <p:tgtEl>
                                              <p:spTgt spid="104"/>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600"/>
                                      </p:stCondLst>
                                      <p:childTnLst>
                                        <p:set>
                                          <p:cBhvr>
                                            <p:cTn id="83" dur="1" fill="hold">
                                              <p:stCondLst>
                                                <p:cond delay="0"/>
                                              </p:stCondLst>
                                            </p:cTn>
                                            <p:tgtEl>
                                              <p:spTgt spid="107"/>
                                            </p:tgtEl>
                                            <p:attrNameLst>
                                              <p:attrName>style.visibility</p:attrName>
                                            </p:attrNameLst>
                                          </p:cBhvr>
                                          <p:to>
                                            <p:strVal val="visible"/>
                                          </p:to>
                                        </p:set>
                                        <p:anim calcmode="lin" valueType="num">
                                          <p:cBhvr>
                                            <p:cTn id="84" dur="500" fill="hold"/>
                                            <p:tgtEl>
                                              <p:spTgt spid="107"/>
                                            </p:tgtEl>
                                            <p:attrNameLst>
                                              <p:attrName>ppt_w</p:attrName>
                                            </p:attrNameLst>
                                          </p:cBhvr>
                                          <p:tavLst>
                                            <p:tav tm="0">
                                              <p:val>
                                                <p:fltVal val="0"/>
                                              </p:val>
                                            </p:tav>
                                            <p:tav tm="100000">
                                              <p:val>
                                                <p:strVal val="#ppt_w"/>
                                              </p:val>
                                            </p:tav>
                                          </p:tavLst>
                                        </p:anim>
                                        <p:anim calcmode="lin" valueType="num">
                                          <p:cBhvr>
                                            <p:cTn id="85" dur="500" fill="hold"/>
                                            <p:tgtEl>
                                              <p:spTgt spid="107"/>
                                            </p:tgtEl>
                                            <p:attrNameLst>
                                              <p:attrName>ppt_h</p:attrName>
                                            </p:attrNameLst>
                                          </p:cBhvr>
                                          <p:tavLst>
                                            <p:tav tm="0">
                                              <p:val>
                                                <p:fltVal val="0"/>
                                              </p:val>
                                            </p:tav>
                                            <p:tav tm="100000">
                                              <p:val>
                                                <p:strVal val="#ppt_h"/>
                                              </p:val>
                                            </p:tav>
                                          </p:tavLst>
                                        </p:anim>
                                        <p:anim calcmode="lin" valueType="num">
                                          <p:cBhvr>
                                            <p:cTn id="86" dur="500" fill="hold"/>
                                            <p:tgtEl>
                                              <p:spTgt spid="107"/>
                                            </p:tgtEl>
                                            <p:attrNameLst>
                                              <p:attrName>ppt_x</p:attrName>
                                            </p:attrNameLst>
                                          </p:cBhvr>
                                          <p:tavLst>
                                            <p:tav tm="0">
                                              <p:val>
                                                <p:fltVal val="0.5"/>
                                              </p:val>
                                            </p:tav>
                                            <p:tav tm="100000">
                                              <p:val>
                                                <p:strVal val="#ppt_x"/>
                                              </p:val>
                                            </p:tav>
                                          </p:tavLst>
                                        </p:anim>
                                        <p:anim calcmode="lin" valueType="num">
                                          <p:cBhvr>
                                            <p:cTn id="87" dur="500" fill="hold"/>
                                            <p:tgtEl>
                                              <p:spTgt spid="107"/>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600"/>
                                      </p:stCondLst>
                                      <p:childTnLst>
                                        <p:set>
                                          <p:cBhvr>
                                            <p:cTn id="89" dur="1" fill="hold">
                                              <p:stCondLst>
                                                <p:cond delay="0"/>
                                              </p:stCondLst>
                                            </p:cTn>
                                            <p:tgtEl>
                                              <p:spTgt spid="110"/>
                                            </p:tgtEl>
                                            <p:attrNameLst>
                                              <p:attrName>style.visibility</p:attrName>
                                            </p:attrNameLst>
                                          </p:cBhvr>
                                          <p:to>
                                            <p:strVal val="visible"/>
                                          </p:to>
                                        </p:set>
                                        <p:anim calcmode="lin" valueType="num">
                                          <p:cBhvr>
                                            <p:cTn id="90" dur="500" fill="hold"/>
                                            <p:tgtEl>
                                              <p:spTgt spid="110"/>
                                            </p:tgtEl>
                                            <p:attrNameLst>
                                              <p:attrName>ppt_w</p:attrName>
                                            </p:attrNameLst>
                                          </p:cBhvr>
                                          <p:tavLst>
                                            <p:tav tm="0">
                                              <p:val>
                                                <p:fltVal val="0"/>
                                              </p:val>
                                            </p:tav>
                                            <p:tav tm="100000">
                                              <p:val>
                                                <p:strVal val="#ppt_w"/>
                                              </p:val>
                                            </p:tav>
                                          </p:tavLst>
                                        </p:anim>
                                        <p:anim calcmode="lin" valueType="num">
                                          <p:cBhvr>
                                            <p:cTn id="91" dur="500" fill="hold"/>
                                            <p:tgtEl>
                                              <p:spTgt spid="110"/>
                                            </p:tgtEl>
                                            <p:attrNameLst>
                                              <p:attrName>ppt_h</p:attrName>
                                            </p:attrNameLst>
                                          </p:cBhvr>
                                          <p:tavLst>
                                            <p:tav tm="0">
                                              <p:val>
                                                <p:fltVal val="0"/>
                                              </p:val>
                                            </p:tav>
                                            <p:tav tm="100000">
                                              <p:val>
                                                <p:strVal val="#ppt_h"/>
                                              </p:val>
                                            </p:tav>
                                          </p:tavLst>
                                        </p:anim>
                                        <p:anim calcmode="lin" valueType="num">
                                          <p:cBhvr>
                                            <p:cTn id="92" dur="500" fill="hold"/>
                                            <p:tgtEl>
                                              <p:spTgt spid="110"/>
                                            </p:tgtEl>
                                            <p:attrNameLst>
                                              <p:attrName>ppt_x</p:attrName>
                                            </p:attrNameLst>
                                          </p:cBhvr>
                                          <p:tavLst>
                                            <p:tav tm="0">
                                              <p:val>
                                                <p:fltVal val="0.5"/>
                                              </p:val>
                                            </p:tav>
                                            <p:tav tm="100000">
                                              <p:val>
                                                <p:strVal val="#ppt_x"/>
                                              </p:val>
                                            </p:tav>
                                          </p:tavLst>
                                        </p:anim>
                                        <p:anim calcmode="lin" valueType="num">
                                          <p:cBhvr>
                                            <p:cTn id="93" dur="500" fill="hold"/>
                                            <p:tgtEl>
                                              <p:spTgt spid="110"/>
                                            </p:tgtEl>
                                            <p:attrNameLst>
                                              <p:attrName>ppt_y</p:attrName>
                                            </p:attrNameLst>
                                          </p:cBhvr>
                                          <p:tavLst>
                                            <p:tav tm="0">
                                              <p:val>
                                                <p:fltVal val="0.5"/>
                                              </p:val>
                                            </p:tav>
                                            <p:tav tm="100000">
                                              <p:val>
                                                <p:strVal val="#ppt_y"/>
                                              </p:val>
                                            </p:tav>
                                          </p:tavLst>
                                        </p:anim>
                                      </p:childTnLst>
                                    </p:cTn>
                                  </p:par>
                                  <p:par>
                                    <p:cTn id="94" presetID="26" presetClass="emph" presetSubtype="0" repeatCount="3000" fill="hold" nodeType="withEffect">
                                      <p:stCondLst>
                                        <p:cond delay="600"/>
                                      </p:stCondLst>
                                      <p:childTnLst>
                                        <p:animEffect transition="out" filter="fade">
                                          <p:cBhvr>
                                            <p:cTn id="95" dur="500" tmFilter="0, 0; .2, .5; .8, .5; 1, 0"/>
                                            <p:tgtEl>
                                              <p:spTgt spid="74"/>
                                            </p:tgtEl>
                                          </p:cBhvr>
                                        </p:animEffect>
                                        <p:animScale>
                                          <p:cBhvr>
                                            <p:cTn id="96" dur="250" autoRev="1" fill="hold"/>
                                            <p:tgtEl>
                                              <p:spTgt spid="74"/>
                                            </p:tgtEl>
                                          </p:cBhvr>
                                          <p:by x="105000" y="105000"/>
                                        </p:animScale>
                                      </p:childTnLst>
                                    </p:cTn>
                                  </p:par>
                                  <p:par>
                                    <p:cTn id="97" presetID="26" presetClass="emph" presetSubtype="0" repeatCount="3000" fill="hold" nodeType="withEffect">
                                      <p:stCondLst>
                                        <p:cond delay="710"/>
                                      </p:stCondLst>
                                      <p:childTnLst>
                                        <p:animEffect transition="out" filter="fade">
                                          <p:cBhvr>
                                            <p:cTn id="98" dur="500" tmFilter="0, 0; .2, .5; .8, .5; 1, 0"/>
                                            <p:tgtEl>
                                              <p:spTgt spid="95"/>
                                            </p:tgtEl>
                                          </p:cBhvr>
                                        </p:animEffect>
                                        <p:animScale>
                                          <p:cBhvr>
                                            <p:cTn id="99" dur="250" autoRev="1" fill="hold"/>
                                            <p:tgtEl>
                                              <p:spTgt spid="95"/>
                                            </p:tgtEl>
                                          </p:cBhvr>
                                          <p:by x="105000" y="105000"/>
                                        </p:animScale>
                                      </p:childTnLst>
                                    </p:cTn>
                                  </p:par>
                                  <p:par>
                                    <p:cTn id="100" presetID="26" presetClass="emph" presetSubtype="0" repeatCount="3000" fill="hold" nodeType="withEffect">
                                      <p:stCondLst>
                                        <p:cond delay="410"/>
                                      </p:stCondLst>
                                      <p:childTnLst>
                                        <p:animEffect transition="out" filter="fade">
                                          <p:cBhvr>
                                            <p:cTn id="101" dur="500" tmFilter="0, 0; .2, .5; .8, .5; 1, 0"/>
                                            <p:tgtEl>
                                              <p:spTgt spid="101"/>
                                            </p:tgtEl>
                                          </p:cBhvr>
                                        </p:animEffect>
                                        <p:animScale>
                                          <p:cBhvr>
                                            <p:cTn id="102" dur="250" autoRev="1" fill="hold"/>
                                            <p:tgtEl>
                                              <p:spTgt spid="101"/>
                                            </p:tgtEl>
                                          </p:cBhvr>
                                          <p:by x="105000" y="105000"/>
                                        </p:animScale>
                                      </p:childTnLst>
                                    </p:cTn>
                                  </p:par>
                                  <p:par>
                                    <p:cTn id="103" presetID="26" presetClass="emph" presetSubtype="0" repeatCount="3000" fill="hold" nodeType="withEffect">
                                      <p:stCondLst>
                                        <p:cond delay="810"/>
                                      </p:stCondLst>
                                      <p:childTnLst>
                                        <p:animEffect transition="out" filter="fade">
                                          <p:cBhvr>
                                            <p:cTn id="104" dur="500" tmFilter="0, 0; .2, .5; .8, .5; 1, 0"/>
                                            <p:tgtEl>
                                              <p:spTgt spid="104"/>
                                            </p:tgtEl>
                                          </p:cBhvr>
                                        </p:animEffect>
                                        <p:animScale>
                                          <p:cBhvr>
                                            <p:cTn id="105" dur="250" autoRev="1" fill="hold"/>
                                            <p:tgtEl>
                                              <p:spTgt spid="104"/>
                                            </p:tgtEl>
                                          </p:cBhvr>
                                          <p:by x="105000" y="105000"/>
                                        </p:animScale>
                                      </p:childTnLst>
                                    </p:cTn>
                                  </p:par>
                                </p:childTnLst>
                              </p:cTn>
                            </p:par>
                            <p:par>
                              <p:cTn id="106" fill="hold">
                                <p:stCondLst>
                                  <p:cond delay="2500"/>
                                </p:stCondLst>
                                <p:childTnLst>
                                  <p:par>
                                    <p:cTn id="107" presetID="10" presetClass="entr" presetSubtype="0" fill="hold" grpId="0" nodeType="afterEffect">
                                      <p:stCondLst>
                                        <p:cond delay="0"/>
                                      </p:stCondLst>
                                      <p:childTnLst>
                                        <p:set>
                                          <p:cBhvr>
                                            <p:cTn id="108" dur="1" fill="hold">
                                              <p:stCondLst>
                                                <p:cond delay="0"/>
                                              </p:stCondLst>
                                            </p:cTn>
                                            <p:tgtEl>
                                              <p:spTgt spid="113"/>
                                            </p:tgtEl>
                                            <p:attrNameLst>
                                              <p:attrName>style.visibility</p:attrName>
                                            </p:attrNameLst>
                                          </p:cBhvr>
                                          <p:to>
                                            <p:strVal val="visible"/>
                                          </p:to>
                                        </p:set>
                                        <p:animEffect transition="in" filter="fade">
                                          <p:cBhvr>
                                            <p:cTn id="109" dur="500"/>
                                            <p:tgtEl>
                                              <p:spTgt spid="113"/>
                                            </p:tgtEl>
                                          </p:cBhvr>
                                        </p:animEffect>
                                      </p:childTnLst>
                                    </p:cTn>
                                  </p:par>
                                </p:childTnLst>
                              </p:cTn>
                            </p:par>
                            <p:par>
                              <p:cTn id="110" fill="hold">
                                <p:stCondLst>
                                  <p:cond delay="3000"/>
                                </p:stCondLst>
                                <p:childTnLst>
                                  <p:par>
                                    <p:cTn id="111" presetID="16" presetClass="entr" presetSubtype="42" fill="hold" grpId="0" nodeType="afterEffect">
                                      <p:stCondLst>
                                        <p:cond delay="0"/>
                                      </p:stCondLst>
                                      <p:childTnLst>
                                        <p:set>
                                          <p:cBhvr>
                                            <p:cTn id="112" dur="1" fill="hold">
                                              <p:stCondLst>
                                                <p:cond delay="0"/>
                                              </p:stCondLst>
                                            </p:cTn>
                                            <p:tgtEl>
                                              <p:spTgt spid="53"/>
                                            </p:tgtEl>
                                            <p:attrNameLst>
                                              <p:attrName>style.visibility</p:attrName>
                                            </p:attrNameLst>
                                          </p:cBhvr>
                                          <p:to>
                                            <p:strVal val="visible"/>
                                          </p:to>
                                        </p:set>
                                        <p:animEffect transition="in" filter="barn(outHorizontal)">
                                          <p:cBhvr>
                                            <p:cTn id="113" dur="500"/>
                                            <p:tgtEl>
                                              <p:spTgt spid="53"/>
                                            </p:tgtEl>
                                          </p:cBhvr>
                                        </p:animEffect>
                                      </p:childTnLst>
                                    </p:cTn>
                                  </p:par>
                                </p:childTnLst>
                              </p:cTn>
                            </p:par>
                            <p:par>
                              <p:cTn id="114" fill="hold">
                                <p:stCondLst>
                                  <p:cond delay="3500"/>
                                </p:stCondLst>
                                <p:childTnLst>
                                  <p:par>
                                    <p:cTn id="115" presetID="12" presetClass="entr" presetSubtype="8" fill="hold" grpId="0" nodeType="afterEffect">
                                      <p:stCondLst>
                                        <p:cond delay="0"/>
                                      </p:stCondLst>
                                      <p:childTnLst>
                                        <p:set>
                                          <p:cBhvr>
                                            <p:cTn id="116" dur="1" fill="hold">
                                              <p:stCondLst>
                                                <p:cond delay="0"/>
                                              </p:stCondLst>
                                            </p:cTn>
                                            <p:tgtEl>
                                              <p:spTgt spid="54"/>
                                            </p:tgtEl>
                                            <p:attrNameLst>
                                              <p:attrName>style.visibility</p:attrName>
                                            </p:attrNameLst>
                                          </p:cBhvr>
                                          <p:to>
                                            <p:strVal val="visible"/>
                                          </p:to>
                                        </p:set>
                                        <p:anim calcmode="lin" valueType="num">
                                          <p:cBhvr additive="base">
                                            <p:cTn id="117" dur="500"/>
                                            <p:tgtEl>
                                              <p:spTgt spid="54"/>
                                            </p:tgtEl>
                                            <p:attrNameLst>
                                              <p:attrName>ppt_x</p:attrName>
                                            </p:attrNameLst>
                                          </p:cBhvr>
                                          <p:tavLst>
                                            <p:tav tm="0">
                                              <p:val>
                                                <p:strVal val="#ppt_x-#ppt_w*1.125000"/>
                                              </p:val>
                                            </p:tav>
                                            <p:tav tm="100000">
                                              <p:val>
                                                <p:strVal val="#ppt_x"/>
                                              </p:val>
                                            </p:tav>
                                          </p:tavLst>
                                        </p:anim>
                                        <p:animEffect transition="in" filter="wipe(right)">
                                          <p:cBhvr>
                                            <p:cTn id="11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13" grpId="0"/>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500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1500" fill="hold"/>
                                            <p:tgtEl>
                                              <p:spTgt spid="63"/>
                                            </p:tgtEl>
                                            <p:attrNameLst>
                                              <p:attrName>ppt_x</p:attrName>
                                            </p:attrNameLst>
                                          </p:cBhvr>
                                          <p:tavLst>
                                            <p:tav tm="0">
                                              <p:val>
                                                <p:strVal val="0-#ppt_w/2"/>
                                              </p:val>
                                            </p:tav>
                                            <p:tav tm="100000">
                                              <p:val>
                                                <p:strVal val="#ppt_x"/>
                                              </p:val>
                                            </p:tav>
                                          </p:tavLst>
                                        </p:anim>
                                        <p:anim calcmode="lin" valueType="num">
                                          <p:cBhvr additive="base">
                                            <p:cTn id="8" dur="1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47" presetClass="entr" presetSubtype="0"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fade">
                                          <p:cBhvr>
                                            <p:cTn id="12" dur="500"/>
                                            <p:tgtEl>
                                              <p:spTgt spid="62"/>
                                            </p:tgtEl>
                                          </p:cBhvr>
                                        </p:animEffect>
                                        <p:anim calcmode="lin" valueType="num">
                                          <p:cBhvr>
                                            <p:cTn id="13" dur="500" fill="hold"/>
                                            <p:tgtEl>
                                              <p:spTgt spid="62"/>
                                            </p:tgtEl>
                                            <p:attrNameLst>
                                              <p:attrName>ppt_x</p:attrName>
                                            </p:attrNameLst>
                                          </p:cBhvr>
                                          <p:tavLst>
                                            <p:tav tm="0">
                                              <p:val>
                                                <p:strVal val="#ppt_x"/>
                                              </p:val>
                                            </p:tav>
                                            <p:tav tm="100000">
                                              <p:val>
                                                <p:strVal val="#ppt_x"/>
                                              </p:val>
                                            </p:tav>
                                          </p:tavLst>
                                        </p:anim>
                                        <p:anim calcmode="lin" valueType="num">
                                          <p:cBhvr>
                                            <p:cTn id="14" dur="500" fill="hold"/>
                                            <p:tgtEl>
                                              <p:spTgt spid="62"/>
                                            </p:tgtEl>
                                            <p:attrNameLst>
                                              <p:attrName>ppt_y</p:attrName>
                                            </p:attrNameLst>
                                          </p:cBhvr>
                                          <p:tavLst>
                                            <p:tav tm="0">
                                              <p:val>
                                                <p:strVal val="#ppt_y-.1"/>
                                              </p:val>
                                            </p:tav>
                                            <p:tav tm="100000">
                                              <p:val>
                                                <p:strVal val="#ppt_y"/>
                                              </p:val>
                                            </p:tav>
                                          </p:tavLst>
                                        </p:anim>
                                      </p:childTnLst>
                                    </p:cTn>
                                  </p:par>
                                </p:childTnLst>
                              </p:cTn>
                            </p:par>
                            <p:par>
                              <p:cTn id="15" fill="hold">
                                <p:stCondLst>
                                  <p:cond delay="2000"/>
                                </p:stCondLst>
                                <p:childTnLst>
                                  <p:par>
                                    <p:cTn id="16" presetID="23" presetClass="entr" presetSubtype="528" fill="hold" nodeType="afterEffect">
                                      <p:stCondLst>
                                        <p:cond delay="0"/>
                                      </p:stCondLst>
                                      <p:childTnLst>
                                        <p:set>
                                          <p:cBhvr>
                                            <p:cTn id="17" dur="1" fill="hold">
                                              <p:stCondLst>
                                                <p:cond delay="0"/>
                                              </p:stCondLst>
                                            </p:cTn>
                                            <p:tgtEl>
                                              <p:spTgt spid="74"/>
                                            </p:tgtEl>
                                            <p:attrNameLst>
                                              <p:attrName>style.visibility</p:attrName>
                                            </p:attrNameLst>
                                          </p:cBhvr>
                                          <p:to>
                                            <p:strVal val="visible"/>
                                          </p:to>
                                        </p:set>
                                        <p:anim calcmode="lin" valueType="num">
                                          <p:cBhvr>
                                            <p:cTn id="18" dur="500" fill="hold"/>
                                            <p:tgtEl>
                                              <p:spTgt spid="74"/>
                                            </p:tgtEl>
                                            <p:attrNameLst>
                                              <p:attrName>ppt_w</p:attrName>
                                            </p:attrNameLst>
                                          </p:cBhvr>
                                          <p:tavLst>
                                            <p:tav tm="0">
                                              <p:val>
                                                <p:fltVal val="0"/>
                                              </p:val>
                                            </p:tav>
                                            <p:tav tm="100000">
                                              <p:val>
                                                <p:strVal val="#ppt_w"/>
                                              </p:val>
                                            </p:tav>
                                          </p:tavLst>
                                        </p:anim>
                                        <p:anim calcmode="lin" valueType="num">
                                          <p:cBhvr>
                                            <p:cTn id="19" dur="500" fill="hold"/>
                                            <p:tgtEl>
                                              <p:spTgt spid="74"/>
                                            </p:tgtEl>
                                            <p:attrNameLst>
                                              <p:attrName>ppt_h</p:attrName>
                                            </p:attrNameLst>
                                          </p:cBhvr>
                                          <p:tavLst>
                                            <p:tav tm="0">
                                              <p:val>
                                                <p:fltVal val="0"/>
                                              </p:val>
                                            </p:tav>
                                            <p:tav tm="100000">
                                              <p:val>
                                                <p:strVal val="#ppt_h"/>
                                              </p:val>
                                            </p:tav>
                                          </p:tavLst>
                                        </p:anim>
                                        <p:anim calcmode="lin" valueType="num">
                                          <p:cBhvr>
                                            <p:cTn id="20" dur="500" fill="hold"/>
                                            <p:tgtEl>
                                              <p:spTgt spid="74"/>
                                            </p:tgtEl>
                                            <p:attrNameLst>
                                              <p:attrName>ppt_x</p:attrName>
                                            </p:attrNameLst>
                                          </p:cBhvr>
                                          <p:tavLst>
                                            <p:tav tm="0">
                                              <p:val>
                                                <p:fltVal val="0.5"/>
                                              </p:val>
                                            </p:tav>
                                            <p:tav tm="100000">
                                              <p:val>
                                                <p:strVal val="#ppt_x"/>
                                              </p:val>
                                            </p:tav>
                                          </p:tavLst>
                                        </p:anim>
                                        <p:anim calcmode="lin" valueType="num">
                                          <p:cBhvr>
                                            <p:cTn id="21" dur="500" fill="hold"/>
                                            <p:tgtEl>
                                              <p:spTgt spid="74"/>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300"/>
                                      </p:stCondLst>
                                      <p:childTnLst>
                                        <p:set>
                                          <p:cBhvr>
                                            <p:cTn id="23" dur="1" fill="hold">
                                              <p:stCondLst>
                                                <p:cond delay="0"/>
                                              </p:stCondLst>
                                            </p:cTn>
                                            <p:tgtEl>
                                              <p:spTgt spid="77"/>
                                            </p:tgtEl>
                                            <p:attrNameLst>
                                              <p:attrName>style.visibility</p:attrName>
                                            </p:attrNameLst>
                                          </p:cBhvr>
                                          <p:to>
                                            <p:strVal val="visible"/>
                                          </p:to>
                                        </p:set>
                                        <p:anim calcmode="lin" valueType="num">
                                          <p:cBhvr>
                                            <p:cTn id="24" dur="500" fill="hold"/>
                                            <p:tgtEl>
                                              <p:spTgt spid="77"/>
                                            </p:tgtEl>
                                            <p:attrNameLst>
                                              <p:attrName>ppt_w</p:attrName>
                                            </p:attrNameLst>
                                          </p:cBhvr>
                                          <p:tavLst>
                                            <p:tav tm="0">
                                              <p:val>
                                                <p:fltVal val="0"/>
                                              </p:val>
                                            </p:tav>
                                            <p:tav tm="100000">
                                              <p:val>
                                                <p:strVal val="#ppt_w"/>
                                              </p:val>
                                            </p:tav>
                                          </p:tavLst>
                                        </p:anim>
                                        <p:anim calcmode="lin" valueType="num">
                                          <p:cBhvr>
                                            <p:cTn id="25" dur="500" fill="hold"/>
                                            <p:tgtEl>
                                              <p:spTgt spid="77"/>
                                            </p:tgtEl>
                                            <p:attrNameLst>
                                              <p:attrName>ppt_h</p:attrName>
                                            </p:attrNameLst>
                                          </p:cBhvr>
                                          <p:tavLst>
                                            <p:tav tm="0">
                                              <p:val>
                                                <p:fltVal val="0"/>
                                              </p:val>
                                            </p:tav>
                                            <p:tav tm="100000">
                                              <p:val>
                                                <p:strVal val="#ppt_h"/>
                                              </p:val>
                                            </p:tav>
                                          </p:tavLst>
                                        </p:anim>
                                        <p:anim calcmode="lin" valueType="num">
                                          <p:cBhvr>
                                            <p:cTn id="26" dur="500" fill="hold"/>
                                            <p:tgtEl>
                                              <p:spTgt spid="77"/>
                                            </p:tgtEl>
                                            <p:attrNameLst>
                                              <p:attrName>ppt_x</p:attrName>
                                            </p:attrNameLst>
                                          </p:cBhvr>
                                          <p:tavLst>
                                            <p:tav tm="0">
                                              <p:val>
                                                <p:fltVal val="0.5"/>
                                              </p:val>
                                            </p:tav>
                                            <p:tav tm="100000">
                                              <p:val>
                                                <p:strVal val="#ppt_x"/>
                                              </p:val>
                                            </p:tav>
                                          </p:tavLst>
                                        </p:anim>
                                        <p:anim calcmode="lin" valueType="num">
                                          <p:cBhvr>
                                            <p:cTn id="27" dur="500" fill="hold"/>
                                            <p:tgtEl>
                                              <p:spTgt spid="77"/>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700"/>
                                      </p:stCondLst>
                                      <p:childTnLst>
                                        <p:set>
                                          <p:cBhvr>
                                            <p:cTn id="29" dur="1" fill="hold">
                                              <p:stCondLst>
                                                <p:cond delay="0"/>
                                              </p:stCondLst>
                                            </p:cTn>
                                            <p:tgtEl>
                                              <p:spTgt spid="80"/>
                                            </p:tgtEl>
                                            <p:attrNameLst>
                                              <p:attrName>style.visibility</p:attrName>
                                            </p:attrNameLst>
                                          </p:cBhvr>
                                          <p:to>
                                            <p:strVal val="visible"/>
                                          </p:to>
                                        </p:set>
                                        <p:anim calcmode="lin" valueType="num">
                                          <p:cBhvr>
                                            <p:cTn id="30" dur="500" fill="hold"/>
                                            <p:tgtEl>
                                              <p:spTgt spid="80"/>
                                            </p:tgtEl>
                                            <p:attrNameLst>
                                              <p:attrName>ppt_w</p:attrName>
                                            </p:attrNameLst>
                                          </p:cBhvr>
                                          <p:tavLst>
                                            <p:tav tm="0">
                                              <p:val>
                                                <p:fltVal val="0"/>
                                              </p:val>
                                            </p:tav>
                                            <p:tav tm="100000">
                                              <p:val>
                                                <p:strVal val="#ppt_w"/>
                                              </p:val>
                                            </p:tav>
                                          </p:tavLst>
                                        </p:anim>
                                        <p:anim calcmode="lin" valueType="num">
                                          <p:cBhvr>
                                            <p:cTn id="31" dur="500" fill="hold"/>
                                            <p:tgtEl>
                                              <p:spTgt spid="80"/>
                                            </p:tgtEl>
                                            <p:attrNameLst>
                                              <p:attrName>ppt_h</p:attrName>
                                            </p:attrNameLst>
                                          </p:cBhvr>
                                          <p:tavLst>
                                            <p:tav tm="0">
                                              <p:val>
                                                <p:fltVal val="0"/>
                                              </p:val>
                                            </p:tav>
                                            <p:tav tm="100000">
                                              <p:val>
                                                <p:strVal val="#ppt_h"/>
                                              </p:val>
                                            </p:tav>
                                          </p:tavLst>
                                        </p:anim>
                                        <p:anim calcmode="lin" valueType="num">
                                          <p:cBhvr>
                                            <p:cTn id="32" dur="500" fill="hold"/>
                                            <p:tgtEl>
                                              <p:spTgt spid="80"/>
                                            </p:tgtEl>
                                            <p:attrNameLst>
                                              <p:attrName>ppt_x</p:attrName>
                                            </p:attrNameLst>
                                          </p:cBhvr>
                                          <p:tavLst>
                                            <p:tav tm="0">
                                              <p:val>
                                                <p:fltVal val="0.5"/>
                                              </p:val>
                                            </p:tav>
                                            <p:tav tm="100000">
                                              <p:val>
                                                <p:strVal val="#ppt_x"/>
                                              </p:val>
                                            </p:tav>
                                          </p:tavLst>
                                        </p:anim>
                                        <p:anim calcmode="lin" valueType="num">
                                          <p:cBhvr>
                                            <p:cTn id="33" dur="500" fill="hold"/>
                                            <p:tgtEl>
                                              <p:spTgt spid="80"/>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300"/>
                                      </p:stCondLst>
                                      <p:childTnLst>
                                        <p:set>
                                          <p:cBhvr>
                                            <p:cTn id="35" dur="1" fill="hold">
                                              <p:stCondLst>
                                                <p:cond delay="0"/>
                                              </p:stCondLst>
                                            </p:cTn>
                                            <p:tgtEl>
                                              <p:spTgt spid="83"/>
                                            </p:tgtEl>
                                            <p:attrNameLst>
                                              <p:attrName>style.visibility</p:attrName>
                                            </p:attrNameLst>
                                          </p:cBhvr>
                                          <p:to>
                                            <p:strVal val="visible"/>
                                          </p:to>
                                        </p:set>
                                        <p:anim calcmode="lin" valueType="num">
                                          <p:cBhvr>
                                            <p:cTn id="36" dur="500" fill="hold"/>
                                            <p:tgtEl>
                                              <p:spTgt spid="83"/>
                                            </p:tgtEl>
                                            <p:attrNameLst>
                                              <p:attrName>ppt_w</p:attrName>
                                            </p:attrNameLst>
                                          </p:cBhvr>
                                          <p:tavLst>
                                            <p:tav tm="0">
                                              <p:val>
                                                <p:fltVal val="0"/>
                                              </p:val>
                                            </p:tav>
                                            <p:tav tm="100000">
                                              <p:val>
                                                <p:strVal val="#ppt_w"/>
                                              </p:val>
                                            </p:tav>
                                          </p:tavLst>
                                        </p:anim>
                                        <p:anim calcmode="lin" valueType="num">
                                          <p:cBhvr>
                                            <p:cTn id="37" dur="500" fill="hold"/>
                                            <p:tgtEl>
                                              <p:spTgt spid="83"/>
                                            </p:tgtEl>
                                            <p:attrNameLst>
                                              <p:attrName>ppt_h</p:attrName>
                                            </p:attrNameLst>
                                          </p:cBhvr>
                                          <p:tavLst>
                                            <p:tav tm="0">
                                              <p:val>
                                                <p:fltVal val="0"/>
                                              </p:val>
                                            </p:tav>
                                            <p:tav tm="100000">
                                              <p:val>
                                                <p:strVal val="#ppt_h"/>
                                              </p:val>
                                            </p:tav>
                                          </p:tavLst>
                                        </p:anim>
                                        <p:anim calcmode="lin" valueType="num">
                                          <p:cBhvr>
                                            <p:cTn id="38" dur="500" fill="hold"/>
                                            <p:tgtEl>
                                              <p:spTgt spid="83"/>
                                            </p:tgtEl>
                                            <p:attrNameLst>
                                              <p:attrName>ppt_x</p:attrName>
                                            </p:attrNameLst>
                                          </p:cBhvr>
                                          <p:tavLst>
                                            <p:tav tm="0">
                                              <p:val>
                                                <p:fltVal val="0.5"/>
                                              </p:val>
                                            </p:tav>
                                            <p:tav tm="100000">
                                              <p:val>
                                                <p:strVal val="#ppt_x"/>
                                              </p:val>
                                            </p:tav>
                                          </p:tavLst>
                                        </p:anim>
                                        <p:anim calcmode="lin" valueType="num">
                                          <p:cBhvr>
                                            <p:cTn id="39" dur="500" fill="hold"/>
                                            <p:tgtEl>
                                              <p:spTgt spid="8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
                                      </p:stCondLst>
                                      <p:childTnLst>
                                        <p:set>
                                          <p:cBhvr>
                                            <p:cTn id="41" dur="1" fill="hold">
                                              <p:stCondLst>
                                                <p:cond delay="0"/>
                                              </p:stCondLst>
                                            </p:cTn>
                                            <p:tgtEl>
                                              <p:spTgt spid="86"/>
                                            </p:tgtEl>
                                            <p:attrNameLst>
                                              <p:attrName>style.visibility</p:attrName>
                                            </p:attrNameLst>
                                          </p:cBhvr>
                                          <p:to>
                                            <p:strVal val="visible"/>
                                          </p:to>
                                        </p:set>
                                        <p:anim calcmode="lin" valueType="num">
                                          <p:cBhvr>
                                            <p:cTn id="42" dur="500" fill="hold"/>
                                            <p:tgtEl>
                                              <p:spTgt spid="86"/>
                                            </p:tgtEl>
                                            <p:attrNameLst>
                                              <p:attrName>ppt_w</p:attrName>
                                            </p:attrNameLst>
                                          </p:cBhvr>
                                          <p:tavLst>
                                            <p:tav tm="0">
                                              <p:val>
                                                <p:fltVal val="0"/>
                                              </p:val>
                                            </p:tav>
                                            <p:tav tm="100000">
                                              <p:val>
                                                <p:strVal val="#ppt_w"/>
                                              </p:val>
                                            </p:tav>
                                          </p:tavLst>
                                        </p:anim>
                                        <p:anim calcmode="lin" valueType="num">
                                          <p:cBhvr>
                                            <p:cTn id="43" dur="500" fill="hold"/>
                                            <p:tgtEl>
                                              <p:spTgt spid="86"/>
                                            </p:tgtEl>
                                            <p:attrNameLst>
                                              <p:attrName>ppt_h</p:attrName>
                                            </p:attrNameLst>
                                          </p:cBhvr>
                                          <p:tavLst>
                                            <p:tav tm="0">
                                              <p:val>
                                                <p:fltVal val="0"/>
                                              </p:val>
                                            </p:tav>
                                            <p:tav tm="100000">
                                              <p:val>
                                                <p:strVal val="#ppt_h"/>
                                              </p:val>
                                            </p:tav>
                                          </p:tavLst>
                                        </p:anim>
                                        <p:anim calcmode="lin" valueType="num">
                                          <p:cBhvr>
                                            <p:cTn id="44" dur="500" fill="hold"/>
                                            <p:tgtEl>
                                              <p:spTgt spid="86"/>
                                            </p:tgtEl>
                                            <p:attrNameLst>
                                              <p:attrName>ppt_x</p:attrName>
                                            </p:attrNameLst>
                                          </p:cBhvr>
                                          <p:tavLst>
                                            <p:tav tm="0">
                                              <p:val>
                                                <p:fltVal val="0.5"/>
                                              </p:val>
                                            </p:tav>
                                            <p:tav tm="100000">
                                              <p:val>
                                                <p:strVal val="#ppt_x"/>
                                              </p:val>
                                            </p:tav>
                                          </p:tavLst>
                                        </p:anim>
                                        <p:anim calcmode="lin" valueType="num">
                                          <p:cBhvr>
                                            <p:cTn id="45" dur="500" fill="hold"/>
                                            <p:tgtEl>
                                              <p:spTgt spid="86"/>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600"/>
                                      </p:stCondLst>
                                      <p:childTnLst>
                                        <p:set>
                                          <p:cBhvr>
                                            <p:cTn id="47" dur="1" fill="hold">
                                              <p:stCondLst>
                                                <p:cond delay="0"/>
                                              </p:stCondLst>
                                            </p:cTn>
                                            <p:tgtEl>
                                              <p:spTgt spid="89"/>
                                            </p:tgtEl>
                                            <p:attrNameLst>
                                              <p:attrName>style.visibility</p:attrName>
                                            </p:attrNameLst>
                                          </p:cBhvr>
                                          <p:to>
                                            <p:strVal val="visible"/>
                                          </p:to>
                                        </p:set>
                                        <p:anim calcmode="lin" valueType="num">
                                          <p:cBhvr>
                                            <p:cTn id="48" dur="500" fill="hold"/>
                                            <p:tgtEl>
                                              <p:spTgt spid="89"/>
                                            </p:tgtEl>
                                            <p:attrNameLst>
                                              <p:attrName>ppt_w</p:attrName>
                                            </p:attrNameLst>
                                          </p:cBhvr>
                                          <p:tavLst>
                                            <p:tav tm="0">
                                              <p:val>
                                                <p:fltVal val="0"/>
                                              </p:val>
                                            </p:tav>
                                            <p:tav tm="100000">
                                              <p:val>
                                                <p:strVal val="#ppt_w"/>
                                              </p:val>
                                            </p:tav>
                                          </p:tavLst>
                                        </p:anim>
                                        <p:anim calcmode="lin" valueType="num">
                                          <p:cBhvr>
                                            <p:cTn id="49" dur="500" fill="hold"/>
                                            <p:tgtEl>
                                              <p:spTgt spid="89"/>
                                            </p:tgtEl>
                                            <p:attrNameLst>
                                              <p:attrName>ppt_h</p:attrName>
                                            </p:attrNameLst>
                                          </p:cBhvr>
                                          <p:tavLst>
                                            <p:tav tm="0">
                                              <p:val>
                                                <p:fltVal val="0"/>
                                              </p:val>
                                            </p:tav>
                                            <p:tav tm="100000">
                                              <p:val>
                                                <p:strVal val="#ppt_h"/>
                                              </p:val>
                                            </p:tav>
                                          </p:tavLst>
                                        </p:anim>
                                        <p:anim calcmode="lin" valueType="num">
                                          <p:cBhvr>
                                            <p:cTn id="50" dur="500" fill="hold"/>
                                            <p:tgtEl>
                                              <p:spTgt spid="89"/>
                                            </p:tgtEl>
                                            <p:attrNameLst>
                                              <p:attrName>ppt_x</p:attrName>
                                            </p:attrNameLst>
                                          </p:cBhvr>
                                          <p:tavLst>
                                            <p:tav tm="0">
                                              <p:val>
                                                <p:fltVal val="0.5"/>
                                              </p:val>
                                            </p:tav>
                                            <p:tav tm="100000">
                                              <p:val>
                                                <p:strVal val="#ppt_x"/>
                                              </p:val>
                                            </p:tav>
                                          </p:tavLst>
                                        </p:anim>
                                        <p:anim calcmode="lin" valueType="num">
                                          <p:cBhvr>
                                            <p:cTn id="51" dur="500" fill="hold"/>
                                            <p:tgtEl>
                                              <p:spTgt spid="89"/>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300"/>
                                      </p:stCondLst>
                                      <p:childTnLst>
                                        <p:set>
                                          <p:cBhvr>
                                            <p:cTn id="53" dur="1" fill="hold">
                                              <p:stCondLst>
                                                <p:cond delay="0"/>
                                              </p:stCondLst>
                                            </p:cTn>
                                            <p:tgtEl>
                                              <p:spTgt spid="92"/>
                                            </p:tgtEl>
                                            <p:attrNameLst>
                                              <p:attrName>style.visibility</p:attrName>
                                            </p:attrNameLst>
                                          </p:cBhvr>
                                          <p:to>
                                            <p:strVal val="visible"/>
                                          </p:to>
                                        </p:set>
                                        <p:anim calcmode="lin" valueType="num">
                                          <p:cBhvr>
                                            <p:cTn id="54" dur="500" fill="hold"/>
                                            <p:tgtEl>
                                              <p:spTgt spid="92"/>
                                            </p:tgtEl>
                                            <p:attrNameLst>
                                              <p:attrName>ppt_w</p:attrName>
                                            </p:attrNameLst>
                                          </p:cBhvr>
                                          <p:tavLst>
                                            <p:tav tm="0">
                                              <p:val>
                                                <p:fltVal val="0"/>
                                              </p:val>
                                            </p:tav>
                                            <p:tav tm="100000">
                                              <p:val>
                                                <p:strVal val="#ppt_w"/>
                                              </p:val>
                                            </p:tav>
                                          </p:tavLst>
                                        </p:anim>
                                        <p:anim calcmode="lin" valueType="num">
                                          <p:cBhvr>
                                            <p:cTn id="55" dur="500" fill="hold"/>
                                            <p:tgtEl>
                                              <p:spTgt spid="92"/>
                                            </p:tgtEl>
                                            <p:attrNameLst>
                                              <p:attrName>ppt_h</p:attrName>
                                            </p:attrNameLst>
                                          </p:cBhvr>
                                          <p:tavLst>
                                            <p:tav tm="0">
                                              <p:val>
                                                <p:fltVal val="0"/>
                                              </p:val>
                                            </p:tav>
                                            <p:tav tm="100000">
                                              <p:val>
                                                <p:strVal val="#ppt_h"/>
                                              </p:val>
                                            </p:tav>
                                          </p:tavLst>
                                        </p:anim>
                                        <p:anim calcmode="lin" valueType="num">
                                          <p:cBhvr>
                                            <p:cTn id="56" dur="500" fill="hold"/>
                                            <p:tgtEl>
                                              <p:spTgt spid="92"/>
                                            </p:tgtEl>
                                            <p:attrNameLst>
                                              <p:attrName>ppt_x</p:attrName>
                                            </p:attrNameLst>
                                          </p:cBhvr>
                                          <p:tavLst>
                                            <p:tav tm="0">
                                              <p:val>
                                                <p:fltVal val="0.5"/>
                                              </p:val>
                                            </p:tav>
                                            <p:tav tm="100000">
                                              <p:val>
                                                <p:strVal val="#ppt_x"/>
                                              </p:val>
                                            </p:tav>
                                          </p:tavLst>
                                        </p:anim>
                                        <p:anim calcmode="lin" valueType="num">
                                          <p:cBhvr>
                                            <p:cTn id="57" dur="500" fill="hold"/>
                                            <p:tgtEl>
                                              <p:spTgt spid="92"/>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300"/>
                                      </p:stCondLst>
                                      <p:childTnLst>
                                        <p:set>
                                          <p:cBhvr>
                                            <p:cTn id="59" dur="1" fill="hold">
                                              <p:stCondLst>
                                                <p:cond delay="0"/>
                                              </p:stCondLst>
                                            </p:cTn>
                                            <p:tgtEl>
                                              <p:spTgt spid="95"/>
                                            </p:tgtEl>
                                            <p:attrNameLst>
                                              <p:attrName>style.visibility</p:attrName>
                                            </p:attrNameLst>
                                          </p:cBhvr>
                                          <p:to>
                                            <p:strVal val="visible"/>
                                          </p:to>
                                        </p:set>
                                        <p:anim calcmode="lin" valueType="num">
                                          <p:cBhvr>
                                            <p:cTn id="60" dur="500" fill="hold"/>
                                            <p:tgtEl>
                                              <p:spTgt spid="95"/>
                                            </p:tgtEl>
                                            <p:attrNameLst>
                                              <p:attrName>ppt_w</p:attrName>
                                            </p:attrNameLst>
                                          </p:cBhvr>
                                          <p:tavLst>
                                            <p:tav tm="0">
                                              <p:val>
                                                <p:fltVal val="0"/>
                                              </p:val>
                                            </p:tav>
                                            <p:tav tm="100000">
                                              <p:val>
                                                <p:strVal val="#ppt_w"/>
                                              </p:val>
                                            </p:tav>
                                          </p:tavLst>
                                        </p:anim>
                                        <p:anim calcmode="lin" valueType="num">
                                          <p:cBhvr>
                                            <p:cTn id="61" dur="500" fill="hold"/>
                                            <p:tgtEl>
                                              <p:spTgt spid="95"/>
                                            </p:tgtEl>
                                            <p:attrNameLst>
                                              <p:attrName>ppt_h</p:attrName>
                                            </p:attrNameLst>
                                          </p:cBhvr>
                                          <p:tavLst>
                                            <p:tav tm="0">
                                              <p:val>
                                                <p:fltVal val="0"/>
                                              </p:val>
                                            </p:tav>
                                            <p:tav tm="100000">
                                              <p:val>
                                                <p:strVal val="#ppt_h"/>
                                              </p:val>
                                            </p:tav>
                                          </p:tavLst>
                                        </p:anim>
                                        <p:anim calcmode="lin" valueType="num">
                                          <p:cBhvr>
                                            <p:cTn id="62" dur="500" fill="hold"/>
                                            <p:tgtEl>
                                              <p:spTgt spid="95"/>
                                            </p:tgtEl>
                                            <p:attrNameLst>
                                              <p:attrName>ppt_x</p:attrName>
                                            </p:attrNameLst>
                                          </p:cBhvr>
                                          <p:tavLst>
                                            <p:tav tm="0">
                                              <p:val>
                                                <p:fltVal val="0.5"/>
                                              </p:val>
                                            </p:tav>
                                            <p:tav tm="100000">
                                              <p:val>
                                                <p:strVal val="#ppt_x"/>
                                              </p:val>
                                            </p:tav>
                                          </p:tavLst>
                                        </p:anim>
                                        <p:anim calcmode="lin" valueType="num">
                                          <p:cBhvr>
                                            <p:cTn id="63" dur="500" fill="hold"/>
                                            <p:tgtEl>
                                              <p:spTgt spid="95"/>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600"/>
                                      </p:stCondLst>
                                      <p:childTnLst>
                                        <p:set>
                                          <p:cBhvr>
                                            <p:cTn id="65" dur="1" fill="hold">
                                              <p:stCondLst>
                                                <p:cond delay="0"/>
                                              </p:stCondLst>
                                            </p:cTn>
                                            <p:tgtEl>
                                              <p:spTgt spid="98"/>
                                            </p:tgtEl>
                                            <p:attrNameLst>
                                              <p:attrName>style.visibility</p:attrName>
                                            </p:attrNameLst>
                                          </p:cBhvr>
                                          <p:to>
                                            <p:strVal val="visible"/>
                                          </p:to>
                                        </p:set>
                                        <p:anim calcmode="lin" valueType="num">
                                          <p:cBhvr>
                                            <p:cTn id="66" dur="500" fill="hold"/>
                                            <p:tgtEl>
                                              <p:spTgt spid="98"/>
                                            </p:tgtEl>
                                            <p:attrNameLst>
                                              <p:attrName>ppt_w</p:attrName>
                                            </p:attrNameLst>
                                          </p:cBhvr>
                                          <p:tavLst>
                                            <p:tav tm="0">
                                              <p:val>
                                                <p:fltVal val="0"/>
                                              </p:val>
                                            </p:tav>
                                            <p:tav tm="100000">
                                              <p:val>
                                                <p:strVal val="#ppt_w"/>
                                              </p:val>
                                            </p:tav>
                                          </p:tavLst>
                                        </p:anim>
                                        <p:anim calcmode="lin" valueType="num">
                                          <p:cBhvr>
                                            <p:cTn id="67" dur="500" fill="hold"/>
                                            <p:tgtEl>
                                              <p:spTgt spid="98"/>
                                            </p:tgtEl>
                                            <p:attrNameLst>
                                              <p:attrName>ppt_h</p:attrName>
                                            </p:attrNameLst>
                                          </p:cBhvr>
                                          <p:tavLst>
                                            <p:tav tm="0">
                                              <p:val>
                                                <p:fltVal val="0"/>
                                              </p:val>
                                            </p:tav>
                                            <p:tav tm="100000">
                                              <p:val>
                                                <p:strVal val="#ppt_h"/>
                                              </p:val>
                                            </p:tav>
                                          </p:tavLst>
                                        </p:anim>
                                        <p:anim calcmode="lin" valueType="num">
                                          <p:cBhvr>
                                            <p:cTn id="68" dur="500" fill="hold"/>
                                            <p:tgtEl>
                                              <p:spTgt spid="98"/>
                                            </p:tgtEl>
                                            <p:attrNameLst>
                                              <p:attrName>ppt_x</p:attrName>
                                            </p:attrNameLst>
                                          </p:cBhvr>
                                          <p:tavLst>
                                            <p:tav tm="0">
                                              <p:val>
                                                <p:fltVal val="0.5"/>
                                              </p:val>
                                            </p:tav>
                                            <p:tav tm="100000">
                                              <p:val>
                                                <p:strVal val="#ppt_x"/>
                                              </p:val>
                                            </p:tav>
                                          </p:tavLst>
                                        </p:anim>
                                        <p:anim calcmode="lin" valueType="num">
                                          <p:cBhvr>
                                            <p:cTn id="69" dur="500" fill="hold"/>
                                            <p:tgtEl>
                                              <p:spTgt spid="98"/>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600"/>
                                      </p:stCondLst>
                                      <p:childTnLst>
                                        <p:set>
                                          <p:cBhvr>
                                            <p:cTn id="71" dur="1" fill="hold">
                                              <p:stCondLst>
                                                <p:cond delay="0"/>
                                              </p:stCondLst>
                                            </p:cTn>
                                            <p:tgtEl>
                                              <p:spTgt spid="101"/>
                                            </p:tgtEl>
                                            <p:attrNameLst>
                                              <p:attrName>style.visibility</p:attrName>
                                            </p:attrNameLst>
                                          </p:cBhvr>
                                          <p:to>
                                            <p:strVal val="visible"/>
                                          </p:to>
                                        </p:set>
                                        <p:anim calcmode="lin" valueType="num">
                                          <p:cBhvr>
                                            <p:cTn id="72" dur="500" fill="hold"/>
                                            <p:tgtEl>
                                              <p:spTgt spid="101"/>
                                            </p:tgtEl>
                                            <p:attrNameLst>
                                              <p:attrName>ppt_w</p:attrName>
                                            </p:attrNameLst>
                                          </p:cBhvr>
                                          <p:tavLst>
                                            <p:tav tm="0">
                                              <p:val>
                                                <p:fltVal val="0"/>
                                              </p:val>
                                            </p:tav>
                                            <p:tav tm="100000">
                                              <p:val>
                                                <p:strVal val="#ppt_w"/>
                                              </p:val>
                                            </p:tav>
                                          </p:tavLst>
                                        </p:anim>
                                        <p:anim calcmode="lin" valueType="num">
                                          <p:cBhvr>
                                            <p:cTn id="73" dur="500" fill="hold"/>
                                            <p:tgtEl>
                                              <p:spTgt spid="101"/>
                                            </p:tgtEl>
                                            <p:attrNameLst>
                                              <p:attrName>ppt_h</p:attrName>
                                            </p:attrNameLst>
                                          </p:cBhvr>
                                          <p:tavLst>
                                            <p:tav tm="0">
                                              <p:val>
                                                <p:fltVal val="0"/>
                                              </p:val>
                                            </p:tav>
                                            <p:tav tm="100000">
                                              <p:val>
                                                <p:strVal val="#ppt_h"/>
                                              </p:val>
                                            </p:tav>
                                          </p:tavLst>
                                        </p:anim>
                                        <p:anim calcmode="lin" valueType="num">
                                          <p:cBhvr>
                                            <p:cTn id="74" dur="500" fill="hold"/>
                                            <p:tgtEl>
                                              <p:spTgt spid="101"/>
                                            </p:tgtEl>
                                            <p:attrNameLst>
                                              <p:attrName>ppt_x</p:attrName>
                                            </p:attrNameLst>
                                          </p:cBhvr>
                                          <p:tavLst>
                                            <p:tav tm="0">
                                              <p:val>
                                                <p:fltVal val="0.5"/>
                                              </p:val>
                                            </p:tav>
                                            <p:tav tm="100000">
                                              <p:val>
                                                <p:strVal val="#ppt_x"/>
                                              </p:val>
                                            </p:tav>
                                          </p:tavLst>
                                        </p:anim>
                                        <p:anim calcmode="lin" valueType="num">
                                          <p:cBhvr>
                                            <p:cTn id="75" dur="500" fill="hold"/>
                                            <p:tgtEl>
                                              <p:spTgt spid="101"/>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300"/>
                                      </p:stCondLst>
                                      <p:childTnLst>
                                        <p:set>
                                          <p:cBhvr>
                                            <p:cTn id="77" dur="1" fill="hold">
                                              <p:stCondLst>
                                                <p:cond delay="0"/>
                                              </p:stCondLst>
                                            </p:cTn>
                                            <p:tgtEl>
                                              <p:spTgt spid="104"/>
                                            </p:tgtEl>
                                            <p:attrNameLst>
                                              <p:attrName>style.visibility</p:attrName>
                                            </p:attrNameLst>
                                          </p:cBhvr>
                                          <p:to>
                                            <p:strVal val="visible"/>
                                          </p:to>
                                        </p:set>
                                        <p:anim calcmode="lin" valueType="num">
                                          <p:cBhvr>
                                            <p:cTn id="78" dur="500" fill="hold"/>
                                            <p:tgtEl>
                                              <p:spTgt spid="104"/>
                                            </p:tgtEl>
                                            <p:attrNameLst>
                                              <p:attrName>ppt_w</p:attrName>
                                            </p:attrNameLst>
                                          </p:cBhvr>
                                          <p:tavLst>
                                            <p:tav tm="0">
                                              <p:val>
                                                <p:fltVal val="0"/>
                                              </p:val>
                                            </p:tav>
                                            <p:tav tm="100000">
                                              <p:val>
                                                <p:strVal val="#ppt_w"/>
                                              </p:val>
                                            </p:tav>
                                          </p:tavLst>
                                        </p:anim>
                                        <p:anim calcmode="lin" valueType="num">
                                          <p:cBhvr>
                                            <p:cTn id="79" dur="500" fill="hold"/>
                                            <p:tgtEl>
                                              <p:spTgt spid="104"/>
                                            </p:tgtEl>
                                            <p:attrNameLst>
                                              <p:attrName>ppt_h</p:attrName>
                                            </p:attrNameLst>
                                          </p:cBhvr>
                                          <p:tavLst>
                                            <p:tav tm="0">
                                              <p:val>
                                                <p:fltVal val="0"/>
                                              </p:val>
                                            </p:tav>
                                            <p:tav tm="100000">
                                              <p:val>
                                                <p:strVal val="#ppt_h"/>
                                              </p:val>
                                            </p:tav>
                                          </p:tavLst>
                                        </p:anim>
                                        <p:anim calcmode="lin" valueType="num">
                                          <p:cBhvr>
                                            <p:cTn id="80" dur="500" fill="hold"/>
                                            <p:tgtEl>
                                              <p:spTgt spid="104"/>
                                            </p:tgtEl>
                                            <p:attrNameLst>
                                              <p:attrName>ppt_x</p:attrName>
                                            </p:attrNameLst>
                                          </p:cBhvr>
                                          <p:tavLst>
                                            <p:tav tm="0">
                                              <p:val>
                                                <p:fltVal val="0.5"/>
                                              </p:val>
                                            </p:tav>
                                            <p:tav tm="100000">
                                              <p:val>
                                                <p:strVal val="#ppt_x"/>
                                              </p:val>
                                            </p:tav>
                                          </p:tavLst>
                                        </p:anim>
                                        <p:anim calcmode="lin" valueType="num">
                                          <p:cBhvr>
                                            <p:cTn id="81" dur="500" fill="hold"/>
                                            <p:tgtEl>
                                              <p:spTgt spid="104"/>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600"/>
                                      </p:stCondLst>
                                      <p:childTnLst>
                                        <p:set>
                                          <p:cBhvr>
                                            <p:cTn id="83" dur="1" fill="hold">
                                              <p:stCondLst>
                                                <p:cond delay="0"/>
                                              </p:stCondLst>
                                            </p:cTn>
                                            <p:tgtEl>
                                              <p:spTgt spid="107"/>
                                            </p:tgtEl>
                                            <p:attrNameLst>
                                              <p:attrName>style.visibility</p:attrName>
                                            </p:attrNameLst>
                                          </p:cBhvr>
                                          <p:to>
                                            <p:strVal val="visible"/>
                                          </p:to>
                                        </p:set>
                                        <p:anim calcmode="lin" valueType="num">
                                          <p:cBhvr>
                                            <p:cTn id="84" dur="500" fill="hold"/>
                                            <p:tgtEl>
                                              <p:spTgt spid="107"/>
                                            </p:tgtEl>
                                            <p:attrNameLst>
                                              <p:attrName>ppt_w</p:attrName>
                                            </p:attrNameLst>
                                          </p:cBhvr>
                                          <p:tavLst>
                                            <p:tav tm="0">
                                              <p:val>
                                                <p:fltVal val="0"/>
                                              </p:val>
                                            </p:tav>
                                            <p:tav tm="100000">
                                              <p:val>
                                                <p:strVal val="#ppt_w"/>
                                              </p:val>
                                            </p:tav>
                                          </p:tavLst>
                                        </p:anim>
                                        <p:anim calcmode="lin" valueType="num">
                                          <p:cBhvr>
                                            <p:cTn id="85" dur="500" fill="hold"/>
                                            <p:tgtEl>
                                              <p:spTgt spid="107"/>
                                            </p:tgtEl>
                                            <p:attrNameLst>
                                              <p:attrName>ppt_h</p:attrName>
                                            </p:attrNameLst>
                                          </p:cBhvr>
                                          <p:tavLst>
                                            <p:tav tm="0">
                                              <p:val>
                                                <p:fltVal val="0"/>
                                              </p:val>
                                            </p:tav>
                                            <p:tav tm="100000">
                                              <p:val>
                                                <p:strVal val="#ppt_h"/>
                                              </p:val>
                                            </p:tav>
                                          </p:tavLst>
                                        </p:anim>
                                        <p:anim calcmode="lin" valueType="num">
                                          <p:cBhvr>
                                            <p:cTn id="86" dur="500" fill="hold"/>
                                            <p:tgtEl>
                                              <p:spTgt spid="107"/>
                                            </p:tgtEl>
                                            <p:attrNameLst>
                                              <p:attrName>ppt_x</p:attrName>
                                            </p:attrNameLst>
                                          </p:cBhvr>
                                          <p:tavLst>
                                            <p:tav tm="0">
                                              <p:val>
                                                <p:fltVal val="0.5"/>
                                              </p:val>
                                            </p:tav>
                                            <p:tav tm="100000">
                                              <p:val>
                                                <p:strVal val="#ppt_x"/>
                                              </p:val>
                                            </p:tav>
                                          </p:tavLst>
                                        </p:anim>
                                        <p:anim calcmode="lin" valueType="num">
                                          <p:cBhvr>
                                            <p:cTn id="87" dur="500" fill="hold"/>
                                            <p:tgtEl>
                                              <p:spTgt spid="107"/>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600"/>
                                      </p:stCondLst>
                                      <p:childTnLst>
                                        <p:set>
                                          <p:cBhvr>
                                            <p:cTn id="89" dur="1" fill="hold">
                                              <p:stCondLst>
                                                <p:cond delay="0"/>
                                              </p:stCondLst>
                                            </p:cTn>
                                            <p:tgtEl>
                                              <p:spTgt spid="110"/>
                                            </p:tgtEl>
                                            <p:attrNameLst>
                                              <p:attrName>style.visibility</p:attrName>
                                            </p:attrNameLst>
                                          </p:cBhvr>
                                          <p:to>
                                            <p:strVal val="visible"/>
                                          </p:to>
                                        </p:set>
                                        <p:anim calcmode="lin" valueType="num">
                                          <p:cBhvr>
                                            <p:cTn id="90" dur="500" fill="hold"/>
                                            <p:tgtEl>
                                              <p:spTgt spid="110"/>
                                            </p:tgtEl>
                                            <p:attrNameLst>
                                              <p:attrName>ppt_w</p:attrName>
                                            </p:attrNameLst>
                                          </p:cBhvr>
                                          <p:tavLst>
                                            <p:tav tm="0">
                                              <p:val>
                                                <p:fltVal val="0"/>
                                              </p:val>
                                            </p:tav>
                                            <p:tav tm="100000">
                                              <p:val>
                                                <p:strVal val="#ppt_w"/>
                                              </p:val>
                                            </p:tav>
                                          </p:tavLst>
                                        </p:anim>
                                        <p:anim calcmode="lin" valueType="num">
                                          <p:cBhvr>
                                            <p:cTn id="91" dur="500" fill="hold"/>
                                            <p:tgtEl>
                                              <p:spTgt spid="110"/>
                                            </p:tgtEl>
                                            <p:attrNameLst>
                                              <p:attrName>ppt_h</p:attrName>
                                            </p:attrNameLst>
                                          </p:cBhvr>
                                          <p:tavLst>
                                            <p:tav tm="0">
                                              <p:val>
                                                <p:fltVal val="0"/>
                                              </p:val>
                                            </p:tav>
                                            <p:tav tm="100000">
                                              <p:val>
                                                <p:strVal val="#ppt_h"/>
                                              </p:val>
                                            </p:tav>
                                          </p:tavLst>
                                        </p:anim>
                                        <p:anim calcmode="lin" valueType="num">
                                          <p:cBhvr>
                                            <p:cTn id="92" dur="500" fill="hold"/>
                                            <p:tgtEl>
                                              <p:spTgt spid="110"/>
                                            </p:tgtEl>
                                            <p:attrNameLst>
                                              <p:attrName>ppt_x</p:attrName>
                                            </p:attrNameLst>
                                          </p:cBhvr>
                                          <p:tavLst>
                                            <p:tav tm="0">
                                              <p:val>
                                                <p:fltVal val="0.5"/>
                                              </p:val>
                                            </p:tav>
                                            <p:tav tm="100000">
                                              <p:val>
                                                <p:strVal val="#ppt_x"/>
                                              </p:val>
                                            </p:tav>
                                          </p:tavLst>
                                        </p:anim>
                                        <p:anim calcmode="lin" valueType="num">
                                          <p:cBhvr>
                                            <p:cTn id="93" dur="500" fill="hold"/>
                                            <p:tgtEl>
                                              <p:spTgt spid="110"/>
                                            </p:tgtEl>
                                            <p:attrNameLst>
                                              <p:attrName>ppt_y</p:attrName>
                                            </p:attrNameLst>
                                          </p:cBhvr>
                                          <p:tavLst>
                                            <p:tav tm="0">
                                              <p:val>
                                                <p:fltVal val="0.5"/>
                                              </p:val>
                                            </p:tav>
                                            <p:tav tm="100000">
                                              <p:val>
                                                <p:strVal val="#ppt_y"/>
                                              </p:val>
                                            </p:tav>
                                          </p:tavLst>
                                        </p:anim>
                                      </p:childTnLst>
                                    </p:cTn>
                                  </p:par>
                                  <p:par>
                                    <p:cTn id="94" presetID="26" presetClass="emph" presetSubtype="0" repeatCount="3000" fill="hold" nodeType="withEffect">
                                      <p:stCondLst>
                                        <p:cond delay="600"/>
                                      </p:stCondLst>
                                      <p:childTnLst>
                                        <p:animEffect transition="out" filter="fade">
                                          <p:cBhvr>
                                            <p:cTn id="95" dur="500" tmFilter="0, 0; .2, .5; .8, .5; 1, 0"/>
                                            <p:tgtEl>
                                              <p:spTgt spid="74"/>
                                            </p:tgtEl>
                                          </p:cBhvr>
                                        </p:animEffect>
                                        <p:animScale>
                                          <p:cBhvr>
                                            <p:cTn id="96" dur="250" autoRev="1" fill="hold"/>
                                            <p:tgtEl>
                                              <p:spTgt spid="74"/>
                                            </p:tgtEl>
                                          </p:cBhvr>
                                          <p:by x="105000" y="105000"/>
                                        </p:animScale>
                                      </p:childTnLst>
                                    </p:cTn>
                                  </p:par>
                                  <p:par>
                                    <p:cTn id="97" presetID="26" presetClass="emph" presetSubtype="0" repeatCount="3000" fill="hold" nodeType="withEffect">
                                      <p:stCondLst>
                                        <p:cond delay="710"/>
                                      </p:stCondLst>
                                      <p:childTnLst>
                                        <p:animEffect transition="out" filter="fade">
                                          <p:cBhvr>
                                            <p:cTn id="98" dur="500" tmFilter="0, 0; .2, .5; .8, .5; 1, 0"/>
                                            <p:tgtEl>
                                              <p:spTgt spid="95"/>
                                            </p:tgtEl>
                                          </p:cBhvr>
                                        </p:animEffect>
                                        <p:animScale>
                                          <p:cBhvr>
                                            <p:cTn id="99" dur="250" autoRev="1" fill="hold"/>
                                            <p:tgtEl>
                                              <p:spTgt spid="95"/>
                                            </p:tgtEl>
                                          </p:cBhvr>
                                          <p:by x="105000" y="105000"/>
                                        </p:animScale>
                                      </p:childTnLst>
                                    </p:cTn>
                                  </p:par>
                                  <p:par>
                                    <p:cTn id="100" presetID="26" presetClass="emph" presetSubtype="0" repeatCount="3000" fill="hold" nodeType="withEffect">
                                      <p:stCondLst>
                                        <p:cond delay="410"/>
                                      </p:stCondLst>
                                      <p:childTnLst>
                                        <p:animEffect transition="out" filter="fade">
                                          <p:cBhvr>
                                            <p:cTn id="101" dur="500" tmFilter="0, 0; .2, .5; .8, .5; 1, 0"/>
                                            <p:tgtEl>
                                              <p:spTgt spid="101"/>
                                            </p:tgtEl>
                                          </p:cBhvr>
                                        </p:animEffect>
                                        <p:animScale>
                                          <p:cBhvr>
                                            <p:cTn id="102" dur="250" autoRev="1" fill="hold"/>
                                            <p:tgtEl>
                                              <p:spTgt spid="101"/>
                                            </p:tgtEl>
                                          </p:cBhvr>
                                          <p:by x="105000" y="105000"/>
                                        </p:animScale>
                                      </p:childTnLst>
                                    </p:cTn>
                                  </p:par>
                                  <p:par>
                                    <p:cTn id="103" presetID="26" presetClass="emph" presetSubtype="0" repeatCount="3000" fill="hold" nodeType="withEffect">
                                      <p:stCondLst>
                                        <p:cond delay="810"/>
                                      </p:stCondLst>
                                      <p:childTnLst>
                                        <p:animEffect transition="out" filter="fade">
                                          <p:cBhvr>
                                            <p:cTn id="104" dur="500" tmFilter="0, 0; .2, .5; .8, .5; 1, 0"/>
                                            <p:tgtEl>
                                              <p:spTgt spid="104"/>
                                            </p:tgtEl>
                                          </p:cBhvr>
                                        </p:animEffect>
                                        <p:animScale>
                                          <p:cBhvr>
                                            <p:cTn id="105" dur="250" autoRev="1" fill="hold"/>
                                            <p:tgtEl>
                                              <p:spTgt spid="104"/>
                                            </p:tgtEl>
                                          </p:cBhvr>
                                          <p:by x="105000" y="105000"/>
                                        </p:animScale>
                                      </p:childTnLst>
                                    </p:cTn>
                                  </p:par>
                                </p:childTnLst>
                              </p:cTn>
                            </p:par>
                            <p:par>
                              <p:cTn id="106" fill="hold">
                                <p:stCondLst>
                                  <p:cond delay="2500"/>
                                </p:stCondLst>
                                <p:childTnLst>
                                  <p:par>
                                    <p:cTn id="107" presetID="10" presetClass="entr" presetSubtype="0" fill="hold" grpId="0" nodeType="afterEffect">
                                      <p:stCondLst>
                                        <p:cond delay="0"/>
                                      </p:stCondLst>
                                      <p:childTnLst>
                                        <p:set>
                                          <p:cBhvr>
                                            <p:cTn id="108" dur="1" fill="hold">
                                              <p:stCondLst>
                                                <p:cond delay="0"/>
                                              </p:stCondLst>
                                            </p:cTn>
                                            <p:tgtEl>
                                              <p:spTgt spid="113"/>
                                            </p:tgtEl>
                                            <p:attrNameLst>
                                              <p:attrName>style.visibility</p:attrName>
                                            </p:attrNameLst>
                                          </p:cBhvr>
                                          <p:to>
                                            <p:strVal val="visible"/>
                                          </p:to>
                                        </p:set>
                                        <p:animEffect transition="in" filter="fade">
                                          <p:cBhvr>
                                            <p:cTn id="109" dur="500"/>
                                            <p:tgtEl>
                                              <p:spTgt spid="113"/>
                                            </p:tgtEl>
                                          </p:cBhvr>
                                        </p:animEffect>
                                      </p:childTnLst>
                                    </p:cTn>
                                  </p:par>
                                </p:childTnLst>
                              </p:cTn>
                            </p:par>
                            <p:par>
                              <p:cTn id="110" fill="hold">
                                <p:stCondLst>
                                  <p:cond delay="3000"/>
                                </p:stCondLst>
                                <p:childTnLst>
                                  <p:par>
                                    <p:cTn id="111" presetID="16" presetClass="entr" presetSubtype="42" fill="hold" grpId="0" nodeType="afterEffect">
                                      <p:stCondLst>
                                        <p:cond delay="0"/>
                                      </p:stCondLst>
                                      <p:childTnLst>
                                        <p:set>
                                          <p:cBhvr>
                                            <p:cTn id="112" dur="1" fill="hold">
                                              <p:stCondLst>
                                                <p:cond delay="0"/>
                                              </p:stCondLst>
                                            </p:cTn>
                                            <p:tgtEl>
                                              <p:spTgt spid="53"/>
                                            </p:tgtEl>
                                            <p:attrNameLst>
                                              <p:attrName>style.visibility</p:attrName>
                                            </p:attrNameLst>
                                          </p:cBhvr>
                                          <p:to>
                                            <p:strVal val="visible"/>
                                          </p:to>
                                        </p:set>
                                        <p:animEffect transition="in" filter="barn(outHorizontal)">
                                          <p:cBhvr>
                                            <p:cTn id="113" dur="500"/>
                                            <p:tgtEl>
                                              <p:spTgt spid="53"/>
                                            </p:tgtEl>
                                          </p:cBhvr>
                                        </p:animEffect>
                                      </p:childTnLst>
                                    </p:cTn>
                                  </p:par>
                                </p:childTnLst>
                              </p:cTn>
                            </p:par>
                            <p:par>
                              <p:cTn id="114" fill="hold">
                                <p:stCondLst>
                                  <p:cond delay="3500"/>
                                </p:stCondLst>
                                <p:childTnLst>
                                  <p:par>
                                    <p:cTn id="115" presetID="12" presetClass="entr" presetSubtype="8" fill="hold" grpId="0" nodeType="afterEffect">
                                      <p:stCondLst>
                                        <p:cond delay="0"/>
                                      </p:stCondLst>
                                      <p:childTnLst>
                                        <p:set>
                                          <p:cBhvr>
                                            <p:cTn id="116" dur="1" fill="hold">
                                              <p:stCondLst>
                                                <p:cond delay="0"/>
                                              </p:stCondLst>
                                            </p:cTn>
                                            <p:tgtEl>
                                              <p:spTgt spid="54"/>
                                            </p:tgtEl>
                                            <p:attrNameLst>
                                              <p:attrName>style.visibility</p:attrName>
                                            </p:attrNameLst>
                                          </p:cBhvr>
                                          <p:to>
                                            <p:strVal val="visible"/>
                                          </p:to>
                                        </p:set>
                                        <p:anim calcmode="lin" valueType="num">
                                          <p:cBhvr additive="base">
                                            <p:cTn id="117" dur="500"/>
                                            <p:tgtEl>
                                              <p:spTgt spid="54"/>
                                            </p:tgtEl>
                                            <p:attrNameLst>
                                              <p:attrName>ppt_x</p:attrName>
                                            </p:attrNameLst>
                                          </p:cBhvr>
                                          <p:tavLst>
                                            <p:tav tm="0">
                                              <p:val>
                                                <p:strVal val="#ppt_x-#ppt_w*1.125000"/>
                                              </p:val>
                                            </p:tav>
                                            <p:tav tm="100000">
                                              <p:val>
                                                <p:strVal val="#ppt_x"/>
                                              </p:val>
                                            </p:tav>
                                          </p:tavLst>
                                        </p:anim>
                                        <p:animEffect transition="in" filter="wipe(right)">
                                          <p:cBhvr>
                                            <p:cTn id="118"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13" grpId="0"/>
          <p:bldP spid="53" grpId="0" animBg="1"/>
          <p:bldP spid="5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6"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ysClr val="windowText" lastClr="000000">
              <a:lumMod val="50000"/>
              <a:lumOff val="50000"/>
            </a:sysClr>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37" name="组合 36"/>
          <p:cNvGrpSpPr/>
          <p:nvPr/>
        </p:nvGrpSpPr>
        <p:grpSpPr>
          <a:xfrm>
            <a:off x="3136616" y="967751"/>
            <a:ext cx="1149740" cy="1149740"/>
            <a:chOff x="2342140" y="893355"/>
            <a:chExt cx="1149740" cy="1149740"/>
          </a:xfrm>
        </p:grpSpPr>
        <p:grpSp>
          <p:nvGrpSpPr>
            <p:cNvPr id="38" name="组合 37"/>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9"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grpSp>
        <p:nvGrpSpPr>
          <p:cNvPr id="42" name="组合 41"/>
          <p:cNvGrpSpPr/>
          <p:nvPr/>
        </p:nvGrpSpPr>
        <p:grpSpPr>
          <a:xfrm>
            <a:off x="2630172" y="2286104"/>
            <a:ext cx="1149740" cy="1149740"/>
            <a:chOff x="1835696" y="2211710"/>
            <a:chExt cx="1149740" cy="1149740"/>
          </a:xfrm>
        </p:grpSpPr>
        <p:grpSp>
          <p:nvGrpSpPr>
            <p:cNvPr id="43" name="组合 42"/>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lumMod val="75000"/>
                      <a:lumOff val="25000"/>
                    </a:prstClr>
                  </a:solidFill>
                  <a:effectLst/>
                  <a:uLnTx/>
                  <a:uFillTx/>
                  <a:latin typeface="Calibri" panose="020F0502020204030204"/>
                  <a:ea typeface="微软雅黑" panose="020B0503020204020204" charset="-122"/>
                  <a:cs typeface="+mn-cs"/>
                </a:endParaRPr>
              </a:p>
            </p:txBody>
          </p:sp>
        </p:grpSp>
        <p:sp>
          <p:nvSpPr>
            <p:cNvPr id="44"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FFC000"/>
            </a:solidFill>
            <a:ln>
              <a:noFill/>
            </a:ln>
          </p:spPr>
          <p:txBody>
            <a:bodyPr bIns="360000"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prstClr val="black">
                    <a:lumMod val="75000"/>
                    <a:lumOff val="25000"/>
                  </a:prstClr>
                </a:solidFill>
                <a:effectLst/>
                <a:uLnTx/>
                <a:uFillTx/>
                <a:ea typeface="微软雅黑" panose="020B0503020204020204" charset="-122"/>
              </a:endParaRPr>
            </a:p>
          </p:txBody>
        </p:sp>
      </p:grpSp>
      <p:grpSp>
        <p:nvGrpSpPr>
          <p:cNvPr id="47" name="组合 46"/>
          <p:cNvGrpSpPr/>
          <p:nvPr/>
        </p:nvGrpSpPr>
        <p:grpSpPr>
          <a:xfrm>
            <a:off x="3278244" y="3510242"/>
            <a:ext cx="1149740" cy="1149740"/>
            <a:chOff x="2483768" y="3435846"/>
            <a:chExt cx="1149740" cy="1149740"/>
          </a:xfrm>
        </p:grpSpPr>
        <p:grpSp>
          <p:nvGrpSpPr>
            <p:cNvPr id="48" name="组合 47"/>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9"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FFC000"/>
            </a:solidFill>
            <a:ln>
              <a:noFill/>
            </a:ln>
          </p:spPr>
          <p:txBody>
            <a:bodyPr anchor="ctr">
              <a:scene3d>
                <a:camera prst="orthographicFront"/>
                <a:lightRig rig="threePt" dir="t"/>
              </a:scene3d>
              <a:sp3d>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sp>
        <p:nvSpPr>
          <p:cNvPr id="52" name="TextBox 51"/>
          <p:cNvSpPr txBox="1"/>
          <p:nvPr/>
        </p:nvSpPr>
        <p:spPr>
          <a:xfrm>
            <a:off x="1455919" y="1327789"/>
            <a:ext cx="1036867"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smtClean="0">
                <a:solidFill>
                  <a:prstClr val="black">
                    <a:lumMod val="75000"/>
                    <a:lumOff val="25000"/>
                  </a:prstClr>
                </a:solidFill>
                <a:latin typeface="微软雅黑" panose="020B0503020204020204" charset="-122"/>
                <a:ea typeface="微软雅黑" panose="020B0503020204020204" charset="-122"/>
              </a:rPr>
              <a:t>填加标题</a:t>
            </a:r>
            <a:endParaRPr lang="zh-CN" altLang="en-US" sz="1400" b="1" dirty="0">
              <a:solidFill>
                <a:prstClr val="black">
                  <a:lumMod val="75000"/>
                  <a:lumOff val="25000"/>
                </a:prstClr>
              </a:solidFill>
              <a:latin typeface="微软雅黑" panose="020B0503020204020204" charset="-122"/>
              <a:ea typeface="微软雅黑" panose="020B0503020204020204" charset="-122"/>
            </a:endParaRPr>
          </a:p>
        </p:txBody>
      </p:sp>
      <p:sp>
        <p:nvSpPr>
          <p:cNvPr id="53" name="TextBox 52"/>
          <p:cNvSpPr txBox="1"/>
          <p:nvPr/>
        </p:nvSpPr>
        <p:spPr>
          <a:xfrm>
            <a:off x="1455915" y="1640560"/>
            <a:ext cx="120331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endParaRPr lang="zh-CN" altLang="en-US" sz="1100" dirty="0">
              <a:solidFill>
                <a:prstClr val="black">
                  <a:lumMod val="75000"/>
                  <a:lumOff val="25000"/>
                </a:prstClr>
              </a:solidFill>
              <a:latin typeface="微软雅黑" panose="020B0503020204020204" charset="-122"/>
              <a:ea typeface="微软雅黑" panose="020B0503020204020204" charset="-122"/>
            </a:endParaRPr>
          </a:p>
        </p:txBody>
      </p:sp>
      <p:sp>
        <p:nvSpPr>
          <p:cNvPr id="54" name="TextBox 53"/>
          <p:cNvSpPr txBox="1"/>
          <p:nvPr/>
        </p:nvSpPr>
        <p:spPr>
          <a:xfrm>
            <a:off x="1082930" y="2658381"/>
            <a:ext cx="1331318"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prstClr val="black">
                    <a:lumMod val="75000"/>
                    <a:lumOff val="25000"/>
                  </a:prstClr>
                </a:solidFill>
                <a:latin typeface="微软雅黑" panose="020B0503020204020204" charset="-122"/>
                <a:ea typeface="微软雅黑" panose="020B0503020204020204" charset="-122"/>
              </a:rPr>
              <a:t>填加标题</a:t>
            </a:r>
            <a:endParaRPr lang="zh-CN" altLang="en-US" sz="1400" b="1" dirty="0">
              <a:solidFill>
                <a:prstClr val="black">
                  <a:lumMod val="75000"/>
                  <a:lumOff val="25000"/>
                </a:prstClr>
              </a:solidFill>
              <a:latin typeface="微软雅黑" panose="020B0503020204020204" charset="-122"/>
              <a:ea typeface="微软雅黑" panose="020B0503020204020204" charset="-122"/>
            </a:endParaRPr>
          </a:p>
        </p:txBody>
      </p:sp>
      <p:sp>
        <p:nvSpPr>
          <p:cNvPr id="55" name="TextBox 54"/>
          <p:cNvSpPr txBox="1"/>
          <p:nvPr/>
        </p:nvSpPr>
        <p:spPr>
          <a:xfrm>
            <a:off x="1182823" y="2980826"/>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endParaRPr lang="zh-CN" altLang="en-US" sz="1100" dirty="0">
              <a:solidFill>
                <a:prstClr val="black">
                  <a:lumMod val="75000"/>
                  <a:lumOff val="25000"/>
                </a:prstClr>
              </a:solidFill>
              <a:latin typeface="微软雅黑" panose="020B0503020204020204" charset="-122"/>
              <a:ea typeface="微软雅黑" panose="020B0503020204020204" charset="-122"/>
            </a:endParaRPr>
          </a:p>
        </p:txBody>
      </p:sp>
      <p:sp>
        <p:nvSpPr>
          <p:cNvPr id="56" name="TextBox 55"/>
          <p:cNvSpPr txBox="1"/>
          <p:nvPr/>
        </p:nvSpPr>
        <p:spPr>
          <a:xfrm>
            <a:off x="1763688" y="4064093"/>
            <a:ext cx="1166506" cy="215444"/>
          </a:xfrm>
          <a:prstGeom prst="rect">
            <a:avLst/>
          </a:prstGeom>
          <a:noFill/>
        </p:spPr>
        <p:txBody>
          <a:bodyPr wrap="square" lIns="0" tIns="0" rIns="0" bIns="0" rtlCol="0">
            <a:spAutoFit/>
          </a:bodyPr>
          <a:lstStyle/>
          <a:p>
            <a:pPr algn="ctr" fontAlgn="base">
              <a:spcBef>
                <a:spcPct val="0"/>
              </a:spcBef>
              <a:spcAft>
                <a:spcPct val="0"/>
              </a:spcAft>
            </a:pPr>
            <a:r>
              <a:rPr lang="zh-CN" altLang="en-US" sz="1400" b="1" dirty="0">
                <a:solidFill>
                  <a:prstClr val="black">
                    <a:lumMod val="75000"/>
                    <a:lumOff val="25000"/>
                  </a:prstClr>
                </a:solidFill>
                <a:latin typeface="微软雅黑" panose="020B0503020204020204" charset="-122"/>
                <a:ea typeface="微软雅黑" panose="020B0503020204020204" charset="-122"/>
              </a:rPr>
              <a:t>填加标题</a:t>
            </a:r>
            <a:endParaRPr lang="zh-CN" altLang="en-US" sz="1400" b="1" dirty="0">
              <a:solidFill>
                <a:prstClr val="black">
                  <a:lumMod val="75000"/>
                  <a:lumOff val="25000"/>
                </a:prstClr>
              </a:solidFill>
              <a:latin typeface="微软雅黑" panose="020B0503020204020204" charset="-122"/>
              <a:ea typeface="微软雅黑" panose="020B0503020204020204" charset="-122"/>
            </a:endParaRPr>
          </a:p>
        </p:txBody>
      </p:sp>
      <p:sp>
        <p:nvSpPr>
          <p:cNvPr id="57" name="TextBox 56"/>
          <p:cNvSpPr txBox="1"/>
          <p:nvPr/>
        </p:nvSpPr>
        <p:spPr>
          <a:xfrm>
            <a:off x="1777275" y="4380817"/>
            <a:ext cx="1166506" cy="169277"/>
          </a:xfrm>
          <a:prstGeom prst="rect">
            <a:avLst/>
          </a:prstGeom>
          <a:noFill/>
        </p:spPr>
        <p:txBody>
          <a:bodyPr wrap="square" lIns="0" tIns="0" rIns="0" bIns="0" rtlCol="0">
            <a:spAutoFit/>
          </a:bodyPr>
          <a:lstStyle/>
          <a:p>
            <a:pPr algn="ctr" fontAlgn="base">
              <a:spcBef>
                <a:spcPct val="0"/>
              </a:spcBef>
              <a:spcAft>
                <a:spcPct val="0"/>
              </a:spcAft>
            </a:pPr>
            <a:r>
              <a:rPr lang="zh-CN" altLang="en-US" sz="1100" dirty="0">
                <a:solidFill>
                  <a:prstClr val="black">
                    <a:lumMod val="75000"/>
                    <a:lumOff val="25000"/>
                  </a:prstClr>
                </a:solidFill>
                <a:latin typeface="微软雅黑" panose="020B0503020204020204" charset="-122"/>
                <a:ea typeface="微软雅黑" panose="020B0503020204020204" charset="-122"/>
              </a:rPr>
              <a:t>点击输入说明文字</a:t>
            </a:r>
            <a:endParaRPr lang="zh-CN" altLang="en-US" sz="1100" dirty="0">
              <a:solidFill>
                <a:prstClr val="black">
                  <a:lumMod val="75000"/>
                  <a:lumOff val="25000"/>
                </a:prstClr>
              </a:solidFill>
              <a:latin typeface="微软雅黑" panose="020B0503020204020204" charset="-122"/>
              <a:ea typeface="微软雅黑" panose="020B0503020204020204" charset="-122"/>
            </a:endParaRPr>
          </a:p>
        </p:txBody>
      </p:sp>
      <p:sp>
        <p:nvSpPr>
          <p:cNvPr id="58" name="Line 39"/>
          <p:cNvSpPr>
            <a:spLocks noChangeShapeType="1"/>
          </p:cNvSpPr>
          <p:nvPr/>
        </p:nvSpPr>
        <p:spPr bwMode="auto">
          <a:xfrm>
            <a:off x="4591540" y="1820702"/>
            <a:ext cx="915275" cy="450074"/>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59" name="Line 40"/>
          <p:cNvSpPr>
            <a:spLocks noChangeShapeType="1"/>
          </p:cNvSpPr>
          <p:nvPr/>
        </p:nvSpPr>
        <p:spPr bwMode="auto">
          <a:xfrm>
            <a:off x="4118193" y="2813883"/>
            <a:ext cx="1241799" cy="1261"/>
          </a:xfrm>
          <a:prstGeom prst="line">
            <a:avLst/>
          </a:prstGeom>
          <a:noFill/>
          <a:ln w="57150" cap="rnd">
            <a:solidFill>
              <a:sysClr val="windowText" lastClr="000000">
                <a:lumMod val="50000"/>
                <a:lumOff val="50000"/>
              </a:sys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0" name="Line 41"/>
          <p:cNvSpPr>
            <a:spLocks noChangeShapeType="1"/>
          </p:cNvSpPr>
          <p:nvPr/>
        </p:nvSpPr>
        <p:spPr bwMode="auto">
          <a:xfrm flipV="1">
            <a:off x="4548270" y="3359378"/>
            <a:ext cx="954357" cy="383256"/>
          </a:xfrm>
          <a:prstGeom prst="line">
            <a:avLst/>
          </a:prstGeom>
          <a:noFill/>
          <a:ln w="57150" cap="rnd">
            <a:solidFill>
              <a:sysClr val="windowText" lastClr="000000">
                <a:lumMod val="50000"/>
                <a:lumOff val="50000"/>
              </a:sys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nvGrpSpPr>
          <p:cNvPr id="61" name="组合 60"/>
          <p:cNvGrpSpPr/>
          <p:nvPr/>
        </p:nvGrpSpPr>
        <p:grpSpPr>
          <a:xfrm>
            <a:off x="5674990" y="1658514"/>
            <a:ext cx="2281386" cy="2281386"/>
            <a:chOff x="1403648" y="1115468"/>
            <a:chExt cx="1294414" cy="1294414"/>
          </a:xfrm>
        </p:grpSpPr>
        <p:sp>
          <p:nvSpPr>
            <p:cNvPr id="62" name="椭圆 61"/>
            <p:cNvSpPr/>
            <p:nvPr/>
          </p:nvSpPr>
          <p:spPr>
            <a:xfrm>
              <a:off x="1539485" y="1259632"/>
              <a:ext cx="1022740" cy="1022740"/>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63" name="组合 62"/>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65" name="同心圆 64"/>
              <p:cNvSpPr/>
              <p:nvPr/>
            </p:nvSpPr>
            <p:spPr>
              <a:xfrm>
                <a:off x="2555776" y="915566"/>
                <a:ext cx="1944216" cy="1944216"/>
              </a:xfrm>
              <a:prstGeom prst="donut">
                <a:avLst>
                  <a:gd name="adj" fmla="val 10097"/>
                </a:avLst>
              </a:prstGeom>
              <a:gradFill flip="none" rotWithShape="1">
                <a:gsLst>
                  <a:gs pos="0">
                    <a:sysClr val="window" lastClr="FFFFFF"/>
                  </a:gs>
                  <a:gs pos="100000">
                    <a:sysClr val="window" lastClr="FFFFFF">
                      <a:lumMod val="85000"/>
                    </a:sysClr>
                  </a:gs>
                </a:gsLst>
                <a:lin ang="81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同心圆 65"/>
              <p:cNvSpPr/>
              <p:nvPr/>
            </p:nvSpPr>
            <p:spPr>
              <a:xfrm>
                <a:off x="2733335" y="1093125"/>
                <a:ext cx="1589098" cy="1589098"/>
              </a:xfrm>
              <a:prstGeom prst="donut">
                <a:avLst>
                  <a:gd name="adj" fmla="val 12059"/>
                </a:avLst>
              </a:prstGeom>
              <a:gradFill flip="none" rotWithShape="1">
                <a:gsLst>
                  <a:gs pos="0">
                    <a:sysClr val="window" lastClr="FFFFFF"/>
                  </a:gs>
                  <a:gs pos="100000">
                    <a:sysClr val="window" lastClr="FFFFFF">
                      <a:lumMod val="85000"/>
                    </a:sysClr>
                  </a:gs>
                </a:gsLst>
                <a:lin ang="16200000" scaled="1"/>
                <a:tileRect/>
              </a:gradFill>
              <a:ln w="127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3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sp>
          <p:nvSpPr>
            <p:cNvPr id="64" name="TextBox 63"/>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添加</a:t>
              </a:r>
              <a:endParaRPr kumimoji="0" lang="en-US" altLang="zh-CN"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rPr>
                <a:t>文本</a:t>
              </a:r>
              <a:endParaRPr kumimoji="0" lang="zh-CN" altLang="en-US" sz="2800" b="1" i="0" u="none" strike="noStrike" kern="0" cap="none" spc="0" normalizeH="0" baseline="0" noProof="0" dirty="0">
                <a:ln>
                  <a:noFill/>
                </a:ln>
                <a:solidFill>
                  <a:prstClr val="white"/>
                </a:solidFill>
                <a:effectLst/>
                <a:uLnTx/>
                <a:uFillTx/>
                <a:latin typeface="微软雅黑" panose="020B0503020204020204" charset="-122"/>
                <a:ea typeface="微软雅黑" panose="020B0503020204020204" charset="-122"/>
              </a:endParaRPr>
            </a:p>
          </p:txBody>
        </p:sp>
      </p:grpSp>
      <p:sp>
        <p:nvSpPr>
          <p:cNvPr id="67" name="TextBox 66"/>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14:bounceEnd="65000">
                                          <p:cBhvr additive="base">
                                            <p:cTn id="7" dur="1500" fill="hold"/>
                                            <p:tgtEl>
                                              <p:spTgt spid="42"/>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14:bounceEnd="65000">
                                          <p:cBhvr additive="base">
                                            <p:cTn id="11" dur="1500" fill="hold"/>
                                            <p:tgtEl>
                                              <p:spTgt spid="37"/>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14:bounceEnd="65000">
                                          <p:cBhvr additive="base">
                                            <p:cTn id="15" dur="1500" fill="hold"/>
                                            <p:tgtEl>
                                              <p:spTgt spid="47"/>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1500" fill="hold"/>
                                            <p:tgtEl>
                                              <p:spTgt spid="42"/>
                                            </p:tgtEl>
                                            <p:attrNameLst>
                                              <p:attrName>ppt_x</p:attrName>
                                            </p:attrNameLst>
                                          </p:cBhvr>
                                          <p:tavLst>
                                            <p:tav tm="0">
                                              <p:val>
                                                <p:strVal val="0-#ppt_w/2"/>
                                              </p:val>
                                            </p:tav>
                                            <p:tav tm="100000">
                                              <p:val>
                                                <p:strVal val="#ppt_x"/>
                                              </p:val>
                                            </p:tav>
                                          </p:tavLst>
                                        </p:anim>
                                        <p:anim calcmode="lin" valueType="num">
                                          <p:cBhvr additive="base">
                                            <p:cTn id="8" dur="1500" fill="hold"/>
                                            <p:tgtEl>
                                              <p:spTgt spid="42"/>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500" fill="hold"/>
                                            <p:tgtEl>
                                              <p:spTgt spid="37"/>
                                            </p:tgtEl>
                                            <p:attrNameLst>
                                              <p:attrName>ppt_x</p:attrName>
                                            </p:attrNameLst>
                                          </p:cBhvr>
                                          <p:tavLst>
                                            <p:tav tm="0">
                                              <p:val>
                                                <p:strVal val="#ppt_x"/>
                                              </p:val>
                                            </p:tav>
                                            <p:tav tm="100000">
                                              <p:val>
                                                <p:strVal val="#ppt_x"/>
                                              </p:val>
                                            </p:tav>
                                          </p:tavLst>
                                        </p:anim>
                                        <p:anim calcmode="lin" valueType="num">
                                          <p:cBhvr additive="base">
                                            <p:cTn id="12" dur="1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1500" fill="hold"/>
                                            <p:tgtEl>
                                              <p:spTgt spid="47"/>
                                            </p:tgtEl>
                                            <p:attrNameLst>
                                              <p:attrName>ppt_x</p:attrName>
                                            </p:attrNameLst>
                                          </p:cBhvr>
                                          <p:tavLst>
                                            <p:tav tm="0">
                                              <p:val>
                                                <p:strVal val="#ppt_x"/>
                                              </p:val>
                                            </p:tav>
                                            <p:tav tm="100000">
                                              <p:val>
                                                <p:strVal val="#ppt_x"/>
                                              </p:val>
                                            </p:tav>
                                          </p:tavLst>
                                        </p:anim>
                                        <p:anim calcmode="lin" valueType="num">
                                          <p:cBhvr additive="base">
                                            <p:cTn id="16" dur="1500" fill="hold"/>
                                            <p:tgtEl>
                                              <p:spTgt spid="47"/>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wipe(up)">
                                          <p:cBhvr>
                                            <p:cTn id="20" dur="500"/>
                                            <p:tgtEl>
                                              <p:spTgt spid="36"/>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fade">
                                          <p:cBhvr>
                                            <p:cTn id="24" dur="500"/>
                                            <p:tgtEl>
                                              <p:spTgt spid="5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fade">
                                          <p:cBhvr>
                                            <p:cTn id="27" dur="500"/>
                                            <p:tgtEl>
                                              <p:spTgt spid="5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6"/>
                                            </p:tgtEl>
                                            <p:attrNameLst>
                                              <p:attrName>style.visibility</p:attrName>
                                            </p:attrNameLst>
                                          </p:cBhvr>
                                          <p:to>
                                            <p:strVal val="visible"/>
                                          </p:to>
                                        </p:set>
                                        <p:animEffect transition="in" filter="fade">
                                          <p:cBhvr>
                                            <p:cTn id="36" dur="500"/>
                                            <p:tgtEl>
                                              <p:spTgt spid="56"/>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500"/>
                                            <p:tgtEl>
                                              <p:spTgt spid="57"/>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wipe(left)">
                                          <p:cBhvr>
                                            <p:cTn id="43" dur="500"/>
                                            <p:tgtEl>
                                              <p:spTgt spid="5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left)">
                                          <p:cBhvr>
                                            <p:cTn id="49" dur="500"/>
                                            <p:tgtEl>
                                              <p:spTgt spid="60"/>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61"/>
                                            </p:tgtEl>
                                            <p:attrNameLst>
                                              <p:attrName>style.visibility</p:attrName>
                                            </p:attrNameLst>
                                          </p:cBhvr>
                                          <p:to>
                                            <p:strVal val="visible"/>
                                          </p:to>
                                        </p:set>
                                        <p:anim calcmode="lin" valueType="num">
                                          <p:cBhvr>
                                            <p:cTn id="53" dur="500" fill="hold"/>
                                            <p:tgtEl>
                                              <p:spTgt spid="61"/>
                                            </p:tgtEl>
                                            <p:attrNameLst>
                                              <p:attrName>ppt_w</p:attrName>
                                            </p:attrNameLst>
                                          </p:cBhvr>
                                          <p:tavLst>
                                            <p:tav tm="0">
                                              <p:val>
                                                <p:fltVal val="0"/>
                                              </p:val>
                                            </p:tav>
                                            <p:tav tm="100000">
                                              <p:val>
                                                <p:strVal val="#ppt_w"/>
                                              </p:val>
                                            </p:tav>
                                          </p:tavLst>
                                        </p:anim>
                                        <p:anim calcmode="lin" valueType="num">
                                          <p:cBhvr>
                                            <p:cTn id="54" dur="500" fill="hold"/>
                                            <p:tgtEl>
                                              <p:spTgt spid="61"/>
                                            </p:tgtEl>
                                            <p:attrNameLst>
                                              <p:attrName>ppt_h</p:attrName>
                                            </p:attrNameLst>
                                          </p:cBhvr>
                                          <p:tavLst>
                                            <p:tav tm="0">
                                              <p:val>
                                                <p:fltVal val="0"/>
                                              </p:val>
                                            </p:tav>
                                            <p:tav tm="100000">
                                              <p:val>
                                                <p:strVal val="#ppt_h"/>
                                              </p:val>
                                            </p:tav>
                                          </p:tavLst>
                                        </p:anim>
                                        <p:animEffect transition="in" filter="fade">
                                          <p:cBhvr>
                                            <p:cTn id="55" dur="500"/>
                                            <p:tgtEl>
                                              <p:spTgt spid="61"/>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fade">
                                          <p:cBhvr>
                                            <p:cTn id="5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52" grpId="0"/>
          <p:bldP spid="53" grpId="0"/>
          <p:bldP spid="54" grpId="0"/>
          <p:bldP spid="55" grpId="0"/>
          <p:bldP spid="56" grpId="0"/>
          <p:bldP spid="57" grpId="0"/>
          <p:bldP spid="58" grpId="0" animBg="1"/>
          <p:bldP spid="59" grpId="0" animBg="1"/>
          <p:bldP spid="60" grpId="0" animBg="1"/>
          <p:bldP spid="6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42"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noFill/>
          <a:ln w="12700" cap="flat" cmpd="sng" algn="ctr">
            <a:solidFill>
              <a:srgbClr val="0070C0">
                <a:lumMod val="50000"/>
              </a:srgbClr>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nvGrpSpPr>
          <p:cNvPr id="43" name="组合 42"/>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44"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5"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6"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7"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8"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FFC000">
                <a:alpha val="73000"/>
              </a:srgb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49"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17375E"/>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0" name="Oval 113"/>
            <p:cNvSpPr>
              <a:spLocks noChangeArrowheads="1"/>
            </p:cNvSpPr>
            <p:nvPr/>
          </p:nvSpPr>
          <p:spPr bwMode="auto">
            <a:xfrm rot="2700000">
              <a:off x="6568043" y="2481147"/>
              <a:ext cx="117123" cy="114085"/>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1" name="Oval 116"/>
            <p:cNvSpPr>
              <a:spLocks noChangeArrowheads="1"/>
            </p:cNvSpPr>
            <p:nvPr/>
          </p:nvSpPr>
          <p:spPr bwMode="auto">
            <a:xfrm rot="2700000">
              <a:off x="6500229" y="2593093"/>
              <a:ext cx="70303" cy="72640"/>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2" name="Oval 119"/>
            <p:cNvSpPr>
              <a:spLocks noChangeArrowheads="1"/>
            </p:cNvSpPr>
            <p:nvPr/>
          </p:nvSpPr>
          <p:spPr bwMode="auto">
            <a:xfrm rot="2700000">
              <a:off x="6447912" y="2674106"/>
              <a:ext cx="43239" cy="42313"/>
            </a:xfrm>
            <a:prstGeom prst="ellipse">
              <a:avLst/>
            </a:prstGeom>
            <a:solidFill>
              <a:sysClr val="window" lastClr="FFFFFF">
                <a:alpha val="77000"/>
              </a:sysClr>
            </a:solidFill>
            <a:ln>
              <a:noFill/>
            </a:ln>
          </p:spPr>
          <p:txBody>
            <a:bodyPr/>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ea typeface="宋体" panose="02010600030101010101" pitchFamily="2" charset="-122"/>
              </a:endParaRPr>
            </a:p>
          </p:txBody>
        </p:sp>
        <p:sp>
          <p:nvSpPr>
            <p:cNvPr id="53" name="Rectangle 27"/>
            <p:cNvSpPr/>
            <p:nvPr/>
          </p:nvSpPr>
          <p:spPr>
            <a:xfrm rot="2700000">
              <a:off x="6301683" y="2797997"/>
              <a:ext cx="71523" cy="43830"/>
            </a:xfrm>
            <a:prstGeom prst="rect">
              <a:avLst/>
            </a:prstGeom>
            <a:solidFill>
              <a:srgbClr val="EB6949">
                <a:alpha val="73000"/>
              </a:srgb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dirty="0" smtClean="0">
                <a:ln>
                  <a:noFill/>
                </a:ln>
                <a:solidFill>
                  <a:prstClr val="black"/>
                </a:solidFill>
                <a:effectLst/>
                <a:uLnTx/>
                <a:uFillTx/>
                <a:latin typeface="Calibri" panose="020F0502020204030204"/>
                <a:ea typeface="微软雅黑" panose="020B0503020204020204" charset="-122"/>
                <a:cs typeface="+mn-cs"/>
              </a:endParaRPr>
            </a:p>
          </p:txBody>
        </p:sp>
      </p:grpSp>
      <p:grpSp>
        <p:nvGrpSpPr>
          <p:cNvPr id="54" name="组合 53"/>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7" name="Group 30"/>
          <p:cNvGrpSpPr/>
          <p:nvPr/>
        </p:nvGrpSpPr>
        <p:grpSpPr>
          <a:xfrm>
            <a:off x="4801394" y="3834127"/>
            <a:ext cx="317357" cy="278329"/>
            <a:chOff x="3175" y="-1587"/>
            <a:chExt cx="490538" cy="430212"/>
          </a:xfrm>
          <a:solidFill>
            <a:srgbClr val="17375E"/>
          </a:solidFill>
        </p:grpSpPr>
        <p:sp>
          <p:nvSpPr>
            <p:cNvPr id="58"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ea typeface="微软雅黑" panose="020B0503020204020204" charset="-122"/>
              </a:endParaRPr>
            </a:p>
          </p:txBody>
        </p:sp>
        <p:sp>
          <p:nvSpPr>
            <p:cNvPr id="59"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ea typeface="微软雅黑" panose="020B0503020204020204" charset="-122"/>
              </a:endParaRPr>
            </a:p>
          </p:txBody>
        </p:sp>
      </p:grpSp>
      <p:sp>
        <p:nvSpPr>
          <p:cNvPr id="60"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17375E"/>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endParaRPr>
          </a:p>
        </p:txBody>
      </p:sp>
      <p:sp>
        <p:nvSpPr>
          <p:cNvPr id="61"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17375E"/>
          </a:solidFill>
          <a:ln w="9525">
            <a:noFill/>
            <a:round/>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ko-KR" altLang="en-US" sz="1800" b="0" i="0" u="none" strike="noStrike" kern="0" cap="none" spc="0" normalizeH="0" baseline="0" noProof="0" smtClean="0">
              <a:ln>
                <a:noFill/>
              </a:ln>
              <a:solidFill>
                <a:prstClr val="black"/>
              </a:solidFill>
              <a:effectLst/>
              <a:uLnTx/>
              <a:uFillTx/>
            </a:endParaRPr>
          </a:p>
        </p:txBody>
      </p:sp>
      <p:grpSp>
        <p:nvGrpSpPr>
          <p:cNvPr id="62" name="Group 18"/>
          <p:cNvGrpSpPr/>
          <p:nvPr/>
        </p:nvGrpSpPr>
        <p:grpSpPr>
          <a:xfrm>
            <a:off x="7429035" y="3182144"/>
            <a:ext cx="312268" cy="312268"/>
            <a:chOff x="6350" y="4763"/>
            <a:chExt cx="492125" cy="492125"/>
          </a:xfrm>
          <a:solidFill>
            <a:srgbClr val="17375E"/>
          </a:solidFill>
        </p:grpSpPr>
        <p:sp>
          <p:nvSpPr>
            <p:cNvPr id="63"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sp>
          <p:nvSpPr>
            <p:cNvPr id="64"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sp>
          <p:nvSpPr>
            <p:cNvPr id="65"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a:ln>
                  <a:noFill/>
                </a:ln>
                <a:solidFill>
                  <a:prstClr val="black"/>
                </a:solidFill>
                <a:effectLst/>
                <a:uLnTx/>
                <a:uFillTx/>
                <a:latin typeface="Roboto condensed"/>
                <a:ea typeface="微软雅黑" panose="020B0503020204020204" charset="-122"/>
                <a:cs typeface="Roboto condensed"/>
              </a:endParaRPr>
            </a:p>
          </p:txBody>
        </p:sp>
      </p:grpSp>
      <p:sp>
        <p:nvSpPr>
          <p:cNvPr id="66" name="TextBox 65"/>
          <p:cNvSpPr txBox="1"/>
          <p:nvPr/>
        </p:nvSpPr>
        <p:spPr>
          <a:xfrm>
            <a:off x="229394" y="3303609"/>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7" name="TextBox 66"/>
          <p:cNvSpPr txBox="1"/>
          <p:nvPr/>
        </p:nvSpPr>
        <p:spPr>
          <a:xfrm>
            <a:off x="2120662" y="3658278"/>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8" name="TextBox 67"/>
          <p:cNvSpPr txBox="1"/>
          <p:nvPr/>
        </p:nvSpPr>
        <p:spPr>
          <a:xfrm>
            <a:off x="4024278" y="4215127"/>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sp>
        <p:nvSpPr>
          <p:cNvPr id="69" name="TextBox 68"/>
          <p:cNvSpPr txBox="1"/>
          <p:nvPr/>
        </p:nvSpPr>
        <p:spPr>
          <a:xfrm>
            <a:off x="6688574" y="3639528"/>
            <a:ext cx="1915874" cy="678987"/>
          </a:xfrm>
          <a:prstGeom prst="rect">
            <a:avLst/>
          </a:prstGeom>
          <a:noFill/>
        </p:spPr>
        <p:txBody>
          <a:bodyPr wrap="square" lIns="68598" tIns="34299" rIns="68598" bIns="34299" rtlCol="0">
            <a:spAutoFit/>
          </a:bodyPr>
          <a:lstStyle/>
          <a:p>
            <a:pPr>
              <a:lnSpc>
                <a:spcPct val="130000"/>
              </a:lnSpc>
              <a:defRPr/>
            </a:pPr>
            <a:r>
              <a:rPr lang="zh-CN" altLang="en-US" sz="1050" kern="0" dirty="0">
                <a:solidFill>
                  <a:prstClr val="black">
                    <a:lumMod val="85000"/>
                    <a:lumOff val="15000"/>
                  </a:prstClr>
                </a:solidFill>
                <a:latin typeface="微软雅黑" panose="020B0503020204020204" charset="-122"/>
                <a:ea typeface="微软雅黑" panose="020B0503020204020204" charset="-122"/>
              </a:rPr>
              <a:t>您的内容打在这里，或者通过复制您的文本后，在此框中选择</a:t>
            </a:r>
            <a:r>
              <a:rPr lang="zh-CN" altLang="en-US" sz="1050" kern="0" dirty="0" smtClean="0">
                <a:solidFill>
                  <a:prstClr val="black">
                    <a:lumMod val="85000"/>
                    <a:lumOff val="15000"/>
                  </a:prstClr>
                </a:solidFill>
                <a:latin typeface="微软雅黑" panose="020B0503020204020204" charset="-122"/>
                <a:ea typeface="微软雅黑" panose="020B0503020204020204" charset="-122"/>
              </a:rPr>
              <a:t>粘贴</a:t>
            </a:r>
            <a:endParaRPr lang="zh-CN" altLang="en-US" sz="1050" kern="0" dirty="0">
              <a:solidFill>
                <a:prstClr val="black">
                  <a:lumMod val="85000"/>
                  <a:lumOff val="15000"/>
                </a:prstClr>
              </a:solidFill>
              <a:latin typeface="微软雅黑" panose="020B0503020204020204" charset="-122"/>
              <a:ea typeface="微软雅黑" panose="020B0503020204020204" charset="-122"/>
            </a:endParaRPr>
          </a:p>
        </p:txBody>
      </p:sp>
      <p:grpSp>
        <p:nvGrpSpPr>
          <p:cNvPr id="70" name="组合 69"/>
          <p:cNvGrpSpPr/>
          <p:nvPr/>
        </p:nvGrpSpPr>
        <p:grpSpPr>
          <a:xfrm>
            <a:off x="4677858" y="2649672"/>
            <a:ext cx="809336" cy="809336"/>
            <a:chOff x="4677858" y="2649672"/>
            <a:chExt cx="809336" cy="809336"/>
          </a:xfrm>
          <a:solidFill>
            <a:srgbClr val="17375E"/>
          </a:solidFill>
        </p:grpSpPr>
        <p:sp>
          <p:nvSpPr>
            <p:cNvPr id="71" name="椭圆 70"/>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2" name="椭圆 71"/>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3" name="组合 72"/>
          <p:cNvGrpSpPr/>
          <p:nvPr/>
        </p:nvGrpSpPr>
        <p:grpSpPr>
          <a:xfrm>
            <a:off x="639258" y="1763208"/>
            <a:ext cx="809336" cy="809336"/>
            <a:chOff x="4677858" y="2649672"/>
            <a:chExt cx="809336" cy="809336"/>
          </a:xfrm>
          <a:solidFill>
            <a:srgbClr val="17375E"/>
          </a:solidFill>
        </p:grpSpPr>
        <p:sp>
          <p:nvSpPr>
            <p:cNvPr id="74" name="椭圆 73"/>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5" name="椭圆 74"/>
            <p:cNvSpPr/>
            <p:nvPr/>
          </p:nvSpPr>
          <p:spPr>
            <a:xfrm>
              <a:off x="4719132" y="2696247"/>
              <a:ext cx="726788" cy="726784"/>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pic>
        <p:nvPicPr>
          <p:cNvPr id="76"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7"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78" name="矩形 77"/>
          <p:cNvSpPr/>
          <p:nvPr/>
        </p:nvSpPr>
        <p:spPr>
          <a:xfrm>
            <a:off x="7236296" y="1738043"/>
            <a:ext cx="1089477" cy="401659"/>
          </a:xfrm>
          <a:prstGeom prst="rect">
            <a:avLst/>
          </a:prstGeom>
        </p:spPr>
        <p:txBody>
          <a:bodyPr wrap="square" lIns="68589" tIns="34295" rIns="68589" bIns="34295">
            <a:spAutoFit/>
          </a:bodyPr>
          <a:lstStyle/>
          <a:p>
            <a:pPr fontAlgn="base">
              <a:lnSpc>
                <a:spcPct val="120000"/>
              </a:lnSpc>
              <a:spcBef>
                <a:spcPct val="0"/>
              </a:spcBef>
              <a:spcAft>
                <a:spcPct val="0"/>
              </a:spcAft>
            </a:pPr>
            <a:r>
              <a:rPr lang="zh-CN" altLang="en-US" dirty="0" smtClean="0">
                <a:solidFill>
                  <a:prstClr val="black">
                    <a:lumMod val="65000"/>
                    <a:lumOff val="35000"/>
                  </a:prstClr>
                </a:solidFill>
                <a:latin typeface="微软雅黑" panose="020B0503020204020204" charset="-122"/>
                <a:ea typeface="微软雅黑" panose="020B0503020204020204" charset="-122"/>
              </a:rPr>
              <a:t>完成概述</a:t>
            </a:r>
            <a:endParaRPr lang="zh-CN" altLang="en-US" dirty="0">
              <a:solidFill>
                <a:prstClr val="black">
                  <a:lumMod val="65000"/>
                  <a:lumOff val="35000"/>
                </a:prstClr>
              </a:solidFill>
              <a:latin typeface="微软雅黑" panose="020B0503020204020204" charset="-122"/>
              <a:ea typeface="微软雅黑" panose="020B0503020204020204" charset="-122"/>
            </a:endParaRPr>
          </a:p>
        </p:txBody>
      </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14:bounceEnd="54000">
                                          <p:cBhvr additive="base">
                                            <p:cTn id="30" dur="1200" fill="hold"/>
                                            <p:tgtEl>
                                              <p:spTgt spid="73"/>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14:bounceEnd="54000">
                                          <p:cBhvr additive="base">
                                            <p:cTn id="34" dur="1200" fill="hold"/>
                                            <p:tgtEl>
                                              <p:spTgt spid="54"/>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14:bounceEnd="54000">
                                          <p:cBhvr additive="base">
                                            <p:cTn id="38" dur="1200" fill="hold"/>
                                            <p:tgtEl>
                                              <p:spTgt spid="70"/>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3"/>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2000"/>
                                            <p:tgtEl>
                                              <p:spTgt spid="42"/>
                                            </p:tgtEl>
                                          </p:cBhvr>
                                        </p:animEffect>
                                      </p:childTnLst>
                                    </p:cTn>
                                  </p:par>
                                  <p:par>
                                    <p:cTn id="13" presetID="53" presetClass="entr" presetSubtype="16" fill="hold" nodeType="withEffect">
                                      <p:stCondLst>
                                        <p:cond delay="1300"/>
                                      </p:stCondLst>
                                      <p:childTnLst>
                                        <p:set>
                                          <p:cBhvr>
                                            <p:cTn id="14" dur="1" fill="hold">
                                              <p:stCondLst>
                                                <p:cond delay="0"/>
                                              </p:stCondLst>
                                            </p:cTn>
                                            <p:tgtEl>
                                              <p:spTgt spid="76"/>
                                            </p:tgtEl>
                                            <p:attrNameLst>
                                              <p:attrName>style.visibility</p:attrName>
                                            </p:attrNameLst>
                                          </p:cBhvr>
                                          <p:to>
                                            <p:strVal val="visible"/>
                                          </p:to>
                                        </p:set>
                                        <p:anim calcmode="lin" valueType="num">
                                          <p:cBhvr>
                                            <p:cTn id="15" dur="500" fill="hold"/>
                                            <p:tgtEl>
                                              <p:spTgt spid="76"/>
                                            </p:tgtEl>
                                            <p:attrNameLst>
                                              <p:attrName>ppt_w</p:attrName>
                                            </p:attrNameLst>
                                          </p:cBhvr>
                                          <p:tavLst>
                                            <p:tav tm="0">
                                              <p:val>
                                                <p:fltVal val="0"/>
                                              </p:val>
                                            </p:tav>
                                            <p:tav tm="100000">
                                              <p:val>
                                                <p:strVal val="#ppt_w"/>
                                              </p:val>
                                            </p:tav>
                                          </p:tavLst>
                                        </p:anim>
                                        <p:anim calcmode="lin" valueType="num">
                                          <p:cBhvr>
                                            <p:cTn id="16" dur="500" fill="hold"/>
                                            <p:tgtEl>
                                              <p:spTgt spid="76"/>
                                            </p:tgtEl>
                                            <p:attrNameLst>
                                              <p:attrName>ppt_h</p:attrName>
                                            </p:attrNameLst>
                                          </p:cBhvr>
                                          <p:tavLst>
                                            <p:tav tm="0">
                                              <p:val>
                                                <p:fltVal val="0"/>
                                              </p:val>
                                            </p:tav>
                                            <p:tav tm="100000">
                                              <p:val>
                                                <p:strVal val="#ppt_h"/>
                                              </p:val>
                                            </p:tav>
                                          </p:tavLst>
                                        </p:anim>
                                        <p:animEffect transition="in" filter="fade">
                                          <p:cBhvr>
                                            <p:cTn id="17" dur="500"/>
                                            <p:tgtEl>
                                              <p:spTgt spid="76"/>
                                            </p:tgtEl>
                                          </p:cBhvr>
                                        </p:animEffect>
                                      </p:childTnLst>
                                    </p:cTn>
                                  </p:par>
                                  <p:par>
                                    <p:cTn id="18" presetID="42" presetClass="entr" presetSubtype="0" fill="hold" nodeType="withEffect">
                                      <p:stCondLst>
                                        <p:cond delay="1600"/>
                                      </p:stCondLst>
                                      <p:childTnLst>
                                        <p:set>
                                          <p:cBhvr>
                                            <p:cTn id="19" dur="1" fill="hold">
                                              <p:stCondLst>
                                                <p:cond delay="0"/>
                                              </p:stCondLst>
                                            </p:cTn>
                                            <p:tgtEl>
                                              <p:spTgt spid="77"/>
                                            </p:tgtEl>
                                            <p:attrNameLst>
                                              <p:attrName>style.visibility</p:attrName>
                                            </p:attrNameLst>
                                          </p:cBhvr>
                                          <p:to>
                                            <p:strVal val="visible"/>
                                          </p:to>
                                        </p:set>
                                        <p:animEffect transition="in" filter="fade">
                                          <p:cBhvr>
                                            <p:cTn id="20" dur="500"/>
                                            <p:tgtEl>
                                              <p:spTgt spid="77"/>
                                            </p:tgtEl>
                                          </p:cBhvr>
                                        </p:animEffect>
                                        <p:anim calcmode="lin" valueType="num">
                                          <p:cBhvr>
                                            <p:cTn id="21" dur="500" fill="hold"/>
                                            <p:tgtEl>
                                              <p:spTgt spid="77"/>
                                            </p:tgtEl>
                                            <p:attrNameLst>
                                              <p:attrName>ppt_x</p:attrName>
                                            </p:attrNameLst>
                                          </p:cBhvr>
                                          <p:tavLst>
                                            <p:tav tm="0">
                                              <p:val>
                                                <p:strVal val="#ppt_x"/>
                                              </p:val>
                                            </p:tav>
                                            <p:tav tm="100000">
                                              <p:val>
                                                <p:strVal val="#ppt_x"/>
                                              </p:val>
                                            </p:tav>
                                          </p:tavLst>
                                        </p:anim>
                                        <p:anim calcmode="lin" valueType="num">
                                          <p:cBhvr>
                                            <p:cTn id="22" dur="500" fill="hold"/>
                                            <p:tgtEl>
                                              <p:spTgt spid="77"/>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73"/>
                                            </p:tgtEl>
                                            <p:attrNameLst>
                                              <p:attrName>style.visibility</p:attrName>
                                            </p:attrNameLst>
                                          </p:cBhvr>
                                          <p:to>
                                            <p:strVal val="visible"/>
                                          </p:to>
                                        </p:set>
                                        <p:anim calcmode="lin" valueType="num">
                                          <p:cBhvr additive="base">
                                            <p:cTn id="30" dur="1200" fill="hold"/>
                                            <p:tgtEl>
                                              <p:spTgt spid="73"/>
                                            </p:tgtEl>
                                            <p:attrNameLst>
                                              <p:attrName>ppt_x</p:attrName>
                                            </p:attrNameLst>
                                          </p:cBhvr>
                                          <p:tavLst>
                                            <p:tav tm="0">
                                              <p:val>
                                                <p:strVal val="0-#ppt_w/2"/>
                                              </p:val>
                                            </p:tav>
                                            <p:tav tm="100000">
                                              <p:val>
                                                <p:strVal val="#ppt_x"/>
                                              </p:val>
                                            </p:tav>
                                          </p:tavLst>
                                        </p:anim>
                                        <p:anim calcmode="lin" valueType="num">
                                          <p:cBhvr additive="base">
                                            <p:cTn id="31" dur="1200" fill="hold"/>
                                            <p:tgtEl>
                                              <p:spTgt spid="73"/>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54"/>
                                            </p:tgtEl>
                                            <p:attrNameLst>
                                              <p:attrName>style.visibility</p:attrName>
                                            </p:attrNameLst>
                                          </p:cBhvr>
                                          <p:to>
                                            <p:strVal val="visible"/>
                                          </p:to>
                                        </p:set>
                                        <p:anim calcmode="lin" valueType="num">
                                          <p:cBhvr additive="base">
                                            <p:cTn id="34" dur="1200" fill="hold"/>
                                            <p:tgtEl>
                                              <p:spTgt spid="54"/>
                                            </p:tgtEl>
                                            <p:attrNameLst>
                                              <p:attrName>ppt_x</p:attrName>
                                            </p:attrNameLst>
                                          </p:cBhvr>
                                          <p:tavLst>
                                            <p:tav tm="0">
                                              <p:val>
                                                <p:strVal val="1+#ppt_w/2"/>
                                              </p:val>
                                            </p:tav>
                                            <p:tav tm="100000">
                                              <p:val>
                                                <p:strVal val="#ppt_x"/>
                                              </p:val>
                                            </p:tav>
                                          </p:tavLst>
                                        </p:anim>
                                        <p:anim calcmode="lin" valueType="num">
                                          <p:cBhvr additive="base">
                                            <p:cTn id="35" dur="1200" fill="hold"/>
                                            <p:tgtEl>
                                              <p:spTgt spid="54"/>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70"/>
                                            </p:tgtEl>
                                            <p:attrNameLst>
                                              <p:attrName>style.visibility</p:attrName>
                                            </p:attrNameLst>
                                          </p:cBhvr>
                                          <p:to>
                                            <p:strVal val="visible"/>
                                          </p:to>
                                        </p:set>
                                        <p:anim calcmode="lin" valueType="num">
                                          <p:cBhvr additive="base">
                                            <p:cTn id="38" dur="1200" fill="hold"/>
                                            <p:tgtEl>
                                              <p:spTgt spid="70"/>
                                            </p:tgtEl>
                                            <p:attrNameLst>
                                              <p:attrName>ppt_x</p:attrName>
                                            </p:attrNameLst>
                                          </p:cBhvr>
                                          <p:tavLst>
                                            <p:tav tm="0">
                                              <p:val>
                                                <p:strVal val="1+#ppt_w/2"/>
                                              </p:val>
                                            </p:tav>
                                            <p:tav tm="100000">
                                              <p:val>
                                                <p:strVal val="#ppt_x"/>
                                              </p:val>
                                            </p:tav>
                                          </p:tavLst>
                                        </p:anim>
                                        <p:anim calcmode="lin" valueType="num">
                                          <p:cBhvr additive="base">
                                            <p:cTn id="39" dur="1200" fill="hold"/>
                                            <p:tgtEl>
                                              <p:spTgt spid="70"/>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1000"/>
                                            <p:tgtEl>
                                              <p:spTgt spid="60"/>
                                            </p:tgtEl>
                                          </p:cBhvr>
                                        </p:animEffect>
                                        <p:anim calcmode="lin" valueType="num">
                                          <p:cBhvr>
                                            <p:cTn id="44" dur="1000" fill="hold"/>
                                            <p:tgtEl>
                                              <p:spTgt spid="60"/>
                                            </p:tgtEl>
                                            <p:attrNameLst>
                                              <p:attrName>ppt_x</p:attrName>
                                            </p:attrNameLst>
                                          </p:cBhvr>
                                          <p:tavLst>
                                            <p:tav tm="0">
                                              <p:val>
                                                <p:strVal val="#ppt_x"/>
                                              </p:val>
                                            </p:tav>
                                            <p:tav tm="100000">
                                              <p:val>
                                                <p:strVal val="#ppt_x"/>
                                              </p:val>
                                            </p:tav>
                                          </p:tavLst>
                                        </p:anim>
                                        <p:anim calcmode="lin" valueType="num">
                                          <p:cBhvr>
                                            <p:cTn id="45" dur="1000" fill="hold"/>
                                            <p:tgtEl>
                                              <p:spTgt spid="6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animEffect transition="in" filter="fade">
                                          <p:cBhvr>
                                            <p:cTn id="48" dur="1000"/>
                                            <p:tgtEl>
                                              <p:spTgt spid="61"/>
                                            </p:tgtEl>
                                          </p:cBhvr>
                                        </p:animEffect>
                                        <p:anim calcmode="lin" valueType="num">
                                          <p:cBhvr>
                                            <p:cTn id="49" dur="1000" fill="hold"/>
                                            <p:tgtEl>
                                              <p:spTgt spid="61"/>
                                            </p:tgtEl>
                                            <p:attrNameLst>
                                              <p:attrName>ppt_x</p:attrName>
                                            </p:attrNameLst>
                                          </p:cBhvr>
                                          <p:tavLst>
                                            <p:tav tm="0">
                                              <p:val>
                                                <p:strVal val="#ppt_x"/>
                                              </p:val>
                                            </p:tav>
                                            <p:tav tm="100000">
                                              <p:val>
                                                <p:strVal val="#ppt_x"/>
                                              </p:val>
                                            </p:tav>
                                          </p:tavLst>
                                        </p:anim>
                                        <p:anim calcmode="lin" valueType="num">
                                          <p:cBhvr>
                                            <p:cTn id="50" dur="1000" fill="hold"/>
                                            <p:tgtEl>
                                              <p:spTgt spid="6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7"/>
                                            </p:tgtEl>
                                            <p:attrNameLst>
                                              <p:attrName>style.visibility</p:attrName>
                                            </p:attrNameLst>
                                          </p:cBhvr>
                                          <p:to>
                                            <p:strVal val="visible"/>
                                          </p:to>
                                        </p:set>
                                        <p:animEffect transition="in" filter="fade">
                                          <p:cBhvr>
                                            <p:cTn id="53" dur="1000"/>
                                            <p:tgtEl>
                                              <p:spTgt spid="57"/>
                                            </p:tgtEl>
                                          </p:cBhvr>
                                        </p:animEffect>
                                        <p:anim calcmode="lin" valueType="num">
                                          <p:cBhvr>
                                            <p:cTn id="54" dur="1000" fill="hold"/>
                                            <p:tgtEl>
                                              <p:spTgt spid="57"/>
                                            </p:tgtEl>
                                            <p:attrNameLst>
                                              <p:attrName>ppt_x</p:attrName>
                                            </p:attrNameLst>
                                          </p:cBhvr>
                                          <p:tavLst>
                                            <p:tav tm="0">
                                              <p:val>
                                                <p:strVal val="#ppt_x"/>
                                              </p:val>
                                            </p:tav>
                                            <p:tav tm="100000">
                                              <p:val>
                                                <p:strVal val="#ppt_x"/>
                                              </p:val>
                                            </p:tav>
                                          </p:tavLst>
                                        </p:anim>
                                        <p:anim calcmode="lin" valueType="num">
                                          <p:cBhvr>
                                            <p:cTn id="55" dur="1000" fill="hold"/>
                                            <p:tgtEl>
                                              <p:spTgt spid="57"/>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1000"/>
                                            <p:tgtEl>
                                              <p:spTgt spid="62"/>
                                            </p:tgtEl>
                                          </p:cBhvr>
                                        </p:animEffect>
                                        <p:anim calcmode="lin" valueType="num">
                                          <p:cBhvr>
                                            <p:cTn id="59" dur="1000" fill="hold"/>
                                            <p:tgtEl>
                                              <p:spTgt spid="62"/>
                                            </p:tgtEl>
                                            <p:attrNameLst>
                                              <p:attrName>ppt_x</p:attrName>
                                            </p:attrNameLst>
                                          </p:cBhvr>
                                          <p:tavLst>
                                            <p:tav tm="0">
                                              <p:val>
                                                <p:strVal val="#ppt_x"/>
                                              </p:val>
                                            </p:tav>
                                            <p:tav tm="100000">
                                              <p:val>
                                                <p:strVal val="#ppt_x"/>
                                              </p:val>
                                            </p:tav>
                                          </p:tavLst>
                                        </p:anim>
                                        <p:anim calcmode="lin" valueType="num">
                                          <p:cBhvr>
                                            <p:cTn id="60" dur="1000" fill="hold"/>
                                            <p:tgtEl>
                                              <p:spTgt spid="62"/>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randombar(horizontal)">
                                          <p:cBhvr>
                                            <p:cTn id="64" dur="500"/>
                                            <p:tgtEl>
                                              <p:spTgt spid="66"/>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randombar(horizontal)">
                                          <p:cBhvr>
                                            <p:cTn id="67" dur="500"/>
                                            <p:tgtEl>
                                              <p:spTgt spid="6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randombar(horizontal)">
                                          <p:cBhvr>
                                            <p:cTn id="70" dur="500"/>
                                            <p:tgtEl>
                                              <p:spTgt spid="68"/>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randombar(horizontal)">
                                          <p:cBhvr>
                                            <p:cTn id="73" dur="500"/>
                                            <p:tgtEl>
                                              <p:spTgt spid="69"/>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79"/>
                                            </p:tgtEl>
                                            <p:attrNameLst>
                                              <p:attrName>style.visibility</p:attrName>
                                            </p:attrNameLst>
                                          </p:cBhvr>
                                          <p:to>
                                            <p:strVal val="visible"/>
                                          </p:to>
                                        </p:set>
                                        <p:animEffect transition="in" filter="fade">
                                          <p:cBhvr>
                                            <p:cTn id="77"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60" grpId="0" animBg="1"/>
          <p:bldP spid="61" grpId="0" animBg="1"/>
          <p:bldP spid="66" grpId="0"/>
          <p:bldP spid="67" grpId="0"/>
          <p:bldP spid="68" grpId="0"/>
          <p:bldP spid="69" grpId="0"/>
          <p:bldP spid="78" grpId="0"/>
          <p:bldP spid="7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15" name="图片占位符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37663" y="1049536"/>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6" name="图片占位符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4774" y="3037110"/>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7" name="图片占位符 2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483768" y="3023790"/>
            <a:ext cx="1768475"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8" name="图片占位符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8417" y="1049234"/>
            <a:ext cx="1766888" cy="1766888"/>
          </a:xfrm>
          <a:prstGeom prst="ellipse">
            <a:avLst/>
          </a:prstGeom>
          <a:blipFill>
            <a:blip r:embed="rId5" cstate="print"/>
            <a:stretch>
              <a:fillRect/>
            </a:stretch>
          </a:blip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pic>
        <p:nvPicPr>
          <p:cNvPr id="19" name="图片占位符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0298" y="1049234"/>
            <a:ext cx="1766888" cy="1766888"/>
          </a:xfrm>
          <a:prstGeom prst="ellipse">
            <a:avLst/>
          </a:prstGeom>
          <a:solidFill>
            <a:srgbClr val="0070C0"/>
          </a:solidFill>
          <a:ln w="57150">
            <a:gradFill>
              <a:gsLst>
                <a:gs pos="0">
                  <a:sysClr val="window" lastClr="FFFFFF"/>
                </a:gs>
                <a:gs pos="100000">
                  <a:sysClr val="window" lastClr="FFFFFF">
                    <a:lumMod val="85000"/>
                  </a:sysClr>
                </a:gs>
              </a:gsLst>
              <a:lin ang="5400000" scaled="0"/>
            </a:gradFill>
          </a:ln>
          <a:effectLst>
            <a:outerShdw blurRad="228600" dist="114300" dir="6840000" sx="99000" sy="99000" algn="tl" rotWithShape="0">
              <a:prstClr val="black">
                <a:alpha val="40000"/>
              </a:prstClr>
            </a:outerShdw>
          </a:effectLst>
        </p:spPr>
      </p:pic>
      <p:sp>
        <p:nvSpPr>
          <p:cNvPr id="20" name="Rounded Rectangle 36"/>
          <p:cNvSpPr/>
          <p:nvPr/>
        </p:nvSpPr>
        <p:spPr>
          <a:xfrm>
            <a:off x="6053761" y="3275962"/>
            <a:ext cx="924820" cy="206456"/>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05</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1" name="Rounded Rectangle 33"/>
          <p:cNvSpPr/>
          <p:nvPr/>
        </p:nvSpPr>
        <p:spPr>
          <a:xfrm>
            <a:off x="4922647"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2</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2" name="Rounded Rectangle 32"/>
          <p:cNvSpPr/>
          <p:nvPr/>
        </p:nvSpPr>
        <p:spPr>
          <a:xfrm>
            <a:off x="2362374"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a:t>
            </a:r>
            <a:r>
              <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1</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3" name="Rounded Rectangle 34"/>
          <p:cNvSpPr/>
          <p:nvPr/>
        </p:nvSpPr>
        <p:spPr>
          <a:xfrm>
            <a:off x="7286238" y="1164400"/>
            <a:ext cx="814154" cy="206456"/>
          </a:xfrm>
          <a:prstGeom prst="roundRect">
            <a:avLst>
              <a:gd name="adj" fmla="val 50000"/>
            </a:avLst>
          </a:prstGeom>
          <a:solidFill>
            <a:srgbClr val="17375E"/>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03</a:t>
            </a:r>
            <a:endParaRPr kumimoji="0" lang="en-US" sz="9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4" name="Rounded Rectangle 35"/>
          <p:cNvSpPr/>
          <p:nvPr/>
        </p:nvSpPr>
        <p:spPr>
          <a:xfrm>
            <a:off x="3665887" y="3275962"/>
            <a:ext cx="896437" cy="206456"/>
          </a:xfrm>
          <a:prstGeom prst="roundRect">
            <a:avLst>
              <a:gd name="adj" fmla="val 50000"/>
            </a:avLst>
          </a:prstGeom>
          <a:solidFill>
            <a:srgbClr val="FFC000"/>
          </a:solidFill>
          <a:ln w="9525" cap="flat" cmpd="sng" algn="ctr">
            <a:noFill/>
            <a:prstDash val="solid"/>
          </a:ln>
          <a:effectLst/>
        </p:spPr>
        <p:txBody>
          <a:bodyPr lIns="91420" tIns="0" rIns="0" bIns="45710" rtlCol="0" anchor="t"/>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项目名称 </a:t>
            </a:r>
            <a:r>
              <a:rPr kumimoji="0" lang="en-US" altLang="zh-CN"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rPr>
              <a:t>04</a:t>
            </a:r>
            <a:endParaRPr kumimoji="0" lang="en-US" sz="1000" b="1"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Source Sans Pro ExtraLight"/>
            </a:endParaRPr>
          </a:p>
        </p:txBody>
      </p:sp>
      <p:sp>
        <p:nvSpPr>
          <p:cNvPr id="25" name="TextBox 2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8000">
                                          <p:cBhvr additive="base">
                                            <p:cTn id="7" dur="150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58000">
                                          <p:cBhvr additive="base">
                                            <p:cTn id="11" dur="1500" fill="hold"/>
                                            <p:tgtEl>
                                              <p:spTgt spid="19"/>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14:bounceEnd="58000">
                                          <p:cBhvr additive="base">
                                            <p:cTn id="15" dur="1500" fill="hold"/>
                                            <p:tgtEl>
                                              <p:spTgt spid="15"/>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8000">
                                          <p:cBhvr additive="base">
                                            <p:cTn id="19" dur="1500" fill="hold"/>
                                            <p:tgtEl>
                                              <p:spTgt spid="17"/>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14:bounceEnd="58000">
                                          <p:cBhvr additive="base">
                                            <p:cTn id="23" dur="1500" fill="hold"/>
                                            <p:tgtEl>
                                              <p:spTgt spid="16"/>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1500" fill="hold"/>
                                            <p:tgtEl>
                                              <p:spTgt spid="18"/>
                                            </p:tgtEl>
                                            <p:attrNameLst>
                                              <p:attrName>ppt_x</p:attrName>
                                            </p:attrNameLst>
                                          </p:cBhvr>
                                          <p:tavLst>
                                            <p:tav tm="0">
                                              <p:val>
                                                <p:strVal val="0-#ppt_w/2"/>
                                              </p:val>
                                            </p:tav>
                                            <p:tav tm="100000">
                                              <p:val>
                                                <p:strVal val="#ppt_x"/>
                                              </p:val>
                                            </p:tav>
                                          </p:tavLst>
                                        </p:anim>
                                        <p:anim calcmode="lin" valueType="num">
                                          <p:cBhvr additive="base">
                                            <p:cTn id="8" dur="150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1500" fill="hold"/>
                                            <p:tgtEl>
                                              <p:spTgt spid="19"/>
                                            </p:tgtEl>
                                            <p:attrNameLst>
                                              <p:attrName>ppt_x</p:attrName>
                                            </p:attrNameLst>
                                          </p:cBhvr>
                                          <p:tavLst>
                                            <p:tav tm="0">
                                              <p:val>
                                                <p:strVal val="#ppt_x"/>
                                              </p:val>
                                            </p:tav>
                                            <p:tav tm="100000">
                                              <p:val>
                                                <p:strVal val="#ppt_x"/>
                                              </p:val>
                                            </p:tav>
                                          </p:tavLst>
                                        </p:anim>
                                        <p:anim calcmode="lin" valueType="num">
                                          <p:cBhvr additive="base">
                                            <p:cTn id="12" dur="1500" fill="hold"/>
                                            <p:tgtEl>
                                              <p:spTgt spid="19"/>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1500" fill="hold"/>
                                            <p:tgtEl>
                                              <p:spTgt spid="15"/>
                                            </p:tgtEl>
                                            <p:attrNameLst>
                                              <p:attrName>ppt_x</p:attrName>
                                            </p:attrNameLst>
                                          </p:cBhvr>
                                          <p:tavLst>
                                            <p:tav tm="0">
                                              <p:val>
                                                <p:strVal val="1+#ppt_w/2"/>
                                              </p:val>
                                            </p:tav>
                                            <p:tav tm="100000">
                                              <p:val>
                                                <p:strVal val="#ppt_x"/>
                                              </p:val>
                                            </p:tav>
                                          </p:tavLst>
                                        </p:anim>
                                        <p:anim calcmode="lin" valueType="num">
                                          <p:cBhvr additive="base">
                                            <p:cTn id="16" dur="1500" fill="hold"/>
                                            <p:tgtEl>
                                              <p:spTgt spid="15"/>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1500" fill="hold"/>
                                            <p:tgtEl>
                                              <p:spTgt spid="17"/>
                                            </p:tgtEl>
                                            <p:attrNameLst>
                                              <p:attrName>ppt_x</p:attrName>
                                            </p:attrNameLst>
                                          </p:cBhvr>
                                          <p:tavLst>
                                            <p:tav tm="0">
                                              <p:val>
                                                <p:strVal val="0-#ppt_w/2"/>
                                              </p:val>
                                            </p:tav>
                                            <p:tav tm="100000">
                                              <p:val>
                                                <p:strVal val="#ppt_x"/>
                                              </p:val>
                                            </p:tav>
                                          </p:tavLst>
                                        </p:anim>
                                        <p:anim calcmode="lin" valueType="num">
                                          <p:cBhvr additive="base">
                                            <p:cTn id="20" dur="15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1500" fill="hold"/>
                                            <p:tgtEl>
                                              <p:spTgt spid="16"/>
                                            </p:tgtEl>
                                            <p:attrNameLst>
                                              <p:attrName>ppt_x</p:attrName>
                                            </p:attrNameLst>
                                          </p:cBhvr>
                                          <p:tavLst>
                                            <p:tav tm="0">
                                              <p:val>
                                                <p:strVal val="1+#ppt_w/2"/>
                                              </p:val>
                                            </p:tav>
                                            <p:tav tm="100000">
                                              <p:val>
                                                <p:strVal val="#ppt_x"/>
                                              </p:val>
                                            </p:tav>
                                          </p:tavLst>
                                        </p:anim>
                                        <p:anim calcmode="lin" valueType="num">
                                          <p:cBhvr additive="base">
                                            <p:cTn id="24" dur="1500" fill="hold"/>
                                            <p:tgtEl>
                                              <p:spTgt spid="1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Effect transition="in" filter="fade">
                                          <p:cBhvr>
                                            <p:cTn id="30" dur="500"/>
                                            <p:tgtEl>
                                              <p:spTgt spid="22"/>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p:cTn id="34" dur="500" fill="hold"/>
                                            <p:tgtEl>
                                              <p:spTgt spid="21"/>
                                            </p:tgtEl>
                                            <p:attrNameLst>
                                              <p:attrName>ppt_w</p:attrName>
                                            </p:attrNameLst>
                                          </p:cBhvr>
                                          <p:tavLst>
                                            <p:tav tm="0">
                                              <p:val>
                                                <p:fltVal val="0"/>
                                              </p:val>
                                            </p:tav>
                                            <p:tav tm="100000">
                                              <p:val>
                                                <p:strVal val="#ppt_w"/>
                                              </p:val>
                                            </p:tav>
                                          </p:tavLst>
                                        </p:anim>
                                        <p:anim calcmode="lin" valueType="num">
                                          <p:cBhvr>
                                            <p:cTn id="35" dur="500" fill="hold"/>
                                            <p:tgtEl>
                                              <p:spTgt spid="21"/>
                                            </p:tgtEl>
                                            <p:attrNameLst>
                                              <p:attrName>ppt_h</p:attrName>
                                            </p:attrNameLst>
                                          </p:cBhvr>
                                          <p:tavLst>
                                            <p:tav tm="0">
                                              <p:val>
                                                <p:fltVal val="0"/>
                                              </p:val>
                                            </p:tav>
                                            <p:tav tm="100000">
                                              <p:val>
                                                <p:strVal val="#ppt_h"/>
                                              </p:val>
                                            </p:tav>
                                          </p:tavLst>
                                        </p:anim>
                                        <p:animEffect transition="in" filter="fade">
                                          <p:cBhvr>
                                            <p:cTn id="36" dur="500"/>
                                            <p:tgtEl>
                                              <p:spTgt spid="21"/>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83" name="Picture 3" descr="C:\Users\Administrator\Desktop\78763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84" name="组合 83"/>
          <p:cNvGrpSpPr/>
          <p:nvPr/>
        </p:nvGrpSpPr>
        <p:grpSpPr>
          <a:xfrm>
            <a:off x="3955844" y="4115594"/>
            <a:ext cx="764793" cy="764793"/>
            <a:chOff x="3832873" y="2297208"/>
            <a:chExt cx="1516550" cy="1516550"/>
          </a:xfrm>
        </p:grpSpPr>
        <p:grpSp>
          <p:nvGrpSpPr>
            <p:cNvPr id="85" name="组合 8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86" name="椭圆 8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9" name="组合 88"/>
          <p:cNvGrpSpPr/>
          <p:nvPr/>
        </p:nvGrpSpPr>
        <p:grpSpPr>
          <a:xfrm>
            <a:off x="3198401" y="3299758"/>
            <a:ext cx="764793" cy="764793"/>
            <a:chOff x="3832873" y="2297208"/>
            <a:chExt cx="1516550" cy="1516550"/>
          </a:xfrm>
        </p:grpSpPr>
        <p:grpSp>
          <p:nvGrpSpPr>
            <p:cNvPr id="90" name="组合 8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1" name="椭圆 9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4" name="组合 93"/>
          <p:cNvGrpSpPr/>
          <p:nvPr/>
        </p:nvGrpSpPr>
        <p:grpSpPr>
          <a:xfrm>
            <a:off x="4725194" y="2801144"/>
            <a:ext cx="764793" cy="764793"/>
            <a:chOff x="3832873" y="2297208"/>
            <a:chExt cx="1516550" cy="1516550"/>
          </a:xfrm>
        </p:grpSpPr>
        <p:grpSp>
          <p:nvGrpSpPr>
            <p:cNvPr id="95" name="组合 9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96" name="椭圆 9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99" name="组合 98"/>
          <p:cNvGrpSpPr/>
          <p:nvPr/>
        </p:nvGrpSpPr>
        <p:grpSpPr>
          <a:xfrm>
            <a:off x="3198401" y="2328208"/>
            <a:ext cx="764793" cy="764793"/>
            <a:chOff x="3832873" y="2297208"/>
            <a:chExt cx="1516550" cy="1516550"/>
          </a:xfrm>
        </p:grpSpPr>
        <p:grpSp>
          <p:nvGrpSpPr>
            <p:cNvPr id="100" name="组合 9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01" name="椭圆 10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4" name="组合 103"/>
          <p:cNvGrpSpPr/>
          <p:nvPr/>
        </p:nvGrpSpPr>
        <p:grpSpPr>
          <a:xfrm>
            <a:off x="4725194" y="1818164"/>
            <a:ext cx="764793" cy="764793"/>
            <a:chOff x="3832873" y="2297208"/>
            <a:chExt cx="1516550" cy="1516550"/>
          </a:xfrm>
        </p:grpSpPr>
        <p:grpSp>
          <p:nvGrpSpPr>
            <p:cNvPr id="105" name="组合 104"/>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06" name="椭圆 105"/>
            <p:cNvSpPr/>
            <p:nvPr/>
          </p:nvSpPr>
          <p:spPr>
            <a:xfrm>
              <a:off x="3983164" y="2466913"/>
              <a:ext cx="1185736" cy="1185736"/>
            </a:xfrm>
            <a:prstGeom prst="ellipse">
              <a:avLst/>
            </a:prstGeom>
            <a:solidFill>
              <a:srgbClr val="FFC000"/>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09" name="组合 108"/>
          <p:cNvGrpSpPr/>
          <p:nvPr/>
        </p:nvGrpSpPr>
        <p:grpSpPr>
          <a:xfrm>
            <a:off x="3955844" y="972344"/>
            <a:ext cx="764793" cy="764793"/>
            <a:chOff x="3832873" y="2297208"/>
            <a:chExt cx="1516550" cy="1516550"/>
          </a:xfrm>
        </p:grpSpPr>
        <p:grpSp>
          <p:nvGrpSpPr>
            <p:cNvPr id="110" name="组合 109"/>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12" name="同心圆 11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3" name="椭圆 11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111" name="椭圆 110"/>
            <p:cNvSpPr/>
            <p:nvPr/>
          </p:nvSpPr>
          <p:spPr>
            <a:xfrm>
              <a:off x="3983164" y="2466913"/>
              <a:ext cx="1185736" cy="1185736"/>
            </a:xfrm>
            <a:prstGeom prst="ellipse">
              <a:avLst/>
            </a:prstGeom>
            <a:solidFill>
              <a:srgbClr val="17375E"/>
            </a:solid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14" name="Group 34"/>
          <p:cNvGrpSpPr/>
          <p:nvPr/>
        </p:nvGrpSpPr>
        <p:grpSpPr>
          <a:xfrm>
            <a:off x="4197100" y="1185095"/>
            <a:ext cx="299494" cy="243706"/>
            <a:chOff x="1550139" y="1314466"/>
            <a:chExt cx="509139" cy="414300"/>
          </a:xfrm>
          <a:solidFill>
            <a:sysClr val="window" lastClr="FFFFFF"/>
          </a:solidFill>
        </p:grpSpPr>
        <p:sp>
          <p:nvSpPr>
            <p:cNvPr id="115"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6"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17"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18"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阶段一</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19" name="文本框 13"/>
          <p:cNvSpPr txBox="1"/>
          <p:nvPr/>
        </p:nvSpPr>
        <p:spPr>
          <a:xfrm>
            <a:off x="5715795" y="1057926"/>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sp>
        <p:nvSpPr>
          <p:cNvPr id="120"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阶段二</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1" name="文本框 13"/>
          <p:cNvSpPr txBox="1"/>
          <p:nvPr/>
        </p:nvSpPr>
        <p:spPr>
          <a:xfrm>
            <a:off x="5715795" y="2115344"/>
            <a:ext cx="2438400" cy="230505"/>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   </a:t>
            </a:r>
            <a:endParaRPr lang="en-US" altLang="zh-CN"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sp>
        <p:nvSpPr>
          <p:cNvPr id="122"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3"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阶段三</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4"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25" name="Group 20"/>
          <p:cNvGrpSpPr/>
          <p:nvPr/>
        </p:nvGrpSpPr>
        <p:grpSpPr>
          <a:xfrm>
            <a:off x="3418467" y="2587291"/>
            <a:ext cx="309413" cy="214312"/>
            <a:chOff x="7416800" y="1122363"/>
            <a:chExt cx="366713" cy="254000"/>
          </a:xfrm>
          <a:solidFill>
            <a:sysClr val="window" lastClr="FFFFFF"/>
          </a:solidFill>
        </p:grpSpPr>
        <p:sp>
          <p:nvSpPr>
            <p:cNvPr id="126"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27"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28"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阶段四</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29" name="文本框 13"/>
          <p:cNvSpPr txBox="1"/>
          <p:nvPr/>
        </p:nvSpPr>
        <p:spPr>
          <a:xfrm>
            <a:off x="5715795" y="3093244"/>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30" name="组合 129"/>
          <p:cNvGrpSpPr/>
          <p:nvPr/>
        </p:nvGrpSpPr>
        <p:grpSpPr>
          <a:xfrm>
            <a:off x="4952251" y="2999765"/>
            <a:ext cx="316718" cy="302754"/>
            <a:chOff x="3294063" y="754063"/>
            <a:chExt cx="5600701" cy="5353051"/>
          </a:xfrm>
          <a:solidFill>
            <a:sysClr val="window" lastClr="FFFFFF"/>
          </a:solidFill>
        </p:grpSpPr>
        <p:sp>
          <p:nvSpPr>
            <p:cNvPr id="131"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2"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3"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4"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5"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6"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7"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8"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39"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0"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sp>
          <p:nvSpPr>
            <p:cNvPr id="141"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453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smtClean="0">
                <a:ln>
                  <a:noFill/>
                </a:ln>
                <a:solidFill>
                  <a:prstClr val="black"/>
                </a:solidFill>
                <a:effectLst/>
                <a:uLnTx/>
                <a:uFillTx/>
              </a:endParaRPr>
            </a:p>
          </p:txBody>
        </p:sp>
      </p:grpSp>
      <p:sp>
        <p:nvSpPr>
          <p:cNvPr id="142"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阶段五</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43"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44" name="Group 23"/>
          <p:cNvGrpSpPr/>
          <p:nvPr/>
        </p:nvGrpSpPr>
        <p:grpSpPr>
          <a:xfrm>
            <a:off x="3477649" y="3563144"/>
            <a:ext cx="256945" cy="224003"/>
            <a:chOff x="7540014" y="4306907"/>
            <a:chExt cx="389342" cy="339426"/>
          </a:xfrm>
          <a:solidFill>
            <a:sysClr val="window" lastClr="FFFFFF"/>
          </a:solidFill>
        </p:grpSpPr>
        <p:sp>
          <p:nvSpPr>
            <p:cNvPr id="145"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6"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7"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8"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49"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0"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1"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2"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3"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4"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55"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56"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pPr fontAlgn="base">
              <a:spcBef>
                <a:spcPct val="0"/>
              </a:spcBef>
              <a:spcAft>
                <a:spcPct val="0"/>
              </a:spcAft>
            </a:pPr>
            <a:r>
              <a:rPr lang="zh-CN" altLang="en-US" sz="1500" dirty="0" smtClean="0">
                <a:solidFill>
                  <a:srgbClr val="17375E"/>
                </a:solidFill>
                <a:latin typeface="微软雅黑" panose="020B0503020204020204" charset="-122"/>
                <a:ea typeface="微软雅黑" panose="020B0503020204020204" charset="-122"/>
                <a:sym typeface="Arial" panose="020B0604020202020204" pitchFamily="34" charset="0"/>
              </a:rPr>
              <a:t>阶段六</a:t>
            </a:r>
            <a:endParaRPr lang="zh-CN" altLang="en-US" sz="1500" dirty="0">
              <a:solidFill>
                <a:srgbClr val="17375E"/>
              </a:solidFill>
              <a:latin typeface="微软雅黑" panose="020B0503020204020204" charset="-122"/>
              <a:ea typeface="微软雅黑" panose="020B0503020204020204" charset="-122"/>
              <a:sym typeface="Arial" panose="020B0604020202020204" pitchFamily="34" charset="0"/>
            </a:endParaRPr>
          </a:p>
        </p:txBody>
      </p:sp>
      <p:sp>
        <p:nvSpPr>
          <p:cNvPr id="157" name="文本框 13"/>
          <p:cNvSpPr txBox="1"/>
          <p:nvPr/>
        </p:nvSpPr>
        <p:spPr>
          <a:xfrm>
            <a:off x="5715795" y="4174613"/>
            <a:ext cx="2438400" cy="565063"/>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a:t>
            </a:r>
            <a:r>
              <a:rPr lang="zh-CN" altLang="en-US" sz="900" dirty="0" smtClean="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说明。</a:t>
            </a:r>
            <a:endParaRPr lang="zh-CN" altLang="en-US" sz="9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158" name="Group 9"/>
          <p:cNvGrpSpPr/>
          <p:nvPr/>
        </p:nvGrpSpPr>
        <p:grpSpPr>
          <a:xfrm>
            <a:off x="4193937" y="4408421"/>
            <a:ext cx="288608" cy="214010"/>
            <a:chOff x="4572000" y="3414713"/>
            <a:chExt cx="374651" cy="277813"/>
          </a:xfrm>
          <a:solidFill>
            <a:sysClr val="window" lastClr="FFFFFF"/>
          </a:solidFill>
        </p:grpSpPr>
        <p:sp>
          <p:nvSpPr>
            <p:cNvPr id="159"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sp>
          <p:nvSpPr>
            <p:cNvPr id="160"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en-US" sz="1800" b="0" i="0" u="none" strike="noStrike" kern="0" cap="none" spc="0" normalizeH="0" baseline="0" noProof="0" smtClean="0">
                <a:ln>
                  <a:noFill/>
                </a:ln>
                <a:solidFill>
                  <a:prstClr val="black"/>
                </a:solidFill>
                <a:effectLst/>
                <a:uLnTx/>
                <a:uFillTx/>
                <a:ea typeface="宋体" panose="02010600030101010101" pitchFamily="2" charset="-122"/>
              </a:endParaRPr>
            </a:p>
          </p:txBody>
        </p:sp>
      </p:grpSp>
      <p:sp>
        <p:nvSpPr>
          <p:cNvPr id="161" name="TextBox 16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wipe(down)">
                                      <p:cBhvr>
                                        <p:cTn id="7" dur="500"/>
                                        <p:tgtEl>
                                          <p:spTgt spid="83"/>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84"/>
                                        </p:tgtEl>
                                        <p:attrNameLst>
                                          <p:attrName>style.visibility</p:attrName>
                                        </p:attrNameLst>
                                      </p:cBhvr>
                                      <p:to>
                                        <p:strVal val="visible"/>
                                      </p:to>
                                    </p:set>
                                    <p:anim calcmode="lin" valueType="num">
                                      <p:cBhvr additive="base">
                                        <p:cTn id="11" dur="1400" fill="hold"/>
                                        <p:tgtEl>
                                          <p:spTgt spid="84"/>
                                        </p:tgtEl>
                                        <p:attrNameLst>
                                          <p:attrName>ppt_x</p:attrName>
                                        </p:attrNameLst>
                                      </p:cBhvr>
                                      <p:tavLst>
                                        <p:tav tm="0">
                                          <p:val>
                                            <p:strVal val="0-#ppt_w/2"/>
                                          </p:val>
                                        </p:tav>
                                        <p:tav tm="100000">
                                          <p:val>
                                            <p:strVal val="#ppt_x"/>
                                          </p:val>
                                        </p:tav>
                                      </p:tavLst>
                                    </p:anim>
                                    <p:anim calcmode="lin" valueType="num">
                                      <p:cBhvr additive="base">
                                        <p:cTn id="12" dur="1400" fill="hold"/>
                                        <p:tgtEl>
                                          <p:spTgt spid="84"/>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89"/>
                                        </p:tgtEl>
                                        <p:attrNameLst>
                                          <p:attrName>style.visibility</p:attrName>
                                        </p:attrNameLst>
                                      </p:cBhvr>
                                      <p:to>
                                        <p:strVal val="visible"/>
                                      </p:to>
                                    </p:set>
                                    <p:anim calcmode="lin" valueType="num">
                                      <p:cBhvr additive="base">
                                        <p:cTn id="15" dur="1400" fill="hold"/>
                                        <p:tgtEl>
                                          <p:spTgt spid="89"/>
                                        </p:tgtEl>
                                        <p:attrNameLst>
                                          <p:attrName>ppt_x</p:attrName>
                                        </p:attrNameLst>
                                      </p:cBhvr>
                                      <p:tavLst>
                                        <p:tav tm="0">
                                          <p:val>
                                            <p:strVal val="1+#ppt_w/2"/>
                                          </p:val>
                                        </p:tav>
                                        <p:tav tm="100000">
                                          <p:val>
                                            <p:strVal val="#ppt_x"/>
                                          </p:val>
                                        </p:tav>
                                      </p:tavLst>
                                    </p:anim>
                                    <p:anim calcmode="lin" valueType="num">
                                      <p:cBhvr additive="base">
                                        <p:cTn id="16" dur="1400" fill="hold"/>
                                        <p:tgtEl>
                                          <p:spTgt spid="89"/>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 calcmode="lin" valueType="num">
                                      <p:cBhvr additive="base">
                                        <p:cTn id="19" dur="1400" fill="hold"/>
                                        <p:tgtEl>
                                          <p:spTgt spid="99"/>
                                        </p:tgtEl>
                                        <p:attrNameLst>
                                          <p:attrName>ppt_x</p:attrName>
                                        </p:attrNameLst>
                                      </p:cBhvr>
                                      <p:tavLst>
                                        <p:tav tm="0">
                                          <p:val>
                                            <p:strVal val="1+#ppt_w/2"/>
                                          </p:val>
                                        </p:tav>
                                        <p:tav tm="100000">
                                          <p:val>
                                            <p:strVal val="#ppt_x"/>
                                          </p:val>
                                        </p:tav>
                                      </p:tavLst>
                                    </p:anim>
                                    <p:anim calcmode="lin" valueType="num">
                                      <p:cBhvr additive="base">
                                        <p:cTn id="20" dur="1400" fill="hold"/>
                                        <p:tgtEl>
                                          <p:spTgt spid="99"/>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104"/>
                                        </p:tgtEl>
                                        <p:attrNameLst>
                                          <p:attrName>style.visibility</p:attrName>
                                        </p:attrNameLst>
                                      </p:cBhvr>
                                      <p:to>
                                        <p:strVal val="visible"/>
                                      </p:to>
                                    </p:set>
                                    <p:anim calcmode="lin" valueType="num">
                                      <p:cBhvr additive="base">
                                        <p:cTn id="23" dur="1400" fill="hold"/>
                                        <p:tgtEl>
                                          <p:spTgt spid="104"/>
                                        </p:tgtEl>
                                        <p:attrNameLst>
                                          <p:attrName>ppt_x</p:attrName>
                                        </p:attrNameLst>
                                      </p:cBhvr>
                                      <p:tavLst>
                                        <p:tav tm="0">
                                          <p:val>
                                            <p:strVal val="0-#ppt_w/2"/>
                                          </p:val>
                                        </p:tav>
                                        <p:tav tm="100000">
                                          <p:val>
                                            <p:strVal val="#ppt_x"/>
                                          </p:val>
                                        </p:tav>
                                      </p:tavLst>
                                    </p:anim>
                                    <p:anim calcmode="lin" valueType="num">
                                      <p:cBhvr additive="base">
                                        <p:cTn id="24" dur="1400" fill="hold"/>
                                        <p:tgtEl>
                                          <p:spTgt spid="104"/>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additive="base">
                                        <p:cTn id="27" dur="1400" fill="hold"/>
                                        <p:tgtEl>
                                          <p:spTgt spid="109"/>
                                        </p:tgtEl>
                                        <p:attrNameLst>
                                          <p:attrName>ppt_x</p:attrName>
                                        </p:attrNameLst>
                                      </p:cBhvr>
                                      <p:tavLst>
                                        <p:tav tm="0">
                                          <p:val>
                                            <p:strVal val="1+#ppt_w/2"/>
                                          </p:val>
                                        </p:tav>
                                        <p:tav tm="100000">
                                          <p:val>
                                            <p:strVal val="#ppt_x"/>
                                          </p:val>
                                        </p:tav>
                                      </p:tavLst>
                                    </p:anim>
                                    <p:anim calcmode="lin" valueType="num">
                                      <p:cBhvr additive="base">
                                        <p:cTn id="28" dur="1400" fill="hold"/>
                                        <p:tgtEl>
                                          <p:spTgt spid="109"/>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94"/>
                                        </p:tgtEl>
                                        <p:attrNameLst>
                                          <p:attrName>style.visibility</p:attrName>
                                        </p:attrNameLst>
                                      </p:cBhvr>
                                      <p:to>
                                        <p:strVal val="visible"/>
                                      </p:to>
                                    </p:set>
                                    <p:anim calcmode="lin" valueType="num">
                                      <p:cBhvr additive="base">
                                        <p:cTn id="31" dur="1400" fill="hold"/>
                                        <p:tgtEl>
                                          <p:spTgt spid="94"/>
                                        </p:tgtEl>
                                        <p:attrNameLst>
                                          <p:attrName>ppt_x</p:attrName>
                                        </p:attrNameLst>
                                      </p:cBhvr>
                                      <p:tavLst>
                                        <p:tav tm="0">
                                          <p:val>
                                            <p:strVal val="0-#ppt_w/2"/>
                                          </p:val>
                                        </p:tav>
                                        <p:tav tm="100000">
                                          <p:val>
                                            <p:strVal val="#ppt_x"/>
                                          </p:val>
                                        </p:tav>
                                      </p:tavLst>
                                    </p:anim>
                                    <p:anim calcmode="lin" valueType="num">
                                      <p:cBhvr additive="base">
                                        <p:cTn id="32" dur="1400" fill="hold"/>
                                        <p:tgtEl>
                                          <p:spTgt spid="94"/>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114"/>
                                        </p:tgtEl>
                                        <p:attrNameLst>
                                          <p:attrName>style.visibility</p:attrName>
                                        </p:attrNameLst>
                                      </p:cBhvr>
                                      <p:to>
                                        <p:strVal val="visible"/>
                                      </p:to>
                                    </p:set>
                                    <p:anim calcmode="lin" valueType="num">
                                      <p:cBhvr>
                                        <p:cTn id="36" dur="500" fill="hold"/>
                                        <p:tgtEl>
                                          <p:spTgt spid="114"/>
                                        </p:tgtEl>
                                        <p:attrNameLst>
                                          <p:attrName>ppt_w</p:attrName>
                                        </p:attrNameLst>
                                      </p:cBhvr>
                                      <p:tavLst>
                                        <p:tav tm="0">
                                          <p:val>
                                            <p:fltVal val="0"/>
                                          </p:val>
                                        </p:tav>
                                        <p:tav tm="100000">
                                          <p:val>
                                            <p:strVal val="#ppt_w"/>
                                          </p:val>
                                        </p:tav>
                                      </p:tavLst>
                                    </p:anim>
                                    <p:anim calcmode="lin" valueType="num">
                                      <p:cBhvr>
                                        <p:cTn id="37" dur="500" fill="hold"/>
                                        <p:tgtEl>
                                          <p:spTgt spid="114"/>
                                        </p:tgtEl>
                                        <p:attrNameLst>
                                          <p:attrName>ppt_h</p:attrName>
                                        </p:attrNameLst>
                                      </p:cBhvr>
                                      <p:tavLst>
                                        <p:tav tm="0">
                                          <p:val>
                                            <p:fltVal val="0"/>
                                          </p:val>
                                        </p:tav>
                                        <p:tav tm="100000">
                                          <p:val>
                                            <p:strVal val="#ppt_h"/>
                                          </p:val>
                                        </p:tav>
                                      </p:tavLst>
                                    </p:anim>
                                    <p:anim calcmode="lin" valueType="num">
                                      <p:cBhvr>
                                        <p:cTn id="38" dur="500" fill="hold"/>
                                        <p:tgtEl>
                                          <p:spTgt spid="114"/>
                                        </p:tgtEl>
                                        <p:attrNameLst>
                                          <p:attrName>style.rotation</p:attrName>
                                        </p:attrNameLst>
                                      </p:cBhvr>
                                      <p:tavLst>
                                        <p:tav tm="0">
                                          <p:val>
                                            <p:fltVal val="90"/>
                                          </p:val>
                                        </p:tav>
                                        <p:tav tm="100000">
                                          <p:val>
                                            <p:fltVal val="0"/>
                                          </p:val>
                                        </p:tav>
                                      </p:tavLst>
                                    </p:anim>
                                    <p:animEffect transition="in" filter="fade">
                                      <p:cBhvr>
                                        <p:cTn id="39" dur="500"/>
                                        <p:tgtEl>
                                          <p:spTgt spid="11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18"/>
                                        </p:tgtEl>
                                        <p:attrNameLst>
                                          <p:attrName>style.visibility</p:attrName>
                                        </p:attrNameLst>
                                      </p:cBhvr>
                                      <p:to>
                                        <p:strVal val="visible"/>
                                      </p:to>
                                    </p:set>
                                    <p:animEffect transition="in" filter="wipe(left)">
                                      <p:cBhvr>
                                        <p:cTn id="43" dur="500"/>
                                        <p:tgtEl>
                                          <p:spTgt spid="1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19"/>
                                        </p:tgtEl>
                                        <p:attrNameLst>
                                          <p:attrName>style.visibility</p:attrName>
                                        </p:attrNameLst>
                                      </p:cBhvr>
                                      <p:to>
                                        <p:strVal val="visible"/>
                                      </p:to>
                                    </p:set>
                                    <p:animEffect transition="in" filter="wipe(right)">
                                      <p:cBhvr>
                                        <p:cTn id="46" dur="750"/>
                                        <p:tgtEl>
                                          <p:spTgt spid="119"/>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p:cTn id="50" dur="500" fill="hold"/>
                                        <p:tgtEl>
                                          <p:spTgt spid="122"/>
                                        </p:tgtEl>
                                        <p:attrNameLst>
                                          <p:attrName>ppt_w</p:attrName>
                                        </p:attrNameLst>
                                      </p:cBhvr>
                                      <p:tavLst>
                                        <p:tav tm="0">
                                          <p:val>
                                            <p:fltVal val="0"/>
                                          </p:val>
                                        </p:tav>
                                        <p:tav tm="100000">
                                          <p:val>
                                            <p:strVal val="#ppt_w"/>
                                          </p:val>
                                        </p:tav>
                                      </p:tavLst>
                                    </p:anim>
                                    <p:anim calcmode="lin" valueType="num">
                                      <p:cBhvr>
                                        <p:cTn id="51" dur="500" fill="hold"/>
                                        <p:tgtEl>
                                          <p:spTgt spid="122"/>
                                        </p:tgtEl>
                                        <p:attrNameLst>
                                          <p:attrName>ppt_h</p:attrName>
                                        </p:attrNameLst>
                                      </p:cBhvr>
                                      <p:tavLst>
                                        <p:tav tm="0">
                                          <p:val>
                                            <p:fltVal val="0"/>
                                          </p:val>
                                        </p:tav>
                                        <p:tav tm="100000">
                                          <p:val>
                                            <p:strVal val="#ppt_h"/>
                                          </p:val>
                                        </p:tav>
                                      </p:tavLst>
                                    </p:anim>
                                    <p:anim calcmode="lin" valueType="num">
                                      <p:cBhvr>
                                        <p:cTn id="52" dur="500" fill="hold"/>
                                        <p:tgtEl>
                                          <p:spTgt spid="122"/>
                                        </p:tgtEl>
                                        <p:attrNameLst>
                                          <p:attrName>style.rotation</p:attrName>
                                        </p:attrNameLst>
                                      </p:cBhvr>
                                      <p:tavLst>
                                        <p:tav tm="0">
                                          <p:val>
                                            <p:fltVal val="90"/>
                                          </p:val>
                                        </p:tav>
                                        <p:tav tm="100000">
                                          <p:val>
                                            <p:fltVal val="0"/>
                                          </p:val>
                                        </p:tav>
                                      </p:tavLst>
                                    </p:anim>
                                    <p:animEffect transition="in" filter="fade">
                                      <p:cBhvr>
                                        <p:cTn id="53" dur="500"/>
                                        <p:tgtEl>
                                          <p:spTgt spid="122"/>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wipe(left)">
                                      <p:cBhvr>
                                        <p:cTn id="57" dur="500"/>
                                        <p:tgtEl>
                                          <p:spTgt spid="120"/>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21"/>
                                        </p:tgtEl>
                                        <p:attrNameLst>
                                          <p:attrName>style.visibility</p:attrName>
                                        </p:attrNameLst>
                                      </p:cBhvr>
                                      <p:to>
                                        <p:strVal val="visible"/>
                                      </p:to>
                                    </p:set>
                                    <p:animEffect transition="in" filter="wipe(right)">
                                      <p:cBhvr>
                                        <p:cTn id="60" dur="750"/>
                                        <p:tgtEl>
                                          <p:spTgt spid="121"/>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125"/>
                                        </p:tgtEl>
                                        <p:attrNameLst>
                                          <p:attrName>style.visibility</p:attrName>
                                        </p:attrNameLst>
                                      </p:cBhvr>
                                      <p:to>
                                        <p:strVal val="visible"/>
                                      </p:to>
                                    </p:set>
                                    <p:anim calcmode="lin" valueType="num">
                                      <p:cBhvr>
                                        <p:cTn id="64" dur="500" fill="hold"/>
                                        <p:tgtEl>
                                          <p:spTgt spid="125"/>
                                        </p:tgtEl>
                                        <p:attrNameLst>
                                          <p:attrName>ppt_w</p:attrName>
                                        </p:attrNameLst>
                                      </p:cBhvr>
                                      <p:tavLst>
                                        <p:tav tm="0">
                                          <p:val>
                                            <p:fltVal val="0"/>
                                          </p:val>
                                        </p:tav>
                                        <p:tav tm="100000">
                                          <p:val>
                                            <p:strVal val="#ppt_w"/>
                                          </p:val>
                                        </p:tav>
                                      </p:tavLst>
                                    </p:anim>
                                    <p:anim calcmode="lin" valueType="num">
                                      <p:cBhvr>
                                        <p:cTn id="65" dur="500" fill="hold"/>
                                        <p:tgtEl>
                                          <p:spTgt spid="125"/>
                                        </p:tgtEl>
                                        <p:attrNameLst>
                                          <p:attrName>ppt_h</p:attrName>
                                        </p:attrNameLst>
                                      </p:cBhvr>
                                      <p:tavLst>
                                        <p:tav tm="0">
                                          <p:val>
                                            <p:fltVal val="0"/>
                                          </p:val>
                                        </p:tav>
                                        <p:tav tm="100000">
                                          <p:val>
                                            <p:strVal val="#ppt_h"/>
                                          </p:val>
                                        </p:tav>
                                      </p:tavLst>
                                    </p:anim>
                                    <p:anim calcmode="lin" valueType="num">
                                      <p:cBhvr>
                                        <p:cTn id="66" dur="500" fill="hold"/>
                                        <p:tgtEl>
                                          <p:spTgt spid="125"/>
                                        </p:tgtEl>
                                        <p:attrNameLst>
                                          <p:attrName>style.rotation</p:attrName>
                                        </p:attrNameLst>
                                      </p:cBhvr>
                                      <p:tavLst>
                                        <p:tav tm="0">
                                          <p:val>
                                            <p:fltVal val="90"/>
                                          </p:val>
                                        </p:tav>
                                        <p:tav tm="100000">
                                          <p:val>
                                            <p:fltVal val="0"/>
                                          </p:val>
                                        </p:tav>
                                      </p:tavLst>
                                    </p:anim>
                                    <p:animEffect transition="in" filter="fade">
                                      <p:cBhvr>
                                        <p:cTn id="67" dur="500"/>
                                        <p:tgtEl>
                                          <p:spTgt spid="125"/>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123"/>
                                        </p:tgtEl>
                                        <p:attrNameLst>
                                          <p:attrName>style.visibility</p:attrName>
                                        </p:attrNameLst>
                                      </p:cBhvr>
                                      <p:to>
                                        <p:strVal val="visible"/>
                                      </p:to>
                                    </p:set>
                                    <p:animEffect transition="in" filter="wipe(left)">
                                      <p:cBhvr>
                                        <p:cTn id="71" dur="500"/>
                                        <p:tgtEl>
                                          <p:spTgt spid="123"/>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24"/>
                                        </p:tgtEl>
                                        <p:attrNameLst>
                                          <p:attrName>style.visibility</p:attrName>
                                        </p:attrNameLst>
                                      </p:cBhvr>
                                      <p:to>
                                        <p:strVal val="visible"/>
                                      </p:to>
                                    </p:set>
                                    <p:animEffect transition="in" filter="wipe(right)">
                                      <p:cBhvr>
                                        <p:cTn id="74" dur="750"/>
                                        <p:tgtEl>
                                          <p:spTgt spid="124"/>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130"/>
                                        </p:tgtEl>
                                        <p:attrNameLst>
                                          <p:attrName>style.visibility</p:attrName>
                                        </p:attrNameLst>
                                      </p:cBhvr>
                                      <p:to>
                                        <p:strVal val="visible"/>
                                      </p:to>
                                    </p:set>
                                    <p:anim calcmode="lin" valueType="num">
                                      <p:cBhvr>
                                        <p:cTn id="78" dur="500" fill="hold"/>
                                        <p:tgtEl>
                                          <p:spTgt spid="130"/>
                                        </p:tgtEl>
                                        <p:attrNameLst>
                                          <p:attrName>ppt_w</p:attrName>
                                        </p:attrNameLst>
                                      </p:cBhvr>
                                      <p:tavLst>
                                        <p:tav tm="0">
                                          <p:val>
                                            <p:fltVal val="0"/>
                                          </p:val>
                                        </p:tav>
                                        <p:tav tm="100000">
                                          <p:val>
                                            <p:strVal val="#ppt_w"/>
                                          </p:val>
                                        </p:tav>
                                      </p:tavLst>
                                    </p:anim>
                                    <p:anim calcmode="lin" valueType="num">
                                      <p:cBhvr>
                                        <p:cTn id="79" dur="500" fill="hold"/>
                                        <p:tgtEl>
                                          <p:spTgt spid="130"/>
                                        </p:tgtEl>
                                        <p:attrNameLst>
                                          <p:attrName>ppt_h</p:attrName>
                                        </p:attrNameLst>
                                      </p:cBhvr>
                                      <p:tavLst>
                                        <p:tav tm="0">
                                          <p:val>
                                            <p:fltVal val="0"/>
                                          </p:val>
                                        </p:tav>
                                        <p:tav tm="100000">
                                          <p:val>
                                            <p:strVal val="#ppt_h"/>
                                          </p:val>
                                        </p:tav>
                                      </p:tavLst>
                                    </p:anim>
                                    <p:anim calcmode="lin" valueType="num">
                                      <p:cBhvr>
                                        <p:cTn id="80" dur="500" fill="hold"/>
                                        <p:tgtEl>
                                          <p:spTgt spid="130"/>
                                        </p:tgtEl>
                                        <p:attrNameLst>
                                          <p:attrName>style.rotation</p:attrName>
                                        </p:attrNameLst>
                                      </p:cBhvr>
                                      <p:tavLst>
                                        <p:tav tm="0">
                                          <p:val>
                                            <p:fltVal val="90"/>
                                          </p:val>
                                        </p:tav>
                                        <p:tav tm="100000">
                                          <p:val>
                                            <p:fltVal val="0"/>
                                          </p:val>
                                        </p:tav>
                                      </p:tavLst>
                                    </p:anim>
                                    <p:animEffect transition="in" filter="fade">
                                      <p:cBhvr>
                                        <p:cTn id="81" dur="500"/>
                                        <p:tgtEl>
                                          <p:spTgt spid="130"/>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128"/>
                                        </p:tgtEl>
                                        <p:attrNameLst>
                                          <p:attrName>style.visibility</p:attrName>
                                        </p:attrNameLst>
                                      </p:cBhvr>
                                      <p:to>
                                        <p:strVal val="visible"/>
                                      </p:to>
                                    </p:set>
                                    <p:animEffect transition="in" filter="wipe(left)">
                                      <p:cBhvr>
                                        <p:cTn id="85" dur="500"/>
                                        <p:tgtEl>
                                          <p:spTgt spid="12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129"/>
                                        </p:tgtEl>
                                        <p:attrNameLst>
                                          <p:attrName>style.visibility</p:attrName>
                                        </p:attrNameLst>
                                      </p:cBhvr>
                                      <p:to>
                                        <p:strVal val="visible"/>
                                      </p:to>
                                    </p:set>
                                    <p:animEffect transition="in" filter="wipe(right)">
                                      <p:cBhvr>
                                        <p:cTn id="88" dur="750"/>
                                        <p:tgtEl>
                                          <p:spTgt spid="129"/>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144"/>
                                        </p:tgtEl>
                                        <p:attrNameLst>
                                          <p:attrName>style.visibility</p:attrName>
                                        </p:attrNameLst>
                                      </p:cBhvr>
                                      <p:to>
                                        <p:strVal val="visible"/>
                                      </p:to>
                                    </p:set>
                                    <p:anim calcmode="lin" valueType="num">
                                      <p:cBhvr>
                                        <p:cTn id="92" dur="500" fill="hold"/>
                                        <p:tgtEl>
                                          <p:spTgt spid="144"/>
                                        </p:tgtEl>
                                        <p:attrNameLst>
                                          <p:attrName>ppt_w</p:attrName>
                                        </p:attrNameLst>
                                      </p:cBhvr>
                                      <p:tavLst>
                                        <p:tav tm="0">
                                          <p:val>
                                            <p:fltVal val="0"/>
                                          </p:val>
                                        </p:tav>
                                        <p:tav tm="100000">
                                          <p:val>
                                            <p:strVal val="#ppt_w"/>
                                          </p:val>
                                        </p:tav>
                                      </p:tavLst>
                                    </p:anim>
                                    <p:anim calcmode="lin" valueType="num">
                                      <p:cBhvr>
                                        <p:cTn id="93" dur="500" fill="hold"/>
                                        <p:tgtEl>
                                          <p:spTgt spid="144"/>
                                        </p:tgtEl>
                                        <p:attrNameLst>
                                          <p:attrName>ppt_h</p:attrName>
                                        </p:attrNameLst>
                                      </p:cBhvr>
                                      <p:tavLst>
                                        <p:tav tm="0">
                                          <p:val>
                                            <p:fltVal val="0"/>
                                          </p:val>
                                        </p:tav>
                                        <p:tav tm="100000">
                                          <p:val>
                                            <p:strVal val="#ppt_h"/>
                                          </p:val>
                                        </p:tav>
                                      </p:tavLst>
                                    </p:anim>
                                    <p:anim calcmode="lin" valueType="num">
                                      <p:cBhvr>
                                        <p:cTn id="94" dur="500" fill="hold"/>
                                        <p:tgtEl>
                                          <p:spTgt spid="144"/>
                                        </p:tgtEl>
                                        <p:attrNameLst>
                                          <p:attrName>style.rotation</p:attrName>
                                        </p:attrNameLst>
                                      </p:cBhvr>
                                      <p:tavLst>
                                        <p:tav tm="0">
                                          <p:val>
                                            <p:fltVal val="90"/>
                                          </p:val>
                                        </p:tav>
                                        <p:tav tm="100000">
                                          <p:val>
                                            <p:fltVal val="0"/>
                                          </p:val>
                                        </p:tav>
                                      </p:tavLst>
                                    </p:anim>
                                    <p:animEffect transition="in" filter="fade">
                                      <p:cBhvr>
                                        <p:cTn id="95" dur="500"/>
                                        <p:tgtEl>
                                          <p:spTgt spid="144"/>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142"/>
                                        </p:tgtEl>
                                        <p:attrNameLst>
                                          <p:attrName>style.visibility</p:attrName>
                                        </p:attrNameLst>
                                      </p:cBhvr>
                                      <p:to>
                                        <p:strVal val="visible"/>
                                      </p:to>
                                    </p:set>
                                    <p:animEffect transition="in" filter="wipe(left)">
                                      <p:cBhvr>
                                        <p:cTn id="99" dur="500"/>
                                        <p:tgtEl>
                                          <p:spTgt spid="142"/>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143"/>
                                        </p:tgtEl>
                                        <p:attrNameLst>
                                          <p:attrName>style.visibility</p:attrName>
                                        </p:attrNameLst>
                                      </p:cBhvr>
                                      <p:to>
                                        <p:strVal val="visible"/>
                                      </p:to>
                                    </p:set>
                                    <p:animEffect transition="in" filter="wipe(right)">
                                      <p:cBhvr>
                                        <p:cTn id="102" dur="750"/>
                                        <p:tgtEl>
                                          <p:spTgt spid="143"/>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58"/>
                                        </p:tgtEl>
                                        <p:attrNameLst>
                                          <p:attrName>style.visibility</p:attrName>
                                        </p:attrNameLst>
                                      </p:cBhvr>
                                      <p:to>
                                        <p:strVal val="visible"/>
                                      </p:to>
                                    </p:set>
                                    <p:anim calcmode="lin" valueType="num">
                                      <p:cBhvr>
                                        <p:cTn id="106" dur="500" fill="hold"/>
                                        <p:tgtEl>
                                          <p:spTgt spid="158"/>
                                        </p:tgtEl>
                                        <p:attrNameLst>
                                          <p:attrName>ppt_w</p:attrName>
                                        </p:attrNameLst>
                                      </p:cBhvr>
                                      <p:tavLst>
                                        <p:tav tm="0">
                                          <p:val>
                                            <p:fltVal val="0"/>
                                          </p:val>
                                        </p:tav>
                                        <p:tav tm="100000">
                                          <p:val>
                                            <p:strVal val="#ppt_w"/>
                                          </p:val>
                                        </p:tav>
                                      </p:tavLst>
                                    </p:anim>
                                    <p:anim calcmode="lin" valueType="num">
                                      <p:cBhvr>
                                        <p:cTn id="107" dur="500" fill="hold"/>
                                        <p:tgtEl>
                                          <p:spTgt spid="158"/>
                                        </p:tgtEl>
                                        <p:attrNameLst>
                                          <p:attrName>ppt_h</p:attrName>
                                        </p:attrNameLst>
                                      </p:cBhvr>
                                      <p:tavLst>
                                        <p:tav tm="0">
                                          <p:val>
                                            <p:fltVal val="0"/>
                                          </p:val>
                                        </p:tav>
                                        <p:tav tm="100000">
                                          <p:val>
                                            <p:strVal val="#ppt_h"/>
                                          </p:val>
                                        </p:tav>
                                      </p:tavLst>
                                    </p:anim>
                                    <p:anim calcmode="lin" valueType="num">
                                      <p:cBhvr>
                                        <p:cTn id="108" dur="500" fill="hold"/>
                                        <p:tgtEl>
                                          <p:spTgt spid="158"/>
                                        </p:tgtEl>
                                        <p:attrNameLst>
                                          <p:attrName>style.rotation</p:attrName>
                                        </p:attrNameLst>
                                      </p:cBhvr>
                                      <p:tavLst>
                                        <p:tav tm="0">
                                          <p:val>
                                            <p:fltVal val="90"/>
                                          </p:val>
                                        </p:tav>
                                        <p:tav tm="100000">
                                          <p:val>
                                            <p:fltVal val="0"/>
                                          </p:val>
                                        </p:tav>
                                      </p:tavLst>
                                    </p:anim>
                                    <p:animEffect transition="in" filter="fade">
                                      <p:cBhvr>
                                        <p:cTn id="109" dur="500"/>
                                        <p:tgtEl>
                                          <p:spTgt spid="158"/>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56"/>
                                        </p:tgtEl>
                                        <p:attrNameLst>
                                          <p:attrName>style.visibility</p:attrName>
                                        </p:attrNameLst>
                                      </p:cBhvr>
                                      <p:to>
                                        <p:strVal val="visible"/>
                                      </p:to>
                                    </p:set>
                                    <p:animEffect transition="in" filter="wipe(left)">
                                      <p:cBhvr>
                                        <p:cTn id="113" dur="500"/>
                                        <p:tgtEl>
                                          <p:spTgt spid="156"/>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57"/>
                                        </p:tgtEl>
                                        <p:attrNameLst>
                                          <p:attrName>style.visibility</p:attrName>
                                        </p:attrNameLst>
                                      </p:cBhvr>
                                      <p:to>
                                        <p:strVal val="visible"/>
                                      </p:to>
                                    </p:set>
                                    <p:animEffect transition="in" filter="wipe(right)">
                                      <p:cBhvr>
                                        <p:cTn id="116" dur="750"/>
                                        <p:tgtEl>
                                          <p:spTgt spid="157"/>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61"/>
                                        </p:tgtEl>
                                        <p:attrNameLst>
                                          <p:attrName>style.visibility</p:attrName>
                                        </p:attrNameLst>
                                      </p:cBhvr>
                                      <p:to>
                                        <p:strVal val="visible"/>
                                      </p:to>
                                    </p:set>
                                    <p:animEffect transition="in" filter="fade">
                                      <p:cBhvr>
                                        <p:cTn id="120"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p:bldP spid="119" grpId="0"/>
      <p:bldP spid="120" grpId="0"/>
      <p:bldP spid="121" grpId="0"/>
      <p:bldP spid="122" grpId="0" animBg="1"/>
      <p:bldP spid="123" grpId="0"/>
      <p:bldP spid="124" grpId="0"/>
      <p:bldP spid="128" grpId="0"/>
      <p:bldP spid="129" grpId="0"/>
      <p:bldP spid="142" grpId="0"/>
      <p:bldP spid="143" grpId="0"/>
      <p:bldP spid="156" grpId="0"/>
      <p:bldP spid="157" grpId="0"/>
      <p:bldP spid="16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52" name="TextBox 51"/>
          <p:cNvSpPr txBox="1"/>
          <p:nvPr/>
        </p:nvSpPr>
        <p:spPr>
          <a:xfrm>
            <a:off x="7565126" y="2225119"/>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82%</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3" name="TextBox 52"/>
          <p:cNvSpPr txBox="1"/>
          <p:nvPr/>
        </p:nvSpPr>
        <p:spPr>
          <a:xfrm>
            <a:off x="6874407" y="2340605"/>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73%</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4" name="TextBox 53"/>
          <p:cNvSpPr txBox="1"/>
          <p:nvPr/>
        </p:nvSpPr>
        <p:spPr>
          <a:xfrm>
            <a:off x="6247054" y="2657319"/>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56%</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sp>
        <p:nvSpPr>
          <p:cNvPr id="55" name="TextBox 54"/>
          <p:cNvSpPr txBox="1"/>
          <p:nvPr/>
        </p:nvSpPr>
        <p:spPr>
          <a:xfrm>
            <a:off x="5689759" y="3023012"/>
            <a:ext cx="502336" cy="324607"/>
          </a:xfrm>
          <a:prstGeom prst="rect">
            <a:avLst/>
          </a:prstGeom>
          <a:noFill/>
        </p:spPr>
        <p:txBody>
          <a:bodyPr wrap="square" lIns="69284" tIns="34641" rIns="69284" bIns="34641"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en-US" altLang="zh-CN" sz="1800" b="0" i="0" u="none" strike="noStrike" kern="0" cap="none" spc="-114" normalizeH="0" baseline="0" noProof="0" dirty="0" smtClean="0">
                <a:ln>
                  <a:noFill/>
                </a:ln>
                <a:solidFill>
                  <a:prstClr val="white">
                    <a:lumMod val="50000"/>
                  </a:prstClr>
                </a:solidFill>
                <a:effectLst/>
                <a:uLnTx/>
                <a:uFillTx/>
              </a:rPr>
              <a:t>32%</a:t>
            </a:r>
            <a:endParaRPr kumimoji="0" lang="zh-CN" altLang="en-US" sz="1800" b="0" i="0" u="none" strike="noStrike" kern="0" cap="none" spc="-114" normalizeH="0" baseline="0" noProof="0" dirty="0" smtClean="0">
              <a:ln>
                <a:noFill/>
              </a:ln>
              <a:solidFill>
                <a:prstClr val="white">
                  <a:lumMod val="50000"/>
                </a:prstClr>
              </a:solidFill>
              <a:effectLst/>
              <a:uLnTx/>
              <a:uFillTx/>
            </a:endParaRPr>
          </a:p>
        </p:txBody>
      </p:sp>
      <p:grpSp>
        <p:nvGrpSpPr>
          <p:cNvPr id="56" name="组合 55"/>
          <p:cNvGrpSpPr/>
          <p:nvPr/>
        </p:nvGrpSpPr>
        <p:grpSpPr>
          <a:xfrm rot="5400000" flipH="1">
            <a:off x="6047631" y="2356681"/>
            <a:ext cx="1674944" cy="2159770"/>
            <a:chOff x="8155995" y="3063800"/>
            <a:chExt cx="4110065" cy="2647126"/>
          </a:xfrm>
          <a:effectLst>
            <a:outerShdw blurRad="114300" dist="88900" algn="l" rotWithShape="0">
              <a:prstClr val="black">
                <a:alpha val="22000"/>
              </a:prstClr>
            </a:outerShdw>
          </a:effectLst>
        </p:grpSpPr>
        <p:sp>
          <p:nvSpPr>
            <p:cNvPr id="57" name="矩形 56"/>
            <p:cNvSpPr/>
            <p:nvPr/>
          </p:nvSpPr>
          <p:spPr>
            <a:xfrm>
              <a:off x="8156003" y="3063800"/>
              <a:ext cx="168079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8" name="矩形 57"/>
            <p:cNvSpPr/>
            <p:nvPr/>
          </p:nvSpPr>
          <p:spPr>
            <a:xfrm>
              <a:off x="9889504" y="3063800"/>
              <a:ext cx="2376556"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矩形 58"/>
            <p:cNvSpPr/>
            <p:nvPr/>
          </p:nvSpPr>
          <p:spPr>
            <a:xfrm>
              <a:off x="8156001" y="3899089"/>
              <a:ext cx="155541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0" name="矩形 59"/>
            <p:cNvSpPr/>
            <p:nvPr/>
          </p:nvSpPr>
          <p:spPr>
            <a:xfrm>
              <a:off x="9763824" y="3899089"/>
              <a:ext cx="2199274"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矩形 60"/>
            <p:cNvSpPr/>
            <p:nvPr/>
          </p:nvSpPr>
          <p:spPr>
            <a:xfrm>
              <a:off x="8155998" y="4671503"/>
              <a:ext cx="1174131"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2" name="矩形 61"/>
            <p:cNvSpPr/>
            <p:nvPr/>
          </p:nvSpPr>
          <p:spPr>
            <a:xfrm>
              <a:off x="9381625" y="4671501"/>
              <a:ext cx="1660158"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3" name="矩形 62"/>
            <p:cNvSpPr/>
            <p:nvPr/>
          </p:nvSpPr>
          <p:spPr>
            <a:xfrm>
              <a:off x="8155995" y="5378253"/>
              <a:ext cx="810249" cy="332667"/>
            </a:xfrm>
            <a:prstGeom prst="rect">
              <a:avLst/>
            </a:prstGeom>
            <a:solidFill>
              <a:srgbClr val="17375E"/>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矩形 63"/>
            <p:cNvSpPr/>
            <p:nvPr/>
          </p:nvSpPr>
          <p:spPr>
            <a:xfrm>
              <a:off x="9018774" y="5378259"/>
              <a:ext cx="1145643" cy="332667"/>
            </a:xfrm>
            <a:prstGeom prst="rect">
              <a:avLst/>
            </a:prstGeom>
            <a:solidFill>
              <a:srgbClr val="FFC000"/>
            </a:solidFill>
            <a:ln w="25400" cap="flat" cmpd="sng" algn="ctr">
              <a:noFill/>
              <a:prstDash val="solid"/>
            </a:ln>
            <a:effectLst/>
          </p:spPr>
          <p:txBody>
            <a:bodyPr lIns="103683" tIns="51841" rIns="103683" bIns="51841" spcCol="0"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5" name="组合 64"/>
          <p:cNvGrpSpPr/>
          <p:nvPr/>
        </p:nvGrpSpPr>
        <p:grpSpPr>
          <a:xfrm>
            <a:off x="934069" y="2158383"/>
            <a:ext cx="1302758" cy="1137185"/>
            <a:chOff x="1397291" y="3132277"/>
            <a:chExt cx="1948823" cy="1702026"/>
          </a:xfrm>
        </p:grpSpPr>
        <p:grpSp>
          <p:nvGrpSpPr>
            <p:cNvPr id="66" name="组合 65"/>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6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67"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8" name="TextBox 67"/>
            <p:cNvSpPr txBox="1"/>
            <p:nvPr/>
          </p:nvSpPr>
          <p:spPr>
            <a:xfrm>
              <a:off x="1907194" y="3791887"/>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第一月</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1" name="组合 70"/>
          <p:cNvGrpSpPr/>
          <p:nvPr/>
        </p:nvGrpSpPr>
        <p:grpSpPr>
          <a:xfrm>
            <a:off x="1934062" y="2726975"/>
            <a:ext cx="1302758" cy="1137185"/>
            <a:chOff x="2893203" y="3983290"/>
            <a:chExt cx="1948823" cy="1702026"/>
          </a:xfrm>
        </p:grpSpPr>
        <p:grpSp>
          <p:nvGrpSpPr>
            <p:cNvPr id="72" name="组合 71"/>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7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3"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74" name="TextBox 73"/>
            <p:cNvSpPr txBox="1"/>
            <p:nvPr/>
          </p:nvSpPr>
          <p:spPr>
            <a:xfrm>
              <a:off x="3317006" y="4568805"/>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第二月</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7" name="组合 76"/>
          <p:cNvGrpSpPr/>
          <p:nvPr/>
        </p:nvGrpSpPr>
        <p:grpSpPr>
          <a:xfrm>
            <a:off x="2929283" y="2148977"/>
            <a:ext cx="1302758" cy="1137185"/>
            <a:chOff x="4381974" y="3118200"/>
            <a:chExt cx="1948823" cy="1702026"/>
          </a:xfrm>
        </p:grpSpPr>
        <p:grpSp>
          <p:nvGrpSpPr>
            <p:cNvPr id="78" name="组合 77"/>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81"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2"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79"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17375E"/>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0" name="TextBox 79"/>
            <p:cNvSpPr txBox="1"/>
            <p:nvPr/>
          </p:nvSpPr>
          <p:spPr>
            <a:xfrm>
              <a:off x="4891878" y="3730069"/>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第三月</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83" name="组合 82"/>
          <p:cNvGrpSpPr/>
          <p:nvPr/>
        </p:nvGrpSpPr>
        <p:grpSpPr>
          <a:xfrm>
            <a:off x="2925619" y="3306773"/>
            <a:ext cx="1302758" cy="1137185"/>
            <a:chOff x="4376494" y="4851074"/>
            <a:chExt cx="1948823" cy="1702026"/>
          </a:xfrm>
        </p:grpSpPr>
        <p:grpSp>
          <p:nvGrpSpPr>
            <p:cNvPr id="84" name="组合 83"/>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8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47000">
                    <a:srgbClr val="F5F5F5"/>
                  </a:gs>
                  <a:gs pos="100000">
                    <a:sysClr val="window" lastClr="FFFFFF">
                      <a:lumMod val="95000"/>
                      <a:lumOff val="5000"/>
                    </a:sysClr>
                  </a:gs>
                </a:gsLst>
                <a:lin ang="18900000" scaled="0"/>
              </a:gra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grpSp>
        <p:sp>
          <p:nvSpPr>
            <p:cNvPr id="85"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C000"/>
            </a:solidFill>
            <a:ln w="7938" cap="flat">
              <a:noFill/>
              <a:prstDash val="solid"/>
              <a:miter lim="800000"/>
            </a:ln>
            <a:effectLst/>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86" name="TextBox 85"/>
            <p:cNvSpPr txBox="1"/>
            <p:nvPr/>
          </p:nvSpPr>
          <p:spPr>
            <a:xfrm>
              <a:off x="4886398" y="5462945"/>
              <a:ext cx="1185538" cy="437617"/>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第四月</a:t>
              </a:r>
              <a:endParaRPr kumimoji="0" lang="zh-CN" altLang="en-US" sz="13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89" name="组合 88"/>
          <p:cNvGrpSpPr/>
          <p:nvPr/>
        </p:nvGrpSpPr>
        <p:grpSpPr>
          <a:xfrm>
            <a:off x="4706903" y="2164078"/>
            <a:ext cx="3656760" cy="2105541"/>
            <a:chOff x="7041153" y="3140803"/>
            <a:chExt cx="5470223" cy="3151364"/>
          </a:xfrm>
        </p:grpSpPr>
        <p:cxnSp>
          <p:nvCxnSpPr>
            <p:cNvPr id="90" name="直接箭头连接符 89"/>
            <p:cNvCxnSpPr/>
            <p:nvPr/>
          </p:nvCxnSpPr>
          <p:spPr>
            <a:xfrm>
              <a:off x="8039682" y="6292167"/>
              <a:ext cx="4471694" cy="0"/>
            </a:xfrm>
            <a:prstGeom prst="straightConnector1">
              <a:avLst/>
            </a:prstGeom>
            <a:noFill/>
            <a:ln w="9525" cap="flat" cmpd="sng" algn="ctr">
              <a:solidFill>
                <a:sysClr val="windowText" lastClr="000000">
                  <a:lumMod val="50000"/>
                  <a:lumOff val="50000"/>
                </a:sysClr>
              </a:solidFill>
              <a:prstDash val="solid"/>
              <a:tailEnd type="arrow"/>
            </a:ln>
            <a:effectLst/>
          </p:spPr>
        </p:cxnSp>
        <p:cxnSp>
          <p:nvCxnSpPr>
            <p:cNvPr id="91" name="直接箭头连接符 90"/>
            <p:cNvCxnSpPr/>
            <p:nvPr/>
          </p:nvCxnSpPr>
          <p:spPr>
            <a:xfrm flipV="1">
              <a:off x="8039039" y="3140803"/>
              <a:ext cx="0" cy="3130693"/>
            </a:xfrm>
            <a:prstGeom prst="straightConnector1">
              <a:avLst/>
            </a:prstGeom>
            <a:noFill/>
            <a:ln w="9525" cap="flat" cmpd="sng" algn="ctr">
              <a:solidFill>
                <a:sysClr val="windowText" lastClr="000000">
                  <a:lumMod val="50000"/>
                  <a:lumOff val="50000"/>
                </a:sysClr>
              </a:solidFill>
              <a:prstDash val="solid"/>
              <a:tailEnd type="arrow"/>
            </a:ln>
            <a:effectLst/>
          </p:spPr>
        </p:cxnSp>
        <p:sp>
          <p:nvSpPr>
            <p:cNvPr id="92" name="TextBox 91"/>
            <p:cNvSpPr txBox="1"/>
            <p:nvPr/>
          </p:nvSpPr>
          <p:spPr>
            <a:xfrm>
              <a:off x="7041153" y="3398595"/>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第四月</a:t>
              </a:r>
              <a:endPar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endParaRPr>
            </a:p>
          </p:txBody>
        </p:sp>
        <p:sp>
          <p:nvSpPr>
            <p:cNvPr id="93" name="TextBox 92"/>
            <p:cNvSpPr txBox="1"/>
            <p:nvPr/>
          </p:nvSpPr>
          <p:spPr>
            <a:xfrm>
              <a:off x="7041153" y="4232255"/>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第三月</a:t>
              </a:r>
              <a:endPar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endParaRPr>
            </a:p>
          </p:txBody>
        </p:sp>
        <p:sp>
          <p:nvSpPr>
            <p:cNvPr id="94" name="TextBox 93"/>
            <p:cNvSpPr txBox="1"/>
            <p:nvPr/>
          </p:nvSpPr>
          <p:spPr>
            <a:xfrm>
              <a:off x="7041153" y="5004668"/>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第二月</a:t>
              </a:r>
              <a:endPar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endParaRPr>
            </a:p>
          </p:txBody>
        </p:sp>
        <p:sp>
          <p:nvSpPr>
            <p:cNvPr id="95" name="TextBox 94"/>
            <p:cNvSpPr txBox="1"/>
            <p:nvPr/>
          </p:nvSpPr>
          <p:spPr>
            <a:xfrm>
              <a:off x="7041153" y="5677402"/>
              <a:ext cx="997887" cy="414570"/>
            </a:xfrm>
            <a:prstGeom prst="rect">
              <a:avLst/>
            </a:prstGeom>
            <a:noFill/>
          </p:spPr>
          <p:txBody>
            <a:bodyPr wrap="square" lIns="91431" tIns="45715" rIns="91431" bIns="4571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rPr>
                <a:t>第一月</a:t>
              </a:r>
              <a:endParaRPr kumimoji="0" lang="zh-CN" altLang="en-US" sz="1200" b="0" i="0" u="none" strike="noStrike" kern="0" cap="none" spc="0" normalizeH="0" baseline="0" noProof="0" dirty="0" smtClean="0">
                <a:ln>
                  <a:noFill/>
                </a:ln>
                <a:solidFill>
                  <a:prstClr val="white">
                    <a:lumMod val="50000"/>
                  </a:prstClr>
                </a:solidFill>
                <a:effectLst/>
                <a:uLnTx/>
                <a:uFillTx/>
                <a:latin typeface="微软雅黑" panose="020B0503020204020204" charset="-122"/>
                <a:ea typeface="微软雅黑" panose="020B0503020204020204" charset="-122"/>
              </a:endParaRPr>
            </a:p>
          </p:txBody>
        </p:sp>
      </p:grpSp>
      <p:grpSp>
        <p:nvGrpSpPr>
          <p:cNvPr id="96" name="组合 95"/>
          <p:cNvGrpSpPr/>
          <p:nvPr/>
        </p:nvGrpSpPr>
        <p:grpSpPr>
          <a:xfrm>
            <a:off x="1357015" y="1277991"/>
            <a:ext cx="2184598" cy="789703"/>
            <a:chOff x="6084168" y="1274556"/>
            <a:chExt cx="2317853" cy="814392"/>
          </a:xfrm>
        </p:grpSpPr>
        <p:sp>
          <p:nvSpPr>
            <p:cNvPr id="97" name="TextBox 96"/>
            <p:cNvSpPr txBox="1"/>
            <p:nvPr/>
          </p:nvSpPr>
          <p:spPr>
            <a:xfrm>
              <a:off x="6084168" y="1514664"/>
              <a:ext cx="2317853" cy="574284"/>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您的内容打在这里，或者通过您的内容打在这里，或者您的内容打在这里，或者您的内容打在这里，</a:t>
              </a:r>
              <a:endParaRPr lang="zh-CN" altLang="en-US" sz="800" dirty="0">
                <a:solidFill>
                  <a:prstClr val="black">
                    <a:lumMod val="75000"/>
                    <a:lumOff val="25000"/>
                  </a:prstClr>
                </a:solidFill>
                <a:latin typeface="微软雅黑" panose="020B0503020204020204" charset="-122"/>
                <a:ea typeface="微软雅黑" panose="020B0503020204020204" charset="-122"/>
              </a:endParaRPr>
            </a:p>
          </p:txBody>
        </p:sp>
        <p:sp>
          <p:nvSpPr>
            <p:cNvPr id="98" name="TextBox 97"/>
            <p:cNvSpPr txBox="1"/>
            <p:nvPr/>
          </p:nvSpPr>
          <p:spPr>
            <a:xfrm>
              <a:off x="6109640" y="1274556"/>
              <a:ext cx="1008112" cy="293947"/>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4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endParaRPr lang="zh-CN" altLang="en-US" sz="140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sp>
        <p:nvSpPr>
          <p:cNvPr id="99" name="TextBox 9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14:gallery dir="l"/>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14:bounceEnd="48000">
                                          <p:cBhvr additive="base">
                                            <p:cTn id="7" dur="1500" fill="hold"/>
                                            <p:tgtEl>
                                              <p:spTgt spid="65"/>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14:bounceEnd="48000">
                                          <p:cBhvr additive="base">
                                            <p:cTn id="11" dur="1500" fill="hold"/>
                                            <p:tgtEl>
                                              <p:spTgt spid="71"/>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14:bounceEnd="48000">
                                          <p:cBhvr additive="base">
                                            <p:cTn id="15" dur="1500" fill="hold"/>
                                            <p:tgtEl>
                                              <p:spTgt spid="77"/>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14:bounceEnd="48000">
                                          <p:cBhvr additive="base">
                                            <p:cTn id="19" dur="1500" fill="hold"/>
                                            <p:tgtEl>
                                              <p:spTgt spid="83"/>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1500" fill="hold"/>
                                            <p:tgtEl>
                                              <p:spTgt spid="65"/>
                                            </p:tgtEl>
                                            <p:attrNameLst>
                                              <p:attrName>ppt_x</p:attrName>
                                            </p:attrNameLst>
                                          </p:cBhvr>
                                          <p:tavLst>
                                            <p:tav tm="0">
                                              <p:val>
                                                <p:strVal val="0-#ppt_w/2"/>
                                              </p:val>
                                            </p:tav>
                                            <p:tav tm="100000">
                                              <p:val>
                                                <p:strVal val="#ppt_x"/>
                                              </p:val>
                                            </p:tav>
                                          </p:tavLst>
                                        </p:anim>
                                        <p:anim calcmode="lin" valueType="num">
                                          <p:cBhvr additive="base">
                                            <p:cTn id="8" dur="1500" fill="hold"/>
                                            <p:tgtEl>
                                              <p:spTgt spid="65"/>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71"/>
                                            </p:tgtEl>
                                            <p:attrNameLst>
                                              <p:attrName>style.visibility</p:attrName>
                                            </p:attrNameLst>
                                          </p:cBhvr>
                                          <p:to>
                                            <p:strVal val="visible"/>
                                          </p:to>
                                        </p:set>
                                        <p:anim calcmode="lin" valueType="num">
                                          <p:cBhvr additive="base">
                                            <p:cTn id="11" dur="1500" fill="hold"/>
                                            <p:tgtEl>
                                              <p:spTgt spid="71"/>
                                            </p:tgtEl>
                                            <p:attrNameLst>
                                              <p:attrName>ppt_x</p:attrName>
                                            </p:attrNameLst>
                                          </p:cBhvr>
                                          <p:tavLst>
                                            <p:tav tm="0">
                                              <p:val>
                                                <p:strVal val="0-#ppt_w/2"/>
                                              </p:val>
                                            </p:tav>
                                            <p:tav tm="100000">
                                              <p:val>
                                                <p:strVal val="#ppt_x"/>
                                              </p:val>
                                            </p:tav>
                                          </p:tavLst>
                                        </p:anim>
                                        <p:anim calcmode="lin" valueType="num">
                                          <p:cBhvr additive="base">
                                            <p:cTn id="12" dur="1500" fill="hold"/>
                                            <p:tgtEl>
                                              <p:spTgt spid="71"/>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77"/>
                                            </p:tgtEl>
                                            <p:attrNameLst>
                                              <p:attrName>style.visibility</p:attrName>
                                            </p:attrNameLst>
                                          </p:cBhvr>
                                          <p:to>
                                            <p:strVal val="visible"/>
                                          </p:to>
                                        </p:set>
                                        <p:anim calcmode="lin" valueType="num">
                                          <p:cBhvr additive="base">
                                            <p:cTn id="15" dur="1500" fill="hold"/>
                                            <p:tgtEl>
                                              <p:spTgt spid="77"/>
                                            </p:tgtEl>
                                            <p:attrNameLst>
                                              <p:attrName>ppt_x</p:attrName>
                                            </p:attrNameLst>
                                          </p:cBhvr>
                                          <p:tavLst>
                                            <p:tav tm="0">
                                              <p:val>
                                                <p:strVal val="1+#ppt_w/2"/>
                                              </p:val>
                                            </p:tav>
                                            <p:tav tm="100000">
                                              <p:val>
                                                <p:strVal val="#ppt_x"/>
                                              </p:val>
                                            </p:tav>
                                          </p:tavLst>
                                        </p:anim>
                                        <p:anim calcmode="lin" valueType="num">
                                          <p:cBhvr additive="base">
                                            <p:cTn id="16" dur="1500" fill="hold"/>
                                            <p:tgtEl>
                                              <p:spTgt spid="77"/>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83"/>
                                            </p:tgtEl>
                                            <p:attrNameLst>
                                              <p:attrName>style.visibility</p:attrName>
                                            </p:attrNameLst>
                                          </p:cBhvr>
                                          <p:to>
                                            <p:strVal val="visible"/>
                                          </p:to>
                                        </p:set>
                                        <p:anim calcmode="lin" valueType="num">
                                          <p:cBhvr additive="base">
                                            <p:cTn id="19" dur="1500" fill="hold"/>
                                            <p:tgtEl>
                                              <p:spTgt spid="83"/>
                                            </p:tgtEl>
                                            <p:attrNameLst>
                                              <p:attrName>ppt_x</p:attrName>
                                            </p:attrNameLst>
                                          </p:cBhvr>
                                          <p:tavLst>
                                            <p:tav tm="0">
                                              <p:val>
                                                <p:strVal val="1+#ppt_w/2"/>
                                              </p:val>
                                            </p:tav>
                                            <p:tav tm="100000">
                                              <p:val>
                                                <p:strVal val="#ppt_x"/>
                                              </p:val>
                                            </p:tav>
                                          </p:tavLst>
                                        </p:anim>
                                        <p:anim calcmode="lin" valueType="num">
                                          <p:cBhvr additive="base">
                                            <p:cTn id="20" dur="1500" fill="hold"/>
                                            <p:tgtEl>
                                              <p:spTgt spid="83"/>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96"/>
                                            </p:tgtEl>
                                            <p:attrNameLst>
                                              <p:attrName>style.visibility</p:attrName>
                                            </p:attrNameLst>
                                          </p:cBhvr>
                                          <p:to>
                                            <p:strVal val="visible"/>
                                          </p:to>
                                        </p:set>
                                        <p:animEffect transition="in" filter="fade">
                                          <p:cBhvr>
                                            <p:cTn id="24" dur="1000"/>
                                            <p:tgtEl>
                                              <p:spTgt spid="96"/>
                                            </p:tgtEl>
                                          </p:cBhvr>
                                        </p:animEffect>
                                        <p:anim calcmode="lin" valueType="num">
                                          <p:cBhvr>
                                            <p:cTn id="25" dur="1000" fill="hold"/>
                                            <p:tgtEl>
                                              <p:spTgt spid="96"/>
                                            </p:tgtEl>
                                            <p:attrNameLst>
                                              <p:attrName>ppt_x</p:attrName>
                                            </p:attrNameLst>
                                          </p:cBhvr>
                                          <p:tavLst>
                                            <p:tav tm="0">
                                              <p:val>
                                                <p:strVal val="#ppt_x"/>
                                              </p:val>
                                            </p:tav>
                                            <p:tav tm="100000">
                                              <p:val>
                                                <p:strVal val="#ppt_x"/>
                                              </p:val>
                                            </p:tav>
                                          </p:tavLst>
                                        </p:anim>
                                        <p:anim calcmode="lin" valueType="num">
                                          <p:cBhvr>
                                            <p:cTn id="26" dur="1000" fill="hold"/>
                                            <p:tgtEl>
                                              <p:spTgt spid="96"/>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wipe(left)">
                                          <p:cBhvr>
                                            <p:cTn id="30" dur="500"/>
                                            <p:tgtEl>
                                              <p:spTgt spid="89"/>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wipe(down)">
                                          <p:cBhvr>
                                            <p:cTn id="34" dur="500"/>
                                            <p:tgtEl>
                                              <p:spTgt spid="56"/>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200"/>
                                            <p:tgtEl>
                                              <p:spTgt spid="55"/>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fade">
                                          <p:cBhvr>
                                            <p:cTn id="42" dur="200"/>
                                            <p:tgtEl>
                                              <p:spTgt spid="54"/>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200"/>
                                            <p:tgtEl>
                                              <p:spTgt spid="53"/>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fade">
                                          <p:cBhvr>
                                            <p:cTn id="50" dur="200"/>
                                            <p:tgtEl>
                                              <p:spTgt spid="52"/>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99"/>
                                            </p:tgtEl>
                                            <p:attrNameLst>
                                              <p:attrName>style.visibility</p:attrName>
                                            </p:attrNameLst>
                                          </p:cBhvr>
                                          <p:to>
                                            <p:strVal val="visible"/>
                                          </p:to>
                                        </p:set>
                                        <p:animEffect transition="in" filter="fade">
                                          <p:cBhvr>
                                            <p:cTn id="54"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9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93" y="-51843"/>
            <a:ext cx="9196406" cy="5151971"/>
          </a:xfrm>
          <a:prstGeom prst="rect">
            <a:avLst/>
          </a:prstGeom>
        </p:spPr>
      </p:pic>
      <p:cxnSp>
        <p:nvCxnSpPr>
          <p:cNvPr id="61" name="直接连接符 60"/>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2" name="TextBox 61"/>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latin typeface="微软雅黑" panose="020B0503020204020204" charset="-122"/>
                <a:ea typeface="微软雅黑" panose="020B0503020204020204" charset="-122"/>
              </a:rPr>
              <a:t>PART 03</a:t>
            </a:r>
            <a:endParaRPr lang="zh-CN" altLang="en-US" sz="1600" dirty="0" smtClean="0">
              <a:latin typeface="微软雅黑" panose="020B0503020204020204" charset="-122"/>
              <a:ea typeface="微软雅黑" panose="020B0503020204020204" charset="-122"/>
            </a:endParaRPr>
          </a:p>
        </p:txBody>
      </p:sp>
      <p:grpSp>
        <p:nvGrpSpPr>
          <p:cNvPr id="63" name="组合 62"/>
          <p:cNvGrpSpPr/>
          <p:nvPr/>
        </p:nvGrpSpPr>
        <p:grpSpPr>
          <a:xfrm>
            <a:off x="2051720" y="1775651"/>
            <a:ext cx="1197175" cy="1197175"/>
            <a:chOff x="2123728" y="1579722"/>
            <a:chExt cx="1197175" cy="1197175"/>
          </a:xfrm>
        </p:grpSpPr>
        <p:grpSp>
          <p:nvGrpSpPr>
            <p:cNvPr id="64" name="组合 63"/>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5"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tx1"/>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grpSp>
        <p:nvGrpSpPr>
          <p:cNvPr id="74" name="组合 7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7" name="组合 7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9" name="椭圆 7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0" name="组合 7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2" name="椭圆 8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3" name="组合 8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4" name="同心圆 8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5" name="椭圆 8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6" name="组合 8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8" name="椭圆 8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9" name="组合 8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1" name="椭圆 9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2" name="组合 9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4" name="椭圆 9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5" name="组合 9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7" name="椭圆 9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8" name="组合 9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9" name="同心圆 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0" name="椭圆 9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1" name="组合 10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2" name="同心圆 1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3" name="椭圆 10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4" name="组合 10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5" name="同心圆 1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6" name="椭圆 10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7" name="组合 10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8" name="同心圆 1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9" name="椭圆 10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10" name="组合 10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2" name="椭圆 11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3" name="TextBox 11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
        <p:nvSpPr>
          <p:cNvPr id="53" name="矩形 52"/>
          <p:cNvSpPr/>
          <p:nvPr/>
        </p:nvSpPr>
        <p:spPr>
          <a:xfrm>
            <a:off x="3736057" y="1866996"/>
            <a:ext cx="2755630" cy="1208810"/>
          </a:xfrm>
          <a:prstGeom prst="rect">
            <a:avLst/>
          </a:prstGeom>
          <a:solidFill>
            <a:schemeClr val="bg1">
              <a:alpha val="40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4" name="TextBox 58"/>
          <p:cNvSpPr txBox="1"/>
          <p:nvPr/>
        </p:nvSpPr>
        <p:spPr>
          <a:xfrm>
            <a:off x="3812671" y="1903582"/>
            <a:ext cx="266451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latin typeface="微软雅黑" panose="020B0503020204020204" charset="-122"/>
                <a:ea typeface="微软雅黑" panose="020B0503020204020204" charset="-122"/>
              </a:rPr>
              <a:t> </a:t>
            </a:r>
            <a:r>
              <a:rPr lang="zh-CN" altLang="en-US" sz="2800" b="1" dirty="0" smtClean="0">
                <a:latin typeface="微软雅黑" panose="020B0503020204020204" charset="-122"/>
                <a:ea typeface="微软雅黑" panose="020B0503020204020204" charset="-122"/>
              </a:rPr>
              <a:t>第三部分</a:t>
            </a:r>
            <a:endParaRPr lang="en-US" altLang="zh-CN" sz="2800" b="1" dirty="0">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latin typeface="微软雅黑" panose="020B0503020204020204" charset="-122"/>
                <a:ea typeface="微软雅黑" panose="020B0503020204020204" charset="-122"/>
              </a:rPr>
              <a:t>请添加标题</a:t>
            </a:r>
            <a:endParaRPr lang="en-US" altLang="zh-CN" sz="3600" b="1" dirty="0" smtClean="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5000" fill="hold" nodeType="withEffect" p14:presetBounceEnd="55000">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14:bounceEnd="55000">
                                          <p:cBhvr additive="base">
                                            <p:cTn id="7" dur="1500" fill="hold"/>
                                            <p:tgtEl>
                                              <p:spTgt spid="63"/>
                                            </p:tgtEl>
                                            <p:attrNameLst>
                                              <p:attrName>ppt_x</p:attrName>
                                            </p:attrNameLst>
                                          </p:cBhvr>
                                          <p:tavLst>
                                            <p:tav tm="0">
                                              <p:val>
                                                <p:strVal val="0-#ppt_w/2"/>
                                              </p:val>
                                            </p:tav>
                                            <p:tav tm="100000">
                                              <p:val>
                                                <p:strVal val="#ppt_x"/>
                                              </p:val>
                                            </p:tav>
                                          </p:tavLst>
                                        </p:anim>
                                        <p:anim calcmode="lin" valueType="num" p14:bounceEnd="55000">
                                          <p:cBhvr additive="base">
                                            <p:cTn id="8" dur="1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4"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down)">
                                          <p:cBhvr>
                                            <p:cTn id="12" dur="500"/>
                                            <p:tgtEl>
                                              <p:spTgt spid="61"/>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anim calcmode="lin" valueType="num">
                                          <p:cBhvr>
                                            <p:cTn id="17" dur="500" fill="hold"/>
                                            <p:tgtEl>
                                              <p:spTgt spid="62"/>
                                            </p:tgtEl>
                                            <p:attrNameLst>
                                              <p:attrName>ppt_x</p:attrName>
                                            </p:attrNameLst>
                                          </p:cBhvr>
                                          <p:tavLst>
                                            <p:tav tm="0">
                                              <p:val>
                                                <p:strVal val="#ppt_x"/>
                                              </p:val>
                                            </p:tav>
                                            <p:tav tm="100000">
                                              <p:val>
                                                <p:strVal val="#ppt_x"/>
                                              </p:val>
                                            </p:tav>
                                          </p:tavLst>
                                        </p:anim>
                                        <p:anim calcmode="lin" valueType="num">
                                          <p:cBhvr>
                                            <p:cTn id="18" dur="500" fill="hold"/>
                                            <p:tgtEl>
                                              <p:spTgt spid="62"/>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3" presetClass="entr" presetSubtype="528"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p:cTn id="22" dur="500" fill="hold"/>
                                            <p:tgtEl>
                                              <p:spTgt spid="74"/>
                                            </p:tgtEl>
                                            <p:attrNameLst>
                                              <p:attrName>ppt_w</p:attrName>
                                            </p:attrNameLst>
                                          </p:cBhvr>
                                          <p:tavLst>
                                            <p:tav tm="0">
                                              <p:val>
                                                <p:fltVal val="0"/>
                                              </p:val>
                                            </p:tav>
                                            <p:tav tm="100000">
                                              <p:val>
                                                <p:strVal val="#ppt_w"/>
                                              </p:val>
                                            </p:tav>
                                          </p:tavLst>
                                        </p:anim>
                                        <p:anim calcmode="lin" valueType="num">
                                          <p:cBhvr>
                                            <p:cTn id="23" dur="500" fill="hold"/>
                                            <p:tgtEl>
                                              <p:spTgt spid="74"/>
                                            </p:tgtEl>
                                            <p:attrNameLst>
                                              <p:attrName>ppt_h</p:attrName>
                                            </p:attrNameLst>
                                          </p:cBhvr>
                                          <p:tavLst>
                                            <p:tav tm="0">
                                              <p:val>
                                                <p:fltVal val="0"/>
                                              </p:val>
                                            </p:tav>
                                            <p:tav tm="100000">
                                              <p:val>
                                                <p:strVal val="#ppt_h"/>
                                              </p:val>
                                            </p:tav>
                                          </p:tavLst>
                                        </p:anim>
                                        <p:anim calcmode="lin" valueType="num">
                                          <p:cBhvr>
                                            <p:cTn id="24" dur="500" fill="hold"/>
                                            <p:tgtEl>
                                              <p:spTgt spid="74"/>
                                            </p:tgtEl>
                                            <p:attrNameLst>
                                              <p:attrName>ppt_x</p:attrName>
                                            </p:attrNameLst>
                                          </p:cBhvr>
                                          <p:tavLst>
                                            <p:tav tm="0">
                                              <p:val>
                                                <p:fltVal val="0.5"/>
                                              </p:val>
                                            </p:tav>
                                            <p:tav tm="100000">
                                              <p:val>
                                                <p:strVal val="#ppt_x"/>
                                              </p:val>
                                            </p:tav>
                                          </p:tavLst>
                                        </p:anim>
                                        <p:anim calcmode="lin" valueType="num">
                                          <p:cBhvr>
                                            <p:cTn id="25" dur="500" fill="hold"/>
                                            <p:tgtEl>
                                              <p:spTgt spid="74"/>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300"/>
                                      </p:stCondLst>
                                      <p:childTnLst>
                                        <p:set>
                                          <p:cBhvr>
                                            <p:cTn id="27" dur="1" fill="hold">
                                              <p:stCondLst>
                                                <p:cond delay="0"/>
                                              </p:stCondLst>
                                            </p:cTn>
                                            <p:tgtEl>
                                              <p:spTgt spid="77"/>
                                            </p:tgtEl>
                                            <p:attrNameLst>
                                              <p:attrName>style.visibility</p:attrName>
                                            </p:attrNameLst>
                                          </p:cBhvr>
                                          <p:to>
                                            <p:strVal val="visible"/>
                                          </p:to>
                                        </p:set>
                                        <p:anim calcmode="lin" valueType="num">
                                          <p:cBhvr>
                                            <p:cTn id="28" dur="500" fill="hold"/>
                                            <p:tgtEl>
                                              <p:spTgt spid="77"/>
                                            </p:tgtEl>
                                            <p:attrNameLst>
                                              <p:attrName>ppt_w</p:attrName>
                                            </p:attrNameLst>
                                          </p:cBhvr>
                                          <p:tavLst>
                                            <p:tav tm="0">
                                              <p:val>
                                                <p:fltVal val="0"/>
                                              </p:val>
                                            </p:tav>
                                            <p:tav tm="100000">
                                              <p:val>
                                                <p:strVal val="#ppt_w"/>
                                              </p:val>
                                            </p:tav>
                                          </p:tavLst>
                                        </p:anim>
                                        <p:anim calcmode="lin" valueType="num">
                                          <p:cBhvr>
                                            <p:cTn id="29" dur="500" fill="hold"/>
                                            <p:tgtEl>
                                              <p:spTgt spid="77"/>
                                            </p:tgtEl>
                                            <p:attrNameLst>
                                              <p:attrName>ppt_h</p:attrName>
                                            </p:attrNameLst>
                                          </p:cBhvr>
                                          <p:tavLst>
                                            <p:tav tm="0">
                                              <p:val>
                                                <p:fltVal val="0"/>
                                              </p:val>
                                            </p:tav>
                                            <p:tav tm="100000">
                                              <p:val>
                                                <p:strVal val="#ppt_h"/>
                                              </p:val>
                                            </p:tav>
                                          </p:tavLst>
                                        </p:anim>
                                        <p:anim calcmode="lin" valueType="num">
                                          <p:cBhvr>
                                            <p:cTn id="30" dur="500" fill="hold"/>
                                            <p:tgtEl>
                                              <p:spTgt spid="77"/>
                                            </p:tgtEl>
                                            <p:attrNameLst>
                                              <p:attrName>ppt_x</p:attrName>
                                            </p:attrNameLst>
                                          </p:cBhvr>
                                          <p:tavLst>
                                            <p:tav tm="0">
                                              <p:val>
                                                <p:fltVal val="0.5"/>
                                              </p:val>
                                            </p:tav>
                                            <p:tav tm="100000">
                                              <p:val>
                                                <p:strVal val="#ppt_x"/>
                                              </p:val>
                                            </p:tav>
                                          </p:tavLst>
                                        </p:anim>
                                        <p:anim calcmode="lin" valueType="num">
                                          <p:cBhvr>
                                            <p:cTn id="31" dur="500" fill="hold"/>
                                            <p:tgtEl>
                                              <p:spTgt spid="77"/>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700"/>
                                      </p:stCondLst>
                                      <p:childTnLst>
                                        <p:set>
                                          <p:cBhvr>
                                            <p:cTn id="33" dur="1" fill="hold">
                                              <p:stCondLst>
                                                <p:cond delay="0"/>
                                              </p:stCondLst>
                                            </p:cTn>
                                            <p:tgtEl>
                                              <p:spTgt spid="80"/>
                                            </p:tgtEl>
                                            <p:attrNameLst>
                                              <p:attrName>style.visibility</p:attrName>
                                            </p:attrNameLst>
                                          </p:cBhvr>
                                          <p:to>
                                            <p:strVal val="visible"/>
                                          </p:to>
                                        </p:set>
                                        <p:anim calcmode="lin" valueType="num">
                                          <p:cBhvr>
                                            <p:cTn id="34" dur="500" fill="hold"/>
                                            <p:tgtEl>
                                              <p:spTgt spid="80"/>
                                            </p:tgtEl>
                                            <p:attrNameLst>
                                              <p:attrName>ppt_w</p:attrName>
                                            </p:attrNameLst>
                                          </p:cBhvr>
                                          <p:tavLst>
                                            <p:tav tm="0">
                                              <p:val>
                                                <p:fltVal val="0"/>
                                              </p:val>
                                            </p:tav>
                                            <p:tav tm="100000">
                                              <p:val>
                                                <p:strVal val="#ppt_w"/>
                                              </p:val>
                                            </p:tav>
                                          </p:tavLst>
                                        </p:anim>
                                        <p:anim calcmode="lin" valueType="num">
                                          <p:cBhvr>
                                            <p:cTn id="35" dur="500" fill="hold"/>
                                            <p:tgtEl>
                                              <p:spTgt spid="80"/>
                                            </p:tgtEl>
                                            <p:attrNameLst>
                                              <p:attrName>ppt_h</p:attrName>
                                            </p:attrNameLst>
                                          </p:cBhvr>
                                          <p:tavLst>
                                            <p:tav tm="0">
                                              <p:val>
                                                <p:fltVal val="0"/>
                                              </p:val>
                                            </p:tav>
                                            <p:tav tm="100000">
                                              <p:val>
                                                <p:strVal val="#ppt_h"/>
                                              </p:val>
                                            </p:tav>
                                          </p:tavLst>
                                        </p:anim>
                                        <p:anim calcmode="lin" valueType="num">
                                          <p:cBhvr>
                                            <p:cTn id="36" dur="500" fill="hold"/>
                                            <p:tgtEl>
                                              <p:spTgt spid="80"/>
                                            </p:tgtEl>
                                            <p:attrNameLst>
                                              <p:attrName>ppt_x</p:attrName>
                                            </p:attrNameLst>
                                          </p:cBhvr>
                                          <p:tavLst>
                                            <p:tav tm="0">
                                              <p:val>
                                                <p:fltVal val="0.5"/>
                                              </p:val>
                                            </p:tav>
                                            <p:tav tm="100000">
                                              <p:val>
                                                <p:strVal val="#ppt_x"/>
                                              </p:val>
                                            </p:tav>
                                          </p:tavLst>
                                        </p:anim>
                                        <p:anim calcmode="lin" valueType="num">
                                          <p:cBhvr>
                                            <p:cTn id="37" dur="500" fill="hold"/>
                                            <p:tgtEl>
                                              <p:spTgt spid="80"/>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300"/>
                                      </p:stCondLst>
                                      <p:childTnLst>
                                        <p:set>
                                          <p:cBhvr>
                                            <p:cTn id="39" dur="1" fill="hold">
                                              <p:stCondLst>
                                                <p:cond delay="0"/>
                                              </p:stCondLst>
                                            </p:cTn>
                                            <p:tgtEl>
                                              <p:spTgt spid="83"/>
                                            </p:tgtEl>
                                            <p:attrNameLst>
                                              <p:attrName>style.visibility</p:attrName>
                                            </p:attrNameLst>
                                          </p:cBhvr>
                                          <p:to>
                                            <p:strVal val="visible"/>
                                          </p:to>
                                        </p:set>
                                        <p:anim calcmode="lin" valueType="num">
                                          <p:cBhvr>
                                            <p:cTn id="40" dur="500" fill="hold"/>
                                            <p:tgtEl>
                                              <p:spTgt spid="83"/>
                                            </p:tgtEl>
                                            <p:attrNameLst>
                                              <p:attrName>ppt_w</p:attrName>
                                            </p:attrNameLst>
                                          </p:cBhvr>
                                          <p:tavLst>
                                            <p:tav tm="0">
                                              <p:val>
                                                <p:fltVal val="0"/>
                                              </p:val>
                                            </p:tav>
                                            <p:tav tm="100000">
                                              <p:val>
                                                <p:strVal val="#ppt_w"/>
                                              </p:val>
                                            </p:tav>
                                          </p:tavLst>
                                        </p:anim>
                                        <p:anim calcmode="lin" valueType="num">
                                          <p:cBhvr>
                                            <p:cTn id="41" dur="500" fill="hold"/>
                                            <p:tgtEl>
                                              <p:spTgt spid="83"/>
                                            </p:tgtEl>
                                            <p:attrNameLst>
                                              <p:attrName>ppt_h</p:attrName>
                                            </p:attrNameLst>
                                          </p:cBhvr>
                                          <p:tavLst>
                                            <p:tav tm="0">
                                              <p:val>
                                                <p:fltVal val="0"/>
                                              </p:val>
                                            </p:tav>
                                            <p:tav tm="100000">
                                              <p:val>
                                                <p:strVal val="#ppt_h"/>
                                              </p:val>
                                            </p:tav>
                                          </p:tavLst>
                                        </p:anim>
                                        <p:anim calcmode="lin" valueType="num">
                                          <p:cBhvr>
                                            <p:cTn id="42" dur="500" fill="hold"/>
                                            <p:tgtEl>
                                              <p:spTgt spid="83"/>
                                            </p:tgtEl>
                                            <p:attrNameLst>
                                              <p:attrName>ppt_x</p:attrName>
                                            </p:attrNameLst>
                                          </p:cBhvr>
                                          <p:tavLst>
                                            <p:tav tm="0">
                                              <p:val>
                                                <p:fltVal val="0.5"/>
                                              </p:val>
                                            </p:tav>
                                            <p:tav tm="100000">
                                              <p:val>
                                                <p:strVal val="#ppt_x"/>
                                              </p:val>
                                            </p:tav>
                                          </p:tavLst>
                                        </p:anim>
                                        <p:anim calcmode="lin" valueType="num">
                                          <p:cBhvr>
                                            <p:cTn id="43" dur="500" fill="hold"/>
                                            <p:tgtEl>
                                              <p:spTgt spid="83"/>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100"/>
                                      </p:stCondLst>
                                      <p:childTnLst>
                                        <p:set>
                                          <p:cBhvr>
                                            <p:cTn id="45" dur="1" fill="hold">
                                              <p:stCondLst>
                                                <p:cond delay="0"/>
                                              </p:stCondLst>
                                            </p:cTn>
                                            <p:tgtEl>
                                              <p:spTgt spid="86"/>
                                            </p:tgtEl>
                                            <p:attrNameLst>
                                              <p:attrName>style.visibility</p:attrName>
                                            </p:attrNameLst>
                                          </p:cBhvr>
                                          <p:to>
                                            <p:strVal val="visible"/>
                                          </p:to>
                                        </p:set>
                                        <p:anim calcmode="lin" valueType="num">
                                          <p:cBhvr>
                                            <p:cTn id="46" dur="500" fill="hold"/>
                                            <p:tgtEl>
                                              <p:spTgt spid="86"/>
                                            </p:tgtEl>
                                            <p:attrNameLst>
                                              <p:attrName>ppt_w</p:attrName>
                                            </p:attrNameLst>
                                          </p:cBhvr>
                                          <p:tavLst>
                                            <p:tav tm="0">
                                              <p:val>
                                                <p:fltVal val="0"/>
                                              </p:val>
                                            </p:tav>
                                            <p:tav tm="100000">
                                              <p:val>
                                                <p:strVal val="#ppt_w"/>
                                              </p:val>
                                            </p:tav>
                                          </p:tavLst>
                                        </p:anim>
                                        <p:anim calcmode="lin" valueType="num">
                                          <p:cBhvr>
                                            <p:cTn id="47" dur="500" fill="hold"/>
                                            <p:tgtEl>
                                              <p:spTgt spid="86"/>
                                            </p:tgtEl>
                                            <p:attrNameLst>
                                              <p:attrName>ppt_h</p:attrName>
                                            </p:attrNameLst>
                                          </p:cBhvr>
                                          <p:tavLst>
                                            <p:tav tm="0">
                                              <p:val>
                                                <p:fltVal val="0"/>
                                              </p:val>
                                            </p:tav>
                                            <p:tav tm="100000">
                                              <p:val>
                                                <p:strVal val="#ppt_h"/>
                                              </p:val>
                                            </p:tav>
                                          </p:tavLst>
                                        </p:anim>
                                        <p:anim calcmode="lin" valueType="num">
                                          <p:cBhvr>
                                            <p:cTn id="48" dur="500" fill="hold"/>
                                            <p:tgtEl>
                                              <p:spTgt spid="86"/>
                                            </p:tgtEl>
                                            <p:attrNameLst>
                                              <p:attrName>ppt_x</p:attrName>
                                            </p:attrNameLst>
                                          </p:cBhvr>
                                          <p:tavLst>
                                            <p:tav tm="0">
                                              <p:val>
                                                <p:fltVal val="0.5"/>
                                              </p:val>
                                            </p:tav>
                                            <p:tav tm="100000">
                                              <p:val>
                                                <p:strVal val="#ppt_x"/>
                                              </p:val>
                                            </p:tav>
                                          </p:tavLst>
                                        </p:anim>
                                        <p:anim calcmode="lin" valueType="num">
                                          <p:cBhvr>
                                            <p:cTn id="49" dur="500" fill="hold"/>
                                            <p:tgtEl>
                                              <p:spTgt spid="86"/>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89"/>
                                            </p:tgtEl>
                                            <p:attrNameLst>
                                              <p:attrName>style.visibility</p:attrName>
                                            </p:attrNameLst>
                                          </p:cBhvr>
                                          <p:to>
                                            <p:strVal val="visible"/>
                                          </p:to>
                                        </p:set>
                                        <p:anim calcmode="lin" valueType="num">
                                          <p:cBhvr>
                                            <p:cTn id="52" dur="500" fill="hold"/>
                                            <p:tgtEl>
                                              <p:spTgt spid="89"/>
                                            </p:tgtEl>
                                            <p:attrNameLst>
                                              <p:attrName>ppt_w</p:attrName>
                                            </p:attrNameLst>
                                          </p:cBhvr>
                                          <p:tavLst>
                                            <p:tav tm="0">
                                              <p:val>
                                                <p:fltVal val="0"/>
                                              </p:val>
                                            </p:tav>
                                            <p:tav tm="100000">
                                              <p:val>
                                                <p:strVal val="#ppt_w"/>
                                              </p:val>
                                            </p:tav>
                                          </p:tavLst>
                                        </p:anim>
                                        <p:anim calcmode="lin" valueType="num">
                                          <p:cBhvr>
                                            <p:cTn id="53" dur="500" fill="hold"/>
                                            <p:tgtEl>
                                              <p:spTgt spid="89"/>
                                            </p:tgtEl>
                                            <p:attrNameLst>
                                              <p:attrName>ppt_h</p:attrName>
                                            </p:attrNameLst>
                                          </p:cBhvr>
                                          <p:tavLst>
                                            <p:tav tm="0">
                                              <p:val>
                                                <p:fltVal val="0"/>
                                              </p:val>
                                            </p:tav>
                                            <p:tav tm="100000">
                                              <p:val>
                                                <p:strVal val="#ppt_h"/>
                                              </p:val>
                                            </p:tav>
                                          </p:tavLst>
                                        </p:anim>
                                        <p:anim calcmode="lin" valueType="num">
                                          <p:cBhvr>
                                            <p:cTn id="54" dur="500" fill="hold"/>
                                            <p:tgtEl>
                                              <p:spTgt spid="89"/>
                                            </p:tgtEl>
                                            <p:attrNameLst>
                                              <p:attrName>ppt_x</p:attrName>
                                            </p:attrNameLst>
                                          </p:cBhvr>
                                          <p:tavLst>
                                            <p:tav tm="0">
                                              <p:val>
                                                <p:fltVal val="0.5"/>
                                              </p:val>
                                            </p:tav>
                                            <p:tav tm="100000">
                                              <p:val>
                                                <p:strVal val="#ppt_x"/>
                                              </p:val>
                                            </p:tav>
                                          </p:tavLst>
                                        </p:anim>
                                        <p:anim calcmode="lin" valueType="num">
                                          <p:cBhvr>
                                            <p:cTn id="55" dur="500" fill="hold"/>
                                            <p:tgtEl>
                                              <p:spTgt spid="89"/>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30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 calcmode="lin" valueType="num">
                                          <p:cBhvr>
                                            <p:cTn id="60" dur="500" fill="hold"/>
                                            <p:tgtEl>
                                              <p:spTgt spid="92"/>
                                            </p:tgtEl>
                                            <p:attrNameLst>
                                              <p:attrName>ppt_x</p:attrName>
                                            </p:attrNameLst>
                                          </p:cBhvr>
                                          <p:tavLst>
                                            <p:tav tm="0">
                                              <p:val>
                                                <p:fltVal val="0.5"/>
                                              </p:val>
                                            </p:tav>
                                            <p:tav tm="100000">
                                              <p:val>
                                                <p:strVal val="#ppt_x"/>
                                              </p:val>
                                            </p:tav>
                                          </p:tavLst>
                                        </p:anim>
                                        <p:anim calcmode="lin" valueType="num">
                                          <p:cBhvr>
                                            <p:cTn id="61" dur="500" fill="hold"/>
                                            <p:tgtEl>
                                              <p:spTgt spid="92"/>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95"/>
                                            </p:tgtEl>
                                            <p:attrNameLst>
                                              <p:attrName>style.visibility</p:attrName>
                                            </p:attrNameLst>
                                          </p:cBhvr>
                                          <p:to>
                                            <p:strVal val="visible"/>
                                          </p:to>
                                        </p:set>
                                        <p:anim calcmode="lin" valueType="num">
                                          <p:cBhvr>
                                            <p:cTn id="64" dur="500" fill="hold"/>
                                            <p:tgtEl>
                                              <p:spTgt spid="95"/>
                                            </p:tgtEl>
                                            <p:attrNameLst>
                                              <p:attrName>ppt_w</p:attrName>
                                            </p:attrNameLst>
                                          </p:cBhvr>
                                          <p:tavLst>
                                            <p:tav tm="0">
                                              <p:val>
                                                <p:fltVal val="0"/>
                                              </p:val>
                                            </p:tav>
                                            <p:tav tm="100000">
                                              <p:val>
                                                <p:strVal val="#ppt_w"/>
                                              </p:val>
                                            </p:tav>
                                          </p:tavLst>
                                        </p:anim>
                                        <p:anim calcmode="lin" valueType="num">
                                          <p:cBhvr>
                                            <p:cTn id="65" dur="500" fill="hold"/>
                                            <p:tgtEl>
                                              <p:spTgt spid="95"/>
                                            </p:tgtEl>
                                            <p:attrNameLst>
                                              <p:attrName>ppt_h</p:attrName>
                                            </p:attrNameLst>
                                          </p:cBhvr>
                                          <p:tavLst>
                                            <p:tav tm="0">
                                              <p:val>
                                                <p:fltVal val="0"/>
                                              </p:val>
                                            </p:tav>
                                            <p:tav tm="100000">
                                              <p:val>
                                                <p:strVal val="#ppt_h"/>
                                              </p:val>
                                            </p:tav>
                                          </p:tavLst>
                                        </p:anim>
                                        <p:anim calcmode="lin" valueType="num">
                                          <p:cBhvr>
                                            <p:cTn id="66" dur="500" fill="hold"/>
                                            <p:tgtEl>
                                              <p:spTgt spid="95"/>
                                            </p:tgtEl>
                                            <p:attrNameLst>
                                              <p:attrName>ppt_x</p:attrName>
                                            </p:attrNameLst>
                                          </p:cBhvr>
                                          <p:tavLst>
                                            <p:tav tm="0">
                                              <p:val>
                                                <p:fltVal val="0.5"/>
                                              </p:val>
                                            </p:tav>
                                            <p:tav tm="100000">
                                              <p:val>
                                                <p:strVal val="#ppt_x"/>
                                              </p:val>
                                            </p:tav>
                                          </p:tavLst>
                                        </p:anim>
                                        <p:anim calcmode="lin" valueType="num">
                                          <p:cBhvr>
                                            <p:cTn id="67" dur="500" fill="hold"/>
                                            <p:tgtEl>
                                              <p:spTgt spid="95"/>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600"/>
                                      </p:stCondLst>
                                      <p:childTnLst>
                                        <p:set>
                                          <p:cBhvr>
                                            <p:cTn id="69" dur="1" fill="hold">
                                              <p:stCondLst>
                                                <p:cond delay="0"/>
                                              </p:stCondLst>
                                            </p:cTn>
                                            <p:tgtEl>
                                              <p:spTgt spid="98"/>
                                            </p:tgtEl>
                                            <p:attrNameLst>
                                              <p:attrName>style.visibility</p:attrName>
                                            </p:attrNameLst>
                                          </p:cBhvr>
                                          <p:to>
                                            <p:strVal val="visible"/>
                                          </p:to>
                                        </p:set>
                                        <p:anim calcmode="lin" valueType="num">
                                          <p:cBhvr>
                                            <p:cTn id="70" dur="500" fill="hold"/>
                                            <p:tgtEl>
                                              <p:spTgt spid="98"/>
                                            </p:tgtEl>
                                            <p:attrNameLst>
                                              <p:attrName>ppt_w</p:attrName>
                                            </p:attrNameLst>
                                          </p:cBhvr>
                                          <p:tavLst>
                                            <p:tav tm="0">
                                              <p:val>
                                                <p:fltVal val="0"/>
                                              </p:val>
                                            </p:tav>
                                            <p:tav tm="100000">
                                              <p:val>
                                                <p:strVal val="#ppt_w"/>
                                              </p:val>
                                            </p:tav>
                                          </p:tavLst>
                                        </p:anim>
                                        <p:anim calcmode="lin" valueType="num">
                                          <p:cBhvr>
                                            <p:cTn id="71" dur="500" fill="hold"/>
                                            <p:tgtEl>
                                              <p:spTgt spid="98"/>
                                            </p:tgtEl>
                                            <p:attrNameLst>
                                              <p:attrName>ppt_h</p:attrName>
                                            </p:attrNameLst>
                                          </p:cBhvr>
                                          <p:tavLst>
                                            <p:tav tm="0">
                                              <p:val>
                                                <p:fltVal val="0"/>
                                              </p:val>
                                            </p:tav>
                                            <p:tav tm="100000">
                                              <p:val>
                                                <p:strVal val="#ppt_h"/>
                                              </p:val>
                                            </p:tav>
                                          </p:tavLst>
                                        </p:anim>
                                        <p:anim calcmode="lin" valueType="num">
                                          <p:cBhvr>
                                            <p:cTn id="72" dur="500" fill="hold"/>
                                            <p:tgtEl>
                                              <p:spTgt spid="98"/>
                                            </p:tgtEl>
                                            <p:attrNameLst>
                                              <p:attrName>ppt_x</p:attrName>
                                            </p:attrNameLst>
                                          </p:cBhvr>
                                          <p:tavLst>
                                            <p:tav tm="0">
                                              <p:val>
                                                <p:fltVal val="0.5"/>
                                              </p:val>
                                            </p:tav>
                                            <p:tav tm="100000">
                                              <p:val>
                                                <p:strVal val="#ppt_x"/>
                                              </p:val>
                                            </p:tav>
                                          </p:tavLst>
                                        </p:anim>
                                        <p:anim calcmode="lin" valueType="num">
                                          <p:cBhvr>
                                            <p:cTn id="73" dur="500" fill="hold"/>
                                            <p:tgtEl>
                                              <p:spTgt spid="98"/>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600"/>
                                      </p:stCondLst>
                                      <p:childTnLst>
                                        <p:set>
                                          <p:cBhvr>
                                            <p:cTn id="75" dur="1" fill="hold">
                                              <p:stCondLst>
                                                <p:cond delay="0"/>
                                              </p:stCondLst>
                                            </p:cTn>
                                            <p:tgtEl>
                                              <p:spTgt spid="101"/>
                                            </p:tgtEl>
                                            <p:attrNameLst>
                                              <p:attrName>style.visibility</p:attrName>
                                            </p:attrNameLst>
                                          </p:cBhvr>
                                          <p:to>
                                            <p:strVal val="visible"/>
                                          </p:to>
                                        </p:set>
                                        <p:anim calcmode="lin" valueType="num">
                                          <p:cBhvr>
                                            <p:cTn id="76" dur="500" fill="hold"/>
                                            <p:tgtEl>
                                              <p:spTgt spid="101"/>
                                            </p:tgtEl>
                                            <p:attrNameLst>
                                              <p:attrName>ppt_w</p:attrName>
                                            </p:attrNameLst>
                                          </p:cBhvr>
                                          <p:tavLst>
                                            <p:tav tm="0">
                                              <p:val>
                                                <p:fltVal val="0"/>
                                              </p:val>
                                            </p:tav>
                                            <p:tav tm="100000">
                                              <p:val>
                                                <p:strVal val="#ppt_w"/>
                                              </p:val>
                                            </p:tav>
                                          </p:tavLst>
                                        </p:anim>
                                        <p:anim calcmode="lin" valueType="num">
                                          <p:cBhvr>
                                            <p:cTn id="77" dur="500" fill="hold"/>
                                            <p:tgtEl>
                                              <p:spTgt spid="101"/>
                                            </p:tgtEl>
                                            <p:attrNameLst>
                                              <p:attrName>ppt_h</p:attrName>
                                            </p:attrNameLst>
                                          </p:cBhvr>
                                          <p:tavLst>
                                            <p:tav tm="0">
                                              <p:val>
                                                <p:fltVal val="0"/>
                                              </p:val>
                                            </p:tav>
                                            <p:tav tm="100000">
                                              <p:val>
                                                <p:strVal val="#ppt_h"/>
                                              </p:val>
                                            </p:tav>
                                          </p:tavLst>
                                        </p:anim>
                                        <p:anim calcmode="lin" valueType="num">
                                          <p:cBhvr>
                                            <p:cTn id="78" dur="500" fill="hold"/>
                                            <p:tgtEl>
                                              <p:spTgt spid="101"/>
                                            </p:tgtEl>
                                            <p:attrNameLst>
                                              <p:attrName>ppt_x</p:attrName>
                                            </p:attrNameLst>
                                          </p:cBhvr>
                                          <p:tavLst>
                                            <p:tav tm="0">
                                              <p:val>
                                                <p:fltVal val="0.5"/>
                                              </p:val>
                                            </p:tav>
                                            <p:tav tm="100000">
                                              <p:val>
                                                <p:strVal val="#ppt_x"/>
                                              </p:val>
                                            </p:tav>
                                          </p:tavLst>
                                        </p:anim>
                                        <p:anim calcmode="lin" valueType="num">
                                          <p:cBhvr>
                                            <p:cTn id="79" dur="500" fill="hold"/>
                                            <p:tgtEl>
                                              <p:spTgt spid="101"/>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300"/>
                                      </p:stCondLst>
                                      <p:childTnLst>
                                        <p:set>
                                          <p:cBhvr>
                                            <p:cTn id="81" dur="1" fill="hold">
                                              <p:stCondLst>
                                                <p:cond delay="0"/>
                                              </p:stCondLst>
                                            </p:cTn>
                                            <p:tgtEl>
                                              <p:spTgt spid="104"/>
                                            </p:tgtEl>
                                            <p:attrNameLst>
                                              <p:attrName>style.visibility</p:attrName>
                                            </p:attrNameLst>
                                          </p:cBhvr>
                                          <p:to>
                                            <p:strVal val="visible"/>
                                          </p:to>
                                        </p:set>
                                        <p:anim calcmode="lin" valueType="num">
                                          <p:cBhvr>
                                            <p:cTn id="82" dur="500" fill="hold"/>
                                            <p:tgtEl>
                                              <p:spTgt spid="104"/>
                                            </p:tgtEl>
                                            <p:attrNameLst>
                                              <p:attrName>ppt_w</p:attrName>
                                            </p:attrNameLst>
                                          </p:cBhvr>
                                          <p:tavLst>
                                            <p:tav tm="0">
                                              <p:val>
                                                <p:fltVal val="0"/>
                                              </p:val>
                                            </p:tav>
                                            <p:tav tm="100000">
                                              <p:val>
                                                <p:strVal val="#ppt_w"/>
                                              </p:val>
                                            </p:tav>
                                          </p:tavLst>
                                        </p:anim>
                                        <p:anim calcmode="lin" valueType="num">
                                          <p:cBhvr>
                                            <p:cTn id="83" dur="500" fill="hold"/>
                                            <p:tgtEl>
                                              <p:spTgt spid="104"/>
                                            </p:tgtEl>
                                            <p:attrNameLst>
                                              <p:attrName>ppt_h</p:attrName>
                                            </p:attrNameLst>
                                          </p:cBhvr>
                                          <p:tavLst>
                                            <p:tav tm="0">
                                              <p:val>
                                                <p:fltVal val="0"/>
                                              </p:val>
                                            </p:tav>
                                            <p:tav tm="100000">
                                              <p:val>
                                                <p:strVal val="#ppt_h"/>
                                              </p:val>
                                            </p:tav>
                                          </p:tavLst>
                                        </p:anim>
                                        <p:anim calcmode="lin" valueType="num">
                                          <p:cBhvr>
                                            <p:cTn id="84" dur="500" fill="hold"/>
                                            <p:tgtEl>
                                              <p:spTgt spid="104"/>
                                            </p:tgtEl>
                                            <p:attrNameLst>
                                              <p:attrName>ppt_x</p:attrName>
                                            </p:attrNameLst>
                                          </p:cBhvr>
                                          <p:tavLst>
                                            <p:tav tm="0">
                                              <p:val>
                                                <p:fltVal val="0.5"/>
                                              </p:val>
                                            </p:tav>
                                            <p:tav tm="100000">
                                              <p:val>
                                                <p:strVal val="#ppt_x"/>
                                              </p:val>
                                            </p:tav>
                                          </p:tavLst>
                                        </p:anim>
                                        <p:anim calcmode="lin" valueType="num">
                                          <p:cBhvr>
                                            <p:cTn id="85" dur="500" fill="hold"/>
                                            <p:tgtEl>
                                              <p:spTgt spid="104"/>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107"/>
                                            </p:tgtEl>
                                            <p:attrNameLst>
                                              <p:attrName>style.visibility</p:attrName>
                                            </p:attrNameLst>
                                          </p:cBhvr>
                                          <p:to>
                                            <p:strVal val="visible"/>
                                          </p:to>
                                        </p:set>
                                        <p:anim calcmode="lin" valueType="num">
                                          <p:cBhvr>
                                            <p:cTn id="88" dur="500" fill="hold"/>
                                            <p:tgtEl>
                                              <p:spTgt spid="107"/>
                                            </p:tgtEl>
                                            <p:attrNameLst>
                                              <p:attrName>ppt_w</p:attrName>
                                            </p:attrNameLst>
                                          </p:cBhvr>
                                          <p:tavLst>
                                            <p:tav tm="0">
                                              <p:val>
                                                <p:fltVal val="0"/>
                                              </p:val>
                                            </p:tav>
                                            <p:tav tm="100000">
                                              <p:val>
                                                <p:strVal val="#ppt_w"/>
                                              </p:val>
                                            </p:tav>
                                          </p:tavLst>
                                        </p:anim>
                                        <p:anim calcmode="lin" valueType="num">
                                          <p:cBhvr>
                                            <p:cTn id="89" dur="500" fill="hold"/>
                                            <p:tgtEl>
                                              <p:spTgt spid="107"/>
                                            </p:tgtEl>
                                            <p:attrNameLst>
                                              <p:attrName>ppt_h</p:attrName>
                                            </p:attrNameLst>
                                          </p:cBhvr>
                                          <p:tavLst>
                                            <p:tav tm="0">
                                              <p:val>
                                                <p:fltVal val="0"/>
                                              </p:val>
                                            </p:tav>
                                            <p:tav tm="100000">
                                              <p:val>
                                                <p:strVal val="#ppt_h"/>
                                              </p:val>
                                            </p:tav>
                                          </p:tavLst>
                                        </p:anim>
                                        <p:anim calcmode="lin" valueType="num">
                                          <p:cBhvr>
                                            <p:cTn id="90" dur="500" fill="hold"/>
                                            <p:tgtEl>
                                              <p:spTgt spid="107"/>
                                            </p:tgtEl>
                                            <p:attrNameLst>
                                              <p:attrName>ppt_x</p:attrName>
                                            </p:attrNameLst>
                                          </p:cBhvr>
                                          <p:tavLst>
                                            <p:tav tm="0">
                                              <p:val>
                                                <p:fltVal val="0.5"/>
                                              </p:val>
                                            </p:tav>
                                            <p:tav tm="100000">
                                              <p:val>
                                                <p:strVal val="#ppt_x"/>
                                              </p:val>
                                            </p:tav>
                                          </p:tavLst>
                                        </p:anim>
                                        <p:anim calcmode="lin" valueType="num">
                                          <p:cBhvr>
                                            <p:cTn id="91" dur="500" fill="hold"/>
                                            <p:tgtEl>
                                              <p:spTgt spid="107"/>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600"/>
                                      </p:stCondLst>
                                      <p:childTnLst>
                                        <p:set>
                                          <p:cBhvr>
                                            <p:cTn id="93" dur="1" fill="hold">
                                              <p:stCondLst>
                                                <p:cond delay="0"/>
                                              </p:stCondLst>
                                            </p:cTn>
                                            <p:tgtEl>
                                              <p:spTgt spid="110"/>
                                            </p:tgtEl>
                                            <p:attrNameLst>
                                              <p:attrName>style.visibility</p:attrName>
                                            </p:attrNameLst>
                                          </p:cBhvr>
                                          <p:to>
                                            <p:strVal val="visible"/>
                                          </p:to>
                                        </p:set>
                                        <p:anim calcmode="lin" valueType="num">
                                          <p:cBhvr>
                                            <p:cTn id="94" dur="500" fill="hold"/>
                                            <p:tgtEl>
                                              <p:spTgt spid="110"/>
                                            </p:tgtEl>
                                            <p:attrNameLst>
                                              <p:attrName>ppt_w</p:attrName>
                                            </p:attrNameLst>
                                          </p:cBhvr>
                                          <p:tavLst>
                                            <p:tav tm="0">
                                              <p:val>
                                                <p:fltVal val="0"/>
                                              </p:val>
                                            </p:tav>
                                            <p:tav tm="100000">
                                              <p:val>
                                                <p:strVal val="#ppt_w"/>
                                              </p:val>
                                            </p:tav>
                                          </p:tavLst>
                                        </p:anim>
                                        <p:anim calcmode="lin" valueType="num">
                                          <p:cBhvr>
                                            <p:cTn id="95" dur="500" fill="hold"/>
                                            <p:tgtEl>
                                              <p:spTgt spid="110"/>
                                            </p:tgtEl>
                                            <p:attrNameLst>
                                              <p:attrName>ppt_h</p:attrName>
                                            </p:attrNameLst>
                                          </p:cBhvr>
                                          <p:tavLst>
                                            <p:tav tm="0">
                                              <p:val>
                                                <p:fltVal val="0"/>
                                              </p:val>
                                            </p:tav>
                                            <p:tav tm="100000">
                                              <p:val>
                                                <p:strVal val="#ppt_h"/>
                                              </p:val>
                                            </p:tav>
                                          </p:tavLst>
                                        </p:anim>
                                        <p:anim calcmode="lin" valueType="num">
                                          <p:cBhvr>
                                            <p:cTn id="96" dur="500" fill="hold"/>
                                            <p:tgtEl>
                                              <p:spTgt spid="110"/>
                                            </p:tgtEl>
                                            <p:attrNameLst>
                                              <p:attrName>ppt_x</p:attrName>
                                            </p:attrNameLst>
                                          </p:cBhvr>
                                          <p:tavLst>
                                            <p:tav tm="0">
                                              <p:val>
                                                <p:fltVal val="0.5"/>
                                              </p:val>
                                            </p:tav>
                                            <p:tav tm="100000">
                                              <p:val>
                                                <p:strVal val="#ppt_x"/>
                                              </p:val>
                                            </p:tav>
                                          </p:tavLst>
                                        </p:anim>
                                        <p:anim calcmode="lin" valueType="num">
                                          <p:cBhvr>
                                            <p:cTn id="97" dur="500" fill="hold"/>
                                            <p:tgtEl>
                                              <p:spTgt spid="110"/>
                                            </p:tgtEl>
                                            <p:attrNameLst>
                                              <p:attrName>ppt_y</p:attrName>
                                            </p:attrNameLst>
                                          </p:cBhvr>
                                          <p:tavLst>
                                            <p:tav tm="0">
                                              <p:val>
                                                <p:fltVal val="0.5"/>
                                              </p:val>
                                            </p:tav>
                                            <p:tav tm="100000">
                                              <p:val>
                                                <p:strVal val="#ppt_y"/>
                                              </p:val>
                                            </p:tav>
                                          </p:tavLst>
                                        </p:anim>
                                      </p:childTnLst>
                                    </p:cTn>
                                  </p:par>
                                  <p:par>
                                    <p:cTn id="98" presetID="26" presetClass="emph" presetSubtype="0" repeatCount="3000" fill="hold" nodeType="withEffect">
                                      <p:stCondLst>
                                        <p:cond delay="600"/>
                                      </p:stCondLst>
                                      <p:childTnLst>
                                        <p:animEffect transition="out" filter="fade">
                                          <p:cBhvr>
                                            <p:cTn id="99" dur="500" tmFilter="0, 0; .2, .5; .8, .5; 1, 0"/>
                                            <p:tgtEl>
                                              <p:spTgt spid="74"/>
                                            </p:tgtEl>
                                          </p:cBhvr>
                                        </p:animEffect>
                                        <p:animScale>
                                          <p:cBhvr>
                                            <p:cTn id="100" dur="250" autoRev="1" fill="hold"/>
                                            <p:tgtEl>
                                              <p:spTgt spid="74"/>
                                            </p:tgtEl>
                                          </p:cBhvr>
                                          <p:by x="105000" y="105000"/>
                                        </p:animScale>
                                      </p:childTnLst>
                                    </p:cTn>
                                  </p:par>
                                  <p:par>
                                    <p:cTn id="101" presetID="26" presetClass="emph" presetSubtype="0" repeatCount="3000" fill="hold" nodeType="withEffect">
                                      <p:stCondLst>
                                        <p:cond delay="710"/>
                                      </p:stCondLst>
                                      <p:childTnLst>
                                        <p:animEffect transition="out" filter="fade">
                                          <p:cBhvr>
                                            <p:cTn id="102" dur="500" tmFilter="0, 0; .2, .5; .8, .5; 1, 0"/>
                                            <p:tgtEl>
                                              <p:spTgt spid="95"/>
                                            </p:tgtEl>
                                          </p:cBhvr>
                                        </p:animEffect>
                                        <p:animScale>
                                          <p:cBhvr>
                                            <p:cTn id="103" dur="250" autoRev="1" fill="hold"/>
                                            <p:tgtEl>
                                              <p:spTgt spid="95"/>
                                            </p:tgtEl>
                                          </p:cBhvr>
                                          <p:by x="105000" y="105000"/>
                                        </p:animScale>
                                      </p:childTnLst>
                                    </p:cTn>
                                  </p:par>
                                  <p:par>
                                    <p:cTn id="104" presetID="26" presetClass="emph" presetSubtype="0" repeatCount="3000" fill="hold" nodeType="withEffect">
                                      <p:stCondLst>
                                        <p:cond delay="410"/>
                                      </p:stCondLst>
                                      <p:childTnLst>
                                        <p:animEffect transition="out" filter="fade">
                                          <p:cBhvr>
                                            <p:cTn id="105" dur="500" tmFilter="0, 0; .2, .5; .8, .5; 1, 0"/>
                                            <p:tgtEl>
                                              <p:spTgt spid="101"/>
                                            </p:tgtEl>
                                          </p:cBhvr>
                                        </p:animEffect>
                                        <p:animScale>
                                          <p:cBhvr>
                                            <p:cTn id="106" dur="250" autoRev="1" fill="hold"/>
                                            <p:tgtEl>
                                              <p:spTgt spid="101"/>
                                            </p:tgtEl>
                                          </p:cBhvr>
                                          <p:by x="105000" y="105000"/>
                                        </p:animScale>
                                      </p:childTnLst>
                                    </p:cTn>
                                  </p:par>
                                  <p:par>
                                    <p:cTn id="107" presetID="26" presetClass="emph" presetSubtype="0" repeatCount="3000" fill="hold" nodeType="withEffect">
                                      <p:stCondLst>
                                        <p:cond delay="810"/>
                                      </p:stCondLst>
                                      <p:childTnLst>
                                        <p:animEffect transition="out" filter="fade">
                                          <p:cBhvr>
                                            <p:cTn id="108" dur="500" tmFilter="0, 0; .2, .5; .8, .5; 1, 0"/>
                                            <p:tgtEl>
                                              <p:spTgt spid="104"/>
                                            </p:tgtEl>
                                          </p:cBhvr>
                                        </p:animEffect>
                                        <p:animScale>
                                          <p:cBhvr>
                                            <p:cTn id="109" dur="250" autoRev="1" fill="hold"/>
                                            <p:tgtEl>
                                              <p:spTgt spid="104"/>
                                            </p:tgtEl>
                                          </p:cBhvr>
                                          <p:by x="105000" y="105000"/>
                                        </p:animScale>
                                      </p:childTnLst>
                                    </p:cTn>
                                  </p:par>
                                </p:childTnLst>
                              </p:cTn>
                            </p:par>
                            <p:par>
                              <p:cTn id="110" fill="hold">
                                <p:stCondLst>
                                  <p:cond delay="3000"/>
                                </p:stCondLst>
                                <p:childTnLst>
                                  <p:par>
                                    <p:cTn id="111" presetID="10" presetClass="entr" presetSubtype="0" fill="hold" grpId="0" nodeType="afterEffect">
                                      <p:stCondLst>
                                        <p:cond delay="0"/>
                                      </p:stCondLst>
                                      <p:childTnLst>
                                        <p:set>
                                          <p:cBhvr>
                                            <p:cTn id="112" dur="1" fill="hold">
                                              <p:stCondLst>
                                                <p:cond delay="0"/>
                                              </p:stCondLst>
                                            </p:cTn>
                                            <p:tgtEl>
                                              <p:spTgt spid="113"/>
                                            </p:tgtEl>
                                            <p:attrNameLst>
                                              <p:attrName>style.visibility</p:attrName>
                                            </p:attrNameLst>
                                          </p:cBhvr>
                                          <p:to>
                                            <p:strVal val="visible"/>
                                          </p:to>
                                        </p:set>
                                        <p:animEffect transition="in" filter="fade">
                                          <p:cBhvr>
                                            <p:cTn id="113" dur="500"/>
                                            <p:tgtEl>
                                              <p:spTgt spid="113"/>
                                            </p:tgtEl>
                                          </p:cBhvr>
                                        </p:animEffect>
                                      </p:childTnLst>
                                    </p:cTn>
                                  </p:par>
                                </p:childTnLst>
                              </p:cTn>
                            </p:par>
                            <p:par>
                              <p:cTn id="114" fill="hold">
                                <p:stCondLst>
                                  <p:cond delay="3500"/>
                                </p:stCondLst>
                                <p:childTnLst>
                                  <p:par>
                                    <p:cTn id="115" presetID="16" presetClass="entr" presetSubtype="42" fill="hold" grpId="0" nodeType="after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barn(outHorizontal)">
                                          <p:cBhvr>
                                            <p:cTn id="117" dur="500"/>
                                            <p:tgtEl>
                                              <p:spTgt spid="53"/>
                                            </p:tgtEl>
                                          </p:cBhvr>
                                        </p:animEffect>
                                      </p:childTnLst>
                                    </p:cTn>
                                  </p:par>
                                </p:childTnLst>
                              </p:cTn>
                            </p:par>
                            <p:par>
                              <p:cTn id="118" fill="hold">
                                <p:stCondLst>
                                  <p:cond delay="4000"/>
                                </p:stCondLst>
                                <p:childTnLst>
                                  <p:par>
                                    <p:cTn id="119" presetID="12" presetClass="entr" presetSubtype="8" fill="hold" grpId="0" nodeType="afterEffect">
                                      <p:stCondLst>
                                        <p:cond delay="0"/>
                                      </p:stCondLst>
                                      <p:childTnLst>
                                        <p:set>
                                          <p:cBhvr>
                                            <p:cTn id="120" dur="1" fill="hold">
                                              <p:stCondLst>
                                                <p:cond delay="0"/>
                                              </p:stCondLst>
                                            </p:cTn>
                                            <p:tgtEl>
                                              <p:spTgt spid="54"/>
                                            </p:tgtEl>
                                            <p:attrNameLst>
                                              <p:attrName>style.visibility</p:attrName>
                                            </p:attrNameLst>
                                          </p:cBhvr>
                                          <p:to>
                                            <p:strVal val="visible"/>
                                          </p:to>
                                        </p:set>
                                        <p:anim calcmode="lin" valueType="num">
                                          <p:cBhvr additive="base">
                                            <p:cTn id="121" dur="500"/>
                                            <p:tgtEl>
                                              <p:spTgt spid="54"/>
                                            </p:tgtEl>
                                            <p:attrNameLst>
                                              <p:attrName>ppt_x</p:attrName>
                                            </p:attrNameLst>
                                          </p:cBhvr>
                                          <p:tavLst>
                                            <p:tav tm="0">
                                              <p:val>
                                                <p:strVal val="#ppt_x-#ppt_w*1.125000"/>
                                              </p:val>
                                            </p:tav>
                                            <p:tav tm="100000">
                                              <p:val>
                                                <p:strVal val="#ppt_x"/>
                                              </p:val>
                                            </p:tav>
                                          </p:tavLst>
                                        </p:anim>
                                        <p:animEffect transition="in" filter="wipe(right)">
                                          <p:cBhvr>
                                            <p:cTn id="1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13" grpId="0"/>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5000" fill="hold" nodeType="withEffect">
                                      <p:stCondLst>
                                        <p:cond delay="0"/>
                                      </p:stCondLst>
                                      <p:childTnLst>
                                        <p:set>
                                          <p:cBhvr>
                                            <p:cTn id="6" dur="1" fill="hold">
                                              <p:stCondLst>
                                                <p:cond delay="0"/>
                                              </p:stCondLst>
                                            </p:cTn>
                                            <p:tgtEl>
                                              <p:spTgt spid="63"/>
                                            </p:tgtEl>
                                            <p:attrNameLst>
                                              <p:attrName>style.visibility</p:attrName>
                                            </p:attrNameLst>
                                          </p:cBhvr>
                                          <p:to>
                                            <p:strVal val="visible"/>
                                          </p:to>
                                        </p:set>
                                        <p:anim calcmode="lin" valueType="num">
                                          <p:cBhvr additive="base">
                                            <p:cTn id="7" dur="1500" fill="hold"/>
                                            <p:tgtEl>
                                              <p:spTgt spid="63"/>
                                            </p:tgtEl>
                                            <p:attrNameLst>
                                              <p:attrName>ppt_x</p:attrName>
                                            </p:attrNameLst>
                                          </p:cBhvr>
                                          <p:tavLst>
                                            <p:tav tm="0">
                                              <p:val>
                                                <p:strVal val="0-#ppt_w/2"/>
                                              </p:val>
                                            </p:tav>
                                            <p:tav tm="100000">
                                              <p:val>
                                                <p:strVal val="#ppt_x"/>
                                              </p:val>
                                            </p:tav>
                                          </p:tavLst>
                                        </p:anim>
                                        <p:anim calcmode="lin" valueType="num">
                                          <p:cBhvr additive="base">
                                            <p:cTn id="8" dur="1500" fill="hold"/>
                                            <p:tgtEl>
                                              <p:spTgt spid="63"/>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4"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Effect transition="in" filter="wipe(down)">
                                          <p:cBhvr>
                                            <p:cTn id="12" dur="500"/>
                                            <p:tgtEl>
                                              <p:spTgt spid="61"/>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62"/>
                                            </p:tgtEl>
                                            <p:attrNameLst>
                                              <p:attrName>style.visibility</p:attrName>
                                            </p:attrNameLst>
                                          </p:cBhvr>
                                          <p:to>
                                            <p:strVal val="visible"/>
                                          </p:to>
                                        </p:set>
                                        <p:animEffect transition="in" filter="fade">
                                          <p:cBhvr>
                                            <p:cTn id="16" dur="500"/>
                                            <p:tgtEl>
                                              <p:spTgt spid="62"/>
                                            </p:tgtEl>
                                          </p:cBhvr>
                                        </p:animEffect>
                                        <p:anim calcmode="lin" valueType="num">
                                          <p:cBhvr>
                                            <p:cTn id="17" dur="500" fill="hold"/>
                                            <p:tgtEl>
                                              <p:spTgt spid="62"/>
                                            </p:tgtEl>
                                            <p:attrNameLst>
                                              <p:attrName>ppt_x</p:attrName>
                                            </p:attrNameLst>
                                          </p:cBhvr>
                                          <p:tavLst>
                                            <p:tav tm="0">
                                              <p:val>
                                                <p:strVal val="#ppt_x"/>
                                              </p:val>
                                            </p:tav>
                                            <p:tav tm="100000">
                                              <p:val>
                                                <p:strVal val="#ppt_x"/>
                                              </p:val>
                                            </p:tav>
                                          </p:tavLst>
                                        </p:anim>
                                        <p:anim calcmode="lin" valueType="num">
                                          <p:cBhvr>
                                            <p:cTn id="18" dur="500" fill="hold"/>
                                            <p:tgtEl>
                                              <p:spTgt spid="62"/>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3" presetClass="entr" presetSubtype="528" fill="hold" nodeType="afterEffect">
                                      <p:stCondLst>
                                        <p:cond delay="0"/>
                                      </p:stCondLst>
                                      <p:childTnLst>
                                        <p:set>
                                          <p:cBhvr>
                                            <p:cTn id="21" dur="1" fill="hold">
                                              <p:stCondLst>
                                                <p:cond delay="0"/>
                                              </p:stCondLst>
                                            </p:cTn>
                                            <p:tgtEl>
                                              <p:spTgt spid="74"/>
                                            </p:tgtEl>
                                            <p:attrNameLst>
                                              <p:attrName>style.visibility</p:attrName>
                                            </p:attrNameLst>
                                          </p:cBhvr>
                                          <p:to>
                                            <p:strVal val="visible"/>
                                          </p:to>
                                        </p:set>
                                        <p:anim calcmode="lin" valueType="num">
                                          <p:cBhvr>
                                            <p:cTn id="22" dur="500" fill="hold"/>
                                            <p:tgtEl>
                                              <p:spTgt spid="74"/>
                                            </p:tgtEl>
                                            <p:attrNameLst>
                                              <p:attrName>ppt_w</p:attrName>
                                            </p:attrNameLst>
                                          </p:cBhvr>
                                          <p:tavLst>
                                            <p:tav tm="0">
                                              <p:val>
                                                <p:fltVal val="0"/>
                                              </p:val>
                                            </p:tav>
                                            <p:tav tm="100000">
                                              <p:val>
                                                <p:strVal val="#ppt_w"/>
                                              </p:val>
                                            </p:tav>
                                          </p:tavLst>
                                        </p:anim>
                                        <p:anim calcmode="lin" valueType="num">
                                          <p:cBhvr>
                                            <p:cTn id="23" dur="500" fill="hold"/>
                                            <p:tgtEl>
                                              <p:spTgt spid="74"/>
                                            </p:tgtEl>
                                            <p:attrNameLst>
                                              <p:attrName>ppt_h</p:attrName>
                                            </p:attrNameLst>
                                          </p:cBhvr>
                                          <p:tavLst>
                                            <p:tav tm="0">
                                              <p:val>
                                                <p:fltVal val="0"/>
                                              </p:val>
                                            </p:tav>
                                            <p:tav tm="100000">
                                              <p:val>
                                                <p:strVal val="#ppt_h"/>
                                              </p:val>
                                            </p:tav>
                                          </p:tavLst>
                                        </p:anim>
                                        <p:anim calcmode="lin" valueType="num">
                                          <p:cBhvr>
                                            <p:cTn id="24" dur="500" fill="hold"/>
                                            <p:tgtEl>
                                              <p:spTgt spid="74"/>
                                            </p:tgtEl>
                                            <p:attrNameLst>
                                              <p:attrName>ppt_x</p:attrName>
                                            </p:attrNameLst>
                                          </p:cBhvr>
                                          <p:tavLst>
                                            <p:tav tm="0">
                                              <p:val>
                                                <p:fltVal val="0.5"/>
                                              </p:val>
                                            </p:tav>
                                            <p:tav tm="100000">
                                              <p:val>
                                                <p:strVal val="#ppt_x"/>
                                              </p:val>
                                            </p:tav>
                                          </p:tavLst>
                                        </p:anim>
                                        <p:anim calcmode="lin" valueType="num">
                                          <p:cBhvr>
                                            <p:cTn id="25" dur="500" fill="hold"/>
                                            <p:tgtEl>
                                              <p:spTgt spid="74"/>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300"/>
                                      </p:stCondLst>
                                      <p:childTnLst>
                                        <p:set>
                                          <p:cBhvr>
                                            <p:cTn id="27" dur="1" fill="hold">
                                              <p:stCondLst>
                                                <p:cond delay="0"/>
                                              </p:stCondLst>
                                            </p:cTn>
                                            <p:tgtEl>
                                              <p:spTgt spid="77"/>
                                            </p:tgtEl>
                                            <p:attrNameLst>
                                              <p:attrName>style.visibility</p:attrName>
                                            </p:attrNameLst>
                                          </p:cBhvr>
                                          <p:to>
                                            <p:strVal val="visible"/>
                                          </p:to>
                                        </p:set>
                                        <p:anim calcmode="lin" valueType="num">
                                          <p:cBhvr>
                                            <p:cTn id="28" dur="500" fill="hold"/>
                                            <p:tgtEl>
                                              <p:spTgt spid="77"/>
                                            </p:tgtEl>
                                            <p:attrNameLst>
                                              <p:attrName>ppt_w</p:attrName>
                                            </p:attrNameLst>
                                          </p:cBhvr>
                                          <p:tavLst>
                                            <p:tav tm="0">
                                              <p:val>
                                                <p:fltVal val="0"/>
                                              </p:val>
                                            </p:tav>
                                            <p:tav tm="100000">
                                              <p:val>
                                                <p:strVal val="#ppt_w"/>
                                              </p:val>
                                            </p:tav>
                                          </p:tavLst>
                                        </p:anim>
                                        <p:anim calcmode="lin" valueType="num">
                                          <p:cBhvr>
                                            <p:cTn id="29" dur="500" fill="hold"/>
                                            <p:tgtEl>
                                              <p:spTgt spid="77"/>
                                            </p:tgtEl>
                                            <p:attrNameLst>
                                              <p:attrName>ppt_h</p:attrName>
                                            </p:attrNameLst>
                                          </p:cBhvr>
                                          <p:tavLst>
                                            <p:tav tm="0">
                                              <p:val>
                                                <p:fltVal val="0"/>
                                              </p:val>
                                            </p:tav>
                                            <p:tav tm="100000">
                                              <p:val>
                                                <p:strVal val="#ppt_h"/>
                                              </p:val>
                                            </p:tav>
                                          </p:tavLst>
                                        </p:anim>
                                        <p:anim calcmode="lin" valueType="num">
                                          <p:cBhvr>
                                            <p:cTn id="30" dur="500" fill="hold"/>
                                            <p:tgtEl>
                                              <p:spTgt spid="77"/>
                                            </p:tgtEl>
                                            <p:attrNameLst>
                                              <p:attrName>ppt_x</p:attrName>
                                            </p:attrNameLst>
                                          </p:cBhvr>
                                          <p:tavLst>
                                            <p:tav tm="0">
                                              <p:val>
                                                <p:fltVal val="0.5"/>
                                              </p:val>
                                            </p:tav>
                                            <p:tav tm="100000">
                                              <p:val>
                                                <p:strVal val="#ppt_x"/>
                                              </p:val>
                                            </p:tav>
                                          </p:tavLst>
                                        </p:anim>
                                        <p:anim calcmode="lin" valueType="num">
                                          <p:cBhvr>
                                            <p:cTn id="31" dur="500" fill="hold"/>
                                            <p:tgtEl>
                                              <p:spTgt spid="77"/>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700"/>
                                      </p:stCondLst>
                                      <p:childTnLst>
                                        <p:set>
                                          <p:cBhvr>
                                            <p:cTn id="33" dur="1" fill="hold">
                                              <p:stCondLst>
                                                <p:cond delay="0"/>
                                              </p:stCondLst>
                                            </p:cTn>
                                            <p:tgtEl>
                                              <p:spTgt spid="80"/>
                                            </p:tgtEl>
                                            <p:attrNameLst>
                                              <p:attrName>style.visibility</p:attrName>
                                            </p:attrNameLst>
                                          </p:cBhvr>
                                          <p:to>
                                            <p:strVal val="visible"/>
                                          </p:to>
                                        </p:set>
                                        <p:anim calcmode="lin" valueType="num">
                                          <p:cBhvr>
                                            <p:cTn id="34" dur="500" fill="hold"/>
                                            <p:tgtEl>
                                              <p:spTgt spid="80"/>
                                            </p:tgtEl>
                                            <p:attrNameLst>
                                              <p:attrName>ppt_w</p:attrName>
                                            </p:attrNameLst>
                                          </p:cBhvr>
                                          <p:tavLst>
                                            <p:tav tm="0">
                                              <p:val>
                                                <p:fltVal val="0"/>
                                              </p:val>
                                            </p:tav>
                                            <p:tav tm="100000">
                                              <p:val>
                                                <p:strVal val="#ppt_w"/>
                                              </p:val>
                                            </p:tav>
                                          </p:tavLst>
                                        </p:anim>
                                        <p:anim calcmode="lin" valueType="num">
                                          <p:cBhvr>
                                            <p:cTn id="35" dur="500" fill="hold"/>
                                            <p:tgtEl>
                                              <p:spTgt spid="80"/>
                                            </p:tgtEl>
                                            <p:attrNameLst>
                                              <p:attrName>ppt_h</p:attrName>
                                            </p:attrNameLst>
                                          </p:cBhvr>
                                          <p:tavLst>
                                            <p:tav tm="0">
                                              <p:val>
                                                <p:fltVal val="0"/>
                                              </p:val>
                                            </p:tav>
                                            <p:tav tm="100000">
                                              <p:val>
                                                <p:strVal val="#ppt_h"/>
                                              </p:val>
                                            </p:tav>
                                          </p:tavLst>
                                        </p:anim>
                                        <p:anim calcmode="lin" valueType="num">
                                          <p:cBhvr>
                                            <p:cTn id="36" dur="500" fill="hold"/>
                                            <p:tgtEl>
                                              <p:spTgt spid="80"/>
                                            </p:tgtEl>
                                            <p:attrNameLst>
                                              <p:attrName>ppt_x</p:attrName>
                                            </p:attrNameLst>
                                          </p:cBhvr>
                                          <p:tavLst>
                                            <p:tav tm="0">
                                              <p:val>
                                                <p:fltVal val="0.5"/>
                                              </p:val>
                                            </p:tav>
                                            <p:tav tm="100000">
                                              <p:val>
                                                <p:strVal val="#ppt_x"/>
                                              </p:val>
                                            </p:tav>
                                          </p:tavLst>
                                        </p:anim>
                                        <p:anim calcmode="lin" valueType="num">
                                          <p:cBhvr>
                                            <p:cTn id="37" dur="500" fill="hold"/>
                                            <p:tgtEl>
                                              <p:spTgt spid="80"/>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300"/>
                                      </p:stCondLst>
                                      <p:childTnLst>
                                        <p:set>
                                          <p:cBhvr>
                                            <p:cTn id="39" dur="1" fill="hold">
                                              <p:stCondLst>
                                                <p:cond delay="0"/>
                                              </p:stCondLst>
                                            </p:cTn>
                                            <p:tgtEl>
                                              <p:spTgt spid="83"/>
                                            </p:tgtEl>
                                            <p:attrNameLst>
                                              <p:attrName>style.visibility</p:attrName>
                                            </p:attrNameLst>
                                          </p:cBhvr>
                                          <p:to>
                                            <p:strVal val="visible"/>
                                          </p:to>
                                        </p:set>
                                        <p:anim calcmode="lin" valueType="num">
                                          <p:cBhvr>
                                            <p:cTn id="40" dur="500" fill="hold"/>
                                            <p:tgtEl>
                                              <p:spTgt spid="83"/>
                                            </p:tgtEl>
                                            <p:attrNameLst>
                                              <p:attrName>ppt_w</p:attrName>
                                            </p:attrNameLst>
                                          </p:cBhvr>
                                          <p:tavLst>
                                            <p:tav tm="0">
                                              <p:val>
                                                <p:fltVal val="0"/>
                                              </p:val>
                                            </p:tav>
                                            <p:tav tm="100000">
                                              <p:val>
                                                <p:strVal val="#ppt_w"/>
                                              </p:val>
                                            </p:tav>
                                          </p:tavLst>
                                        </p:anim>
                                        <p:anim calcmode="lin" valueType="num">
                                          <p:cBhvr>
                                            <p:cTn id="41" dur="500" fill="hold"/>
                                            <p:tgtEl>
                                              <p:spTgt spid="83"/>
                                            </p:tgtEl>
                                            <p:attrNameLst>
                                              <p:attrName>ppt_h</p:attrName>
                                            </p:attrNameLst>
                                          </p:cBhvr>
                                          <p:tavLst>
                                            <p:tav tm="0">
                                              <p:val>
                                                <p:fltVal val="0"/>
                                              </p:val>
                                            </p:tav>
                                            <p:tav tm="100000">
                                              <p:val>
                                                <p:strVal val="#ppt_h"/>
                                              </p:val>
                                            </p:tav>
                                          </p:tavLst>
                                        </p:anim>
                                        <p:anim calcmode="lin" valueType="num">
                                          <p:cBhvr>
                                            <p:cTn id="42" dur="500" fill="hold"/>
                                            <p:tgtEl>
                                              <p:spTgt spid="83"/>
                                            </p:tgtEl>
                                            <p:attrNameLst>
                                              <p:attrName>ppt_x</p:attrName>
                                            </p:attrNameLst>
                                          </p:cBhvr>
                                          <p:tavLst>
                                            <p:tav tm="0">
                                              <p:val>
                                                <p:fltVal val="0.5"/>
                                              </p:val>
                                            </p:tav>
                                            <p:tav tm="100000">
                                              <p:val>
                                                <p:strVal val="#ppt_x"/>
                                              </p:val>
                                            </p:tav>
                                          </p:tavLst>
                                        </p:anim>
                                        <p:anim calcmode="lin" valueType="num">
                                          <p:cBhvr>
                                            <p:cTn id="43" dur="500" fill="hold"/>
                                            <p:tgtEl>
                                              <p:spTgt spid="83"/>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100"/>
                                      </p:stCondLst>
                                      <p:childTnLst>
                                        <p:set>
                                          <p:cBhvr>
                                            <p:cTn id="45" dur="1" fill="hold">
                                              <p:stCondLst>
                                                <p:cond delay="0"/>
                                              </p:stCondLst>
                                            </p:cTn>
                                            <p:tgtEl>
                                              <p:spTgt spid="86"/>
                                            </p:tgtEl>
                                            <p:attrNameLst>
                                              <p:attrName>style.visibility</p:attrName>
                                            </p:attrNameLst>
                                          </p:cBhvr>
                                          <p:to>
                                            <p:strVal val="visible"/>
                                          </p:to>
                                        </p:set>
                                        <p:anim calcmode="lin" valueType="num">
                                          <p:cBhvr>
                                            <p:cTn id="46" dur="500" fill="hold"/>
                                            <p:tgtEl>
                                              <p:spTgt spid="86"/>
                                            </p:tgtEl>
                                            <p:attrNameLst>
                                              <p:attrName>ppt_w</p:attrName>
                                            </p:attrNameLst>
                                          </p:cBhvr>
                                          <p:tavLst>
                                            <p:tav tm="0">
                                              <p:val>
                                                <p:fltVal val="0"/>
                                              </p:val>
                                            </p:tav>
                                            <p:tav tm="100000">
                                              <p:val>
                                                <p:strVal val="#ppt_w"/>
                                              </p:val>
                                            </p:tav>
                                          </p:tavLst>
                                        </p:anim>
                                        <p:anim calcmode="lin" valueType="num">
                                          <p:cBhvr>
                                            <p:cTn id="47" dur="500" fill="hold"/>
                                            <p:tgtEl>
                                              <p:spTgt spid="86"/>
                                            </p:tgtEl>
                                            <p:attrNameLst>
                                              <p:attrName>ppt_h</p:attrName>
                                            </p:attrNameLst>
                                          </p:cBhvr>
                                          <p:tavLst>
                                            <p:tav tm="0">
                                              <p:val>
                                                <p:fltVal val="0"/>
                                              </p:val>
                                            </p:tav>
                                            <p:tav tm="100000">
                                              <p:val>
                                                <p:strVal val="#ppt_h"/>
                                              </p:val>
                                            </p:tav>
                                          </p:tavLst>
                                        </p:anim>
                                        <p:anim calcmode="lin" valueType="num">
                                          <p:cBhvr>
                                            <p:cTn id="48" dur="500" fill="hold"/>
                                            <p:tgtEl>
                                              <p:spTgt spid="86"/>
                                            </p:tgtEl>
                                            <p:attrNameLst>
                                              <p:attrName>ppt_x</p:attrName>
                                            </p:attrNameLst>
                                          </p:cBhvr>
                                          <p:tavLst>
                                            <p:tav tm="0">
                                              <p:val>
                                                <p:fltVal val="0.5"/>
                                              </p:val>
                                            </p:tav>
                                            <p:tav tm="100000">
                                              <p:val>
                                                <p:strVal val="#ppt_x"/>
                                              </p:val>
                                            </p:tav>
                                          </p:tavLst>
                                        </p:anim>
                                        <p:anim calcmode="lin" valueType="num">
                                          <p:cBhvr>
                                            <p:cTn id="49" dur="500" fill="hold"/>
                                            <p:tgtEl>
                                              <p:spTgt spid="86"/>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89"/>
                                            </p:tgtEl>
                                            <p:attrNameLst>
                                              <p:attrName>style.visibility</p:attrName>
                                            </p:attrNameLst>
                                          </p:cBhvr>
                                          <p:to>
                                            <p:strVal val="visible"/>
                                          </p:to>
                                        </p:set>
                                        <p:anim calcmode="lin" valueType="num">
                                          <p:cBhvr>
                                            <p:cTn id="52" dur="500" fill="hold"/>
                                            <p:tgtEl>
                                              <p:spTgt spid="89"/>
                                            </p:tgtEl>
                                            <p:attrNameLst>
                                              <p:attrName>ppt_w</p:attrName>
                                            </p:attrNameLst>
                                          </p:cBhvr>
                                          <p:tavLst>
                                            <p:tav tm="0">
                                              <p:val>
                                                <p:fltVal val="0"/>
                                              </p:val>
                                            </p:tav>
                                            <p:tav tm="100000">
                                              <p:val>
                                                <p:strVal val="#ppt_w"/>
                                              </p:val>
                                            </p:tav>
                                          </p:tavLst>
                                        </p:anim>
                                        <p:anim calcmode="lin" valueType="num">
                                          <p:cBhvr>
                                            <p:cTn id="53" dur="500" fill="hold"/>
                                            <p:tgtEl>
                                              <p:spTgt spid="89"/>
                                            </p:tgtEl>
                                            <p:attrNameLst>
                                              <p:attrName>ppt_h</p:attrName>
                                            </p:attrNameLst>
                                          </p:cBhvr>
                                          <p:tavLst>
                                            <p:tav tm="0">
                                              <p:val>
                                                <p:fltVal val="0"/>
                                              </p:val>
                                            </p:tav>
                                            <p:tav tm="100000">
                                              <p:val>
                                                <p:strVal val="#ppt_h"/>
                                              </p:val>
                                            </p:tav>
                                          </p:tavLst>
                                        </p:anim>
                                        <p:anim calcmode="lin" valueType="num">
                                          <p:cBhvr>
                                            <p:cTn id="54" dur="500" fill="hold"/>
                                            <p:tgtEl>
                                              <p:spTgt spid="89"/>
                                            </p:tgtEl>
                                            <p:attrNameLst>
                                              <p:attrName>ppt_x</p:attrName>
                                            </p:attrNameLst>
                                          </p:cBhvr>
                                          <p:tavLst>
                                            <p:tav tm="0">
                                              <p:val>
                                                <p:fltVal val="0.5"/>
                                              </p:val>
                                            </p:tav>
                                            <p:tav tm="100000">
                                              <p:val>
                                                <p:strVal val="#ppt_x"/>
                                              </p:val>
                                            </p:tav>
                                          </p:tavLst>
                                        </p:anim>
                                        <p:anim calcmode="lin" valueType="num">
                                          <p:cBhvr>
                                            <p:cTn id="55" dur="500" fill="hold"/>
                                            <p:tgtEl>
                                              <p:spTgt spid="89"/>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300"/>
                                      </p:stCondLst>
                                      <p:childTnLst>
                                        <p:set>
                                          <p:cBhvr>
                                            <p:cTn id="57" dur="1" fill="hold">
                                              <p:stCondLst>
                                                <p:cond delay="0"/>
                                              </p:stCondLst>
                                            </p:cTn>
                                            <p:tgtEl>
                                              <p:spTgt spid="92"/>
                                            </p:tgtEl>
                                            <p:attrNameLst>
                                              <p:attrName>style.visibility</p:attrName>
                                            </p:attrNameLst>
                                          </p:cBhvr>
                                          <p:to>
                                            <p:strVal val="visible"/>
                                          </p:to>
                                        </p:set>
                                        <p:anim calcmode="lin" valueType="num">
                                          <p:cBhvr>
                                            <p:cTn id="58" dur="500" fill="hold"/>
                                            <p:tgtEl>
                                              <p:spTgt spid="92"/>
                                            </p:tgtEl>
                                            <p:attrNameLst>
                                              <p:attrName>ppt_w</p:attrName>
                                            </p:attrNameLst>
                                          </p:cBhvr>
                                          <p:tavLst>
                                            <p:tav tm="0">
                                              <p:val>
                                                <p:fltVal val="0"/>
                                              </p:val>
                                            </p:tav>
                                            <p:tav tm="100000">
                                              <p:val>
                                                <p:strVal val="#ppt_w"/>
                                              </p:val>
                                            </p:tav>
                                          </p:tavLst>
                                        </p:anim>
                                        <p:anim calcmode="lin" valueType="num">
                                          <p:cBhvr>
                                            <p:cTn id="59" dur="500" fill="hold"/>
                                            <p:tgtEl>
                                              <p:spTgt spid="92"/>
                                            </p:tgtEl>
                                            <p:attrNameLst>
                                              <p:attrName>ppt_h</p:attrName>
                                            </p:attrNameLst>
                                          </p:cBhvr>
                                          <p:tavLst>
                                            <p:tav tm="0">
                                              <p:val>
                                                <p:fltVal val="0"/>
                                              </p:val>
                                            </p:tav>
                                            <p:tav tm="100000">
                                              <p:val>
                                                <p:strVal val="#ppt_h"/>
                                              </p:val>
                                            </p:tav>
                                          </p:tavLst>
                                        </p:anim>
                                        <p:anim calcmode="lin" valueType="num">
                                          <p:cBhvr>
                                            <p:cTn id="60" dur="500" fill="hold"/>
                                            <p:tgtEl>
                                              <p:spTgt spid="92"/>
                                            </p:tgtEl>
                                            <p:attrNameLst>
                                              <p:attrName>ppt_x</p:attrName>
                                            </p:attrNameLst>
                                          </p:cBhvr>
                                          <p:tavLst>
                                            <p:tav tm="0">
                                              <p:val>
                                                <p:fltVal val="0.5"/>
                                              </p:val>
                                            </p:tav>
                                            <p:tav tm="100000">
                                              <p:val>
                                                <p:strVal val="#ppt_x"/>
                                              </p:val>
                                            </p:tav>
                                          </p:tavLst>
                                        </p:anim>
                                        <p:anim calcmode="lin" valueType="num">
                                          <p:cBhvr>
                                            <p:cTn id="61" dur="500" fill="hold"/>
                                            <p:tgtEl>
                                              <p:spTgt spid="92"/>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95"/>
                                            </p:tgtEl>
                                            <p:attrNameLst>
                                              <p:attrName>style.visibility</p:attrName>
                                            </p:attrNameLst>
                                          </p:cBhvr>
                                          <p:to>
                                            <p:strVal val="visible"/>
                                          </p:to>
                                        </p:set>
                                        <p:anim calcmode="lin" valueType="num">
                                          <p:cBhvr>
                                            <p:cTn id="64" dur="500" fill="hold"/>
                                            <p:tgtEl>
                                              <p:spTgt spid="95"/>
                                            </p:tgtEl>
                                            <p:attrNameLst>
                                              <p:attrName>ppt_w</p:attrName>
                                            </p:attrNameLst>
                                          </p:cBhvr>
                                          <p:tavLst>
                                            <p:tav tm="0">
                                              <p:val>
                                                <p:fltVal val="0"/>
                                              </p:val>
                                            </p:tav>
                                            <p:tav tm="100000">
                                              <p:val>
                                                <p:strVal val="#ppt_w"/>
                                              </p:val>
                                            </p:tav>
                                          </p:tavLst>
                                        </p:anim>
                                        <p:anim calcmode="lin" valueType="num">
                                          <p:cBhvr>
                                            <p:cTn id="65" dur="500" fill="hold"/>
                                            <p:tgtEl>
                                              <p:spTgt spid="95"/>
                                            </p:tgtEl>
                                            <p:attrNameLst>
                                              <p:attrName>ppt_h</p:attrName>
                                            </p:attrNameLst>
                                          </p:cBhvr>
                                          <p:tavLst>
                                            <p:tav tm="0">
                                              <p:val>
                                                <p:fltVal val="0"/>
                                              </p:val>
                                            </p:tav>
                                            <p:tav tm="100000">
                                              <p:val>
                                                <p:strVal val="#ppt_h"/>
                                              </p:val>
                                            </p:tav>
                                          </p:tavLst>
                                        </p:anim>
                                        <p:anim calcmode="lin" valueType="num">
                                          <p:cBhvr>
                                            <p:cTn id="66" dur="500" fill="hold"/>
                                            <p:tgtEl>
                                              <p:spTgt spid="95"/>
                                            </p:tgtEl>
                                            <p:attrNameLst>
                                              <p:attrName>ppt_x</p:attrName>
                                            </p:attrNameLst>
                                          </p:cBhvr>
                                          <p:tavLst>
                                            <p:tav tm="0">
                                              <p:val>
                                                <p:fltVal val="0.5"/>
                                              </p:val>
                                            </p:tav>
                                            <p:tav tm="100000">
                                              <p:val>
                                                <p:strVal val="#ppt_x"/>
                                              </p:val>
                                            </p:tav>
                                          </p:tavLst>
                                        </p:anim>
                                        <p:anim calcmode="lin" valueType="num">
                                          <p:cBhvr>
                                            <p:cTn id="67" dur="500" fill="hold"/>
                                            <p:tgtEl>
                                              <p:spTgt spid="95"/>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600"/>
                                      </p:stCondLst>
                                      <p:childTnLst>
                                        <p:set>
                                          <p:cBhvr>
                                            <p:cTn id="69" dur="1" fill="hold">
                                              <p:stCondLst>
                                                <p:cond delay="0"/>
                                              </p:stCondLst>
                                            </p:cTn>
                                            <p:tgtEl>
                                              <p:spTgt spid="98"/>
                                            </p:tgtEl>
                                            <p:attrNameLst>
                                              <p:attrName>style.visibility</p:attrName>
                                            </p:attrNameLst>
                                          </p:cBhvr>
                                          <p:to>
                                            <p:strVal val="visible"/>
                                          </p:to>
                                        </p:set>
                                        <p:anim calcmode="lin" valueType="num">
                                          <p:cBhvr>
                                            <p:cTn id="70" dur="500" fill="hold"/>
                                            <p:tgtEl>
                                              <p:spTgt spid="98"/>
                                            </p:tgtEl>
                                            <p:attrNameLst>
                                              <p:attrName>ppt_w</p:attrName>
                                            </p:attrNameLst>
                                          </p:cBhvr>
                                          <p:tavLst>
                                            <p:tav tm="0">
                                              <p:val>
                                                <p:fltVal val="0"/>
                                              </p:val>
                                            </p:tav>
                                            <p:tav tm="100000">
                                              <p:val>
                                                <p:strVal val="#ppt_w"/>
                                              </p:val>
                                            </p:tav>
                                          </p:tavLst>
                                        </p:anim>
                                        <p:anim calcmode="lin" valueType="num">
                                          <p:cBhvr>
                                            <p:cTn id="71" dur="500" fill="hold"/>
                                            <p:tgtEl>
                                              <p:spTgt spid="98"/>
                                            </p:tgtEl>
                                            <p:attrNameLst>
                                              <p:attrName>ppt_h</p:attrName>
                                            </p:attrNameLst>
                                          </p:cBhvr>
                                          <p:tavLst>
                                            <p:tav tm="0">
                                              <p:val>
                                                <p:fltVal val="0"/>
                                              </p:val>
                                            </p:tav>
                                            <p:tav tm="100000">
                                              <p:val>
                                                <p:strVal val="#ppt_h"/>
                                              </p:val>
                                            </p:tav>
                                          </p:tavLst>
                                        </p:anim>
                                        <p:anim calcmode="lin" valueType="num">
                                          <p:cBhvr>
                                            <p:cTn id="72" dur="500" fill="hold"/>
                                            <p:tgtEl>
                                              <p:spTgt spid="98"/>
                                            </p:tgtEl>
                                            <p:attrNameLst>
                                              <p:attrName>ppt_x</p:attrName>
                                            </p:attrNameLst>
                                          </p:cBhvr>
                                          <p:tavLst>
                                            <p:tav tm="0">
                                              <p:val>
                                                <p:fltVal val="0.5"/>
                                              </p:val>
                                            </p:tav>
                                            <p:tav tm="100000">
                                              <p:val>
                                                <p:strVal val="#ppt_x"/>
                                              </p:val>
                                            </p:tav>
                                          </p:tavLst>
                                        </p:anim>
                                        <p:anim calcmode="lin" valueType="num">
                                          <p:cBhvr>
                                            <p:cTn id="73" dur="500" fill="hold"/>
                                            <p:tgtEl>
                                              <p:spTgt spid="98"/>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600"/>
                                      </p:stCondLst>
                                      <p:childTnLst>
                                        <p:set>
                                          <p:cBhvr>
                                            <p:cTn id="75" dur="1" fill="hold">
                                              <p:stCondLst>
                                                <p:cond delay="0"/>
                                              </p:stCondLst>
                                            </p:cTn>
                                            <p:tgtEl>
                                              <p:spTgt spid="101"/>
                                            </p:tgtEl>
                                            <p:attrNameLst>
                                              <p:attrName>style.visibility</p:attrName>
                                            </p:attrNameLst>
                                          </p:cBhvr>
                                          <p:to>
                                            <p:strVal val="visible"/>
                                          </p:to>
                                        </p:set>
                                        <p:anim calcmode="lin" valueType="num">
                                          <p:cBhvr>
                                            <p:cTn id="76" dur="500" fill="hold"/>
                                            <p:tgtEl>
                                              <p:spTgt spid="101"/>
                                            </p:tgtEl>
                                            <p:attrNameLst>
                                              <p:attrName>ppt_w</p:attrName>
                                            </p:attrNameLst>
                                          </p:cBhvr>
                                          <p:tavLst>
                                            <p:tav tm="0">
                                              <p:val>
                                                <p:fltVal val="0"/>
                                              </p:val>
                                            </p:tav>
                                            <p:tav tm="100000">
                                              <p:val>
                                                <p:strVal val="#ppt_w"/>
                                              </p:val>
                                            </p:tav>
                                          </p:tavLst>
                                        </p:anim>
                                        <p:anim calcmode="lin" valueType="num">
                                          <p:cBhvr>
                                            <p:cTn id="77" dur="500" fill="hold"/>
                                            <p:tgtEl>
                                              <p:spTgt spid="101"/>
                                            </p:tgtEl>
                                            <p:attrNameLst>
                                              <p:attrName>ppt_h</p:attrName>
                                            </p:attrNameLst>
                                          </p:cBhvr>
                                          <p:tavLst>
                                            <p:tav tm="0">
                                              <p:val>
                                                <p:fltVal val="0"/>
                                              </p:val>
                                            </p:tav>
                                            <p:tav tm="100000">
                                              <p:val>
                                                <p:strVal val="#ppt_h"/>
                                              </p:val>
                                            </p:tav>
                                          </p:tavLst>
                                        </p:anim>
                                        <p:anim calcmode="lin" valueType="num">
                                          <p:cBhvr>
                                            <p:cTn id="78" dur="500" fill="hold"/>
                                            <p:tgtEl>
                                              <p:spTgt spid="101"/>
                                            </p:tgtEl>
                                            <p:attrNameLst>
                                              <p:attrName>ppt_x</p:attrName>
                                            </p:attrNameLst>
                                          </p:cBhvr>
                                          <p:tavLst>
                                            <p:tav tm="0">
                                              <p:val>
                                                <p:fltVal val="0.5"/>
                                              </p:val>
                                            </p:tav>
                                            <p:tav tm="100000">
                                              <p:val>
                                                <p:strVal val="#ppt_x"/>
                                              </p:val>
                                            </p:tav>
                                          </p:tavLst>
                                        </p:anim>
                                        <p:anim calcmode="lin" valueType="num">
                                          <p:cBhvr>
                                            <p:cTn id="79" dur="500" fill="hold"/>
                                            <p:tgtEl>
                                              <p:spTgt spid="101"/>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300"/>
                                      </p:stCondLst>
                                      <p:childTnLst>
                                        <p:set>
                                          <p:cBhvr>
                                            <p:cTn id="81" dur="1" fill="hold">
                                              <p:stCondLst>
                                                <p:cond delay="0"/>
                                              </p:stCondLst>
                                            </p:cTn>
                                            <p:tgtEl>
                                              <p:spTgt spid="104"/>
                                            </p:tgtEl>
                                            <p:attrNameLst>
                                              <p:attrName>style.visibility</p:attrName>
                                            </p:attrNameLst>
                                          </p:cBhvr>
                                          <p:to>
                                            <p:strVal val="visible"/>
                                          </p:to>
                                        </p:set>
                                        <p:anim calcmode="lin" valueType="num">
                                          <p:cBhvr>
                                            <p:cTn id="82" dur="500" fill="hold"/>
                                            <p:tgtEl>
                                              <p:spTgt spid="104"/>
                                            </p:tgtEl>
                                            <p:attrNameLst>
                                              <p:attrName>ppt_w</p:attrName>
                                            </p:attrNameLst>
                                          </p:cBhvr>
                                          <p:tavLst>
                                            <p:tav tm="0">
                                              <p:val>
                                                <p:fltVal val="0"/>
                                              </p:val>
                                            </p:tav>
                                            <p:tav tm="100000">
                                              <p:val>
                                                <p:strVal val="#ppt_w"/>
                                              </p:val>
                                            </p:tav>
                                          </p:tavLst>
                                        </p:anim>
                                        <p:anim calcmode="lin" valueType="num">
                                          <p:cBhvr>
                                            <p:cTn id="83" dur="500" fill="hold"/>
                                            <p:tgtEl>
                                              <p:spTgt spid="104"/>
                                            </p:tgtEl>
                                            <p:attrNameLst>
                                              <p:attrName>ppt_h</p:attrName>
                                            </p:attrNameLst>
                                          </p:cBhvr>
                                          <p:tavLst>
                                            <p:tav tm="0">
                                              <p:val>
                                                <p:fltVal val="0"/>
                                              </p:val>
                                            </p:tav>
                                            <p:tav tm="100000">
                                              <p:val>
                                                <p:strVal val="#ppt_h"/>
                                              </p:val>
                                            </p:tav>
                                          </p:tavLst>
                                        </p:anim>
                                        <p:anim calcmode="lin" valueType="num">
                                          <p:cBhvr>
                                            <p:cTn id="84" dur="500" fill="hold"/>
                                            <p:tgtEl>
                                              <p:spTgt spid="104"/>
                                            </p:tgtEl>
                                            <p:attrNameLst>
                                              <p:attrName>ppt_x</p:attrName>
                                            </p:attrNameLst>
                                          </p:cBhvr>
                                          <p:tavLst>
                                            <p:tav tm="0">
                                              <p:val>
                                                <p:fltVal val="0.5"/>
                                              </p:val>
                                            </p:tav>
                                            <p:tav tm="100000">
                                              <p:val>
                                                <p:strVal val="#ppt_x"/>
                                              </p:val>
                                            </p:tav>
                                          </p:tavLst>
                                        </p:anim>
                                        <p:anim calcmode="lin" valueType="num">
                                          <p:cBhvr>
                                            <p:cTn id="85" dur="500" fill="hold"/>
                                            <p:tgtEl>
                                              <p:spTgt spid="104"/>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107"/>
                                            </p:tgtEl>
                                            <p:attrNameLst>
                                              <p:attrName>style.visibility</p:attrName>
                                            </p:attrNameLst>
                                          </p:cBhvr>
                                          <p:to>
                                            <p:strVal val="visible"/>
                                          </p:to>
                                        </p:set>
                                        <p:anim calcmode="lin" valueType="num">
                                          <p:cBhvr>
                                            <p:cTn id="88" dur="500" fill="hold"/>
                                            <p:tgtEl>
                                              <p:spTgt spid="107"/>
                                            </p:tgtEl>
                                            <p:attrNameLst>
                                              <p:attrName>ppt_w</p:attrName>
                                            </p:attrNameLst>
                                          </p:cBhvr>
                                          <p:tavLst>
                                            <p:tav tm="0">
                                              <p:val>
                                                <p:fltVal val="0"/>
                                              </p:val>
                                            </p:tav>
                                            <p:tav tm="100000">
                                              <p:val>
                                                <p:strVal val="#ppt_w"/>
                                              </p:val>
                                            </p:tav>
                                          </p:tavLst>
                                        </p:anim>
                                        <p:anim calcmode="lin" valueType="num">
                                          <p:cBhvr>
                                            <p:cTn id="89" dur="500" fill="hold"/>
                                            <p:tgtEl>
                                              <p:spTgt spid="107"/>
                                            </p:tgtEl>
                                            <p:attrNameLst>
                                              <p:attrName>ppt_h</p:attrName>
                                            </p:attrNameLst>
                                          </p:cBhvr>
                                          <p:tavLst>
                                            <p:tav tm="0">
                                              <p:val>
                                                <p:fltVal val="0"/>
                                              </p:val>
                                            </p:tav>
                                            <p:tav tm="100000">
                                              <p:val>
                                                <p:strVal val="#ppt_h"/>
                                              </p:val>
                                            </p:tav>
                                          </p:tavLst>
                                        </p:anim>
                                        <p:anim calcmode="lin" valueType="num">
                                          <p:cBhvr>
                                            <p:cTn id="90" dur="500" fill="hold"/>
                                            <p:tgtEl>
                                              <p:spTgt spid="107"/>
                                            </p:tgtEl>
                                            <p:attrNameLst>
                                              <p:attrName>ppt_x</p:attrName>
                                            </p:attrNameLst>
                                          </p:cBhvr>
                                          <p:tavLst>
                                            <p:tav tm="0">
                                              <p:val>
                                                <p:fltVal val="0.5"/>
                                              </p:val>
                                            </p:tav>
                                            <p:tav tm="100000">
                                              <p:val>
                                                <p:strVal val="#ppt_x"/>
                                              </p:val>
                                            </p:tav>
                                          </p:tavLst>
                                        </p:anim>
                                        <p:anim calcmode="lin" valueType="num">
                                          <p:cBhvr>
                                            <p:cTn id="91" dur="500" fill="hold"/>
                                            <p:tgtEl>
                                              <p:spTgt spid="107"/>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600"/>
                                      </p:stCondLst>
                                      <p:childTnLst>
                                        <p:set>
                                          <p:cBhvr>
                                            <p:cTn id="93" dur="1" fill="hold">
                                              <p:stCondLst>
                                                <p:cond delay="0"/>
                                              </p:stCondLst>
                                            </p:cTn>
                                            <p:tgtEl>
                                              <p:spTgt spid="110"/>
                                            </p:tgtEl>
                                            <p:attrNameLst>
                                              <p:attrName>style.visibility</p:attrName>
                                            </p:attrNameLst>
                                          </p:cBhvr>
                                          <p:to>
                                            <p:strVal val="visible"/>
                                          </p:to>
                                        </p:set>
                                        <p:anim calcmode="lin" valueType="num">
                                          <p:cBhvr>
                                            <p:cTn id="94" dur="500" fill="hold"/>
                                            <p:tgtEl>
                                              <p:spTgt spid="110"/>
                                            </p:tgtEl>
                                            <p:attrNameLst>
                                              <p:attrName>ppt_w</p:attrName>
                                            </p:attrNameLst>
                                          </p:cBhvr>
                                          <p:tavLst>
                                            <p:tav tm="0">
                                              <p:val>
                                                <p:fltVal val="0"/>
                                              </p:val>
                                            </p:tav>
                                            <p:tav tm="100000">
                                              <p:val>
                                                <p:strVal val="#ppt_w"/>
                                              </p:val>
                                            </p:tav>
                                          </p:tavLst>
                                        </p:anim>
                                        <p:anim calcmode="lin" valueType="num">
                                          <p:cBhvr>
                                            <p:cTn id="95" dur="500" fill="hold"/>
                                            <p:tgtEl>
                                              <p:spTgt spid="110"/>
                                            </p:tgtEl>
                                            <p:attrNameLst>
                                              <p:attrName>ppt_h</p:attrName>
                                            </p:attrNameLst>
                                          </p:cBhvr>
                                          <p:tavLst>
                                            <p:tav tm="0">
                                              <p:val>
                                                <p:fltVal val="0"/>
                                              </p:val>
                                            </p:tav>
                                            <p:tav tm="100000">
                                              <p:val>
                                                <p:strVal val="#ppt_h"/>
                                              </p:val>
                                            </p:tav>
                                          </p:tavLst>
                                        </p:anim>
                                        <p:anim calcmode="lin" valueType="num">
                                          <p:cBhvr>
                                            <p:cTn id="96" dur="500" fill="hold"/>
                                            <p:tgtEl>
                                              <p:spTgt spid="110"/>
                                            </p:tgtEl>
                                            <p:attrNameLst>
                                              <p:attrName>ppt_x</p:attrName>
                                            </p:attrNameLst>
                                          </p:cBhvr>
                                          <p:tavLst>
                                            <p:tav tm="0">
                                              <p:val>
                                                <p:fltVal val="0.5"/>
                                              </p:val>
                                            </p:tav>
                                            <p:tav tm="100000">
                                              <p:val>
                                                <p:strVal val="#ppt_x"/>
                                              </p:val>
                                            </p:tav>
                                          </p:tavLst>
                                        </p:anim>
                                        <p:anim calcmode="lin" valueType="num">
                                          <p:cBhvr>
                                            <p:cTn id="97" dur="500" fill="hold"/>
                                            <p:tgtEl>
                                              <p:spTgt spid="110"/>
                                            </p:tgtEl>
                                            <p:attrNameLst>
                                              <p:attrName>ppt_y</p:attrName>
                                            </p:attrNameLst>
                                          </p:cBhvr>
                                          <p:tavLst>
                                            <p:tav tm="0">
                                              <p:val>
                                                <p:fltVal val="0.5"/>
                                              </p:val>
                                            </p:tav>
                                            <p:tav tm="100000">
                                              <p:val>
                                                <p:strVal val="#ppt_y"/>
                                              </p:val>
                                            </p:tav>
                                          </p:tavLst>
                                        </p:anim>
                                      </p:childTnLst>
                                    </p:cTn>
                                  </p:par>
                                  <p:par>
                                    <p:cTn id="98" presetID="26" presetClass="emph" presetSubtype="0" repeatCount="3000" fill="hold" nodeType="withEffect">
                                      <p:stCondLst>
                                        <p:cond delay="600"/>
                                      </p:stCondLst>
                                      <p:childTnLst>
                                        <p:animEffect transition="out" filter="fade">
                                          <p:cBhvr>
                                            <p:cTn id="99" dur="500" tmFilter="0, 0; .2, .5; .8, .5; 1, 0"/>
                                            <p:tgtEl>
                                              <p:spTgt spid="74"/>
                                            </p:tgtEl>
                                          </p:cBhvr>
                                        </p:animEffect>
                                        <p:animScale>
                                          <p:cBhvr>
                                            <p:cTn id="100" dur="250" autoRev="1" fill="hold"/>
                                            <p:tgtEl>
                                              <p:spTgt spid="74"/>
                                            </p:tgtEl>
                                          </p:cBhvr>
                                          <p:by x="105000" y="105000"/>
                                        </p:animScale>
                                      </p:childTnLst>
                                    </p:cTn>
                                  </p:par>
                                  <p:par>
                                    <p:cTn id="101" presetID="26" presetClass="emph" presetSubtype="0" repeatCount="3000" fill="hold" nodeType="withEffect">
                                      <p:stCondLst>
                                        <p:cond delay="710"/>
                                      </p:stCondLst>
                                      <p:childTnLst>
                                        <p:animEffect transition="out" filter="fade">
                                          <p:cBhvr>
                                            <p:cTn id="102" dur="500" tmFilter="0, 0; .2, .5; .8, .5; 1, 0"/>
                                            <p:tgtEl>
                                              <p:spTgt spid="95"/>
                                            </p:tgtEl>
                                          </p:cBhvr>
                                        </p:animEffect>
                                        <p:animScale>
                                          <p:cBhvr>
                                            <p:cTn id="103" dur="250" autoRev="1" fill="hold"/>
                                            <p:tgtEl>
                                              <p:spTgt spid="95"/>
                                            </p:tgtEl>
                                          </p:cBhvr>
                                          <p:by x="105000" y="105000"/>
                                        </p:animScale>
                                      </p:childTnLst>
                                    </p:cTn>
                                  </p:par>
                                  <p:par>
                                    <p:cTn id="104" presetID="26" presetClass="emph" presetSubtype="0" repeatCount="3000" fill="hold" nodeType="withEffect">
                                      <p:stCondLst>
                                        <p:cond delay="410"/>
                                      </p:stCondLst>
                                      <p:childTnLst>
                                        <p:animEffect transition="out" filter="fade">
                                          <p:cBhvr>
                                            <p:cTn id="105" dur="500" tmFilter="0, 0; .2, .5; .8, .5; 1, 0"/>
                                            <p:tgtEl>
                                              <p:spTgt spid="101"/>
                                            </p:tgtEl>
                                          </p:cBhvr>
                                        </p:animEffect>
                                        <p:animScale>
                                          <p:cBhvr>
                                            <p:cTn id="106" dur="250" autoRev="1" fill="hold"/>
                                            <p:tgtEl>
                                              <p:spTgt spid="101"/>
                                            </p:tgtEl>
                                          </p:cBhvr>
                                          <p:by x="105000" y="105000"/>
                                        </p:animScale>
                                      </p:childTnLst>
                                    </p:cTn>
                                  </p:par>
                                  <p:par>
                                    <p:cTn id="107" presetID="26" presetClass="emph" presetSubtype="0" repeatCount="3000" fill="hold" nodeType="withEffect">
                                      <p:stCondLst>
                                        <p:cond delay="810"/>
                                      </p:stCondLst>
                                      <p:childTnLst>
                                        <p:animEffect transition="out" filter="fade">
                                          <p:cBhvr>
                                            <p:cTn id="108" dur="500" tmFilter="0, 0; .2, .5; .8, .5; 1, 0"/>
                                            <p:tgtEl>
                                              <p:spTgt spid="104"/>
                                            </p:tgtEl>
                                          </p:cBhvr>
                                        </p:animEffect>
                                        <p:animScale>
                                          <p:cBhvr>
                                            <p:cTn id="109" dur="250" autoRev="1" fill="hold"/>
                                            <p:tgtEl>
                                              <p:spTgt spid="104"/>
                                            </p:tgtEl>
                                          </p:cBhvr>
                                          <p:by x="105000" y="105000"/>
                                        </p:animScale>
                                      </p:childTnLst>
                                    </p:cTn>
                                  </p:par>
                                </p:childTnLst>
                              </p:cTn>
                            </p:par>
                            <p:par>
                              <p:cTn id="110" fill="hold">
                                <p:stCondLst>
                                  <p:cond delay="3000"/>
                                </p:stCondLst>
                                <p:childTnLst>
                                  <p:par>
                                    <p:cTn id="111" presetID="10" presetClass="entr" presetSubtype="0" fill="hold" grpId="0" nodeType="afterEffect">
                                      <p:stCondLst>
                                        <p:cond delay="0"/>
                                      </p:stCondLst>
                                      <p:childTnLst>
                                        <p:set>
                                          <p:cBhvr>
                                            <p:cTn id="112" dur="1" fill="hold">
                                              <p:stCondLst>
                                                <p:cond delay="0"/>
                                              </p:stCondLst>
                                            </p:cTn>
                                            <p:tgtEl>
                                              <p:spTgt spid="113"/>
                                            </p:tgtEl>
                                            <p:attrNameLst>
                                              <p:attrName>style.visibility</p:attrName>
                                            </p:attrNameLst>
                                          </p:cBhvr>
                                          <p:to>
                                            <p:strVal val="visible"/>
                                          </p:to>
                                        </p:set>
                                        <p:animEffect transition="in" filter="fade">
                                          <p:cBhvr>
                                            <p:cTn id="113" dur="500"/>
                                            <p:tgtEl>
                                              <p:spTgt spid="113"/>
                                            </p:tgtEl>
                                          </p:cBhvr>
                                        </p:animEffect>
                                      </p:childTnLst>
                                    </p:cTn>
                                  </p:par>
                                </p:childTnLst>
                              </p:cTn>
                            </p:par>
                            <p:par>
                              <p:cTn id="114" fill="hold">
                                <p:stCondLst>
                                  <p:cond delay="3500"/>
                                </p:stCondLst>
                                <p:childTnLst>
                                  <p:par>
                                    <p:cTn id="115" presetID="16" presetClass="entr" presetSubtype="42" fill="hold" grpId="0" nodeType="after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barn(outHorizontal)">
                                          <p:cBhvr>
                                            <p:cTn id="117" dur="500"/>
                                            <p:tgtEl>
                                              <p:spTgt spid="53"/>
                                            </p:tgtEl>
                                          </p:cBhvr>
                                        </p:animEffect>
                                      </p:childTnLst>
                                    </p:cTn>
                                  </p:par>
                                </p:childTnLst>
                              </p:cTn>
                            </p:par>
                            <p:par>
                              <p:cTn id="118" fill="hold">
                                <p:stCondLst>
                                  <p:cond delay="4000"/>
                                </p:stCondLst>
                                <p:childTnLst>
                                  <p:par>
                                    <p:cTn id="119" presetID="12" presetClass="entr" presetSubtype="8" fill="hold" grpId="0" nodeType="afterEffect">
                                      <p:stCondLst>
                                        <p:cond delay="0"/>
                                      </p:stCondLst>
                                      <p:childTnLst>
                                        <p:set>
                                          <p:cBhvr>
                                            <p:cTn id="120" dur="1" fill="hold">
                                              <p:stCondLst>
                                                <p:cond delay="0"/>
                                              </p:stCondLst>
                                            </p:cTn>
                                            <p:tgtEl>
                                              <p:spTgt spid="54"/>
                                            </p:tgtEl>
                                            <p:attrNameLst>
                                              <p:attrName>style.visibility</p:attrName>
                                            </p:attrNameLst>
                                          </p:cBhvr>
                                          <p:to>
                                            <p:strVal val="visible"/>
                                          </p:to>
                                        </p:set>
                                        <p:anim calcmode="lin" valueType="num">
                                          <p:cBhvr additive="base">
                                            <p:cTn id="121" dur="500"/>
                                            <p:tgtEl>
                                              <p:spTgt spid="54"/>
                                            </p:tgtEl>
                                            <p:attrNameLst>
                                              <p:attrName>ppt_x</p:attrName>
                                            </p:attrNameLst>
                                          </p:cBhvr>
                                          <p:tavLst>
                                            <p:tav tm="0">
                                              <p:val>
                                                <p:strVal val="#ppt_x-#ppt_w*1.125000"/>
                                              </p:val>
                                            </p:tav>
                                            <p:tav tm="100000">
                                              <p:val>
                                                <p:strVal val="#ppt_x"/>
                                              </p:val>
                                            </p:tav>
                                          </p:tavLst>
                                        </p:anim>
                                        <p:animEffect transition="in" filter="wipe(right)">
                                          <p:cBhvr>
                                            <p:cTn id="1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113" grpId="0"/>
          <p:bldP spid="53" grpId="0" animBg="1"/>
          <p:bldP spid="54"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pic>
        <p:nvPicPr>
          <p:cNvPr id="19" name="Picture 1"/>
          <p:cNvPicPr>
            <a:picLocks noChangeAspect="1"/>
          </p:cNvPicPr>
          <p:nvPr/>
        </p:nvPicPr>
        <p:blipFill>
          <a:blip r:embed="rId1" cstate="print">
            <a:duotone>
              <a:srgbClr val="00B0F0">
                <a:shade val="45000"/>
                <a:satMod val="135000"/>
              </a:srgbClr>
              <a:prstClr val="white"/>
            </a:duotone>
            <a:extLst>
              <a:ext uri="{28A0092B-C50C-407E-A947-70E740481C1C}">
                <a14:useLocalDpi xmlns:a14="http://schemas.microsoft.com/office/drawing/2010/main" val="0"/>
              </a:ext>
            </a:extLst>
          </a:blip>
          <a:stretch>
            <a:fillRect/>
          </a:stretch>
        </p:blipFill>
        <p:spPr>
          <a:xfrm>
            <a:off x="0" y="1346607"/>
            <a:ext cx="9145588" cy="2104679"/>
          </a:xfrm>
          <a:prstGeom prst="rect">
            <a:avLst/>
          </a:prstGeom>
          <a:solidFill>
            <a:schemeClr val="tx1"/>
          </a:solidFill>
        </p:spPr>
      </p:pic>
      <p:pic>
        <p:nvPicPr>
          <p:cNvPr id="20" name="Picture 2" descr="Monitor.png"/>
          <p:cNvPicPr>
            <a:picLocks noChangeAspect="1"/>
          </p:cNvPicPr>
          <p:nvPr/>
        </p:nvPicPr>
        <p:blipFill>
          <a:blip r:embed="rId2" cstate="print"/>
          <a:stretch>
            <a:fillRect/>
          </a:stretch>
        </p:blipFill>
        <p:spPr>
          <a:xfrm>
            <a:off x="4043582" y="836561"/>
            <a:ext cx="3143817" cy="2620202"/>
          </a:xfrm>
          <a:prstGeom prst="rect">
            <a:avLst/>
          </a:prstGeom>
        </p:spPr>
      </p:pic>
      <p:pic>
        <p:nvPicPr>
          <p:cNvPr id="21"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9750" y="979484"/>
            <a:ext cx="2821444" cy="1643580"/>
          </a:xfrm>
          <a:prstGeom prst="rect">
            <a:avLst/>
          </a:prstGeom>
          <a:blipFill>
            <a:blip r:embed="rId4" cstate="print"/>
            <a:stretch>
              <a:fillRect/>
            </a:stretch>
          </a:blipFill>
          <a:effectLst>
            <a:innerShdw blurRad="63500" dist="25400" dir="13500000">
              <a:prstClr val="black">
                <a:alpha val="21000"/>
              </a:prstClr>
            </a:innerShdw>
          </a:effectLst>
        </p:spPr>
      </p:pic>
      <p:pic>
        <p:nvPicPr>
          <p:cNvPr id="22" name="Picture 4" descr="Monitor-Light.png"/>
          <p:cNvPicPr>
            <a:picLocks noChangeAspect="1"/>
          </p:cNvPicPr>
          <p:nvPr/>
        </p:nvPicPr>
        <p:blipFill>
          <a:blip r:embed="rId5" cstate="print"/>
          <a:stretch>
            <a:fillRect/>
          </a:stretch>
        </p:blipFill>
        <p:spPr>
          <a:xfrm>
            <a:off x="5914332" y="908024"/>
            <a:ext cx="1201618" cy="1470168"/>
          </a:xfrm>
          <a:prstGeom prst="rect">
            <a:avLst/>
          </a:prstGeom>
        </p:spPr>
      </p:pic>
      <p:pic>
        <p:nvPicPr>
          <p:cNvPr id="23" name="Picture 5" descr="ipad.png"/>
          <p:cNvPicPr>
            <a:picLocks noChangeAspect="1"/>
          </p:cNvPicPr>
          <p:nvPr/>
        </p:nvPicPr>
        <p:blipFill>
          <a:blip r:embed="rId6" cstate="print"/>
          <a:stretch>
            <a:fillRect/>
          </a:stretch>
        </p:blipFill>
        <p:spPr>
          <a:xfrm>
            <a:off x="5825387" y="1342009"/>
            <a:ext cx="2980912" cy="2858402"/>
          </a:xfrm>
          <a:prstGeom prst="rect">
            <a:avLst/>
          </a:prstGeom>
        </p:spPr>
      </p:pic>
      <p:pic>
        <p:nvPicPr>
          <p:cNvPr id="24" name="Picture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491411" y="1505744"/>
            <a:ext cx="1560546" cy="1882185"/>
          </a:xfrm>
          <a:prstGeom prst="rect">
            <a:avLst/>
          </a:prstGeom>
          <a:effectLst>
            <a:innerShdw blurRad="63500" dist="25400" dir="13500000">
              <a:prstClr val="black">
                <a:alpha val="26000"/>
              </a:prstClr>
            </a:innerShdw>
          </a:effectLst>
        </p:spPr>
      </p:pic>
      <p:pic>
        <p:nvPicPr>
          <p:cNvPr id="25" name="Picture 7" descr="ipad-light.png"/>
          <p:cNvPicPr>
            <a:picLocks noChangeAspect="1"/>
          </p:cNvPicPr>
          <p:nvPr/>
        </p:nvPicPr>
        <p:blipFill>
          <a:blip r:embed="rId8" cstate="print"/>
          <a:stretch>
            <a:fillRect/>
          </a:stretch>
        </p:blipFill>
        <p:spPr>
          <a:xfrm flipH="1">
            <a:off x="7214452" y="1405022"/>
            <a:ext cx="915621" cy="2072317"/>
          </a:xfrm>
          <a:prstGeom prst="rect">
            <a:avLst/>
          </a:prstGeom>
        </p:spPr>
      </p:pic>
      <p:sp>
        <p:nvSpPr>
          <p:cNvPr id="26" name="TextBox 25"/>
          <p:cNvSpPr txBox="1"/>
          <p:nvPr/>
        </p:nvSpPr>
        <p:spPr>
          <a:xfrm>
            <a:off x="1259632" y="3700085"/>
            <a:ext cx="1061811" cy="346239"/>
          </a:xfrm>
          <a:prstGeom prst="rect">
            <a:avLst/>
          </a:prstGeom>
          <a:noFill/>
        </p:spPr>
        <p:txBody>
          <a:bodyPr wrap="none" lIns="68571" tIns="34285" rIns="68571" bIns="34285" rtlCol="0">
            <a:spAutoFit/>
          </a:bodyPr>
          <a:lstStyle/>
          <a:p>
            <a:pPr>
              <a:defRPr/>
            </a:pPr>
            <a:r>
              <a:rPr lang="zh-CN" altLang="en-US" kern="0" dirty="0" smtClean="0">
                <a:solidFill>
                  <a:srgbClr val="17375E"/>
                </a:solidFill>
                <a:latin typeface="微软雅黑" panose="020B0503020204020204" charset="-122"/>
                <a:ea typeface="微软雅黑" panose="020B0503020204020204" charset="-122"/>
              </a:rPr>
              <a:t>项目分析</a:t>
            </a:r>
            <a:endParaRPr lang="zh-CN" altLang="en-US" kern="0" dirty="0">
              <a:solidFill>
                <a:srgbClr val="17375E"/>
              </a:solidFill>
              <a:latin typeface="微软雅黑" panose="020B0503020204020204" charset="-122"/>
              <a:ea typeface="微软雅黑" panose="020B0503020204020204" charset="-122"/>
            </a:endParaRPr>
          </a:p>
        </p:txBody>
      </p:sp>
      <p:sp>
        <p:nvSpPr>
          <p:cNvPr id="27" name="TextBox 26"/>
          <p:cNvSpPr txBox="1"/>
          <p:nvPr/>
        </p:nvSpPr>
        <p:spPr>
          <a:xfrm>
            <a:off x="3851920"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charset="-122"/>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项目分析</a:t>
            </a:r>
            <a:endParaRPr kumimoji="0" lang="zh-CN" altLang="en-US" sz="18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endParaRPr>
          </a:p>
        </p:txBody>
      </p:sp>
      <p:sp>
        <p:nvSpPr>
          <p:cNvPr id="28" name="TextBox 27"/>
          <p:cNvSpPr txBox="1"/>
          <p:nvPr/>
        </p:nvSpPr>
        <p:spPr>
          <a:xfrm>
            <a:off x="6588224"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charset="-122"/>
                <a:ea typeface="微软雅黑" panose="020B0503020204020204" charset="-122"/>
              </a:defRPr>
            </a:lvl1p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8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项目分析</a:t>
            </a:r>
            <a:endParaRPr kumimoji="0" lang="zh-CN" altLang="en-US" sz="18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endParaRPr>
          </a:p>
        </p:txBody>
      </p:sp>
      <p:sp>
        <p:nvSpPr>
          <p:cNvPr id="29" name="TextBox 28"/>
          <p:cNvSpPr txBox="1"/>
          <p:nvPr/>
        </p:nvSpPr>
        <p:spPr>
          <a:xfrm>
            <a:off x="759048" y="4108753"/>
            <a:ext cx="2197036" cy="251460"/>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   </a:t>
            </a:r>
            <a:endParaRPr lang="en-US" altLang="zh-CN" sz="800" kern="0" dirty="0" smtClean="0">
              <a:solidFill>
                <a:srgbClr val="484849"/>
              </a:solidFill>
              <a:latin typeface="微软雅黑" panose="020B0503020204020204" charset="-122"/>
              <a:ea typeface="微软雅黑" panose="020B0503020204020204" charset="-122"/>
            </a:endParaRPr>
          </a:p>
        </p:txBody>
      </p:sp>
      <p:sp>
        <p:nvSpPr>
          <p:cNvPr id="30" name="TextBox 29"/>
          <p:cNvSpPr txBox="1"/>
          <p:nvPr/>
        </p:nvSpPr>
        <p:spPr>
          <a:xfrm>
            <a:off x="336635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这里可以添加主要内容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可以添加主要内容这里可以添加主要</a:t>
            </a:r>
            <a:r>
              <a:rPr lang="zh-CN" altLang="en-US" sz="800" kern="0" dirty="0" smtClean="0">
                <a:solidFill>
                  <a:srgbClr val="484849"/>
                </a:solidFill>
                <a:latin typeface="微软雅黑" panose="020B0503020204020204" charset="-122"/>
                <a:ea typeface="微软雅黑" panose="020B0503020204020204" charset="-122"/>
              </a:rPr>
              <a:t>内容</a:t>
            </a:r>
            <a:endParaRPr lang="zh-CN" altLang="en-US" sz="800" kern="0" dirty="0">
              <a:solidFill>
                <a:srgbClr val="484849"/>
              </a:solidFill>
              <a:latin typeface="微软雅黑" panose="020B0503020204020204" charset="-122"/>
              <a:ea typeface="微软雅黑" panose="020B0503020204020204" charset="-122"/>
            </a:endParaRPr>
          </a:p>
        </p:txBody>
      </p:sp>
      <p:sp>
        <p:nvSpPr>
          <p:cNvPr id="31" name="TextBox 30"/>
          <p:cNvSpPr txBox="1"/>
          <p:nvPr/>
        </p:nvSpPr>
        <p:spPr>
          <a:xfrm>
            <a:off x="6054948" y="4108753"/>
            <a:ext cx="2197036" cy="623237"/>
          </a:xfrm>
          <a:prstGeom prst="rect">
            <a:avLst/>
          </a:prstGeom>
          <a:noFill/>
        </p:spPr>
        <p:txBody>
          <a:bodyPr wrap="square" lIns="68571" tIns="34285" rIns="68571" bIns="34285" rtlCol="0">
            <a:spAutoFit/>
          </a:bodyPr>
          <a:lstStyle/>
          <a:p>
            <a:pPr>
              <a:lnSpc>
                <a:spcPct val="150000"/>
              </a:lnSpc>
              <a:defRPr/>
            </a:pPr>
            <a:r>
              <a:rPr lang="zh-CN" altLang="en-US" sz="800" kern="0" dirty="0" smtClean="0">
                <a:solidFill>
                  <a:srgbClr val="484849"/>
                </a:solidFill>
                <a:latin typeface="微软雅黑" panose="020B0503020204020204" charset="-122"/>
                <a:ea typeface="微软雅黑" panose="020B0503020204020204" charset="-122"/>
              </a:rPr>
              <a:t>这里可以添加主要内容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这里可以添加主要</a:t>
            </a:r>
            <a:r>
              <a:rPr lang="zh-CN" altLang="en-US" sz="800" kern="0" dirty="0" smtClean="0">
                <a:solidFill>
                  <a:srgbClr val="484849"/>
                </a:solidFill>
                <a:latin typeface="微软雅黑" panose="020B0503020204020204" charset="-122"/>
                <a:ea typeface="微软雅黑" panose="020B0503020204020204" charset="-122"/>
              </a:rPr>
              <a:t>内容</a:t>
            </a:r>
            <a:r>
              <a:rPr lang="zh-CN" altLang="en-US" sz="800" kern="0" dirty="0">
                <a:solidFill>
                  <a:srgbClr val="484849"/>
                </a:solidFill>
                <a:latin typeface="微软雅黑" panose="020B0503020204020204" charset="-122"/>
                <a:ea typeface="微软雅黑" panose="020B0503020204020204" charset="-122"/>
              </a:rPr>
              <a:t>可以添加主要内容这里可以添加主要</a:t>
            </a:r>
            <a:r>
              <a:rPr lang="zh-CN" altLang="en-US" sz="800" kern="0" dirty="0" smtClean="0">
                <a:solidFill>
                  <a:srgbClr val="484849"/>
                </a:solidFill>
                <a:latin typeface="微软雅黑" panose="020B0503020204020204" charset="-122"/>
                <a:ea typeface="微软雅黑" panose="020B0503020204020204" charset="-122"/>
              </a:rPr>
              <a:t>内容</a:t>
            </a:r>
            <a:endParaRPr lang="zh-CN" altLang="en-US" sz="800" kern="0" dirty="0">
              <a:solidFill>
                <a:srgbClr val="484849"/>
              </a:solidFill>
              <a:latin typeface="微软雅黑" panose="020B0503020204020204" charset="-122"/>
              <a:ea typeface="微软雅黑" panose="020B0503020204020204" charset="-122"/>
            </a:endParaRPr>
          </a:p>
        </p:txBody>
      </p:sp>
      <p:sp>
        <p:nvSpPr>
          <p:cNvPr id="32" name="文本框 37"/>
          <p:cNvSpPr>
            <a:spLocks noChangeArrowheads="1"/>
          </p:cNvSpPr>
          <p:nvPr/>
        </p:nvSpPr>
        <p:spPr bwMode="auto">
          <a:xfrm>
            <a:off x="179512" y="2483912"/>
            <a:ext cx="4010238" cy="80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fontAlgn="base">
              <a:spcBef>
                <a:spcPct val="0"/>
              </a:spcBef>
              <a:spcAft>
                <a:spcPct val="0"/>
              </a:spcAft>
            </a:pPr>
            <a:r>
              <a:rPr lang="en-US" sz="4800" dirty="0" smtClean="0">
                <a:solidFill>
                  <a:prstClr val="white"/>
                </a:solidFill>
                <a:latin typeface="微软雅黑" panose="020B0503020204020204" charset="-122"/>
                <a:ea typeface="微软雅黑" panose="020B0503020204020204" charset="-122"/>
                <a:sym typeface="Arial" panose="020B0604020202020204" pitchFamily="34" charset="0"/>
              </a:rPr>
              <a:t>P</a:t>
            </a:r>
            <a:r>
              <a:rPr lang="en-US" sz="2400" dirty="0" smtClean="0">
                <a:solidFill>
                  <a:prstClr val="white"/>
                </a:solidFill>
                <a:latin typeface="微软雅黑" panose="020B0503020204020204" charset="-122"/>
                <a:ea typeface="微软雅黑" panose="020B0503020204020204" charset="-122"/>
                <a:sym typeface="Arial" panose="020B0604020202020204" pitchFamily="34" charset="0"/>
              </a:rPr>
              <a:t>ROJECT DISPLAY</a:t>
            </a:r>
            <a:endParaRPr lang="zh-CN" altLang="en-US" sz="2400" baseline="-3000" dirty="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33" name="TextBox 3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1000"/>
                                        <p:tgtEl>
                                          <p:spTgt spid="20"/>
                                        </p:tgtEl>
                                      </p:cBhvr>
                                    </p:animEffect>
                                    <p:anim calcmode="lin" valueType="num">
                                      <p:cBhvr>
                                        <p:cTn id="16" dur="1000" fill="hold"/>
                                        <p:tgtEl>
                                          <p:spTgt spid="20"/>
                                        </p:tgtEl>
                                        <p:attrNameLst>
                                          <p:attrName>ppt_x</p:attrName>
                                        </p:attrNameLst>
                                      </p:cBhvr>
                                      <p:tavLst>
                                        <p:tav tm="0">
                                          <p:val>
                                            <p:strVal val="#ppt_x"/>
                                          </p:val>
                                        </p:tav>
                                        <p:tav tm="100000">
                                          <p:val>
                                            <p:strVal val="#ppt_x"/>
                                          </p:val>
                                        </p:tav>
                                      </p:tavLst>
                                    </p:anim>
                                    <p:anim calcmode="lin" valueType="num">
                                      <p:cBhvr>
                                        <p:cTn id="17" dur="1000" fill="hold"/>
                                        <p:tgtEl>
                                          <p:spTgt spid="20"/>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up)">
                                      <p:cBhvr>
                                        <p:cTn id="21" dur="500"/>
                                        <p:tgtEl>
                                          <p:spTgt spid="21"/>
                                        </p:tgtEl>
                                      </p:cBhvr>
                                    </p:animEffect>
                                  </p:childTnLst>
                                </p:cTn>
                              </p:par>
                              <p:par>
                                <p:cTn id="22" presetID="22" presetClass="entr" presetSubtype="1" fill="hold"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wipe(up)">
                                      <p:cBhvr>
                                        <p:cTn id="24" dur="500"/>
                                        <p:tgtEl>
                                          <p:spTgt spid="22"/>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up)">
                                      <p:cBhvr>
                                        <p:cTn id="34" dur="500"/>
                                        <p:tgtEl>
                                          <p:spTgt spid="24"/>
                                        </p:tgtEl>
                                      </p:cBhvr>
                                    </p:animEffect>
                                  </p:childTnLst>
                                </p:cTn>
                              </p:par>
                              <p:par>
                                <p:cTn id="35" presetID="22" presetClass="entr" presetSubtype="1"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up)">
                                      <p:cBhvr>
                                        <p:cTn id="37" dur="500"/>
                                        <p:tgtEl>
                                          <p:spTgt spid="25"/>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500"/>
                                        <p:tgtEl>
                                          <p:spTgt spid="3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up)">
                                      <p:cBhvr>
                                        <p:cTn id="57" dur="500"/>
                                        <p:tgtEl>
                                          <p:spTgt spid="31"/>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50" name="组合 49"/>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51" name="Arc 54"/>
            <p:cNvSpPr/>
            <p:nvPr/>
          </p:nvSpPr>
          <p:spPr bwMode="auto">
            <a:xfrm>
              <a:off x="4740104"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2" name="Arc 42"/>
            <p:cNvSpPr/>
            <p:nvPr/>
          </p:nvSpPr>
          <p:spPr bwMode="auto">
            <a:xfrm>
              <a:off x="1260022" y="2171757"/>
              <a:ext cx="1740042"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3" name="Arc 40"/>
            <p:cNvSpPr/>
            <p:nvPr/>
          </p:nvSpPr>
          <p:spPr bwMode="auto">
            <a:xfrm rot="10800000">
              <a:off x="3000064"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sp>
          <p:nvSpPr>
            <p:cNvPr id="54" name="Arc 52"/>
            <p:cNvSpPr/>
            <p:nvPr/>
          </p:nvSpPr>
          <p:spPr bwMode="auto">
            <a:xfrm rot="10800000">
              <a:off x="6480146" y="2163164"/>
              <a:ext cx="1740041" cy="1740041"/>
            </a:xfrm>
            <a:prstGeom prst="arc">
              <a:avLst>
                <a:gd name="adj1" fmla="val 21449734"/>
                <a:gd name="adj2" fmla="val 10900343"/>
              </a:avLst>
            </a:prstGeom>
            <a:grpFill/>
            <a:ln w="127000" cap="rnd" cmpd="sng" algn="ctr">
              <a:solidFill>
                <a:sysClr val="window" lastClr="FFFFFF">
                  <a:lumMod val="95000"/>
                </a:sysClr>
              </a:solidFill>
              <a:prstDash val="solid"/>
            </a:ln>
            <a:effectLst/>
          </p:spPr>
          <p:txBody>
            <a:bodyPr anchor="ctr"/>
            <a:lstStyle/>
            <a:p>
              <a:pPr marL="0" marR="0" lvl="0" indent="0" algn="ctr" defTabSz="914400" eaLnBrk="1" fontAlgn="base" latinLnBrk="0" hangingPunct="0">
                <a:lnSpc>
                  <a:spcPct val="100000"/>
                </a:lnSpc>
                <a:spcBef>
                  <a:spcPct val="0"/>
                </a:spcBef>
                <a:spcAft>
                  <a:spcPct val="0"/>
                </a:spcAft>
                <a:buClrTx/>
                <a:buSzTx/>
                <a:buFontTx/>
                <a:buNone/>
                <a:defRPr/>
              </a:pPr>
              <a:endParaRPr kumimoji="0" lang="en-US" sz="1800" b="0" i="0" u="none" strike="noStrike" kern="0" cap="none" spc="0" normalizeH="0" baseline="0" noProof="0">
                <a:ln>
                  <a:noFill/>
                </a:ln>
                <a:solidFill>
                  <a:srgbClr val="00B485"/>
                </a:solidFill>
                <a:effectLst/>
                <a:uLnTx/>
                <a:uFillTx/>
                <a:latin typeface="Roboto" pitchFamily="2" charset="0"/>
                <a:ea typeface="Roboto" pitchFamily="2" charset="0"/>
                <a:cs typeface="+mn-cs"/>
              </a:endParaRPr>
            </a:p>
          </p:txBody>
        </p:sp>
      </p:grpSp>
      <p:grpSp>
        <p:nvGrpSpPr>
          <p:cNvPr id="55" name="组合 54"/>
          <p:cNvGrpSpPr/>
          <p:nvPr/>
        </p:nvGrpSpPr>
        <p:grpSpPr>
          <a:xfrm>
            <a:off x="1266937" y="1347361"/>
            <a:ext cx="1669828" cy="819528"/>
            <a:chOff x="6084168" y="1274556"/>
            <a:chExt cx="1669538" cy="796423"/>
          </a:xfrm>
        </p:grpSpPr>
        <p:sp>
          <p:nvSpPr>
            <p:cNvPr id="56" name="TextBox 55"/>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endParaRPr lang="zh-CN" altLang="en-US" sz="800" dirty="0">
                <a:solidFill>
                  <a:prstClr val="black">
                    <a:lumMod val="75000"/>
                    <a:lumOff val="25000"/>
                  </a:prstClr>
                </a:solidFill>
                <a:latin typeface="微软雅黑" panose="020B0503020204020204" charset="-122"/>
                <a:ea typeface="微软雅黑" panose="020B0503020204020204" charset="-122"/>
              </a:endParaRPr>
            </a:p>
          </p:txBody>
        </p:sp>
        <p:sp>
          <p:nvSpPr>
            <p:cNvPr id="57" name="TextBox 56"/>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endPar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grpSp>
        <p:nvGrpSpPr>
          <p:cNvPr id="58" name="组合 57"/>
          <p:cNvGrpSpPr/>
          <p:nvPr/>
        </p:nvGrpSpPr>
        <p:grpSpPr>
          <a:xfrm>
            <a:off x="3015320" y="3732749"/>
            <a:ext cx="1669828" cy="819528"/>
            <a:chOff x="6084168" y="1274556"/>
            <a:chExt cx="1669538" cy="796423"/>
          </a:xfrm>
        </p:grpSpPr>
        <p:sp>
          <p:nvSpPr>
            <p:cNvPr id="59" name="TextBox 58"/>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endParaRPr lang="zh-CN" altLang="en-US" sz="800" dirty="0">
                <a:solidFill>
                  <a:prstClr val="black">
                    <a:lumMod val="75000"/>
                    <a:lumOff val="25000"/>
                  </a:prstClr>
                </a:solidFill>
                <a:latin typeface="微软雅黑" panose="020B0503020204020204" charset="-122"/>
                <a:ea typeface="微软雅黑" panose="020B0503020204020204" charset="-122"/>
              </a:endParaRPr>
            </a:p>
          </p:txBody>
        </p:sp>
        <p:sp>
          <p:nvSpPr>
            <p:cNvPr id="60" name="TextBox 59"/>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endPar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grpSp>
        <p:nvGrpSpPr>
          <p:cNvPr id="61" name="组合 60"/>
          <p:cNvGrpSpPr/>
          <p:nvPr/>
        </p:nvGrpSpPr>
        <p:grpSpPr>
          <a:xfrm>
            <a:off x="4699476" y="1347361"/>
            <a:ext cx="1669828" cy="819528"/>
            <a:chOff x="6084168" y="1274556"/>
            <a:chExt cx="1669538" cy="796423"/>
          </a:xfrm>
        </p:grpSpPr>
        <p:sp>
          <p:nvSpPr>
            <p:cNvPr id="62" name="TextBox 61"/>
            <p:cNvSpPr txBox="1"/>
            <p:nvPr/>
          </p:nvSpPr>
          <p:spPr>
            <a:xfrm>
              <a:off x="6084168" y="1514664"/>
              <a:ext cx="1669538" cy="556315"/>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endParaRPr lang="zh-CN" altLang="en-US" sz="800" dirty="0">
                <a:solidFill>
                  <a:prstClr val="black">
                    <a:lumMod val="75000"/>
                    <a:lumOff val="25000"/>
                  </a:prstClr>
                </a:solidFill>
                <a:latin typeface="微软雅黑" panose="020B0503020204020204" charset="-122"/>
                <a:ea typeface="微软雅黑" panose="020B0503020204020204" charset="-122"/>
              </a:endParaRPr>
            </a:p>
          </p:txBody>
        </p:sp>
        <p:sp>
          <p:nvSpPr>
            <p:cNvPr id="63" name="TextBox 62"/>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endPar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grpSp>
        <p:nvGrpSpPr>
          <p:cNvPr id="64" name="组合 63"/>
          <p:cNvGrpSpPr/>
          <p:nvPr/>
        </p:nvGrpSpPr>
        <p:grpSpPr>
          <a:xfrm>
            <a:off x="6513184" y="3732750"/>
            <a:ext cx="1669828" cy="819528"/>
            <a:chOff x="6084168" y="1274556"/>
            <a:chExt cx="1669538" cy="796422"/>
          </a:xfrm>
        </p:grpSpPr>
        <p:sp>
          <p:nvSpPr>
            <p:cNvPr id="65" name="TextBox 64"/>
            <p:cNvSpPr txBox="1"/>
            <p:nvPr/>
          </p:nvSpPr>
          <p:spPr>
            <a:xfrm>
              <a:off x="6084168" y="1514664"/>
              <a:ext cx="1669538" cy="556314"/>
            </a:xfrm>
            <a:prstGeom prst="rect">
              <a:avLst/>
            </a:prstGeom>
            <a:noFill/>
          </p:spPr>
          <p:txBody>
            <a:bodyPr wrap="square" lIns="91431" tIns="45715" rIns="91431" bIns="45715" rtlCol="0">
              <a:spAutoFit/>
            </a:bodyPr>
            <a:lstStyle/>
            <a:p>
              <a:pPr fontAlgn="base">
                <a:lnSpc>
                  <a:spcPct val="130000"/>
                </a:lnSpc>
                <a:spcBef>
                  <a:spcPct val="0"/>
                </a:spcBef>
                <a:spcAft>
                  <a:spcPct val="0"/>
                </a:spcAft>
              </a:pPr>
              <a:r>
                <a:rPr lang="zh-CN" altLang="en-US" sz="800" dirty="0">
                  <a:solidFill>
                    <a:prstClr val="black">
                      <a:lumMod val="75000"/>
                      <a:lumOff val="25000"/>
                    </a:prstClr>
                  </a:solidFill>
                  <a:latin typeface="微软雅黑" panose="020B0503020204020204" charset="-122"/>
                  <a:ea typeface="微软雅黑" panose="020B0503020204020204" charset="-122"/>
                </a:rPr>
                <a:t>您的内容打在这里，或者通过您的内容打在这里，或者您的内容打在这里，</a:t>
              </a:r>
              <a:endParaRPr lang="zh-CN" altLang="en-US" sz="800" dirty="0">
                <a:solidFill>
                  <a:prstClr val="black">
                    <a:lumMod val="75000"/>
                    <a:lumOff val="25000"/>
                  </a:prstClr>
                </a:solidFill>
                <a:latin typeface="微软雅黑" panose="020B0503020204020204" charset="-122"/>
                <a:ea typeface="微软雅黑" panose="020B0503020204020204" charset="-122"/>
              </a:endParaRPr>
            </a:p>
          </p:txBody>
        </p:sp>
        <p:sp>
          <p:nvSpPr>
            <p:cNvPr id="66" name="TextBox 65"/>
            <p:cNvSpPr txBox="1"/>
            <p:nvPr/>
          </p:nvSpPr>
          <p:spPr>
            <a:xfrm>
              <a:off x="6532344" y="1274556"/>
              <a:ext cx="1008112" cy="276999"/>
            </a:xfrm>
            <a:prstGeom prst="rect">
              <a:avLst/>
            </a:prstGeom>
            <a:noFill/>
          </p:spPr>
          <p:txBody>
            <a:bodyPr wrap="square" lIns="91431" tIns="0" rIns="91431" bIns="0" rtlCol="0" anchor="t">
              <a:spAutoFit/>
            </a:bodyPr>
            <a:lstStyle/>
            <a:p>
              <a:pPr fontAlgn="base">
                <a:lnSpc>
                  <a:spcPct val="150000"/>
                </a:lnSpc>
                <a:spcBef>
                  <a:spcPct val="0"/>
                </a:spcBef>
                <a:spcAft>
                  <a:spcPct val="0"/>
                </a:spcAft>
              </a:pPr>
              <a:r>
                <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rPr>
                <a:t>添加标题</a:t>
              </a:r>
              <a:endParaRPr lang="zh-CN" altLang="en-US" sz="120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grpSp>
        <p:nvGrpSpPr>
          <p:cNvPr id="67" name="组合 66"/>
          <p:cNvGrpSpPr/>
          <p:nvPr/>
        </p:nvGrpSpPr>
        <p:grpSpPr>
          <a:xfrm>
            <a:off x="1516672" y="2248188"/>
            <a:ext cx="1206806" cy="1206613"/>
            <a:chOff x="2201071" y="3406041"/>
            <a:chExt cx="1805286" cy="1805938"/>
          </a:xfrm>
        </p:grpSpPr>
        <p:grpSp>
          <p:nvGrpSpPr>
            <p:cNvPr id="68" name="组合 67"/>
            <p:cNvGrpSpPr/>
            <p:nvPr/>
          </p:nvGrpSpPr>
          <p:grpSpPr>
            <a:xfrm>
              <a:off x="2201071" y="3406041"/>
              <a:ext cx="1805286" cy="1805938"/>
              <a:chOff x="4345444" y="2542859"/>
              <a:chExt cx="1810550" cy="1811205"/>
            </a:xfrm>
          </p:grpSpPr>
          <p:grpSp>
            <p:nvGrpSpPr>
              <p:cNvPr id="70" name="组合 6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2" name="同心圆 71"/>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73" name="椭圆 72"/>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1" name="椭圆 70"/>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9" name="TextBox 68"/>
            <p:cNvSpPr txBox="1"/>
            <p:nvPr/>
          </p:nvSpPr>
          <p:spPr>
            <a:xfrm>
              <a:off x="2694008"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74" name="组合 73"/>
          <p:cNvGrpSpPr/>
          <p:nvPr/>
        </p:nvGrpSpPr>
        <p:grpSpPr>
          <a:xfrm>
            <a:off x="4980217" y="2248188"/>
            <a:ext cx="1206806" cy="1206613"/>
            <a:chOff x="7382260" y="3406041"/>
            <a:chExt cx="1805286" cy="1805938"/>
          </a:xfrm>
        </p:grpSpPr>
        <p:grpSp>
          <p:nvGrpSpPr>
            <p:cNvPr id="75" name="组合 74"/>
            <p:cNvGrpSpPr/>
            <p:nvPr/>
          </p:nvGrpSpPr>
          <p:grpSpPr>
            <a:xfrm>
              <a:off x="7382260" y="3406041"/>
              <a:ext cx="1805286" cy="1805938"/>
              <a:chOff x="4345444" y="2542859"/>
              <a:chExt cx="1810550" cy="1811205"/>
            </a:xfrm>
          </p:grpSpPr>
          <p:grpSp>
            <p:nvGrpSpPr>
              <p:cNvPr id="77" name="组合 7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79" name="同心圆 78"/>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0" name="椭圆 79"/>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8" name="椭圆 77"/>
              <p:cNvSpPr/>
              <p:nvPr/>
            </p:nvSpPr>
            <p:spPr>
              <a:xfrm>
                <a:off x="4565570" y="2763062"/>
                <a:ext cx="1370298" cy="1370793"/>
              </a:xfrm>
              <a:prstGeom prst="ellipse">
                <a:avLst/>
              </a:prstGeom>
              <a:solidFill>
                <a:srgbClr val="17375E"/>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6" name="TextBox 75"/>
            <p:cNvSpPr txBox="1"/>
            <p:nvPr/>
          </p:nvSpPr>
          <p:spPr>
            <a:xfrm>
              <a:off x="787519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81" name="组合 80"/>
          <p:cNvGrpSpPr/>
          <p:nvPr/>
        </p:nvGrpSpPr>
        <p:grpSpPr>
          <a:xfrm>
            <a:off x="3261429" y="2248188"/>
            <a:ext cx="1206806" cy="1206613"/>
            <a:chOff x="4811090" y="3406041"/>
            <a:chExt cx="1805286" cy="1805938"/>
          </a:xfrm>
        </p:grpSpPr>
        <p:grpSp>
          <p:nvGrpSpPr>
            <p:cNvPr id="82" name="组合 81"/>
            <p:cNvGrpSpPr/>
            <p:nvPr/>
          </p:nvGrpSpPr>
          <p:grpSpPr>
            <a:xfrm>
              <a:off x="4811090" y="3406041"/>
              <a:ext cx="1805286" cy="1805938"/>
              <a:chOff x="4345444" y="2542859"/>
              <a:chExt cx="1810550" cy="1811205"/>
            </a:xfrm>
          </p:grpSpPr>
          <p:grpSp>
            <p:nvGrpSpPr>
              <p:cNvPr id="84" name="组合 8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86" name="同心圆 85"/>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87" name="椭圆 86"/>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5" name="椭圆 84"/>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83" name="TextBox 82"/>
            <p:cNvSpPr txBox="1"/>
            <p:nvPr/>
          </p:nvSpPr>
          <p:spPr>
            <a:xfrm>
              <a:off x="5304027"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grpSp>
        <p:nvGrpSpPr>
          <p:cNvPr id="88" name="组合 87"/>
          <p:cNvGrpSpPr/>
          <p:nvPr/>
        </p:nvGrpSpPr>
        <p:grpSpPr>
          <a:xfrm>
            <a:off x="6706590" y="2248188"/>
            <a:ext cx="1206806" cy="1206613"/>
            <a:chOff x="9964778" y="3406041"/>
            <a:chExt cx="1805286" cy="1805938"/>
          </a:xfrm>
        </p:grpSpPr>
        <p:grpSp>
          <p:nvGrpSpPr>
            <p:cNvPr id="89" name="组合 88"/>
            <p:cNvGrpSpPr/>
            <p:nvPr/>
          </p:nvGrpSpPr>
          <p:grpSpPr>
            <a:xfrm>
              <a:off x="9964778" y="3406041"/>
              <a:ext cx="1805286" cy="1805938"/>
              <a:chOff x="4345444" y="2542859"/>
              <a:chExt cx="1810550" cy="1811205"/>
            </a:xfrm>
          </p:grpSpPr>
          <p:grpSp>
            <p:nvGrpSpPr>
              <p:cNvPr id="91" name="组合 9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3" name="同心圆 92"/>
                <p:cNvSpPr/>
                <p:nvPr/>
              </p:nvSpPr>
              <p:spPr>
                <a:xfrm>
                  <a:off x="1463339" y="1072758"/>
                  <a:ext cx="1546058" cy="1546058"/>
                </a:xfrm>
                <a:prstGeom prst="donut">
                  <a:avLst>
                    <a:gd name="adj" fmla="val 4879"/>
                  </a:avLst>
                </a:prstGeom>
                <a:gradFill>
                  <a:gsLst>
                    <a:gs pos="0">
                      <a:sysClr val="window" lastClr="FFFFFF">
                        <a:lumMod val="95000"/>
                      </a:sysClr>
                    </a:gs>
                    <a:gs pos="55000">
                      <a:sysClr val="window" lastClr="FFFFFF">
                        <a:lumMod val="95000"/>
                      </a:sysClr>
                    </a:gs>
                    <a:gs pos="100000">
                      <a:sysClr val="window" lastClr="FFFFFF">
                        <a:lumMod val="8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94" name="椭圆 93"/>
                <p:cNvSpPr/>
                <p:nvPr/>
              </p:nvSpPr>
              <p:spPr>
                <a:xfrm>
                  <a:off x="1484232" y="1093651"/>
                  <a:ext cx="1504274" cy="1504273"/>
                </a:xfrm>
                <a:prstGeom prst="ellipse">
                  <a:avLst/>
                </a:prstGeom>
                <a:gradFill>
                  <a:gsLst>
                    <a:gs pos="0">
                      <a:sysClr val="window" lastClr="FFFFFF"/>
                    </a:gs>
                    <a:gs pos="51000">
                      <a:sysClr val="window" lastClr="FFFFFF">
                        <a:lumMod val="95000"/>
                      </a:sysClr>
                    </a:gs>
                    <a:gs pos="100000">
                      <a:sysClr val="window" lastClr="FFFFFF">
                        <a:lumMod val="8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2" name="椭圆 91"/>
              <p:cNvSpPr/>
              <p:nvPr/>
            </p:nvSpPr>
            <p:spPr>
              <a:xfrm>
                <a:off x="4565570" y="2763062"/>
                <a:ext cx="1370298" cy="1370793"/>
              </a:xfrm>
              <a:prstGeom prst="ellipse">
                <a:avLst/>
              </a:prstGeom>
              <a:solidFill>
                <a:srgbClr val="FFC000"/>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90" name="TextBox 89"/>
            <p:cNvSpPr txBox="1"/>
            <p:nvPr/>
          </p:nvSpPr>
          <p:spPr>
            <a:xfrm>
              <a:off x="10457715" y="3876616"/>
              <a:ext cx="1023614" cy="875233"/>
            </a:xfrm>
            <a:prstGeom prst="rect">
              <a:avLst/>
            </a:prstGeom>
            <a:noFill/>
          </p:spPr>
          <p:txBody>
            <a:bodyPr wrap="square"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添加</a:t>
              </a:r>
              <a:endParaRPr kumimoji="0" lang="en-US" altLang="zh-CN"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rPr>
                <a:t>内容</a:t>
              </a:r>
              <a:endParaRPr kumimoji="0" lang="zh-CN" altLang="en-US" sz="18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endParaRPr>
            </a:p>
          </p:txBody>
        </p:sp>
      </p:grpSp>
      <p:sp>
        <p:nvSpPr>
          <p:cNvPr id="95" name="TextBox 9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14:bounceEnd="58000">
                                          <p:cBhvr additive="base">
                                            <p:cTn id="11" dur="2000" fill="hold"/>
                                            <p:tgtEl>
                                              <p:spTgt spid="67"/>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14:bounceEnd="58000">
                                          <p:cBhvr additive="base">
                                            <p:cTn id="15" dur="2000" fill="hold"/>
                                            <p:tgtEl>
                                              <p:spTgt spid="81"/>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14:bounceEnd="58000">
                                          <p:cBhvr additive="base">
                                            <p:cTn id="19" dur="2000" fill="hold"/>
                                            <p:tgtEl>
                                              <p:spTgt spid="74"/>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14:bounceEnd="58000">
                                          <p:cBhvr additive="base">
                                            <p:cTn id="23" dur="2000" fill="hold"/>
                                            <p:tgtEl>
                                              <p:spTgt spid="88"/>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1000"/>
                                            <p:tgtEl>
                                              <p:spTgt spid="50"/>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2000" fill="hold"/>
                                            <p:tgtEl>
                                              <p:spTgt spid="67"/>
                                            </p:tgtEl>
                                            <p:attrNameLst>
                                              <p:attrName>ppt_x</p:attrName>
                                            </p:attrNameLst>
                                          </p:cBhvr>
                                          <p:tavLst>
                                            <p:tav tm="0">
                                              <p:val>
                                                <p:strVal val="0-#ppt_w/2"/>
                                              </p:val>
                                            </p:tav>
                                            <p:tav tm="100000">
                                              <p:val>
                                                <p:strVal val="#ppt_x"/>
                                              </p:val>
                                            </p:tav>
                                          </p:tavLst>
                                        </p:anim>
                                        <p:anim calcmode="lin" valueType="num">
                                          <p:cBhvr additive="base">
                                            <p:cTn id="12" dur="2000" fill="hold"/>
                                            <p:tgtEl>
                                              <p:spTgt spid="67"/>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2000" fill="hold"/>
                                            <p:tgtEl>
                                              <p:spTgt spid="81"/>
                                            </p:tgtEl>
                                            <p:attrNameLst>
                                              <p:attrName>ppt_x</p:attrName>
                                            </p:attrNameLst>
                                          </p:cBhvr>
                                          <p:tavLst>
                                            <p:tav tm="0">
                                              <p:val>
                                                <p:strVal val="1+#ppt_w/2"/>
                                              </p:val>
                                            </p:tav>
                                            <p:tav tm="100000">
                                              <p:val>
                                                <p:strVal val="#ppt_x"/>
                                              </p:val>
                                            </p:tav>
                                          </p:tavLst>
                                        </p:anim>
                                        <p:anim calcmode="lin" valueType="num">
                                          <p:cBhvr additive="base">
                                            <p:cTn id="16" dur="2000" fill="hold"/>
                                            <p:tgtEl>
                                              <p:spTgt spid="81"/>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2000" fill="hold"/>
                                            <p:tgtEl>
                                              <p:spTgt spid="74"/>
                                            </p:tgtEl>
                                            <p:attrNameLst>
                                              <p:attrName>ppt_x</p:attrName>
                                            </p:attrNameLst>
                                          </p:cBhvr>
                                          <p:tavLst>
                                            <p:tav tm="0">
                                              <p:val>
                                                <p:strVal val="0-#ppt_w/2"/>
                                              </p:val>
                                            </p:tav>
                                            <p:tav tm="100000">
                                              <p:val>
                                                <p:strVal val="#ppt_x"/>
                                              </p:val>
                                            </p:tav>
                                          </p:tavLst>
                                        </p:anim>
                                        <p:anim calcmode="lin" valueType="num">
                                          <p:cBhvr additive="base">
                                            <p:cTn id="20" dur="2000" fill="hold"/>
                                            <p:tgtEl>
                                              <p:spTgt spid="74"/>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88"/>
                                            </p:tgtEl>
                                            <p:attrNameLst>
                                              <p:attrName>style.visibility</p:attrName>
                                            </p:attrNameLst>
                                          </p:cBhvr>
                                          <p:to>
                                            <p:strVal val="visible"/>
                                          </p:to>
                                        </p:set>
                                        <p:anim calcmode="lin" valueType="num">
                                          <p:cBhvr additive="base">
                                            <p:cTn id="23" dur="2000" fill="hold"/>
                                            <p:tgtEl>
                                              <p:spTgt spid="88"/>
                                            </p:tgtEl>
                                            <p:attrNameLst>
                                              <p:attrName>ppt_x</p:attrName>
                                            </p:attrNameLst>
                                          </p:cBhvr>
                                          <p:tavLst>
                                            <p:tav tm="0">
                                              <p:val>
                                                <p:strVal val="1+#ppt_w/2"/>
                                              </p:val>
                                            </p:tav>
                                            <p:tav tm="100000">
                                              <p:val>
                                                <p:strVal val="#ppt_x"/>
                                              </p:val>
                                            </p:tav>
                                          </p:tavLst>
                                        </p:anim>
                                        <p:anim calcmode="lin" valueType="num">
                                          <p:cBhvr additive="base">
                                            <p:cTn id="24" dur="2000" fill="hold"/>
                                            <p:tgtEl>
                                              <p:spTgt spid="88"/>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1000"/>
                                            <p:tgtEl>
                                              <p:spTgt spid="55"/>
                                            </p:tgtEl>
                                          </p:cBhvr>
                                        </p:animEffect>
                                        <p:anim calcmode="lin" valueType="num">
                                          <p:cBhvr>
                                            <p:cTn id="29" dur="1000" fill="hold"/>
                                            <p:tgtEl>
                                              <p:spTgt spid="55"/>
                                            </p:tgtEl>
                                            <p:attrNameLst>
                                              <p:attrName>ppt_x</p:attrName>
                                            </p:attrNameLst>
                                          </p:cBhvr>
                                          <p:tavLst>
                                            <p:tav tm="0">
                                              <p:val>
                                                <p:strVal val="#ppt_x"/>
                                              </p:val>
                                            </p:tav>
                                            <p:tav tm="100000">
                                              <p:val>
                                                <p:strVal val="#ppt_x"/>
                                              </p:val>
                                            </p:tav>
                                          </p:tavLst>
                                        </p:anim>
                                        <p:anim calcmode="lin" valueType="num">
                                          <p:cBhvr>
                                            <p:cTn id="30" dur="1000" fill="hold"/>
                                            <p:tgtEl>
                                              <p:spTgt spid="55"/>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fade">
                                          <p:cBhvr>
                                            <p:cTn id="33" dur="1000"/>
                                            <p:tgtEl>
                                              <p:spTgt spid="61"/>
                                            </p:tgtEl>
                                          </p:cBhvr>
                                        </p:animEffect>
                                        <p:anim calcmode="lin" valueType="num">
                                          <p:cBhvr>
                                            <p:cTn id="34" dur="1000" fill="hold"/>
                                            <p:tgtEl>
                                              <p:spTgt spid="61"/>
                                            </p:tgtEl>
                                            <p:attrNameLst>
                                              <p:attrName>ppt_x</p:attrName>
                                            </p:attrNameLst>
                                          </p:cBhvr>
                                          <p:tavLst>
                                            <p:tav tm="0">
                                              <p:val>
                                                <p:strVal val="#ppt_x"/>
                                              </p:val>
                                            </p:tav>
                                            <p:tav tm="100000">
                                              <p:val>
                                                <p:strVal val="#ppt_x"/>
                                              </p:val>
                                            </p:tav>
                                          </p:tavLst>
                                        </p:anim>
                                        <p:anim calcmode="lin" valueType="num">
                                          <p:cBhvr>
                                            <p:cTn id="35" dur="1000" fill="hold"/>
                                            <p:tgtEl>
                                              <p:spTgt spid="61"/>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anim calcmode="lin" valueType="num">
                                          <p:cBhvr>
                                            <p:cTn id="39" dur="1000" fill="hold"/>
                                            <p:tgtEl>
                                              <p:spTgt spid="58"/>
                                            </p:tgtEl>
                                            <p:attrNameLst>
                                              <p:attrName>ppt_x</p:attrName>
                                            </p:attrNameLst>
                                          </p:cBhvr>
                                          <p:tavLst>
                                            <p:tav tm="0">
                                              <p:val>
                                                <p:strVal val="#ppt_x"/>
                                              </p:val>
                                            </p:tav>
                                            <p:tav tm="100000">
                                              <p:val>
                                                <p:strVal val="#ppt_x"/>
                                              </p:val>
                                            </p:tav>
                                          </p:tavLst>
                                        </p:anim>
                                        <p:anim calcmode="lin" valueType="num">
                                          <p:cBhvr>
                                            <p:cTn id="40" dur="1000" fill="hold"/>
                                            <p:tgtEl>
                                              <p:spTgt spid="58"/>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1000"/>
                                            <p:tgtEl>
                                              <p:spTgt spid="64"/>
                                            </p:tgtEl>
                                          </p:cBhvr>
                                        </p:animEffect>
                                        <p:anim calcmode="lin" valueType="num">
                                          <p:cBhvr>
                                            <p:cTn id="44" dur="1000" fill="hold"/>
                                            <p:tgtEl>
                                              <p:spTgt spid="64"/>
                                            </p:tgtEl>
                                            <p:attrNameLst>
                                              <p:attrName>ppt_x</p:attrName>
                                            </p:attrNameLst>
                                          </p:cBhvr>
                                          <p:tavLst>
                                            <p:tav tm="0">
                                              <p:val>
                                                <p:strVal val="#ppt_x"/>
                                              </p:val>
                                            </p:tav>
                                            <p:tav tm="100000">
                                              <p:val>
                                                <p:strVal val="#ppt_x"/>
                                              </p:val>
                                            </p:tav>
                                          </p:tavLst>
                                        </p:anim>
                                        <p:anim calcmode="lin" valueType="num">
                                          <p:cBhvr>
                                            <p:cTn id="45" dur="1000" fill="hold"/>
                                            <p:tgtEl>
                                              <p:spTgt spid="64"/>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标题 1"/>
          <p:cNvSpPr txBox="1"/>
          <p:nvPr/>
        </p:nvSpPr>
        <p:spPr>
          <a:xfrm>
            <a:off x="1184649" y="250504"/>
            <a:ext cx="1933867"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项目请添加标题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47" name="组合 46"/>
          <p:cNvGrpSpPr/>
          <p:nvPr/>
        </p:nvGrpSpPr>
        <p:grpSpPr>
          <a:xfrm>
            <a:off x="764693" y="1499343"/>
            <a:ext cx="2501127" cy="1132494"/>
            <a:chOff x="4304043" y="1286668"/>
            <a:chExt cx="3837944" cy="2757793"/>
          </a:xfrm>
          <a:effectLst>
            <a:outerShdw blurRad="381000" dist="254000" dir="8100000" algn="tr" rotWithShape="0">
              <a:prstClr val="black">
                <a:alpha val="40000"/>
              </a:prstClr>
            </a:outerShdw>
          </a:effectLst>
        </p:grpSpPr>
        <p:sp>
          <p:nvSpPr>
            <p:cNvPr id="48" name="圆角矩形 47"/>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48"/>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Round Diagonal Corner Rectangle 3"/>
          <p:cNvSpPr/>
          <p:nvPr/>
        </p:nvSpPr>
        <p:spPr bwMode="auto">
          <a:xfrm rot="5400000">
            <a:off x="6784510" y="1089564"/>
            <a:ext cx="1187734" cy="2020094"/>
          </a:xfrm>
          <a:prstGeom prst="round2DiagRect">
            <a:avLst/>
          </a:prstGeom>
          <a:blipFill dpi="0" rotWithShape="0">
            <a:blip r:embed="rId1" cstate="print"/>
            <a:srcRect/>
            <a:stretch>
              <a:fillRect/>
            </a:stretch>
          </a:blipFill>
          <a:ln w="12700" cap="flat" cmpd="sng" algn="ctr">
            <a:solidFill>
              <a:srgbClr val="000000"/>
            </a:solidFill>
            <a:prstDash val="solid"/>
            <a:round/>
            <a:headEnd type="none" w="med" len="med"/>
            <a:tailEnd type="none" w="med" len="med"/>
          </a:ln>
          <a:effectLst/>
        </p:spPr>
        <p:txBody>
          <a:bodyPr vert="horz" wrap="square" lIns="98207" tIns="49104" rIns="98207" bIns="49104" numCol="1" rtlCol="0" anchor="t" anchorCtr="0" compatLnSpc="1"/>
          <a:lstStyle/>
          <a:p>
            <a:pPr algn="ctr" defTabSz="981710" fontAlgn="base">
              <a:spcBef>
                <a:spcPct val="0"/>
              </a:spcBef>
              <a:spcAft>
                <a:spcPct val="0"/>
              </a:spcAft>
            </a:pPr>
            <a:endParaRPr lang="en-US" sz="6000">
              <a:solidFill>
                <a:srgbClr val="000000"/>
              </a:solidFill>
              <a:latin typeface="微软雅黑" panose="020B0503020204020204" charset="-122"/>
              <a:ea typeface="微软雅黑" panose="020B0503020204020204" charset="-122"/>
              <a:sym typeface="Gill Sans" charset="0"/>
            </a:endParaRPr>
          </a:p>
        </p:txBody>
      </p:sp>
      <p:sp>
        <p:nvSpPr>
          <p:cNvPr id="51" name="Round Diagonal Corner Rectangle 180"/>
          <p:cNvSpPr/>
          <p:nvPr/>
        </p:nvSpPr>
        <p:spPr bwMode="auto">
          <a:xfrm rot="5400000">
            <a:off x="6784510" y="2568833"/>
            <a:ext cx="1187732" cy="2020090"/>
          </a:xfrm>
          <a:prstGeom prst="round2DiagRect">
            <a:avLst/>
          </a:prstGeom>
          <a:blipFill dpi="0" rotWithShape="0">
            <a:blip r:embed="rId2" cstate="print"/>
            <a:srcRect/>
            <a:stretch>
              <a:fillRect/>
            </a:stretch>
          </a:blipFill>
          <a:ln w="12700" cap="flat" cmpd="sng" algn="ctr">
            <a:solidFill>
              <a:sysClr val="windowText" lastClr="000000"/>
            </a:solidFill>
            <a:prstDash val="solid"/>
            <a:round/>
            <a:headEnd type="none" w="med" len="med"/>
            <a:tailEnd type="none" w="med" len="med"/>
          </a:ln>
          <a:effectLst/>
        </p:spPr>
        <p:txBody>
          <a:bodyPr vert="horz" wrap="square" lIns="98207" tIns="49104" rIns="98207" bIns="49104" numCol="1" rtlCol="0" anchor="t" anchorCtr="0" compatLnSpc="1"/>
          <a:lstStyle/>
          <a:p>
            <a:pPr marL="0" marR="0" lvl="0" indent="0" algn="ctr" defTabSz="981710" eaLnBrk="1" fontAlgn="base" latinLnBrk="0" hangingPunct="1">
              <a:lnSpc>
                <a:spcPct val="100000"/>
              </a:lnSpc>
              <a:spcBef>
                <a:spcPct val="0"/>
              </a:spcBef>
              <a:spcAft>
                <a:spcPct val="0"/>
              </a:spcAft>
              <a:buClrTx/>
              <a:buSzTx/>
              <a:buFontTx/>
              <a:buNone/>
              <a:defRPr/>
            </a:pPr>
            <a:endParaRPr kumimoji="0" lang="en-US" sz="6000" b="0" i="0" u="none" strike="noStrike" kern="0" cap="none" spc="0" normalizeH="0" baseline="0" noProof="0" smtClean="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2" name="组合 51"/>
          <p:cNvGrpSpPr/>
          <p:nvPr/>
        </p:nvGrpSpPr>
        <p:grpSpPr>
          <a:xfrm>
            <a:off x="915760" y="1718295"/>
            <a:ext cx="621046" cy="62104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5" name="Group 41"/>
          <p:cNvGrpSpPr/>
          <p:nvPr/>
        </p:nvGrpSpPr>
        <p:grpSpPr bwMode="auto">
          <a:xfrm>
            <a:off x="1628948" y="1718294"/>
            <a:ext cx="1458171" cy="799752"/>
            <a:chOff x="0" y="0"/>
            <a:chExt cx="2419" cy="1343"/>
          </a:xfrm>
        </p:grpSpPr>
        <p:sp>
          <p:nvSpPr>
            <p:cNvPr id="5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5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58" name="Freeform 9"/>
          <p:cNvSpPr>
            <a:spLocks noEditPoints="1"/>
          </p:cNvSpPr>
          <p:nvPr/>
        </p:nvSpPr>
        <p:spPr bwMode="auto">
          <a:xfrm>
            <a:off x="1059255"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59" name="组合 58"/>
          <p:cNvGrpSpPr/>
          <p:nvPr/>
        </p:nvGrpSpPr>
        <p:grpSpPr>
          <a:xfrm>
            <a:off x="3596793" y="1499343"/>
            <a:ext cx="2501127" cy="1132494"/>
            <a:chOff x="4304043" y="1286668"/>
            <a:chExt cx="3837944" cy="2757793"/>
          </a:xfrm>
          <a:effectLst>
            <a:outerShdw blurRad="381000" dist="254000" dir="8100000" algn="tr" rotWithShape="0">
              <a:prstClr val="black">
                <a:alpha val="40000"/>
              </a:prstClr>
            </a:outerShdw>
          </a:effectLst>
        </p:grpSpPr>
        <p:sp>
          <p:nvSpPr>
            <p:cNvPr id="60" name="圆角矩形 5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61" name="圆角矩形 6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2" name="组合 61"/>
          <p:cNvGrpSpPr/>
          <p:nvPr/>
        </p:nvGrpSpPr>
        <p:grpSpPr>
          <a:xfrm>
            <a:off x="3747860" y="1718295"/>
            <a:ext cx="621046" cy="621045"/>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65" name="Group 41"/>
          <p:cNvGrpSpPr/>
          <p:nvPr/>
        </p:nvGrpSpPr>
        <p:grpSpPr bwMode="auto">
          <a:xfrm>
            <a:off x="4461048" y="1718294"/>
            <a:ext cx="1458171" cy="799752"/>
            <a:chOff x="0" y="0"/>
            <a:chExt cx="2419" cy="1343"/>
          </a:xfrm>
        </p:grpSpPr>
        <p:sp>
          <p:nvSpPr>
            <p:cNvPr id="6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6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68" name="Freeform 8"/>
          <p:cNvSpPr>
            <a:spLocks noEditPoints="1"/>
          </p:cNvSpPr>
          <p:nvPr/>
        </p:nvSpPr>
        <p:spPr bwMode="auto">
          <a:xfrm>
            <a:off x="3936150"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grpSp>
        <p:nvGrpSpPr>
          <p:cNvPr id="69" name="组合 68"/>
          <p:cNvGrpSpPr/>
          <p:nvPr/>
        </p:nvGrpSpPr>
        <p:grpSpPr>
          <a:xfrm>
            <a:off x="764693" y="2959843"/>
            <a:ext cx="2501127" cy="1132494"/>
            <a:chOff x="4304043" y="1286668"/>
            <a:chExt cx="3837944" cy="2757793"/>
          </a:xfrm>
          <a:effectLst>
            <a:outerShdw blurRad="381000" dist="254000" dir="8100000" algn="tr" rotWithShape="0">
              <a:prstClr val="black">
                <a:alpha val="40000"/>
              </a:prstClr>
            </a:outerShdw>
          </a:effectLst>
        </p:grpSpPr>
        <p:sp>
          <p:nvSpPr>
            <p:cNvPr id="70" name="圆角矩形 6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71" name="圆角矩形 7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2" name="组合 71"/>
          <p:cNvGrpSpPr/>
          <p:nvPr/>
        </p:nvGrpSpPr>
        <p:grpSpPr>
          <a:xfrm>
            <a:off x="915760" y="3178795"/>
            <a:ext cx="621046" cy="621045"/>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Group 41"/>
          <p:cNvGrpSpPr/>
          <p:nvPr/>
        </p:nvGrpSpPr>
        <p:grpSpPr bwMode="auto">
          <a:xfrm>
            <a:off x="1628948" y="3178794"/>
            <a:ext cx="1458171" cy="799752"/>
            <a:chOff x="0" y="0"/>
            <a:chExt cx="2419" cy="1343"/>
          </a:xfrm>
        </p:grpSpPr>
        <p:sp>
          <p:nvSpPr>
            <p:cNvPr id="7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7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78" name="Freeform 7"/>
          <p:cNvSpPr/>
          <p:nvPr/>
        </p:nvSpPr>
        <p:spPr bwMode="auto">
          <a:xfrm>
            <a:off x="1051254"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79" name="组合 78"/>
          <p:cNvGrpSpPr/>
          <p:nvPr/>
        </p:nvGrpSpPr>
        <p:grpSpPr>
          <a:xfrm>
            <a:off x="3598045" y="2959843"/>
            <a:ext cx="2501127" cy="1132494"/>
            <a:chOff x="4304043" y="1286668"/>
            <a:chExt cx="3837944" cy="2757793"/>
          </a:xfrm>
          <a:effectLst>
            <a:outerShdw blurRad="381000" dist="254000" dir="8100000" algn="tr" rotWithShape="0">
              <a:prstClr val="black">
                <a:alpha val="40000"/>
              </a:prstClr>
            </a:outerShdw>
          </a:effectLst>
        </p:grpSpPr>
        <p:sp>
          <p:nvSpPr>
            <p:cNvPr id="80" name="圆角矩形 79"/>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81" name="圆角矩形 80"/>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82" name="组合 81"/>
          <p:cNvGrpSpPr/>
          <p:nvPr/>
        </p:nvGrpSpPr>
        <p:grpSpPr>
          <a:xfrm>
            <a:off x="3749112" y="3178795"/>
            <a:ext cx="621046" cy="62104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5" name="Group 41"/>
          <p:cNvGrpSpPr/>
          <p:nvPr/>
        </p:nvGrpSpPr>
        <p:grpSpPr bwMode="auto">
          <a:xfrm>
            <a:off x="4462300" y="3178794"/>
            <a:ext cx="1458171" cy="799752"/>
            <a:chOff x="0" y="0"/>
            <a:chExt cx="2419" cy="1343"/>
          </a:xfrm>
        </p:grpSpPr>
        <p:sp>
          <p:nvSpPr>
            <p:cNvPr id="86"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87"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88" name="Freeform 6"/>
          <p:cNvSpPr>
            <a:spLocks noEditPoints="1"/>
          </p:cNvSpPr>
          <p:nvPr/>
        </p:nvSpPr>
        <p:spPr bwMode="auto">
          <a:xfrm>
            <a:off x="3939464"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FFC00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charset="-122"/>
              <a:ea typeface="微软雅黑" panose="020B0503020204020204" charset="-122"/>
              <a:sym typeface="Gill Sans" charset="0"/>
            </a:endParaRPr>
          </a:p>
        </p:txBody>
      </p:sp>
      <p:sp>
        <p:nvSpPr>
          <p:cNvPr id="89" name="TextBox 8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14:presetBounceEnd="52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52000">
                                          <p:cBhvr additive="base">
                                            <p:cTn id="7" dur="2000" fill="hold"/>
                                            <p:tgtEl>
                                              <p:spTgt spid="50"/>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14:presetBounceEnd="52000">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14:bounceEnd="52000">
                                          <p:cBhvr additive="base">
                                            <p:cTn id="11" dur="2000" fill="hold"/>
                                            <p:tgtEl>
                                              <p:spTgt spid="51"/>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000" fill="hold"/>
                                            <p:tgtEl>
                                              <p:spTgt spid="50"/>
                                            </p:tgtEl>
                                            <p:attrNameLst>
                                              <p:attrName>ppt_x</p:attrName>
                                            </p:attrNameLst>
                                          </p:cBhvr>
                                          <p:tavLst>
                                            <p:tav tm="0">
                                              <p:val>
                                                <p:strVal val="#ppt_x"/>
                                              </p:val>
                                            </p:tav>
                                            <p:tav tm="100000">
                                              <p:val>
                                                <p:strVal val="#ppt_x"/>
                                              </p:val>
                                            </p:tav>
                                          </p:tavLst>
                                        </p:anim>
                                        <p:anim calcmode="lin" valueType="num">
                                          <p:cBhvr additive="base">
                                            <p:cTn id="8" dur="20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2000" fill="hold"/>
                                            <p:tgtEl>
                                              <p:spTgt spid="51"/>
                                            </p:tgtEl>
                                            <p:attrNameLst>
                                              <p:attrName>ppt_x</p:attrName>
                                            </p:attrNameLst>
                                          </p:cBhvr>
                                          <p:tavLst>
                                            <p:tav tm="0">
                                              <p:val>
                                                <p:strVal val="#ppt_x"/>
                                              </p:val>
                                            </p:tav>
                                            <p:tav tm="100000">
                                              <p:val>
                                                <p:strVal val="#ppt_x"/>
                                              </p:val>
                                            </p:tav>
                                          </p:tavLst>
                                        </p:anim>
                                        <p:anim calcmode="lin" valueType="num">
                                          <p:cBhvr additive="base">
                                            <p:cTn id="12" dur="2000" fill="hold"/>
                                            <p:tgtEl>
                                              <p:spTgt spid="51"/>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 calcmode="lin" valueType="num">
                                          <p:cBhvr>
                                            <p:cTn id="16" dur="500" fill="hold"/>
                                            <p:tgtEl>
                                              <p:spTgt spid="52"/>
                                            </p:tgtEl>
                                            <p:attrNameLst>
                                              <p:attrName>ppt_w</p:attrName>
                                            </p:attrNameLst>
                                          </p:cBhvr>
                                          <p:tavLst>
                                            <p:tav tm="0">
                                              <p:val>
                                                <p:fltVal val="0"/>
                                              </p:val>
                                            </p:tav>
                                            <p:tav tm="100000">
                                              <p:val>
                                                <p:strVal val="#ppt_w"/>
                                              </p:val>
                                            </p:tav>
                                          </p:tavLst>
                                        </p:anim>
                                        <p:anim calcmode="lin" valueType="num">
                                          <p:cBhvr>
                                            <p:cTn id="17" dur="500" fill="hold"/>
                                            <p:tgtEl>
                                              <p:spTgt spid="52"/>
                                            </p:tgtEl>
                                            <p:attrNameLst>
                                              <p:attrName>ppt_h</p:attrName>
                                            </p:attrNameLst>
                                          </p:cBhvr>
                                          <p:tavLst>
                                            <p:tav tm="0">
                                              <p:val>
                                                <p:fltVal val="0"/>
                                              </p:val>
                                            </p:tav>
                                            <p:tav tm="100000">
                                              <p:val>
                                                <p:strVal val="#ppt_h"/>
                                              </p:val>
                                            </p:tav>
                                          </p:tavLst>
                                        </p:anim>
                                        <p:animEffect transition="in" filter="fade">
                                          <p:cBhvr>
                                            <p:cTn id="18" dur="500"/>
                                            <p:tgtEl>
                                              <p:spTgt spid="52"/>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500"/>
                                            <p:tgtEl>
                                              <p:spTgt spid="58"/>
                                            </p:tgtEl>
                                          </p:cBhvr>
                                        </p:animEffect>
                                        <p:anim calcmode="lin" valueType="num">
                                          <p:cBhvr>
                                            <p:cTn id="23" dur="500" fill="hold"/>
                                            <p:tgtEl>
                                              <p:spTgt spid="58"/>
                                            </p:tgtEl>
                                            <p:attrNameLst>
                                              <p:attrName>ppt_x</p:attrName>
                                            </p:attrNameLst>
                                          </p:cBhvr>
                                          <p:tavLst>
                                            <p:tav tm="0">
                                              <p:val>
                                                <p:strVal val="#ppt_x"/>
                                              </p:val>
                                            </p:tav>
                                            <p:tav tm="100000">
                                              <p:val>
                                                <p:strVal val="#ppt_x"/>
                                              </p:val>
                                            </p:tav>
                                          </p:tavLst>
                                        </p:anim>
                                        <p:anim calcmode="lin" valueType="num">
                                          <p:cBhvr>
                                            <p:cTn id="24" dur="500" fill="hold"/>
                                            <p:tgtEl>
                                              <p:spTgt spid="58"/>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right)">
                                          <p:cBhvr>
                                            <p:cTn id="28" dur="500"/>
                                            <p:tgtEl>
                                              <p:spTgt spid="47"/>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55"/>
                                            </p:tgtEl>
                                            <p:attrNameLst>
                                              <p:attrName>style.visibility</p:attrName>
                                            </p:attrNameLst>
                                          </p:cBhvr>
                                          <p:to>
                                            <p:strVal val="visible"/>
                                          </p:to>
                                        </p:set>
                                        <p:animEffect transition="in" filter="wipe(left)">
                                          <p:cBhvr>
                                            <p:cTn id="32" dur="500"/>
                                            <p:tgtEl>
                                              <p:spTgt spid="55"/>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fade">
                                          <p:cBhvr>
                                            <p:cTn id="42" dur="500"/>
                                            <p:tgtEl>
                                              <p:spTgt spid="68"/>
                                            </p:tgtEl>
                                          </p:cBhvr>
                                        </p:animEffect>
                                        <p:anim calcmode="lin" valueType="num">
                                          <p:cBhvr>
                                            <p:cTn id="43" dur="500" fill="hold"/>
                                            <p:tgtEl>
                                              <p:spTgt spid="68"/>
                                            </p:tgtEl>
                                            <p:attrNameLst>
                                              <p:attrName>ppt_x</p:attrName>
                                            </p:attrNameLst>
                                          </p:cBhvr>
                                          <p:tavLst>
                                            <p:tav tm="0">
                                              <p:val>
                                                <p:strVal val="#ppt_x"/>
                                              </p:val>
                                            </p:tav>
                                            <p:tav tm="100000">
                                              <p:val>
                                                <p:strVal val="#ppt_x"/>
                                              </p:val>
                                            </p:tav>
                                          </p:tavLst>
                                        </p:anim>
                                        <p:anim calcmode="lin" valueType="num">
                                          <p:cBhvr>
                                            <p:cTn id="44" dur="500" fill="hold"/>
                                            <p:tgtEl>
                                              <p:spTgt spid="68"/>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wipe(right)">
                                          <p:cBhvr>
                                            <p:cTn id="48" dur="500"/>
                                            <p:tgtEl>
                                              <p:spTgt spid="59"/>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Effect transition="in" filter="wipe(left)">
                                          <p:cBhvr>
                                            <p:cTn id="52" dur="500"/>
                                            <p:tgtEl>
                                              <p:spTgt spid="65"/>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72"/>
                                            </p:tgtEl>
                                            <p:attrNameLst>
                                              <p:attrName>style.visibility</p:attrName>
                                            </p:attrNameLst>
                                          </p:cBhvr>
                                          <p:to>
                                            <p:strVal val="visible"/>
                                          </p:to>
                                        </p:set>
                                        <p:anim calcmode="lin" valueType="num">
                                          <p:cBhvr>
                                            <p:cTn id="56" dur="500" fill="hold"/>
                                            <p:tgtEl>
                                              <p:spTgt spid="72"/>
                                            </p:tgtEl>
                                            <p:attrNameLst>
                                              <p:attrName>ppt_w</p:attrName>
                                            </p:attrNameLst>
                                          </p:cBhvr>
                                          <p:tavLst>
                                            <p:tav tm="0">
                                              <p:val>
                                                <p:fltVal val="0"/>
                                              </p:val>
                                            </p:tav>
                                            <p:tav tm="100000">
                                              <p:val>
                                                <p:strVal val="#ppt_w"/>
                                              </p:val>
                                            </p:tav>
                                          </p:tavLst>
                                        </p:anim>
                                        <p:anim calcmode="lin" valueType="num">
                                          <p:cBhvr>
                                            <p:cTn id="57" dur="500" fill="hold"/>
                                            <p:tgtEl>
                                              <p:spTgt spid="72"/>
                                            </p:tgtEl>
                                            <p:attrNameLst>
                                              <p:attrName>ppt_h</p:attrName>
                                            </p:attrNameLst>
                                          </p:cBhvr>
                                          <p:tavLst>
                                            <p:tav tm="0">
                                              <p:val>
                                                <p:fltVal val="0"/>
                                              </p:val>
                                            </p:tav>
                                            <p:tav tm="100000">
                                              <p:val>
                                                <p:strVal val="#ppt_h"/>
                                              </p:val>
                                            </p:tav>
                                          </p:tavLst>
                                        </p:anim>
                                        <p:animEffect transition="in" filter="fade">
                                          <p:cBhvr>
                                            <p:cTn id="58" dur="500"/>
                                            <p:tgtEl>
                                              <p:spTgt spid="72"/>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500"/>
                                            <p:tgtEl>
                                              <p:spTgt spid="78"/>
                                            </p:tgtEl>
                                          </p:cBhvr>
                                        </p:animEffect>
                                        <p:anim calcmode="lin" valueType="num">
                                          <p:cBhvr>
                                            <p:cTn id="63" dur="500" fill="hold"/>
                                            <p:tgtEl>
                                              <p:spTgt spid="78"/>
                                            </p:tgtEl>
                                            <p:attrNameLst>
                                              <p:attrName>ppt_x</p:attrName>
                                            </p:attrNameLst>
                                          </p:cBhvr>
                                          <p:tavLst>
                                            <p:tav tm="0">
                                              <p:val>
                                                <p:strVal val="#ppt_x"/>
                                              </p:val>
                                            </p:tav>
                                            <p:tav tm="100000">
                                              <p:val>
                                                <p:strVal val="#ppt_x"/>
                                              </p:val>
                                            </p:tav>
                                          </p:tavLst>
                                        </p:anim>
                                        <p:anim calcmode="lin" valueType="num">
                                          <p:cBhvr>
                                            <p:cTn id="64" dur="5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right)">
                                          <p:cBhvr>
                                            <p:cTn id="68" dur="500"/>
                                            <p:tgtEl>
                                              <p:spTgt spid="69"/>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75"/>
                                            </p:tgtEl>
                                            <p:attrNameLst>
                                              <p:attrName>style.visibility</p:attrName>
                                            </p:attrNameLst>
                                          </p:cBhvr>
                                          <p:to>
                                            <p:strVal val="visible"/>
                                          </p:to>
                                        </p:set>
                                        <p:animEffect transition="in" filter="wipe(left)">
                                          <p:cBhvr>
                                            <p:cTn id="72" dur="500"/>
                                            <p:tgtEl>
                                              <p:spTgt spid="75"/>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82"/>
                                            </p:tgtEl>
                                            <p:attrNameLst>
                                              <p:attrName>style.visibility</p:attrName>
                                            </p:attrNameLst>
                                          </p:cBhvr>
                                          <p:to>
                                            <p:strVal val="visible"/>
                                          </p:to>
                                        </p:set>
                                        <p:anim calcmode="lin" valueType="num">
                                          <p:cBhvr>
                                            <p:cTn id="76" dur="500" fill="hold"/>
                                            <p:tgtEl>
                                              <p:spTgt spid="82"/>
                                            </p:tgtEl>
                                            <p:attrNameLst>
                                              <p:attrName>ppt_w</p:attrName>
                                            </p:attrNameLst>
                                          </p:cBhvr>
                                          <p:tavLst>
                                            <p:tav tm="0">
                                              <p:val>
                                                <p:fltVal val="0"/>
                                              </p:val>
                                            </p:tav>
                                            <p:tav tm="100000">
                                              <p:val>
                                                <p:strVal val="#ppt_w"/>
                                              </p:val>
                                            </p:tav>
                                          </p:tavLst>
                                        </p:anim>
                                        <p:anim calcmode="lin" valueType="num">
                                          <p:cBhvr>
                                            <p:cTn id="77" dur="500" fill="hold"/>
                                            <p:tgtEl>
                                              <p:spTgt spid="82"/>
                                            </p:tgtEl>
                                            <p:attrNameLst>
                                              <p:attrName>ppt_h</p:attrName>
                                            </p:attrNameLst>
                                          </p:cBhvr>
                                          <p:tavLst>
                                            <p:tav tm="0">
                                              <p:val>
                                                <p:fltVal val="0"/>
                                              </p:val>
                                            </p:tav>
                                            <p:tav tm="100000">
                                              <p:val>
                                                <p:strVal val="#ppt_h"/>
                                              </p:val>
                                            </p:tav>
                                          </p:tavLst>
                                        </p:anim>
                                        <p:animEffect transition="in" filter="fade">
                                          <p:cBhvr>
                                            <p:cTn id="78" dur="500"/>
                                            <p:tgtEl>
                                              <p:spTgt spid="82"/>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fade">
                                          <p:cBhvr>
                                            <p:cTn id="82" dur="500"/>
                                            <p:tgtEl>
                                              <p:spTgt spid="88"/>
                                            </p:tgtEl>
                                          </p:cBhvr>
                                        </p:animEffect>
                                        <p:anim calcmode="lin" valueType="num">
                                          <p:cBhvr>
                                            <p:cTn id="83" dur="500" fill="hold"/>
                                            <p:tgtEl>
                                              <p:spTgt spid="88"/>
                                            </p:tgtEl>
                                            <p:attrNameLst>
                                              <p:attrName>ppt_x</p:attrName>
                                            </p:attrNameLst>
                                          </p:cBhvr>
                                          <p:tavLst>
                                            <p:tav tm="0">
                                              <p:val>
                                                <p:strVal val="#ppt_x"/>
                                              </p:val>
                                            </p:tav>
                                            <p:tav tm="100000">
                                              <p:val>
                                                <p:strVal val="#ppt_x"/>
                                              </p:val>
                                            </p:tav>
                                          </p:tavLst>
                                        </p:anim>
                                        <p:anim calcmode="lin" valueType="num">
                                          <p:cBhvr>
                                            <p:cTn id="84" dur="500" fill="hold"/>
                                            <p:tgtEl>
                                              <p:spTgt spid="88"/>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79"/>
                                            </p:tgtEl>
                                            <p:attrNameLst>
                                              <p:attrName>style.visibility</p:attrName>
                                            </p:attrNameLst>
                                          </p:cBhvr>
                                          <p:to>
                                            <p:strVal val="visible"/>
                                          </p:to>
                                        </p:set>
                                        <p:animEffect transition="in" filter="wipe(right)">
                                          <p:cBhvr>
                                            <p:cTn id="88" dur="500"/>
                                            <p:tgtEl>
                                              <p:spTgt spid="79"/>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85"/>
                                            </p:tgtEl>
                                            <p:attrNameLst>
                                              <p:attrName>style.visibility</p:attrName>
                                            </p:attrNameLst>
                                          </p:cBhvr>
                                          <p:to>
                                            <p:strVal val="visible"/>
                                          </p:to>
                                        </p:set>
                                        <p:animEffect transition="in" filter="wipe(left)">
                                          <p:cBhvr>
                                            <p:cTn id="92" dur="500"/>
                                            <p:tgtEl>
                                              <p:spTgt spid="85"/>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89"/>
                                            </p:tgtEl>
                                            <p:attrNameLst>
                                              <p:attrName>style.visibility</p:attrName>
                                            </p:attrNameLst>
                                          </p:cBhvr>
                                          <p:to>
                                            <p:strVal val="visible"/>
                                          </p:to>
                                        </p:set>
                                        <p:animEffect transition="in" filter="fade">
                                          <p:cBhvr>
                                            <p:cTn id="96"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animBg="1"/>
          <p:bldP spid="58" grpId="0" animBg="1"/>
          <p:bldP spid="68" grpId="0" animBg="1"/>
          <p:bldP spid="78" grpId="0" animBg="1"/>
          <p:bldP spid="88" grpId="0" animBg="1"/>
          <p:bldP spid="89"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8" name="TextBox 37"/>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
        <p:nvSpPr>
          <p:cNvPr id="39" name="TextBox 38"/>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
        <p:nvSpPr>
          <p:cNvPr id="40" name="TextBox 39"/>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
        <p:nvSpPr>
          <p:cNvPr id="41" name="TextBox 40"/>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marL="0" marR="0" lvl="0" indent="0" algn="just" defTabSz="914400" eaLnBrk="1" fontAlgn="base" latinLnBrk="0" hangingPunct="1">
              <a:lnSpc>
                <a:spcPct val="150000"/>
              </a:lnSpc>
              <a:spcBef>
                <a:spcPct val="0"/>
              </a:spcBef>
              <a:spcAft>
                <a:spcPct val="0"/>
              </a:spcAft>
              <a:buClrTx/>
              <a:buSzTx/>
              <a:buFontTx/>
              <a:buNone/>
              <a:defRPr/>
            </a:pPr>
            <a:r>
              <a:rPr kumimoji="0" lang="zh-CN" altLang="en-US"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点击输入简要文字内容，文字内容需概括精炼，不用多余的文字修饰，言简意赅的说明分项内容</a:t>
            </a:r>
            <a:r>
              <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rPr>
              <a:t>……</a:t>
            </a:r>
            <a:endParaRPr kumimoji="0" lang="en-US" altLang="zh-CN" sz="1000" b="0" i="0" u="none" strike="noStrike" kern="0" cap="none" spc="0" normalizeH="0" baseline="0" noProof="0" dirty="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sp>
        <p:nvSpPr>
          <p:cNvPr id="42" name="燕尾形箭头 41"/>
          <p:cNvSpPr/>
          <p:nvPr/>
        </p:nvSpPr>
        <p:spPr>
          <a:xfrm>
            <a:off x="467544" y="2283718"/>
            <a:ext cx="8208912" cy="228600"/>
          </a:xfrm>
          <a:prstGeom prst="notchedRightArrow">
            <a:avLst/>
          </a:prstGeom>
          <a:solidFill>
            <a:sysClr val="window" lastClr="FFFFFF">
              <a:lumMod val="50000"/>
            </a:sysClr>
          </a:solidFill>
          <a:ln w="25400" cap="flat" cmpd="sng" algn="ctr">
            <a:noFill/>
            <a:prstDash val="solid"/>
          </a:ln>
          <a:effectLst/>
        </p:spPr>
        <p:txBody>
          <a:bodyPr lIns="91431" tIns="45716" rIns="91431" bIns="45716"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49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charset="-122"/>
              <a:cs typeface="Arial" panose="020B0604020202020204" pitchFamily="34" charset="0"/>
            </a:endParaRPr>
          </a:p>
        </p:txBody>
      </p:sp>
      <p:grpSp>
        <p:nvGrpSpPr>
          <p:cNvPr id="43" name="组合 42"/>
          <p:cNvGrpSpPr/>
          <p:nvPr/>
        </p:nvGrpSpPr>
        <p:grpSpPr>
          <a:xfrm>
            <a:off x="783076" y="1491630"/>
            <a:ext cx="1697385" cy="1697385"/>
            <a:chOff x="1278794" y="3334906"/>
            <a:chExt cx="914014" cy="914014"/>
          </a:xfrm>
        </p:grpSpPr>
        <p:grpSp>
          <p:nvGrpSpPr>
            <p:cNvPr id="44" name="组合 4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5" name="TextBox 4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第一阶段</a:t>
              </a:r>
              <a:endPar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endParaRPr>
            </a:p>
          </p:txBody>
        </p:sp>
      </p:grpSp>
      <p:grpSp>
        <p:nvGrpSpPr>
          <p:cNvPr id="48" name="组合 47"/>
          <p:cNvGrpSpPr/>
          <p:nvPr/>
        </p:nvGrpSpPr>
        <p:grpSpPr>
          <a:xfrm>
            <a:off x="2746134" y="1495340"/>
            <a:ext cx="1697385" cy="1697385"/>
            <a:chOff x="1278794" y="3334906"/>
            <a:chExt cx="914014" cy="914014"/>
          </a:xfrm>
        </p:grpSpPr>
        <p:grpSp>
          <p:nvGrpSpPr>
            <p:cNvPr id="49" name="组合 4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TextBox 49"/>
            <p:cNvSpPr txBox="1"/>
            <p:nvPr/>
          </p:nvSpPr>
          <p:spPr>
            <a:xfrm>
              <a:off x="1477940" y="3740516"/>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第二阶段</a:t>
              </a:r>
              <a:endPar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endParaRPr>
            </a:p>
          </p:txBody>
        </p:sp>
      </p:grpSp>
      <p:grpSp>
        <p:nvGrpSpPr>
          <p:cNvPr id="53" name="组合 52"/>
          <p:cNvGrpSpPr/>
          <p:nvPr/>
        </p:nvGrpSpPr>
        <p:grpSpPr>
          <a:xfrm>
            <a:off x="4688516" y="1491630"/>
            <a:ext cx="1697385" cy="1697385"/>
            <a:chOff x="1278794" y="3334906"/>
            <a:chExt cx="914014" cy="914014"/>
          </a:xfrm>
        </p:grpSpPr>
        <p:grpSp>
          <p:nvGrpSpPr>
            <p:cNvPr id="54" name="组合 53"/>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5" name="TextBox 54"/>
            <p:cNvSpPr txBox="1"/>
            <p:nvPr/>
          </p:nvSpPr>
          <p:spPr>
            <a:xfrm>
              <a:off x="1477940" y="3742514"/>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rPr>
                <a:t>第三阶段</a:t>
              </a:r>
              <a:endParaRPr kumimoji="0" lang="zh-CN" altLang="en-US" sz="1500" b="1"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endParaRPr>
            </a:p>
          </p:txBody>
        </p:sp>
      </p:grpSp>
      <p:grpSp>
        <p:nvGrpSpPr>
          <p:cNvPr id="58" name="组合 57"/>
          <p:cNvGrpSpPr/>
          <p:nvPr/>
        </p:nvGrpSpPr>
        <p:grpSpPr>
          <a:xfrm>
            <a:off x="6619031" y="1498505"/>
            <a:ext cx="1697385" cy="1697385"/>
            <a:chOff x="1278794" y="3334906"/>
            <a:chExt cx="914014" cy="914014"/>
          </a:xfrm>
        </p:grpSpPr>
        <p:grpSp>
          <p:nvGrpSpPr>
            <p:cNvPr id="59" name="组合 58"/>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0" name="TextBox 59"/>
            <p:cNvSpPr txBox="1"/>
            <p:nvPr/>
          </p:nvSpPr>
          <p:spPr>
            <a:xfrm>
              <a:off x="1477940" y="3738812"/>
              <a:ext cx="513771" cy="174019"/>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rPr>
                <a:t>第四阶段</a:t>
              </a:r>
              <a:endParaRPr kumimoji="0" lang="zh-CN" altLang="en-US" sz="1500" b="1" i="0" u="none" strike="noStrike" kern="0" cap="none" spc="0" normalizeH="0" baseline="0" noProof="0" dirty="0" smtClean="0">
                <a:ln>
                  <a:noFill/>
                </a:ln>
                <a:solidFill>
                  <a:srgbClr val="FFC000"/>
                </a:solidFill>
                <a:effectLst/>
                <a:uLnTx/>
                <a:uFillTx/>
                <a:latin typeface="微软雅黑" panose="020B0503020204020204" charset="-122"/>
                <a:ea typeface="微软雅黑" panose="020B0503020204020204" charset="-122"/>
              </a:endParaRPr>
            </a:p>
          </p:txBody>
        </p:sp>
      </p:grpSp>
      <p:sp>
        <p:nvSpPr>
          <p:cNvPr id="63" name="椭圆 62"/>
          <p:cNvSpPr/>
          <p:nvPr/>
        </p:nvSpPr>
        <p:spPr>
          <a:xfrm>
            <a:off x="824277" y="1347614"/>
            <a:ext cx="645364" cy="645364"/>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4" name="椭圆 63"/>
          <p:cNvSpPr/>
          <p:nvPr/>
        </p:nvSpPr>
        <p:spPr>
          <a:xfrm>
            <a:off x="2783180" y="1347614"/>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5" name="椭圆 64"/>
          <p:cNvSpPr/>
          <p:nvPr/>
        </p:nvSpPr>
        <p:spPr>
          <a:xfrm>
            <a:off x="4760524" y="1354159"/>
            <a:ext cx="645364" cy="645364"/>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6" name="椭圆 65"/>
          <p:cNvSpPr/>
          <p:nvPr/>
        </p:nvSpPr>
        <p:spPr>
          <a:xfrm>
            <a:off x="6707078" y="1354159"/>
            <a:ext cx="645364" cy="645364"/>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sp>
        <p:nvSpPr>
          <p:cNvPr id="67"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8"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69"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0"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base" latinLnBrk="0" hangingPunct="1">
              <a:lnSpc>
                <a:spcPct val="100000"/>
              </a:lnSpc>
              <a:spcBef>
                <a:spcPct val="0"/>
              </a:spcBef>
              <a:spcAft>
                <a:spcPct val="0"/>
              </a:spcAft>
              <a:buClrTx/>
              <a:buSzTx/>
              <a:buFontTx/>
              <a:buNone/>
              <a:defRPr/>
            </a:pPr>
            <a:endParaRPr kumimoji="0" lang="zh-CN" altLang="en-US" sz="1500" b="0" i="0" u="none" strike="noStrike" kern="0" cap="none" spc="0" normalizeH="0" baseline="0" noProof="0" smtClean="0">
              <a:ln>
                <a:noFill/>
              </a:ln>
              <a:solidFill>
                <a:prstClr val="black"/>
              </a:solidFill>
              <a:effectLst/>
              <a:uLnTx/>
              <a:uFillTx/>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100" advTm="100">
        <p14:switch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55000">
                                          <p:cBhvr additive="base">
                                            <p:cTn id="7" dur="1300" fill="hold"/>
                                            <p:tgtEl>
                                              <p:spTgt spid="43"/>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14:bounceEnd="55000">
                                          <p:cBhvr additive="base">
                                            <p:cTn id="11" dur="1300" fill="hold"/>
                                            <p:tgtEl>
                                              <p:spTgt spid="48"/>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14:bounceEnd="55000">
                                          <p:cBhvr additive="base">
                                            <p:cTn id="15" dur="1300" fill="hold"/>
                                            <p:tgtEl>
                                              <p:spTgt spid="53"/>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14:bounceEnd="55000">
                                          <p:cBhvr additive="base">
                                            <p:cTn id="19" dur="1300" fill="hold"/>
                                            <p:tgtEl>
                                              <p:spTgt spid="58"/>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14:bounceEnd="52000">
                                          <p:cBhvr additive="base">
                                            <p:cTn id="24" dur="1300" fill="hold"/>
                                            <p:tgtEl>
                                              <p:spTgt spid="63"/>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14:bounceEnd="52000">
                                          <p:cBhvr additive="base">
                                            <p:cTn id="28" dur="1300" fill="hold"/>
                                            <p:tgtEl>
                                              <p:spTgt spid="64"/>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14:bounceEnd="52000">
                                          <p:cBhvr additive="base">
                                            <p:cTn id="32" dur="1300" fill="hold"/>
                                            <p:tgtEl>
                                              <p:spTgt spid="65"/>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14:bounceEnd="52000">
                                          <p:cBhvr additive="base">
                                            <p:cTn id="36" dur="1300" fill="hold"/>
                                            <p:tgtEl>
                                              <p:spTgt spid="66"/>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1300" fill="hold"/>
                                            <p:tgtEl>
                                              <p:spTgt spid="43"/>
                                            </p:tgtEl>
                                            <p:attrNameLst>
                                              <p:attrName>ppt_x</p:attrName>
                                            </p:attrNameLst>
                                          </p:cBhvr>
                                          <p:tavLst>
                                            <p:tav tm="0">
                                              <p:val>
                                                <p:strVal val="#ppt_x"/>
                                              </p:val>
                                            </p:tav>
                                            <p:tav tm="100000">
                                              <p:val>
                                                <p:strVal val="#ppt_x"/>
                                              </p:val>
                                            </p:tav>
                                          </p:tavLst>
                                        </p:anim>
                                        <p:anim calcmode="lin" valueType="num">
                                          <p:cBhvr additive="base">
                                            <p:cTn id="8" dur="1300" fill="hold"/>
                                            <p:tgtEl>
                                              <p:spTgt spid="43"/>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1300" fill="hold"/>
                                            <p:tgtEl>
                                              <p:spTgt spid="48"/>
                                            </p:tgtEl>
                                            <p:attrNameLst>
                                              <p:attrName>ppt_x</p:attrName>
                                            </p:attrNameLst>
                                          </p:cBhvr>
                                          <p:tavLst>
                                            <p:tav tm="0">
                                              <p:val>
                                                <p:strVal val="#ppt_x"/>
                                              </p:val>
                                            </p:tav>
                                            <p:tav tm="100000">
                                              <p:val>
                                                <p:strVal val="#ppt_x"/>
                                              </p:val>
                                            </p:tav>
                                          </p:tavLst>
                                        </p:anim>
                                        <p:anim calcmode="lin" valueType="num">
                                          <p:cBhvr additive="base">
                                            <p:cTn id="12" dur="1300" fill="hold"/>
                                            <p:tgtEl>
                                              <p:spTgt spid="48"/>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53"/>
                                            </p:tgtEl>
                                            <p:attrNameLst>
                                              <p:attrName>style.visibility</p:attrName>
                                            </p:attrNameLst>
                                          </p:cBhvr>
                                          <p:to>
                                            <p:strVal val="visible"/>
                                          </p:to>
                                        </p:set>
                                        <p:anim calcmode="lin" valueType="num">
                                          <p:cBhvr additive="base">
                                            <p:cTn id="15" dur="1300" fill="hold"/>
                                            <p:tgtEl>
                                              <p:spTgt spid="53"/>
                                            </p:tgtEl>
                                            <p:attrNameLst>
                                              <p:attrName>ppt_x</p:attrName>
                                            </p:attrNameLst>
                                          </p:cBhvr>
                                          <p:tavLst>
                                            <p:tav tm="0">
                                              <p:val>
                                                <p:strVal val="#ppt_x"/>
                                              </p:val>
                                            </p:tav>
                                            <p:tav tm="100000">
                                              <p:val>
                                                <p:strVal val="#ppt_x"/>
                                              </p:val>
                                            </p:tav>
                                          </p:tavLst>
                                        </p:anim>
                                        <p:anim calcmode="lin" valueType="num">
                                          <p:cBhvr additive="base">
                                            <p:cTn id="16" dur="1300" fill="hold"/>
                                            <p:tgtEl>
                                              <p:spTgt spid="53"/>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58"/>
                                            </p:tgtEl>
                                            <p:attrNameLst>
                                              <p:attrName>style.visibility</p:attrName>
                                            </p:attrNameLst>
                                          </p:cBhvr>
                                          <p:to>
                                            <p:strVal val="visible"/>
                                          </p:to>
                                        </p:set>
                                        <p:anim calcmode="lin" valueType="num">
                                          <p:cBhvr additive="base">
                                            <p:cTn id="19" dur="1300" fill="hold"/>
                                            <p:tgtEl>
                                              <p:spTgt spid="58"/>
                                            </p:tgtEl>
                                            <p:attrNameLst>
                                              <p:attrName>ppt_x</p:attrName>
                                            </p:attrNameLst>
                                          </p:cBhvr>
                                          <p:tavLst>
                                            <p:tav tm="0">
                                              <p:val>
                                                <p:strVal val="#ppt_x"/>
                                              </p:val>
                                            </p:tav>
                                            <p:tav tm="100000">
                                              <p:val>
                                                <p:strVal val="#ppt_x"/>
                                              </p:val>
                                            </p:tav>
                                          </p:tavLst>
                                        </p:anim>
                                        <p:anim calcmode="lin" valueType="num">
                                          <p:cBhvr additive="base">
                                            <p:cTn id="20" dur="1300" fill="hold"/>
                                            <p:tgtEl>
                                              <p:spTgt spid="58"/>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1300" fill="hold"/>
                                            <p:tgtEl>
                                              <p:spTgt spid="63"/>
                                            </p:tgtEl>
                                            <p:attrNameLst>
                                              <p:attrName>ppt_x</p:attrName>
                                            </p:attrNameLst>
                                          </p:cBhvr>
                                          <p:tavLst>
                                            <p:tav tm="0">
                                              <p:val>
                                                <p:strVal val="#ppt_x"/>
                                              </p:val>
                                            </p:tav>
                                            <p:tav tm="100000">
                                              <p:val>
                                                <p:strVal val="#ppt_x"/>
                                              </p:val>
                                            </p:tav>
                                          </p:tavLst>
                                        </p:anim>
                                        <p:anim calcmode="lin" valueType="num">
                                          <p:cBhvr additive="base">
                                            <p:cTn id="25" dur="1300" fill="hold"/>
                                            <p:tgtEl>
                                              <p:spTgt spid="63"/>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64"/>
                                            </p:tgtEl>
                                            <p:attrNameLst>
                                              <p:attrName>style.visibility</p:attrName>
                                            </p:attrNameLst>
                                          </p:cBhvr>
                                          <p:to>
                                            <p:strVal val="visible"/>
                                          </p:to>
                                        </p:set>
                                        <p:anim calcmode="lin" valueType="num">
                                          <p:cBhvr additive="base">
                                            <p:cTn id="28" dur="1300" fill="hold"/>
                                            <p:tgtEl>
                                              <p:spTgt spid="64"/>
                                            </p:tgtEl>
                                            <p:attrNameLst>
                                              <p:attrName>ppt_x</p:attrName>
                                            </p:attrNameLst>
                                          </p:cBhvr>
                                          <p:tavLst>
                                            <p:tav tm="0">
                                              <p:val>
                                                <p:strVal val="#ppt_x"/>
                                              </p:val>
                                            </p:tav>
                                            <p:tav tm="100000">
                                              <p:val>
                                                <p:strVal val="#ppt_x"/>
                                              </p:val>
                                            </p:tav>
                                          </p:tavLst>
                                        </p:anim>
                                        <p:anim calcmode="lin" valueType="num">
                                          <p:cBhvr additive="base">
                                            <p:cTn id="29" dur="1300" fill="hold"/>
                                            <p:tgtEl>
                                              <p:spTgt spid="64"/>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65"/>
                                            </p:tgtEl>
                                            <p:attrNameLst>
                                              <p:attrName>style.visibility</p:attrName>
                                            </p:attrNameLst>
                                          </p:cBhvr>
                                          <p:to>
                                            <p:strVal val="visible"/>
                                          </p:to>
                                        </p:set>
                                        <p:anim calcmode="lin" valueType="num">
                                          <p:cBhvr additive="base">
                                            <p:cTn id="32" dur="1300" fill="hold"/>
                                            <p:tgtEl>
                                              <p:spTgt spid="65"/>
                                            </p:tgtEl>
                                            <p:attrNameLst>
                                              <p:attrName>ppt_x</p:attrName>
                                            </p:attrNameLst>
                                          </p:cBhvr>
                                          <p:tavLst>
                                            <p:tav tm="0">
                                              <p:val>
                                                <p:strVal val="#ppt_x"/>
                                              </p:val>
                                            </p:tav>
                                            <p:tav tm="100000">
                                              <p:val>
                                                <p:strVal val="#ppt_x"/>
                                              </p:val>
                                            </p:tav>
                                          </p:tavLst>
                                        </p:anim>
                                        <p:anim calcmode="lin" valueType="num">
                                          <p:cBhvr additive="base">
                                            <p:cTn id="33" dur="1300" fill="hold"/>
                                            <p:tgtEl>
                                              <p:spTgt spid="65"/>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66"/>
                                            </p:tgtEl>
                                            <p:attrNameLst>
                                              <p:attrName>style.visibility</p:attrName>
                                            </p:attrNameLst>
                                          </p:cBhvr>
                                          <p:to>
                                            <p:strVal val="visible"/>
                                          </p:to>
                                        </p:set>
                                        <p:anim calcmode="lin" valueType="num">
                                          <p:cBhvr additive="base">
                                            <p:cTn id="36" dur="1300" fill="hold"/>
                                            <p:tgtEl>
                                              <p:spTgt spid="66"/>
                                            </p:tgtEl>
                                            <p:attrNameLst>
                                              <p:attrName>ppt_x</p:attrName>
                                            </p:attrNameLst>
                                          </p:cBhvr>
                                          <p:tavLst>
                                            <p:tav tm="0">
                                              <p:val>
                                                <p:strVal val="#ppt_x"/>
                                              </p:val>
                                            </p:tav>
                                            <p:tav tm="100000">
                                              <p:val>
                                                <p:strVal val="#ppt_x"/>
                                              </p:val>
                                            </p:tav>
                                          </p:tavLst>
                                        </p:anim>
                                        <p:anim calcmode="lin" valueType="num">
                                          <p:cBhvr additive="base">
                                            <p:cTn id="37" dur="1300" fill="hold"/>
                                            <p:tgtEl>
                                              <p:spTgt spid="66"/>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67"/>
                                            </p:tgtEl>
                                            <p:attrNameLst>
                                              <p:attrName>style.visibility</p:attrName>
                                            </p:attrNameLst>
                                          </p:cBhvr>
                                          <p:to>
                                            <p:strVal val="visible"/>
                                          </p:to>
                                        </p:set>
                                        <p:anim calcmode="lin" valueType="num">
                                          <p:cBhvr>
                                            <p:cTn id="40" dur="500" fill="hold"/>
                                            <p:tgtEl>
                                              <p:spTgt spid="67"/>
                                            </p:tgtEl>
                                            <p:attrNameLst>
                                              <p:attrName>ppt_w</p:attrName>
                                            </p:attrNameLst>
                                          </p:cBhvr>
                                          <p:tavLst>
                                            <p:tav tm="0">
                                              <p:val>
                                                <p:fltVal val="0"/>
                                              </p:val>
                                            </p:tav>
                                            <p:tav tm="100000">
                                              <p:val>
                                                <p:strVal val="#ppt_w"/>
                                              </p:val>
                                            </p:tav>
                                          </p:tavLst>
                                        </p:anim>
                                        <p:anim calcmode="lin" valueType="num">
                                          <p:cBhvr>
                                            <p:cTn id="41" dur="500" fill="hold"/>
                                            <p:tgtEl>
                                              <p:spTgt spid="67"/>
                                            </p:tgtEl>
                                            <p:attrNameLst>
                                              <p:attrName>ppt_h</p:attrName>
                                            </p:attrNameLst>
                                          </p:cBhvr>
                                          <p:tavLst>
                                            <p:tav tm="0">
                                              <p:val>
                                                <p:fltVal val="0"/>
                                              </p:val>
                                            </p:tav>
                                            <p:tav tm="100000">
                                              <p:val>
                                                <p:strVal val="#ppt_h"/>
                                              </p:val>
                                            </p:tav>
                                          </p:tavLst>
                                        </p:anim>
                                        <p:anim calcmode="lin" valueType="num">
                                          <p:cBhvr>
                                            <p:cTn id="42" dur="500" fill="hold"/>
                                            <p:tgtEl>
                                              <p:spTgt spid="67"/>
                                            </p:tgtEl>
                                            <p:attrNameLst>
                                              <p:attrName>style.rotation</p:attrName>
                                            </p:attrNameLst>
                                          </p:cBhvr>
                                          <p:tavLst>
                                            <p:tav tm="0">
                                              <p:val>
                                                <p:fltVal val="90"/>
                                              </p:val>
                                            </p:tav>
                                            <p:tav tm="100000">
                                              <p:val>
                                                <p:fltVal val="0"/>
                                              </p:val>
                                            </p:tav>
                                          </p:tavLst>
                                        </p:anim>
                                        <p:animEffect transition="in" filter="fade">
                                          <p:cBhvr>
                                            <p:cTn id="43" dur="500"/>
                                            <p:tgtEl>
                                              <p:spTgt spid="67"/>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 calcmode="lin" valueType="num">
                                          <p:cBhvr>
                                            <p:cTn id="48" dur="500" fill="hold"/>
                                            <p:tgtEl>
                                              <p:spTgt spid="68"/>
                                            </p:tgtEl>
                                            <p:attrNameLst>
                                              <p:attrName>style.rotation</p:attrName>
                                            </p:attrNameLst>
                                          </p:cBhvr>
                                          <p:tavLst>
                                            <p:tav tm="0">
                                              <p:val>
                                                <p:fltVal val="90"/>
                                              </p:val>
                                            </p:tav>
                                            <p:tav tm="100000">
                                              <p:val>
                                                <p:fltVal val="0"/>
                                              </p:val>
                                            </p:tav>
                                          </p:tavLst>
                                        </p:anim>
                                        <p:animEffect transition="in" filter="fade">
                                          <p:cBhvr>
                                            <p:cTn id="49" dur="500"/>
                                            <p:tgtEl>
                                              <p:spTgt spid="68"/>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70"/>
                                            </p:tgtEl>
                                            <p:attrNameLst>
                                              <p:attrName>style.visibility</p:attrName>
                                            </p:attrNameLst>
                                          </p:cBhvr>
                                          <p:to>
                                            <p:strVal val="visible"/>
                                          </p:to>
                                        </p:set>
                                        <p:anim calcmode="lin" valueType="num">
                                          <p:cBhvr>
                                            <p:cTn id="52" dur="500" fill="hold"/>
                                            <p:tgtEl>
                                              <p:spTgt spid="70"/>
                                            </p:tgtEl>
                                            <p:attrNameLst>
                                              <p:attrName>ppt_w</p:attrName>
                                            </p:attrNameLst>
                                          </p:cBhvr>
                                          <p:tavLst>
                                            <p:tav tm="0">
                                              <p:val>
                                                <p:fltVal val="0"/>
                                              </p:val>
                                            </p:tav>
                                            <p:tav tm="100000">
                                              <p:val>
                                                <p:strVal val="#ppt_w"/>
                                              </p:val>
                                            </p:tav>
                                          </p:tavLst>
                                        </p:anim>
                                        <p:anim calcmode="lin" valueType="num">
                                          <p:cBhvr>
                                            <p:cTn id="53" dur="500" fill="hold"/>
                                            <p:tgtEl>
                                              <p:spTgt spid="70"/>
                                            </p:tgtEl>
                                            <p:attrNameLst>
                                              <p:attrName>ppt_h</p:attrName>
                                            </p:attrNameLst>
                                          </p:cBhvr>
                                          <p:tavLst>
                                            <p:tav tm="0">
                                              <p:val>
                                                <p:fltVal val="0"/>
                                              </p:val>
                                            </p:tav>
                                            <p:tav tm="100000">
                                              <p:val>
                                                <p:strVal val="#ppt_h"/>
                                              </p:val>
                                            </p:tav>
                                          </p:tavLst>
                                        </p:anim>
                                        <p:anim calcmode="lin" valueType="num">
                                          <p:cBhvr>
                                            <p:cTn id="54" dur="500" fill="hold"/>
                                            <p:tgtEl>
                                              <p:spTgt spid="70"/>
                                            </p:tgtEl>
                                            <p:attrNameLst>
                                              <p:attrName>style.rotation</p:attrName>
                                            </p:attrNameLst>
                                          </p:cBhvr>
                                          <p:tavLst>
                                            <p:tav tm="0">
                                              <p:val>
                                                <p:fltVal val="90"/>
                                              </p:val>
                                            </p:tav>
                                            <p:tav tm="100000">
                                              <p:val>
                                                <p:fltVal val="0"/>
                                              </p:val>
                                            </p:tav>
                                          </p:tavLst>
                                        </p:anim>
                                        <p:animEffect transition="in" filter="fade">
                                          <p:cBhvr>
                                            <p:cTn id="55" dur="500"/>
                                            <p:tgtEl>
                                              <p:spTgt spid="70"/>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69"/>
                                            </p:tgtEl>
                                            <p:attrNameLst>
                                              <p:attrName>style.visibility</p:attrName>
                                            </p:attrNameLst>
                                          </p:cBhvr>
                                          <p:to>
                                            <p:strVal val="visible"/>
                                          </p:to>
                                        </p:set>
                                        <p:anim calcmode="lin" valueType="num">
                                          <p:cBhvr>
                                            <p:cTn id="58" dur="500" fill="hold"/>
                                            <p:tgtEl>
                                              <p:spTgt spid="69"/>
                                            </p:tgtEl>
                                            <p:attrNameLst>
                                              <p:attrName>ppt_w</p:attrName>
                                            </p:attrNameLst>
                                          </p:cBhvr>
                                          <p:tavLst>
                                            <p:tav tm="0">
                                              <p:val>
                                                <p:fltVal val="0"/>
                                              </p:val>
                                            </p:tav>
                                            <p:tav tm="100000">
                                              <p:val>
                                                <p:strVal val="#ppt_w"/>
                                              </p:val>
                                            </p:tav>
                                          </p:tavLst>
                                        </p:anim>
                                        <p:anim calcmode="lin" valueType="num">
                                          <p:cBhvr>
                                            <p:cTn id="59" dur="500" fill="hold"/>
                                            <p:tgtEl>
                                              <p:spTgt spid="69"/>
                                            </p:tgtEl>
                                            <p:attrNameLst>
                                              <p:attrName>ppt_h</p:attrName>
                                            </p:attrNameLst>
                                          </p:cBhvr>
                                          <p:tavLst>
                                            <p:tav tm="0">
                                              <p:val>
                                                <p:fltVal val="0"/>
                                              </p:val>
                                            </p:tav>
                                            <p:tav tm="100000">
                                              <p:val>
                                                <p:strVal val="#ppt_h"/>
                                              </p:val>
                                            </p:tav>
                                          </p:tavLst>
                                        </p:anim>
                                        <p:anim calcmode="lin" valueType="num">
                                          <p:cBhvr>
                                            <p:cTn id="60" dur="500" fill="hold"/>
                                            <p:tgtEl>
                                              <p:spTgt spid="69"/>
                                            </p:tgtEl>
                                            <p:attrNameLst>
                                              <p:attrName>style.rotation</p:attrName>
                                            </p:attrNameLst>
                                          </p:cBhvr>
                                          <p:tavLst>
                                            <p:tav tm="0">
                                              <p:val>
                                                <p:fltVal val="90"/>
                                              </p:val>
                                            </p:tav>
                                            <p:tav tm="100000">
                                              <p:val>
                                                <p:fltVal val="0"/>
                                              </p:val>
                                            </p:tav>
                                          </p:tavLst>
                                        </p:anim>
                                        <p:animEffect transition="in" filter="fade">
                                          <p:cBhvr>
                                            <p:cTn id="61" dur="500"/>
                                            <p:tgtEl>
                                              <p:spTgt spid="69"/>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wipe(left)">
                                          <p:cBhvr>
                                            <p:cTn id="65" dur="1000"/>
                                            <p:tgtEl>
                                              <p:spTgt spid="42"/>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wipe(right)">
                                          <p:cBhvr>
                                            <p:cTn id="69" dur="500"/>
                                            <p:tgtEl>
                                              <p:spTgt spid="38"/>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39"/>
                                            </p:tgtEl>
                                            <p:attrNameLst>
                                              <p:attrName>style.visibility</p:attrName>
                                            </p:attrNameLst>
                                          </p:cBhvr>
                                          <p:to>
                                            <p:strVal val="visible"/>
                                          </p:to>
                                        </p:set>
                                        <p:animEffect transition="in" filter="wipe(right)">
                                          <p:cBhvr>
                                            <p:cTn id="72" dur="500"/>
                                            <p:tgtEl>
                                              <p:spTgt spid="39"/>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40"/>
                                            </p:tgtEl>
                                            <p:attrNameLst>
                                              <p:attrName>style.visibility</p:attrName>
                                            </p:attrNameLst>
                                          </p:cBhvr>
                                          <p:to>
                                            <p:strVal val="visible"/>
                                          </p:to>
                                        </p:set>
                                        <p:animEffect transition="in" filter="wipe(right)">
                                          <p:cBhvr>
                                            <p:cTn id="75" dur="500"/>
                                            <p:tgtEl>
                                              <p:spTgt spid="40"/>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41"/>
                                            </p:tgtEl>
                                            <p:attrNameLst>
                                              <p:attrName>style.visibility</p:attrName>
                                            </p:attrNameLst>
                                          </p:cBhvr>
                                          <p:to>
                                            <p:strVal val="visible"/>
                                          </p:to>
                                        </p:set>
                                        <p:animEffect transition="in" filter="wipe(right)">
                                          <p:cBhvr>
                                            <p:cTn id="78" dur="500"/>
                                            <p:tgtEl>
                                              <p:spTgt spid="41"/>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71"/>
                                            </p:tgtEl>
                                            <p:attrNameLst>
                                              <p:attrName>style.visibility</p:attrName>
                                            </p:attrNameLst>
                                          </p:cBhvr>
                                          <p:to>
                                            <p:strVal val="visible"/>
                                          </p:to>
                                        </p:set>
                                        <p:animEffect transition="in" filter="fade">
                                          <p:cBhvr>
                                            <p:cTn id="82"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animBg="1"/>
          <p:bldP spid="63" grpId="0" animBg="1"/>
          <p:bldP spid="64" grpId="0" animBg="1"/>
          <p:bldP spid="65" grpId="0" animBg="1"/>
          <p:bldP spid="66" grpId="0" animBg="1"/>
          <p:bldP spid="67" grpId="0" animBg="1"/>
          <p:bldP spid="68" grpId="0" animBg="1"/>
          <p:bldP spid="69" grpId="0" animBg="1"/>
          <p:bldP spid="70" grpId="0" animBg="1"/>
          <p:bldP spid="71"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93" y="-51843"/>
            <a:ext cx="9196406" cy="5151971"/>
          </a:xfrm>
          <a:prstGeom prst="rect">
            <a:avLst/>
          </a:prstGeom>
        </p:spPr>
      </p:pic>
      <p:cxnSp>
        <p:nvCxnSpPr>
          <p:cNvPr id="59" name="直接连接符 58"/>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0" name="TextBox 59"/>
          <p:cNvSpPr txBox="1"/>
          <p:nvPr/>
        </p:nvSpPr>
        <p:spPr>
          <a:xfrm>
            <a:off x="2228994"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latin typeface="微软雅黑" panose="020B0503020204020204" charset="-122"/>
                <a:ea typeface="微软雅黑" panose="020B0503020204020204" charset="-122"/>
              </a:rPr>
              <a:t>PART 04</a:t>
            </a:r>
            <a:endParaRPr lang="zh-CN" altLang="en-US" sz="1600" dirty="0" smtClean="0">
              <a:latin typeface="微软雅黑" panose="020B0503020204020204" charset="-122"/>
              <a:ea typeface="微软雅黑" panose="020B0503020204020204" charset="-122"/>
            </a:endParaRPr>
          </a:p>
        </p:txBody>
      </p:sp>
      <p:grpSp>
        <p:nvGrpSpPr>
          <p:cNvPr id="61" name="组合 60"/>
          <p:cNvGrpSpPr/>
          <p:nvPr/>
        </p:nvGrpSpPr>
        <p:grpSpPr>
          <a:xfrm>
            <a:off x="2051720" y="1806623"/>
            <a:ext cx="1197175" cy="1197175"/>
            <a:chOff x="2123728" y="1579722"/>
            <a:chExt cx="1197175" cy="1197175"/>
          </a:xfrm>
        </p:grpSpPr>
        <p:grpSp>
          <p:nvGrpSpPr>
            <p:cNvPr id="62" name="组合 61"/>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3"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tx1"/>
            </a:solidFill>
            <a:ln>
              <a:noFill/>
            </a:ln>
          </p:spPr>
          <p:txBody>
            <a:bodyPr anchor="ctr">
              <a:scene3d>
                <a:camera prst="orthographicFront"/>
                <a:lightRig rig="threePt" dir="t"/>
              </a:scene3d>
              <a:sp3d contourW="12700">
                <a:contourClr>
                  <a:srgbClr val="FFFFFF"/>
                </a:contourClr>
              </a:sp3d>
            </a:bodyP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ea typeface="微软雅黑" panose="020B0503020204020204" charset="-122"/>
              </a:endParaRPr>
            </a:p>
          </p:txBody>
        </p:sp>
      </p:grpSp>
      <p:grpSp>
        <p:nvGrpSpPr>
          <p:cNvPr id="70" name="组合 69"/>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3" name="组合 72"/>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4" name="同心圆 7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5" name="椭圆 7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6" name="组合 75"/>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7" name="同心圆 7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8" name="椭圆 7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9" name="组合 78"/>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1" name="椭圆 8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2" name="组合 81"/>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4" name="椭圆 8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5" name="组合 84"/>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7" name="椭圆 8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8" name="组合 87"/>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89" name="同心圆 8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0" name="椭圆 8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1" name="组合 90"/>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3" name="椭圆 9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4" name="组合 93"/>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5" name="同心圆 9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6" name="椭圆 9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7" name="组合 96"/>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98" name="同心圆 9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9" name="椭圆 98"/>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0" name="组合 99"/>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2" name="椭圆 10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3" name="组合 102"/>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5" name="椭圆 10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6" name="组合 105"/>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8" name="椭圆 10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09" name="TextBox 10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
        <p:nvSpPr>
          <p:cNvPr id="53" name="矩形 52"/>
          <p:cNvSpPr/>
          <p:nvPr/>
        </p:nvSpPr>
        <p:spPr>
          <a:xfrm>
            <a:off x="3736057" y="1866996"/>
            <a:ext cx="2755630" cy="1208810"/>
          </a:xfrm>
          <a:prstGeom prst="rect">
            <a:avLst/>
          </a:prstGeom>
          <a:solidFill>
            <a:schemeClr val="bg1">
              <a:alpha val="40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4" name="TextBox 58"/>
          <p:cNvSpPr txBox="1"/>
          <p:nvPr/>
        </p:nvSpPr>
        <p:spPr>
          <a:xfrm>
            <a:off x="3812671" y="1903582"/>
            <a:ext cx="266451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latin typeface="微软雅黑" panose="020B0503020204020204" charset="-122"/>
                <a:ea typeface="微软雅黑" panose="020B0503020204020204" charset="-122"/>
              </a:rPr>
              <a:t> </a:t>
            </a:r>
            <a:r>
              <a:rPr lang="zh-CN" altLang="en-US" sz="2800" b="1" dirty="0" smtClean="0">
                <a:latin typeface="微软雅黑" panose="020B0503020204020204" charset="-122"/>
                <a:ea typeface="微软雅黑" panose="020B0503020204020204" charset="-122"/>
              </a:rPr>
              <a:t>第四部分</a:t>
            </a:r>
            <a:endParaRPr lang="en-US" altLang="zh-CN" sz="2800" b="1" dirty="0">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latin typeface="微软雅黑" panose="020B0503020204020204" charset="-122"/>
                <a:ea typeface="微软雅黑" panose="020B0503020204020204" charset="-122"/>
              </a:rPr>
              <a:t>请添加标题</a:t>
            </a:r>
            <a:endParaRPr lang="en-US" altLang="zh-CN" sz="3600" b="1" dirty="0" smtClean="0">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100">
        <p:blinds dir="vert"/>
      </p:transition>
    </mc:Choice>
    <mc:Fallback>
      <p:transition spd="slow" advTm="1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5000" fill="hold" nodeType="withEffect" p14:presetBounceEnd="55000">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14:bounceEnd="55000">
                                          <p:cBhvr additive="base">
                                            <p:cTn id="7" dur="1500" fill="hold"/>
                                            <p:tgtEl>
                                              <p:spTgt spid="61"/>
                                            </p:tgtEl>
                                            <p:attrNameLst>
                                              <p:attrName>ppt_x</p:attrName>
                                            </p:attrNameLst>
                                          </p:cBhvr>
                                          <p:tavLst>
                                            <p:tav tm="0">
                                              <p:val>
                                                <p:strVal val="0-#ppt_w/2"/>
                                              </p:val>
                                            </p:tav>
                                            <p:tav tm="100000">
                                              <p:val>
                                                <p:strVal val="#ppt_x"/>
                                              </p:val>
                                            </p:tav>
                                          </p:tavLst>
                                        </p:anim>
                                        <p:anim calcmode="lin" valueType="num" p14:bounceEnd="55000">
                                          <p:cBhvr additive="base">
                                            <p:cTn id="8" dur="150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4"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down)">
                                          <p:cBhvr>
                                            <p:cTn id="12" dur="500"/>
                                            <p:tgtEl>
                                              <p:spTgt spid="59"/>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500"/>
                                            <p:tgtEl>
                                              <p:spTgt spid="60"/>
                                            </p:tgtEl>
                                          </p:cBhvr>
                                        </p:animEffect>
                                        <p:anim calcmode="lin" valueType="num">
                                          <p:cBhvr>
                                            <p:cTn id="17" dur="500" fill="hold"/>
                                            <p:tgtEl>
                                              <p:spTgt spid="60"/>
                                            </p:tgtEl>
                                            <p:attrNameLst>
                                              <p:attrName>ppt_x</p:attrName>
                                            </p:attrNameLst>
                                          </p:cBhvr>
                                          <p:tavLst>
                                            <p:tav tm="0">
                                              <p:val>
                                                <p:strVal val="#ppt_x"/>
                                              </p:val>
                                            </p:tav>
                                            <p:tav tm="100000">
                                              <p:val>
                                                <p:strVal val="#ppt_x"/>
                                              </p:val>
                                            </p:tav>
                                          </p:tavLst>
                                        </p:anim>
                                        <p:anim calcmode="lin" valueType="num">
                                          <p:cBhvr>
                                            <p:cTn id="18" dur="500" fill="hold"/>
                                            <p:tgtEl>
                                              <p:spTgt spid="60"/>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3" presetClass="entr" presetSubtype="528" fill="hold" nodeType="afterEffect">
                                      <p:stCondLst>
                                        <p:cond delay="0"/>
                                      </p:stCondLst>
                                      <p:childTnLst>
                                        <p:set>
                                          <p:cBhvr>
                                            <p:cTn id="21" dur="1" fill="hold">
                                              <p:stCondLst>
                                                <p:cond delay="0"/>
                                              </p:stCondLst>
                                            </p:cTn>
                                            <p:tgtEl>
                                              <p:spTgt spid="70"/>
                                            </p:tgtEl>
                                            <p:attrNameLst>
                                              <p:attrName>style.visibility</p:attrName>
                                            </p:attrNameLst>
                                          </p:cBhvr>
                                          <p:to>
                                            <p:strVal val="visible"/>
                                          </p:to>
                                        </p:set>
                                        <p:anim calcmode="lin" valueType="num">
                                          <p:cBhvr>
                                            <p:cTn id="22" dur="500" fill="hold"/>
                                            <p:tgtEl>
                                              <p:spTgt spid="70"/>
                                            </p:tgtEl>
                                            <p:attrNameLst>
                                              <p:attrName>ppt_w</p:attrName>
                                            </p:attrNameLst>
                                          </p:cBhvr>
                                          <p:tavLst>
                                            <p:tav tm="0">
                                              <p:val>
                                                <p:fltVal val="0"/>
                                              </p:val>
                                            </p:tav>
                                            <p:tav tm="100000">
                                              <p:val>
                                                <p:strVal val="#ppt_w"/>
                                              </p:val>
                                            </p:tav>
                                          </p:tavLst>
                                        </p:anim>
                                        <p:anim calcmode="lin" valueType="num">
                                          <p:cBhvr>
                                            <p:cTn id="23" dur="500" fill="hold"/>
                                            <p:tgtEl>
                                              <p:spTgt spid="70"/>
                                            </p:tgtEl>
                                            <p:attrNameLst>
                                              <p:attrName>ppt_h</p:attrName>
                                            </p:attrNameLst>
                                          </p:cBhvr>
                                          <p:tavLst>
                                            <p:tav tm="0">
                                              <p:val>
                                                <p:fltVal val="0"/>
                                              </p:val>
                                            </p:tav>
                                            <p:tav tm="100000">
                                              <p:val>
                                                <p:strVal val="#ppt_h"/>
                                              </p:val>
                                            </p:tav>
                                          </p:tavLst>
                                        </p:anim>
                                        <p:anim calcmode="lin" valueType="num">
                                          <p:cBhvr>
                                            <p:cTn id="24" dur="500" fill="hold"/>
                                            <p:tgtEl>
                                              <p:spTgt spid="70"/>
                                            </p:tgtEl>
                                            <p:attrNameLst>
                                              <p:attrName>ppt_x</p:attrName>
                                            </p:attrNameLst>
                                          </p:cBhvr>
                                          <p:tavLst>
                                            <p:tav tm="0">
                                              <p:val>
                                                <p:fltVal val="0.5"/>
                                              </p:val>
                                            </p:tav>
                                            <p:tav tm="100000">
                                              <p:val>
                                                <p:strVal val="#ppt_x"/>
                                              </p:val>
                                            </p:tav>
                                          </p:tavLst>
                                        </p:anim>
                                        <p:anim calcmode="lin" valueType="num">
                                          <p:cBhvr>
                                            <p:cTn id="25" dur="500" fill="hold"/>
                                            <p:tgtEl>
                                              <p:spTgt spid="70"/>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300"/>
                                      </p:stCondLst>
                                      <p:childTnLst>
                                        <p:set>
                                          <p:cBhvr>
                                            <p:cTn id="27" dur="1" fill="hold">
                                              <p:stCondLst>
                                                <p:cond delay="0"/>
                                              </p:stCondLst>
                                            </p:cTn>
                                            <p:tgtEl>
                                              <p:spTgt spid="73"/>
                                            </p:tgtEl>
                                            <p:attrNameLst>
                                              <p:attrName>style.visibility</p:attrName>
                                            </p:attrNameLst>
                                          </p:cBhvr>
                                          <p:to>
                                            <p:strVal val="visible"/>
                                          </p:to>
                                        </p:set>
                                        <p:anim calcmode="lin" valueType="num">
                                          <p:cBhvr>
                                            <p:cTn id="28" dur="500" fill="hold"/>
                                            <p:tgtEl>
                                              <p:spTgt spid="73"/>
                                            </p:tgtEl>
                                            <p:attrNameLst>
                                              <p:attrName>ppt_w</p:attrName>
                                            </p:attrNameLst>
                                          </p:cBhvr>
                                          <p:tavLst>
                                            <p:tav tm="0">
                                              <p:val>
                                                <p:fltVal val="0"/>
                                              </p:val>
                                            </p:tav>
                                            <p:tav tm="100000">
                                              <p:val>
                                                <p:strVal val="#ppt_w"/>
                                              </p:val>
                                            </p:tav>
                                          </p:tavLst>
                                        </p:anim>
                                        <p:anim calcmode="lin" valueType="num">
                                          <p:cBhvr>
                                            <p:cTn id="29" dur="500" fill="hold"/>
                                            <p:tgtEl>
                                              <p:spTgt spid="73"/>
                                            </p:tgtEl>
                                            <p:attrNameLst>
                                              <p:attrName>ppt_h</p:attrName>
                                            </p:attrNameLst>
                                          </p:cBhvr>
                                          <p:tavLst>
                                            <p:tav tm="0">
                                              <p:val>
                                                <p:fltVal val="0"/>
                                              </p:val>
                                            </p:tav>
                                            <p:tav tm="100000">
                                              <p:val>
                                                <p:strVal val="#ppt_h"/>
                                              </p:val>
                                            </p:tav>
                                          </p:tavLst>
                                        </p:anim>
                                        <p:anim calcmode="lin" valueType="num">
                                          <p:cBhvr>
                                            <p:cTn id="30" dur="500" fill="hold"/>
                                            <p:tgtEl>
                                              <p:spTgt spid="73"/>
                                            </p:tgtEl>
                                            <p:attrNameLst>
                                              <p:attrName>ppt_x</p:attrName>
                                            </p:attrNameLst>
                                          </p:cBhvr>
                                          <p:tavLst>
                                            <p:tav tm="0">
                                              <p:val>
                                                <p:fltVal val="0.5"/>
                                              </p:val>
                                            </p:tav>
                                            <p:tav tm="100000">
                                              <p:val>
                                                <p:strVal val="#ppt_x"/>
                                              </p:val>
                                            </p:tav>
                                          </p:tavLst>
                                        </p:anim>
                                        <p:anim calcmode="lin" valueType="num">
                                          <p:cBhvr>
                                            <p:cTn id="31" dur="500" fill="hold"/>
                                            <p:tgtEl>
                                              <p:spTgt spid="73"/>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700"/>
                                      </p:stCondLst>
                                      <p:childTnLst>
                                        <p:set>
                                          <p:cBhvr>
                                            <p:cTn id="33" dur="1" fill="hold">
                                              <p:stCondLst>
                                                <p:cond delay="0"/>
                                              </p:stCondLst>
                                            </p:cTn>
                                            <p:tgtEl>
                                              <p:spTgt spid="76"/>
                                            </p:tgtEl>
                                            <p:attrNameLst>
                                              <p:attrName>style.visibility</p:attrName>
                                            </p:attrNameLst>
                                          </p:cBhvr>
                                          <p:to>
                                            <p:strVal val="visible"/>
                                          </p:to>
                                        </p:set>
                                        <p:anim calcmode="lin" valueType="num">
                                          <p:cBhvr>
                                            <p:cTn id="34" dur="500" fill="hold"/>
                                            <p:tgtEl>
                                              <p:spTgt spid="76"/>
                                            </p:tgtEl>
                                            <p:attrNameLst>
                                              <p:attrName>ppt_w</p:attrName>
                                            </p:attrNameLst>
                                          </p:cBhvr>
                                          <p:tavLst>
                                            <p:tav tm="0">
                                              <p:val>
                                                <p:fltVal val="0"/>
                                              </p:val>
                                            </p:tav>
                                            <p:tav tm="100000">
                                              <p:val>
                                                <p:strVal val="#ppt_w"/>
                                              </p:val>
                                            </p:tav>
                                          </p:tavLst>
                                        </p:anim>
                                        <p:anim calcmode="lin" valueType="num">
                                          <p:cBhvr>
                                            <p:cTn id="35" dur="500" fill="hold"/>
                                            <p:tgtEl>
                                              <p:spTgt spid="76"/>
                                            </p:tgtEl>
                                            <p:attrNameLst>
                                              <p:attrName>ppt_h</p:attrName>
                                            </p:attrNameLst>
                                          </p:cBhvr>
                                          <p:tavLst>
                                            <p:tav tm="0">
                                              <p:val>
                                                <p:fltVal val="0"/>
                                              </p:val>
                                            </p:tav>
                                            <p:tav tm="100000">
                                              <p:val>
                                                <p:strVal val="#ppt_h"/>
                                              </p:val>
                                            </p:tav>
                                          </p:tavLst>
                                        </p:anim>
                                        <p:anim calcmode="lin" valueType="num">
                                          <p:cBhvr>
                                            <p:cTn id="36" dur="500" fill="hold"/>
                                            <p:tgtEl>
                                              <p:spTgt spid="76"/>
                                            </p:tgtEl>
                                            <p:attrNameLst>
                                              <p:attrName>ppt_x</p:attrName>
                                            </p:attrNameLst>
                                          </p:cBhvr>
                                          <p:tavLst>
                                            <p:tav tm="0">
                                              <p:val>
                                                <p:fltVal val="0.5"/>
                                              </p:val>
                                            </p:tav>
                                            <p:tav tm="100000">
                                              <p:val>
                                                <p:strVal val="#ppt_x"/>
                                              </p:val>
                                            </p:tav>
                                          </p:tavLst>
                                        </p:anim>
                                        <p:anim calcmode="lin" valueType="num">
                                          <p:cBhvr>
                                            <p:cTn id="37" dur="500" fill="hold"/>
                                            <p:tgtEl>
                                              <p:spTgt spid="76"/>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300"/>
                                      </p:stCondLst>
                                      <p:childTnLst>
                                        <p:set>
                                          <p:cBhvr>
                                            <p:cTn id="39" dur="1" fill="hold">
                                              <p:stCondLst>
                                                <p:cond delay="0"/>
                                              </p:stCondLst>
                                            </p:cTn>
                                            <p:tgtEl>
                                              <p:spTgt spid="79"/>
                                            </p:tgtEl>
                                            <p:attrNameLst>
                                              <p:attrName>style.visibility</p:attrName>
                                            </p:attrNameLst>
                                          </p:cBhvr>
                                          <p:to>
                                            <p:strVal val="visible"/>
                                          </p:to>
                                        </p:set>
                                        <p:anim calcmode="lin" valueType="num">
                                          <p:cBhvr>
                                            <p:cTn id="40" dur="500" fill="hold"/>
                                            <p:tgtEl>
                                              <p:spTgt spid="79"/>
                                            </p:tgtEl>
                                            <p:attrNameLst>
                                              <p:attrName>ppt_w</p:attrName>
                                            </p:attrNameLst>
                                          </p:cBhvr>
                                          <p:tavLst>
                                            <p:tav tm="0">
                                              <p:val>
                                                <p:fltVal val="0"/>
                                              </p:val>
                                            </p:tav>
                                            <p:tav tm="100000">
                                              <p:val>
                                                <p:strVal val="#ppt_w"/>
                                              </p:val>
                                            </p:tav>
                                          </p:tavLst>
                                        </p:anim>
                                        <p:anim calcmode="lin" valueType="num">
                                          <p:cBhvr>
                                            <p:cTn id="41" dur="500" fill="hold"/>
                                            <p:tgtEl>
                                              <p:spTgt spid="79"/>
                                            </p:tgtEl>
                                            <p:attrNameLst>
                                              <p:attrName>ppt_h</p:attrName>
                                            </p:attrNameLst>
                                          </p:cBhvr>
                                          <p:tavLst>
                                            <p:tav tm="0">
                                              <p:val>
                                                <p:fltVal val="0"/>
                                              </p:val>
                                            </p:tav>
                                            <p:tav tm="100000">
                                              <p:val>
                                                <p:strVal val="#ppt_h"/>
                                              </p:val>
                                            </p:tav>
                                          </p:tavLst>
                                        </p:anim>
                                        <p:anim calcmode="lin" valueType="num">
                                          <p:cBhvr>
                                            <p:cTn id="42" dur="500" fill="hold"/>
                                            <p:tgtEl>
                                              <p:spTgt spid="79"/>
                                            </p:tgtEl>
                                            <p:attrNameLst>
                                              <p:attrName>ppt_x</p:attrName>
                                            </p:attrNameLst>
                                          </p:cBhvr>
                                          <p:tavLst>
                                            <p:tav tm="0">
                                              <p:val>
                                                <p:fltVal val="0.5"/>
                                              </p:val>
                                            </p:tav>
                                            <p:tav tm="100000">
                                              <p:val>
                                                <p:strVal val="#ppt_x"/>
                                              </p:val>
                                            </p:tav>
                                          </p:tavLst>
                                        </p:anim>
                                        <p:anim calcmode="lin" valueType="num">
                                          <p:cBhvr>
                                            <p:cTn id="43" dur="500" fill="hold"/>
                                            <p:tgtEl>
                                              <p:spTgt spid="79"/>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100"/>
                                      </p:stCondLst>
                                      <p:childTnLst>
                                        <p:set>
                                          <p:cBhvr>
                                            <p:cTn id="45" dur="1" fill="hold">
                                              <p:stCondLst>
                                                <p:cond delay="0"/>
                                              </p:stCondLst>
                                            </p:cTn>
                                            <p:tgtEl>
                                              <p:spTgt spid="82"/>
                                            </p:tgtEl>
                                            <p:attrNameLst>
                                              <p:attrName>style.visibility</p:attrName>
                                            </p:attrNameLst>
                                          </p:cBhvr>
                                          <p:to>
                                            <p:strVal val="visible"/>
                                          </p:to>
                                        </p:set>
                                        <p:anim calcmode="lin" valueType="num">
                                          <p:cBhvr>
                                            <p:cTn id="46" dur="500" fill="hold"/>
                                            <p:tgtEl>
                                              <p:spTgt spid="82"/>
                                            </p:tgtEl>
                                            <p:attrNameLst>
                                              <p:attrName>ppt_w</p:attrName>
                                            </p:attrNameLst>
                                          </p:cBhvr>
                                          <p:tavLst>
                                            <p:tav tm="0">
                                              <p:val>
                                                <p:fltVal val="0"/>
                                              </p:val>
                                            </p:tav>
                                            <p:tav tm="100000">
                                              <p:val>
                                                <p:strVal val="#ppt_w"/>
                                              </p:val>
                                            </p:tav>
                                          </p:tavLst>
                                        </p:anim>
                                        <p:anim calcmode="lin" valueType="num">
                                          <p:cBhvr>
                                            <p:cTn id="47" dur="500" fill="hold"/>
                                            <p:tgtEl>
                                              <p:spTgt spid="82"/>
                                            </p:tgtEl>
                                            <p:attrNameLst>
                                              <p:attrName>ppt_h</p:attrName>
                                            </p:attrNameLst>
                                          </p:cBhvr>
                                          <p:tavLst>
                                            <p:tav tm="0">
                                              <p:val>
                                                <p:fltVal val="0"/>
                                              </p:val>
                                            </p:tav>
                                            <p:tav tm="100000">
                                              <p:val>
                                                <p:strVal val="#ppt_h"/>
                                              </p:val>
                                            </p:tav>
                                          </p:tavLst>
                                        </p:anim>
                                        <p:anim calcmode="lin" valueType="num">
                                          <p:cBhvr>
                                            <p:cTn id="48" dur="500" fill="hold"/>
                                            <p:tgtEl>
                                              <p:spTgt spid="82"/>
                                            </p:tgtEl>
                                            <p:attrNameLst>
                                              <p:attrName>ppt_x</p:attrName>
                                            </p:attrNameLst>
                                          </p:cBhvr>
                                          <p:tavLst>
                                            <p:tav tm="0">
                                              <p:val>
                                                <p:fltVal val="0.5"/>
                                              </p:val>
                                            </p:tav>
                                            <p:tav tm="100000">
                                              <p:val>
                                                <p:strVal val="#ppt_x"/>
                                              </p:val>
                                            </p:tav>
                                          </p:tavLst>
                                        </p:anim>
                                        <p:anim calcmode="lin" valueType="num">
                                          <p:cBhvr>
                                            <p:cTn id="49" dur="500" fill="hold"/>
                                            <p:tgtEl>
                                              <p:spTgt spid="82"/>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85"/>
                                            </p:tgtEl>
                                            <p:attrNameLst>
                                              <p:attrName>style.visibility</p:attrName>
                                            </p:attrNameLst>
                                          </p:cBhvr>
                                          <p:to>
                                            <p:strVal val="visible"/>
                                          </p:to>
                                        </p:set>
                                        <p:anim calcmode="lin" valueType="num">
                                          <p:cBhvr>
                                            <p:cTn id="52" dur="500" fill="hold"/>
                                            <p:tgtEl>
                                              <p:spTgt spid="85"/>
                                            </p:tgtEl>
                                            <p:attrNameLst>
                                              <p:attrName>ppt_w</p:attrName>
                                            </p:attrNameLst>
                                          </p:cBhvr>
                                          <p:tavLst>
                                            <p:tav tm="0">
                                              <p:val>
                                                <p:fltVal val="0"/>
                                              </p:val>
                                            </p:tav>
                                            <p:tav tm="100000">
                                              <p:val>
                                                <p:strVal val="#ppt_w"/>
                                              </p:val>
                                            </p:tav>
                                          </p:tavLst>
                                        </p:anim>
                                        <p:anim calcmode="lin" valueType="num">
                                          <p:cBhvr>
                                            <p:cTn id="53" dur="500" fill="hold"/>
                                            <p:tgtEl>
                                              <p:spTgt spid="85"/>
                                            </p:tgtEl>
                                            <p:attrNameLst>
                                              <p:attrName>ppt_h</p:attrName>
                                            </p:attrNameLst>
                                          </p:cBhvr>
                                          <p:tavLst>
                                            <p:tav tm="0">
                                              <p:val>
                                                <p:fltVal val="0"/>
                                              </p:val>
                                            </p:tav>
                                            <p:tav tm="100000">
                                              <p:val>
                                                <p:strVal val="#ppt_h"/>
                                              </p:val>
                                            </p:tav>
                                          </p:tavLst>
                                        </p:anim>
                                        <p:anim calcmode="lin" valueType="num">
                                          <p:cBhvr>
                                            <p:cTn id="54" dur="500" fill="hold"/>
                                            <p:tgtEl>
                                              <p:spTgt spid="85"/>
                                            </p:tgtEl>
                                            <p:attrNameLst>
                                              <p:attrName>ppt_x</p:attrName>
                                            </p:attrNameLst>
                                          </p:cBhvr>
                                          <p:tavLst>
                                            <p:tav tm="0">
                                              <p:val>
                                                <p:fltVal val="0.5"/>
                                              </p:val>
                                            </p:tav>
                                            <p:tav tm="100000">
                                              <p:val>
                                                <p:strVal val="#ppt_x"/>
                                              </p:val>
                                            </p:tav>
                                          </p:tavLst>
                                        </p:anim>
                                        <p:anim calcmode="lin" valueType="num">
                                          <p:cBhvr>
                                            <p:cTn id="55" dur="500" fill="hold"/>
                                            <p:tgtEl>
                                              <p:spTgt spid="85"/>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300"/>
                                      </p:stCondLst>
                                      <p:childTnLst>
                                        <p:set>
                                          <p:cBhvr>
                                            <p:cTn id="57" dur="1" fill="hold">
                                              <p:stCondLst>
                                                <p:cond delay="0"/>
                                              </p:stCondLst>
                                            </p:cTn>
                                            <p:tgtEl>
                                              <p:spTgt spid="88"/>
                                            </p:tgtEl>
                                            <p:attrNameLst>
                                              <p:attrName>style.visibility</p:attrName>
                                            </p:attrNameLst>
                                          </p:cBhvr>
                                          <p:to>
                                            <p:strVal val="visible"/>
                                          </p:to>
                                        </p:set>
                                        <p:anim calcmode="lin" valueType="num">
                                          <p:cBhvr>
                                            <p:cTn id="58" dur="500" fill="hold"/>
                                            <p:tgtEl>
                                              <p:spTgt spid="88"/>
                                            </p:tgtEl>
                                            <p:attrNameLst>
                                              <p:attrName>ppt_w</p:attrName>
                                            </p:attrNameLst>
                                          </p:cBhvr>
                                          <p:tavLst>
                                            <p:tav tm="0">
                                              <p:val>
                                                <p:fltVal val="0"/>
                                              </p:val>
                                            </p:tav>
                                            <p:tav tm="100000">
                                              <p:val>
                                                <p:strVal val="#ppt_w"/>
                                              </p:val>
                                            </p:tav>
                                          </p:tavLst>
                                        </p:anim>
                                        <p:anim calcmode="lin" valueType="num">
                                          <p:cBhvr>
                                            <p:cTn id="59" dur="500" fill="hold"/>
                                            <p:tgtEl>
                                              <p:spTgt spid="88"/>
                                            </p:tgtEl>
                                            <p:attrNameLst>
                                              <p:attrName>ppt_h</p:attrName>
                                            </p:attrNameLst>
                                          </p:cBhvr>
                                          <p:tavLst>
                                            <p:tav tm="0">
                                              <p:val>
                                                <p:fltVal val="0"/>
                                              </p:val>
                                            </p:tav>
                                            <p:tav tm="100000">
                                              <p:val>
                                                <p:strVal val="#ppt_h"/>
                                              </p:val>
                                            </p:tav>
                                          </p:tavLst>
                                        </p:anim>
                                        <p:anim calcmode="lin" valueType="num">
                                          <p:cBhvr>
                                            <p:cTn id="60" dur="500" fill="hold"/>
                                            <p:tgtEl>
                                              <p:spTgt spid="88"/>
                                            </p:tgtEl>
                                            <p:attrNameLst>
                                              <p:attrName>ppt_x</p:attrName>
                                            </p:attrNameLst>
                                          </p:cBhvr>
                                          <p:tavLst>
                                            <p:tav tm="0">
                                              <p:val>
                                                <p:fltVal val="0.5"/>
                                              </p:val>
                                            </p:tav>
                                            <p:tav tm="100000">
                                              <p:val>
                                                <p:strVal val="#ppt_x"/>
                                              </p:val>
                                            </p:tav>
                                          </p:tavLst>
                                        </p:anim>
                                        <p:anim calcmode="lin" valueType="num">
                                          <p:cBhvr>
                                            <p:cTn id="61" dur="500" fill="hold"/>
                                            <p:tgtEl>
                                              <p:spTgt spid="88"/>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91"/>
                                            </p:tgtEl>
                                            <p:attrNameLst>
                                              <p:attrName>style.visibility</p:attrName>
                                            </p:attrNameLst>
                                          </p:cBhvr>
                                          <p:to>
                                            <p:strVal val="visible"/>
                                          </p:to>
                                        </p:set>
                                        <p:anim calcmode="lin" valueType="num">
                                          <p:cBhvr>
                                            <p:cTn id="64" dur="500" fill="hold"/>
                                            <p:tgtEl>
                                              <p:spTgt spid="91"/>
                                            </p:tgtEl>
                                            <p:attrNameLst>
                                              <p:attrName>ppt_w</p:attrName>
                                            </p:attrNameLst>
                                          </p:cBhvr>
                                          <p:tavLst>
                                            <p:tav tm="0">
                                              <p:val>
                                                <p:fltVal val="0"/>
                                              </p:val>
                                            </p:tav>
                                            <p:tav tm="100000">
                                              <p:val>
                                                <p:strVal val="#ppt_w"/>
                                              </p:val>
                                            </p:tav>
                                          </p:tavLst>
                                        </p:anim>
                                        <p:anim calcmode="lin" valueType="num">
                                          <p:cBhvr>
                                            <p:cTn id="65" dur="500" fill="hold"/>
                                            <p:tgtEl>
                                              <p:spTgt spid="91"/>
                                            </p:tgtEl>
                                            <p:attrNameLst>
                                              <p:attrName>ppt_h</p:attrName>
                                            </p:attrNameLst>
                                          </p:cBhvr>
                                          <p:tavLst>
                                            <p:tav tm="0">
                                              <p:val>
                                                <p:fltVal val="0"/>
                                              </p:val>
                                            </p:tav>
                                            <p:tav tm="100000">
                                              <p:val>
                                                <p:strVal val="#ppt_h"/>
                                              </p:val>
                                            </p:tav>
                                          </p:tavLst>
                                        </p:anim>
                                        <p:anim calcmode="lin" valueType="num">
                                          <p:cBhvr>
                                            <p:cTn id="66" dur="500" fill="hold"/>
                                            <p:tgtEl>
                                              <p:spTgt spid="91"/>
                                            </p:tgtEl>
                                            <p:attrNameLst>
                                              <p:attrName>ppt_x</p:attrName>
                                            </p:attrNameLst>
                                          </p:cBhvr>
                                          <p:tavLst>
                                            <p:tav tm="0">
                                              <p:val>
                                                <p:fltVal val="0.5"/>
                                              </p:val>
                                            </p:tav>
                                            <p:tav tm="100000">
                                              <p:val>
                                                <p:strVal val="#ppt_x"/>
                                              </p:val>
                                            </p:tav>
                                          </p:tavLst>
                                        </p:anim>
                                        <p:anim calcmode="lin" valueType="num">
                                          <p:cBhvr>
                                            <p:cTn id="67" dur="500" fill="hold"/>
                                            <p:tgtEl>
                                              <p:spTgt spid="91"/>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600"/>
                                      </p:stCondLst>
                                      <p:childTnLst>
                                        <p:set>
                                          <p:cBhvr>
                                            <p:cTn id="69" dur="1" fill="hold">
                                              <p:stCondLst>
                                                <p:cond delay="0"/>
                                              </p:stCondLst>
                                            </p:cTn>
                                            <p:tgtEl>
                                              <p:spTgt spid="94"/>
                                            </p:tgtEl>
                                            <p:attrNameLst>
                                              <p:attrName>style.visibility</p:attrName>
                                            </p:attrNameLst>
                                          </p:cBhvr>
                                          <p:to>
                                            <p:strVal val="visible"/>
                                          </p:to>
                                        </p:set>
                                        <p:anim calcmode="lin" valueType="num">
                                          <p:cBhvr>
                                            <p:cTn id="70" dur="500" fill="hold"/>
                                            <p:tgtEl>
                                              <p:spTgt spid="94"/>
                                            </p:tgtEl>
                                            <p:attrNameLst>
                                              <p:attrName>ppt_w</p:attrName>
                                            </p:attrNameLst>
                                          </p:cBhvr>
                                          <p:tavLst>
                                            <p:tav tm="0">
                                              <p:val>
                                                <p:fltVal val="0"/>
                                              </p:val>
                                            </p:tav>
                                            <p:tav tm="100000">
                                              <p:val>
                                                <p:strVal val="#ppt_w"/>
                                              </p:val>
                                            </p:tav>
                                          </p:tavLst>
                                        </p:anim>
                                        <p:anim calcmode="lin" valueType="num">
                                          <p:cBhvr>
                                            <p:cTn id="71" dur="500" fill="hold"/>
                                            <p:tgtEl>
                                              <p:spTgt spid="94"/>
                                            </p:tgtEl>
                                            <p:attrNameLst>
                                              <p:attrName>ppt_h</p:attrName>
                                            </p:attrNameLst>
                                          </p:cBhvr>
                                          <p:tavLst>
                                            <p:tav tm="0">
                                              <p:val>
                                                <p:fltVal val="0"/>
                                              </p:val>
                                            </p:tav>
                                            <p:tav tm="100000">
                                              <p:val>
                                                <p:strVal val="#ppt_h"/>
                                              </p:val>
                                            </p:tav>
                                          </p:tavLst>
                                        </p:anim>
                                        <p:anim calcmode="lin" valueType="num">
                                          <p:cBhvr>
                                            <p:cTn id="72" dur="500" fill="hold"/>
                                            <p:tgtEl>
                                              <p:spTgt spid="94"/>
                                            </p:tgtEl>
                                            <p:attrNameLst>
                                              <p:attrName>ppt_x</p:attrName>
                                            </p:attrNameLst>
                                          </p:cBhvr>
                                          <p:tavLst>
                                            <p:tav tm="0">
                                              <p:val>
                                                <p:fltVal val="0.5"/>
                                              </p:val>
                                            </p:tav>
                                            <p:tav tm="100000">
                                              <p:val>
                                                <p:strVal val="#ppt_x"/>
                                              </p:val>
                                            </p:tav>
                                          </p:tavLst>
                                        </p:anim>
                                        <p:anim calcmode="lin" valueType="num">
                                          <p:cBhvr>
                                            <p:cTn id="73" dur="500" fill="hold"/>
                                            <p:tgtEl>
                                              <p:spTgt spid="94"/>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600"/>
                                      </p:stCondLst>
                                      <p:childTnLst>
                                        <p:set>
                                          <p:cBhvr>
                                            <p:cTn id="75" dur="1" fill="hold">
                                              <p:stCondLst>
                                                <p:cond delay="0"/>
                                              </p:stCondLst>
                                            </p:cTn>
                                            <p:tgtEl>
                                              <p:spTgt spid="97"/>
                                            </p:tgtEl>
                                            <p:attrNameLst>
                                              <p:attrName>style.visibility</p:attrName>
                                            </p:attrNameLst>
                                          </p:cBhvr>
                                          <p:to>
                                            <p:strVal val="visible"/>
                                          </p:to>
                                        </p:set>
                                        <p:anim calcmode="lin" valueType="num">
                                          <p:cBhvr>
                                            <p:cTn id="76" dur="500" fill="hold"/>
                                            <p:tgtEl>
                                              <p:spTgt spid="97"/>
                                            </p:tgtEl>
                                            <p:attrNameLst>
                                              <p:attrName>ppt_w</p:attrName>
                                            </p:attrNameLst>
                                          </p:cBhvr>
                                          <p:tavLst>
                                            <p:tav tm="0">
                                              <p:val>
                                                <p:fltVal val="0"/>
                                              </p:val>
                                            </p:tav>
                                            <p:tav tm="100000">
                                              <p:val>
                                                <p:strVal val="#ppt_w"/>
                                              </p:val>
                                            </p:tav>
                                          </p:tavLst>
                                        </p:anim>
                                        <p:anim calcmode="lin" valueType="num">
                                          <p:cBhvr>
                                            <p:cTn id="77" dur="500" fill="hold"/>
                                            <p:tgtEl>
                                              <p:spTgt spid="97"/>
                                            </p:tgtEl>
                                            <p:attrNameLst>
                                              <p:attrName>ppt_h</p:attrName>
                                            </p:attrNameLst>
                                          </p:cBhvr>
                                          <p:tavLst>
                                            <p:tav tm="0">
                                              <p:val>
                                                <p:fltVal val="0"/>
                                              </p:val>
                                            </p:tav>
                                            <p:tav tm="100000">
                                              <p:val>
                                                <p:strVal val="#ppt_h"/>
                                              </p:val>
                                            </p:tav>
                                          </p:tavLst>
                                        </p:anim>
                                        <p:anim calcmode="lin" valueType="num">
                                          <p:cBhvr>
                                            <p:cTn id="78" dur="500" fill="hold"/>
                                            <p:tgtEl>
                                              <p:spTgt spid="97"/>
                                            </p:tgtEl>
                                            <p:attrNameLst>
                                              <p:attrName>ppt_x</p:attrName>
                                            </p:attrNameLst>
                                          </p:cBhvr>
                                          <p:tavLst>
                                            <p:tav tm="0">
                                              <p:val>
                                                <p:fltVal val="0.5"/>
                                              </p:val>
                                            </p:tav>
                                            <p:tav tm="100000">
                                              <p:val>
                                                <p:strVal val="#ppt_x"/>
                                              </p:val>
                                            </p:tav>
                                          </p:tavLst>
                                        </p:anim>
                                        <p:anim calcmode="lin" valueType="num">
                                          <p:cBhvr>
                                            <p:cTn id="79" dur="500" fill="hold"/>
                                            <p:tgtEl>
                                              <p:spTgt spid="97"/>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300"/>
                                      </p:stCondLst>
                                      <p:childTnLst>
                                        <p:set>
                                          <p:cBhvr>
                                            <p:cTn id="81" dur="1" fill="hold">
                                              <p:stCondLst>
                                                <p:cond delay="0"/>
                                              </p:stCondLst>
                                            </p:cTn>
                                            <p:tgtEl>
                                              <p:spTgt spid="100"/>
                                            </p:tgtEl>
                                            <p:attrNameLst>
                                              <p:attrName>style.visibility</p:attrName>
                                            </p:attrNameLst>
                                          </p:cBhvr>
                                          <p:to>
                                            <p:strVal val="visible"/>
                                          </p:to>
                                        </p:set>
                                        <p:anim calcmode="lin" valueType="num">
                                          <p:cBhvr>
                                            <p:cTn id="82" dur="500" fill="hold"/>
                                            <p:tgtEl>
                                              <p:spTgt spid="100"/>
                                            </p:tgtEl>
                                            <p:attrNameLst>
                                              <p:attrName>ppt_w</p:attrName>
                                            </p:attrNameLst>
                                          </p:cBhvr>
                                          <p:tavLst>
                                            <p:tav tm="0">
                                              <p:val>
                                                <p:fltVal val="0"/>
                                              </p:val>
                                            </p:tav>
                                            <p:tav tm="100000">
                                              <p:val>
                                                <p:strVal val="#ppt_w"/>
                                              </p:val>
                                            </p:tav>
                                          </p:tavLst>
                                        </p:anim>
                                        <p:anim calcmode="lin" valueType="num">
                                          <p:cBhvr>
                                            <p:cTn id="83" dur="500" fill="hold"/>
                                            <p:tgtEl>
                                              <p:spTgt spid="100"/>
                                            </p:tgtEl>
                                            <p:attrNameLst>
                                              <p:attrName>ppt_h</p:attrName>
                                            </p:attrNameLst>
                                          </p:cBhvr>
                                          <p:tavLst>
                                            <p:tav tm="0">
                                              <p:val>
                                                <p:fltVal val="0"/>
                                              </p:val>
                                            </p:tav>
                                            <p:tav tm="100000">
                                              <p:val>
                                                <p:strVal val="#ppt_h"/>
                                              </p:val>
                                            </p:tav>
                                          </p:tavLst>
                                        </p:anim>
                                        <p:anim calcmode="lin" valueType="num">
                                          <p:cBhvr>
                                            <p:cTn id="84" dur="500" fill="hold"/>
                                            <p:tgtEl>
                                              <p:spTgt spid="100"/>
                                            </p:tgtEl>
                                            <p:attrNameLst>
                                              <p:attrName>ppt_x</p:attrName>
                                            </p:attrNameLst>
                                          </p:cBhvr>
                                          <p:tavLst>
                                            <p:tav tm="0">
                                              <p:val>
                                                <p:fltVal val="0.5"/>
                                              </p:val>
                                            </p:tav>
                                            <p:tav tm="100000">
                                              <p:val>
                                                <p:strVal val="#ppt_x"/>
                                              </p:val>
                                            </p:tav>
                                          </p:tavLst>
                                        </p:anim>
                                        <p:anim calcmode="lin" valueType="num">
                                          <p:cBhvr>
                                            <p:cTn id="85" dur="500" fill="hold"/>
                                            <p:tgtEl>
                                              <p:spTgt spid="100"/>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103"/>
                                            </p:tgtEl>
                                            <p:attrNameLst>
                                              <p:attrName>style.visibility</p:attrName>
                                            </p:attrNameLst>
                                          </p:cBhvr>
                                          <p:to>
                                            <p:strVal val="visible"/>
                                          </p:to>
                                        </p:set>
                                        <p:anim calcmode="lin" valueType="num">
                                          <p:cBhvr>
                                            <p:cTn id="88" dur="500" fill="hold"/>
                                            <p:tgtEl>
                                              <p:spTgt spid="103"/>
                                            </p:tgtEl>
                                            <p:attrNameLst>
                                              <p:attrName>ppt_w</p:attrName>
                                            </p:attrNameLst>
                                          </p:cBhvr>
                                          <p:tavLst>
                                            <p:tav tm="0">
                                              <p:val>
                                                <p:fltVal val="0"/>
                                              </p:val>
                                            </p:tav>
                                            <p:tav tm="100000">
                                              <p:val>
                                                <p:strVal val="#ppt_w"/>
                                              </p:val>
                                            </p:tav>
                                          </p:tavLst>
                                        </p:anim>
                                        <p:anim calcmode="lin" valueType="num">
                                          <p:cBhvr>
                                            <p:cTn id="89" dur="500" fill="hold"/>
                                            <p:tgtEl>
                                              <p:spTgt spid="103"/>
                                            </p:tgtEl>
                                            <p:attrNameLst>
                                              <p:attrName>ppt_h</p:attrName>
                                            </p:attrNameLst>
                                          </p:cBhvr>
                                          <p:tavLst>
                                            <p:tav tm="0">
                                              <p:val>
                                                <p:fltVal val="0"/>
                                              </p:val>
                                            </p:tav>
                                            <p:tav tm="100000">
                                              <p:val>
                                                <p:strVal val="#ppt_h"/>
                                              </p:val>
                                            </p:tav>
                                          </p:tavLst>
                                        </p:anim>
                                        <p:anim calcmode="lin" valueType="num">
                                          <p:cBhvr>
                                            <p:cTn id="90" dur="500" fill="hold"/>
                                            <p:tgtEl>
                                              <p:spTgt spid="103"/>
                                            </p:tgtEl>
                                            <p:attrNameLst>
                                              <p:attrName>ppt_x</p:attrName>
                                            </p:attrNameLst>
                                          </p:cBhvr>
                                          <p:tavLst>
                                            <p:tav tm="0">
                                              <p:val>
                                                <p:fltVal val="0.5"/>
                                              </p:val>
                                            </p:tav>
                                            <p:tav tm="100000">
                                              <p:val>
                                                <p:strVal val="#ppt_x"/>
                                              </p:val>
                                            </p:tav>
                                          </p:tavLst>
                                        </p:anim>
                                        <p:anim calcmode="lin" valueType="num">
                                          <p:cBhvr>
                                            <p:cTn id="91" dur="500" fill="hold"/>
                                            <p:tgtEl>
                                              <p:spTgt spid="103"/>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600"/>
                                      </p:stCondLst>
                                      <p:childTnLst>
                                        <p:set>
                                          <p:cBhvr>
                                            <p:cTn id="93" dur="1" fill="hold">
                                              <p:stCondLst>
                                                <p:cond delay="0"/>
                                              </p:stCondLst>
                                            </p:cTn>
                                            <p:tgtEl>
                                              <p:spTgt spid="106"/>
                                            </p:tgtEl>
                                            <p:attrNameLst>
                                              <p:attrName>style.visibility</p:attrName>
                                            </p:attrNameLst>
                                          </p:cBhvr>
                                          <p:to>
                                            <p:strVal val="visible"/>
                                          </p:to>
                                        </p:set>
                                        <p:anim calcmode="lin" valueType="num">
                                          <p:cBhvr>
                                            <p:cTn id="94" dur="500" fill="hold"/>
                                            <p:tgtEl>
                                              <p:spTgt spid="106"/>
                                            </p:tgtEl>
                                            <p:attrNameLst>
                                              <p:attrName>ppt_w</p:attrName>
                                            </p:attrNameLst>
                                          </p:cBhvr>
                                          <p:tavLst>
                                            <p:tav tm="0">
                                              <p:val>
                                                <p:fltVal val="0"/>
                                              </p:val>
                                            </p:tav>
                                            <p:tav tm="100000">
                                              <p:val>
                                                <p:strVal val="#ppt_w"/>
                                              </p:val>
                                            </p:tav>
                                          </p:tavLst>
                                        </p:anim>
                                        <p:anim calcmode="lin" valueType="num">
                                          <p:cBhvr>
                                            <p:cTn id="95" dur="500" fill="hold"/>
                                            <p:tgtEl>
                                              <p:spTgt spid="106"/>
                                            </p:tgtEl>
                                            <p:attrNameLst>
                                              <p:attrName>ppt_h</p:attrName>
                                            </p:attrNameLst>
                                          </p:cBhvr>
                                          <p:tavLst>
                                            <p:tav tm="0">
                                              <p:val>
                                                <p:fltVal val="0"/>
                                              </p:val>
                                            </p:tav>
                                            <p:tav tm="100000">
                                              <p:val>
                                                <p:strVal val="#ppt_h"/>
                                              </p:val>
                                            </p:tav>
                                          </p:tavLst>
                                        </p:anim>
                                        <p:anim calcmode="lin" valueType="num">
                                          <p:cBhvr>
                                            <p:cTn id="96" dur="500" fill="hold"/>
                                            <p:tgtEl>
                                              <p:spTgt spid="106"/>
                                            </p:tgtEl>
                                            <p:attrNameLst>
                                              <p:attrName>ppt_x</p:attrName>
                                            </p:attrNameLst>
                                          </p:cBhvr>
                                          <p:tavLst>
                                            <p:tav tm="0">
                                              <p:val>
                                                <p:fltVal val="0.5"/>
                                              </p:val>
                                            </p:tav>
                                            <p:tav tm="100000">
                                              <p:val>
                                                <p:strVal val="#ppt_x"/>
                                              </p:val>
                                            </p:tav>
                                          </p:tavLst>
                                        </p:anim>
                                        <p:anim calcmode="lin" valueType="num">
                                          <p:cBhvr>
                                            <p:cTn id="97" dur="500" fill="hold"/>
                                            <p:tgtEl>
                                              <p:spTgt spid="106"/>
                                            </p:tgtEl>
                                            <p:attrNameLst>
                                              <p:attrName>ppt_y</p:attrName>
                                            </p:attrNameLst>
                                          </p:cBhvr>
                                          <p:tavLst>
                                            <p:tav tm="0">
                                              <p:val>
                                                <p:fltVal val="0.5"/>
                                              </p:val>
                                            </p:tav>
                                            <p:tav tm="100000">
                                              <p:val>
                                                <p:strVal val="#ppt_y"/>
                                              </p:val>
                                            </p:tav>
                                          </p:tavLst>
                                        </p:anim>
                                      </p:childTnLst>
                                    </p:cTn>
                                  </p:par>
                                  <p:par>
                                    <p:cTn id="98" presetID="26" presetClass="emph" presetSubtype="0" repeatCount="3000" fill="hold" nodeType="withEffect">
                                      <p:stCondLst>
                                        <p:cond delay="600"/>
                                      </p:stCondLst>
                                      <p:childTnLst>
                                        <p:animEffect transition="out" filter="fade">
                                          <p:cBhvr>
                                            <p:cTn id="99" dur="500" tmFilter="0, 0; .2, .5; .8, .5; 1, 0"/>
                                            <p:tgtEl>
                                              <p:spTgt spid="70"/>
                                            </p:tgtEl>
                                          </p:cBhvr>
                                        </p:animEffect>
                                        <p:animScale>
                                          <p:cBhvr>
                                            <p:cTn id="100" dur="250" autoRev="1" fill="hold"/>
                                            <p:tgtEl>
                                              <p:spTgt spid="70"/>
                                            </p:tgtEl>
                                          </p:cBhvr>
                                          <p:by x="105000" y="105000"/>
                                        </p:animScale>
                                      </p:childTnLst>
                                    </p:cTn>
                                  </p:par>
                                  <p:par>
                                    <p:cTn id="101" presetID="26" presetClass="emph" presetSubtype="0" repeatCount="3000" fill="hold" nodeType="withEffect">
                                      <p:stCondLst>
                                        <p:cond delay="710"/>
                                      </p:stCondLst>
                                      <p:childTnLst>
                                        <p:animEffect transition="out" filter="fade">
                                          <p:cBhvr>
                                            <p:cTn id="102" dur="500" tmFilter="0, 0; .2, .5; .8, .5; 1, 0"/>
                                            <p:tgtEl>
                                              <p:spTgt spid="91"/>
                                            </p:tgtEl>
                                          </p:cBhvr>
                                        </p:animEffect>
                                        <p:animScale>
                                          <p:cBhvr>
                                            <p:cTn id="103" dur="250" autoRev="1" fill="hold"/>
                                            <p:tgtEl>
                                              <p:spTgt spid="91"/>
                                            </p:tgtEl>
                                          </p:cBhvr>
                                          <p:by x="105000" y="105000"/>
                                        </p:animScale>
                                      </p:childTnLst>
                                    </p:cTn>
                                  </p:par>
                                  <p:par>
                                    <p:cTn id="104" presetID="26" presetClass="emph" presetSubtype="0" repeatCount="3000" fill="hold" nodeType="withEffect">
                                      <p:stCondLst>
                                        <p:cond delay="410"/>
                                      </p:stCondLst>
                                      <p:childTnLst>
                                        <p:animEffect transition="out" filter="fade">
                                          <p:cBhvr>
                                            <p:cTn id="105" dur="500" tmFilter="0, 0; .2, .5; .8, .5; 1, 0"/>
                                            <p:tgtEl>
                                              <p:spTgt spid="97"/>
                                            </p:tgtEl>
                                          </p:cBhvr>
                                        </p:animEffect>
                                        <p:animScale>
                                          <p:cBhvr>
                                            <p:cTn id="106" dur="250" autoRev="1" fill="hold"/>
                                            <p:tgtEl>
                                              <p:spTgt spid="97"/>
                                            </p:tgtEl>
                                          </p:cBhvr>
                                          <p:by x="105000" y="105000"/>
                                        </p:animScale>
                                      </p:childTnLst>
                                    </p:cTn>
                                  </p:par>
                                  <p:par>
                                    <p:cTn id="107" presetID="26" presetClass="emph" presetSubtype="0" repeatCount="3000" fill="hold" nodeType="withEffect">
                                      <p:stCondLst>
                                        <p:cond delay="810"/>
                                      </p:stCondLst>
                                      <p:childTnLst>
                                        <p:animEffect transition="out" filter="fade">
                                          <p:cBhvr>
                                            <p:cTn id="108" dur="500" tmFilter="0, 0; .2, .5; .8, .5; 1, 0"/>
                                            <p:tgtEl>
                                              <p:spTgt spid="100"/>
                                            </p:tgtEl>
                                          </p:cBhvr>
                                        </p:animEffect>
                                        <p:animScale>
                                          <p:cBhvr>
                                            <p:cTn id="109" dur="250" autoRev="1" fill="hold"/>
                                            <p:tgtEl>
                                              <p:spTgt spid="100"/>
                                            </p:tgtEl>
                                          </p:cBhvr>
                                          <p:by x="105000" y="105000"/>
                                        </p:animScale>
                                      </p:childTnLst>
                                    </p:cTn>
                                  </p:par>
                                </p:childTnLst>
                              </p:cTn>
                            </p:par>
                            <p:par>
                              <p:cTn id="110" fill="hold">
                                <p:stCondLst>
                                  <p:cond delay="3000"/>
                                </p:stCondLst>
                                <p:childTnLst>
                                  <p:par>
                                    <p:cTn id="111" presetID="10" presetClass="entr" presetSubtype="0" fill="hold" grpId="0" nodeType="afterEffect">
                                      <p:stCondLst>
                                        <p:cond delay="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500"/>
                                            <p:tgtEl>
                                              <p:spTgt spid="109"/>
                                            </p:tgtEl>
                                          </p:cBhvr>
                                        </p:animEffect>
                                      </p:childTnLst>
                                    </p:cTn>
                                  </p:par>
                                </p:childTnLst>
                              </p:cTn>
                            </p:par>
                            <p:par>
                              <p:cTn id="114" fill="hold">
                                <p:stCondLst>
                                  <p:cond delay="3500"/>
                                </p:stCondLst>
                                <p:childTnLst>
                                  <p:par>
                                    <p:cTn id="115" presetID="16" presetClass="entr" presetSubtype="42" fill="hold" grpId="0" nodeType="after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barn(outHorizontal)">
                                          <p:cBhvr>
                                            <p:cTn id="117" dur="500"/>
                                            <p:tgtEl>
                                              <p:spTgt spid="53"/>
                                            </p:tgtEl>
                                          </p:cBhvr>
                                        </p:animEffect>
                                      </p:childTnLst>
                                    </p:cTn>
                                  </p:par>
                                </p:childTnLst>
                              </p:cTn>
                            </p:par>
                            <p:par>
                              <p:cTn id="118" fill="hold">
                                <p:stCondLst>
                                  <p:cond delay="4000"/>
                                </p:stCondLst>
                                <p:childTnLst>
                                  <p:par>
                                    <p:cTn id="119" presetID="12" presetClass="entr" presetSubtype="8" fill="hold" grpId="0" nodeType="afterEffect">
                                      <p:stCondLst>
                                        <p:cond delay="0"/>
                                      </p:stCondLst>
                                      <p:childTnLst>
                                        <p:set>
                                          <p:cBhvr>
                                            <p:cTn id="120" dur="1" fill="hold">
                                              <p:stCondLst>
                                                <p:cond delay="0"/>
                                              </p:stCondLst>
                                            </p:cTn>
                                            <p:tgtEl>
                                              <p:spTgt spid="54"/>
                                            </p:tgtEl>
                                            <p:attrNameLst>
                                              <p:attrName>style.visibility</p:attrName>
                                            </p:attrNameLst>
                                          </p:cBhvr>
                                          <p:to>
                                            <p:strVal val="visible"/>
                                          </p:to>
                                        </p:set>
                                        <p:anim calcmode="lin" valueType="num">
                                          <p:cBhvr additive="base">
                                            <p:cTn id="121" dur="500"/>
                                            <p:tgtEl>
                                              <p:spTgt spid="54"/>
                                            </p:tgtEl>
                                            <p:attrNameLst>
                                              <p:attrName>ppt_x</p:attrName>
                                            </p:attrNameLst>
                                          </p:cBhvr>
                                          <p:tavLst>
                                            <p:tav tm="0">
                                              <p:val>
                                                <p:strVal val="#ppt_x-#ppt_w*1.125000"/>
                                              </p:val>
                                            </p:tav>
                                            <p:tav tm="100000">
                                              <p:val>
                                                <p:strVal val="#ppt_x"/>
                                              </p:val>
                                            </p:tav>
                                          </p:tavLst>
                                        </p:anim>
                                        <p:animEffect transition="in" filter="wipe(right)">
                                          <p:cBhvr>
                                            <p:cTn id="1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109" grpId="0"/>
          <p:bldP spid="53" grpId="0"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35000"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1500" fill="hold"/>
                                            <p:tgtEl>
                                              <p:spTgt spid="61"/>
                                            </p:tgtEl>
                                            <p:attrNameLst>
                                              <p:attrName>ppt_x</p:attrName>
                                            </p:attrNameLst>
                                          </p:cBhvr>
                                          <p:tavLst>
                                            <p:tav tm="0">
                                              <p:val>
                                                <p:strVal val="0-#ppt_w/2"/>
                                              </p:val>
                                            </p:tav>
                                            <p:tav tm="100000">
                                              <p:val>
                                                <p:strVal val="#ppt_x"/>
                                              </p:val>
                                            </p:tav>
                                          </p:tavLst>
                                        </p:anim>
                                        <p:anim calcmode="lin" valueType="num">
                                          <p:cBhvr additive="base">
                                            <p:cTn id="8" dur="150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1500"/>
                                </p:stCondLst>
                                <p:childTnLst>
                                  <p:par>
                                    <p:cTn id="10" presetID="22" presetClass="entr" presetSubtype="4"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down)">
                                          <p:cBhvr>
                                            <p:cTn id="12" dur="500"/>
                                            <p:tgtEl>
                                              <p:spTgt spid="59"/>
                                            </p:tgtEl>
                                          </p:cBhvr>
                                        </p:animEffect>
                                      </p:childTnLst>
                                    </p:cTn>
                                  </p:par>
                                </p:childTnLst>
                              </p:cTn>
                            </p:par>
                            <p:par>
                              <p:cTn id="13" fill="hold">
                                <p:stCondLst>
                                  <p:cond delay="2000"/>
                                </p:stCondLst>
                                <p:childTnLst>
                                  <p:par>
                                    <p:cTn id="14" presetID="47" presetClass="entr" presetSubtype="0" fill="hold" grpId="0" nodeType="after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500"/>
                                            <p:tgtEl>
                                              <p:spTgt spid="60"/>
                                            </p:tgtEl>
                                          </p:cBhvr>
                                        </p:animEffect>
                                        <p:anim calcmode="lin" valueType="num">
                                          <p:cBhvr>
                                            <p:cTn id="17" dur="500" fill="hold"/>
                                            <p:tgtEl>
                                              <p:spTgt spid="60"/>
                                            </p:tgtEl>
                                            <p:attrNameLst>
                                              <p:attrName>ppt_x</p:attrName>
                                            </p:attrNameLst>
                                          </p:cBhvr>
                                          <p:tavLst>
                                            <p:tav tm="0">
                                              <p:val>
                                                <p:strVal val="#ppt_x"/>
                                              </p:val>
                                            </p:tav>
                                            <p:tav tm="100000">
                                              <p:val>
                                                <p:strVal val="#ppt_x"/>
                                              </p:val>
                                            </p:tav>
                                          </p:tavLst>
                                        </p:anim>
                                        <p:anim calcmode="lin" valueType="num">
                                          <p:cBhvr>
                                            <p:cTn id="18" dur="500" fill="hold"/>
                                            <p:tgtEl>
                                              <p:spTgt spid="60"/>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3" presetClass="entr" presetSubtype="528" fill="hold" nodeType="afterEffect">
                                      <p:stCondLst>
                                        <p:cond delay="0"/>
                                      </p:stCondLst>
                                      <p:childTnLst>
                                        <p:set>
                                          <p:cBhvr>
                                            <p:cTn id="21" dur="1" fill="hold">
                                              <p:stCondLst>
                                                <p:cond delay="0"/>
                                              </p:stCondLst>
                                            </p:cTn>
                                            <p:tgtEl>
                                              <p:spTgt spid="70"/>
                                            </p:tgtEl>
                                            <p:attrNameLst>
                                              <p:attrName>style.visibility</p:attrName>
                                            </p:attrNameLst>
                                          </p:cBhvr>
                                          <p:to>
                                            <p:strVal val="visible"/>
                                          </p:to>
                                        </p:set>
                                        <p:anim calcmode="lin" valueType="num">
                                          <p:cBhvr>
                                            <p:cTn id="22" dur="500" fill="hold"/>
                                            <p:tgtEl>
                                              <p:spTgt spid="70"/>
                                            </p:tgtEl>
                                            <p:attrNameLst>
                                              <p:attrName>ppt_w</p:attrName>
                                            </p:attrNameLst>
                                          </p:cBhvr>
                                          <p:tavLst>
                                            <p:tav tm="0">
                                              <p:val>
                                                <p:fltVal val="0"/>
                                              </p:val>
                                            </p:tav>
                                            <p:tav tm="100000">
                                              <p:val>
                                                <p:strVal val="#ppt_w"/>
                                              </p:val>
                                            </p:tav>
                                          </p:tavLst>
                                        </p:anim>
                                        <p:anim calcmode="lin" valueType="num">
                                          <p:cBhvr>
                                            <p:cTn id="23" dur="500" fill="hold"/>
                                            <p:tgtEl>
                                              <p:spTgt spid="70"/>
                                            </p:tgtEl>
                                            <p:attrNameLst>
                                              <p:attrName>ppt_h</p:attrName>
                                            </p:attrNameLst>
                                          </p:cBhvr>
                                          <p:tavLst>
                                            <p:tav tm="0">
                                              <p:val>
                                                <p:fltVal val="0"/>
                                              </p:val>
                                            </p:tav>
                                            <p:tav tm="100000">
                                              <p:val>
                                                <p:strVal val="#ppt_h"/>
                                              </p:val>
                                            </p:tav>
                                          </p:tavLst>
                                        </p:anim>
                                        <p:anim calcmode="lin" valueType="num">
                                          <p:cBhvr>
                                            <p:cTn id="24" dur="500" fill="hold"/>
                                            <p:tgtEl>
                                              <p:spTgt spid="70"/>
                                            </p:tgtEl>
                                            <p:attrNameLst>
                                              <p:attrName>ppt_x</p:attrName>
                                            </p:attrNameLst>
                                          </p:cBhvr>
                                          <p:tavLst>
                                            <p:tav tm="0">
                                              <p:val>
                                                <p:fltVal val="0.5"/>
                                              </p:val>
                                            </p:tav>
                                            <p:tav tm="100000">
                                              <p:val>
                                                <p:strVal val="#ppt_x"/>
                                              </p:val>
                                            </p:tav>
                                          </p:tavLst>
                                        </p:anim>
                                        <p:anim calcmode="lin" valueType="num">
                                          <p:cBhvr>
                                            <p:cTn id="25" dur="500" fill="hold"/>
                                            <p:tgtEl>
                                              <p:spTgt spid="70"/>
                                            </p:tgtEl>
                                            <p:attrNameLst>
                                              <p:attrName>ppt_y</p:attrName>
                                            </p:attrNameLst>
                                          </p:cBhvr>
                                          <p:tavLst>
                                            <p:tav tm="0">
                                              <p:val>
                                                <p:fltVal val="0.5"/>
                                              </p:val>
                                            </p:tav>
                                            <p:tav tm="100000">
                                              <p:val>
                                                <p:strVal val="#ppt_y"/>
                                              </p:val>
                                            </p:tav>
                                          </p:tavLst>
                                        </p:anim>
                                      </p:childTnLst>
                                    </p:cTn>
                                  </p:par>
                                  <p:par>
                                    <p:cTn id="26" presetID="23" presetClass="entr" presetSubtype="528" fill="hold" nodeType="withEffect">
                                      <p:stCondLst>
                                        <p:cond delay="300"/>
                                      </p:stCondLst>
                                      <p:childTnLst>
                                        <p:set>
                                          <p:cBhvr>
                                            <p:cTn id="27" dur="1" fill="hold">
                                              <p:stCondLst>
                                                <p:cond delay="0"/>
                                              </p:stCondLst>
                                            </p:cTn>
                                            <p:tgtEl>
                                              <p:spTgt spid="73"/>
                                            </p:tgtEl>
                                            <p:attrNameLst>
                                              <p:attrName>style.visibility</p:attrName>
                                            </p:attrNameLst>
                                          </p:cBhvr>
                                          <p:to>
                                            <p:strVal val="visible"/>
                                          </p:to>
                                        </p:set>
                                        <p:anim calcmode="lin" valueType="num">
                                          <p:cBhvr>
                                            <p:cTn id="28" dur="500" fill="hold"/>
                                            <p:tgtEl>
                                              <p:spTgt spid="73"/>
                                            </p:tgtEl>
                                            <p:attrNameLst>
                                              <p:attrName>ppt_w</p:attrName>
                                            </p:attrNameLst>
                                          </p:cBhvr>
                                          <p:tavLst>
                                            <p:tav tm="0">
                                              <p:val>
                                                <p:fltVal val="0"/>
                                              </p:val>
                                            </p:tav>
                                            <p:tav tm="100000">
                                              <p:val>
                                                <p:strVal val="#ppt_w"/>
                                              </p:val>
                                            </p:tav>
                                          </p:tavLst>
                                        </p:anim>
                                        <p:anim calcmode="lin" valueType="num">
                                          <p:cBhvr>
                                            <p:cTn id="29" dur="500" fill="hold"/>
                                            <p:tgtEl>
                                              <p:spTgt spid="73"/>
                                            </p:tgtEl>
                                            <p:attrNameLst>
                                              <p:attrName>ppt_h</p:attrName>
                                            </p:attrNameLst>
                                          </p:cBhvr>
                                          <p:tavLst>
                                            <p:tav tm="0">
                                              <p:val>
                                                <p:fltVal val="0"/>
                                              </p:val>
                                            </p:tav>
                                            <p:tav tm="100000">
                                              <p:val>
                                                <p:strVal val="#ppt_h"/>
                                              </p:val>
                                            </p:tav>
                                          </p:tavLst>
                                        </p:anim>
                                        <p:anim calcmode="lin" valueType="num">
                                          <p:cBhvr>
                                            <p:cTn id="30" dur="500" fill="hold"/>
                                            <p:tgtEl>
                                              <p:spTgt spid="73"/>
                                            </p:tgtEl>
                                            <p:attrNameLst>
                                              <p:attrName>ppt_x</p:attrName>
                                            </p:attrNameLst>
                                          </p:cBhvr>
                                          <p:tavLst>
                                            <p:tav tm="0">
                                              <p:val>
                                                <p:fltVal val="0.5"/>
                                              </p:val>
                                            </p:tav>
                                            <p:tav tm="100000">
                                              <p:val>
                                                <p:strVal val="#ppt_x"/>
                                              </p:val>
                                            </p:tav>
                                          </p:tavLst>
                                        </p:anim>
                                        <p:anim calcmode="lin" valueType="num">
                                          <p:cBhvr>
                                            <p:cTn id="31" dur="500" fill="hold"/>
                                            <p:tgtEl>
                                              <p:spTgt spid="73"/>
                                            </p:tgtEl>
                                            <p:attrNameLst>
                                              <p:attrName>ppt_y</p:attrName>
                                            </p:attrNameLst>
                                          </p:cBhvr>
                                          <p:tavLst>
                                            <p:tav tm="0">
                                              <p:val>
                                                <p:fltVal val="0.5"/>
                                              </p:val>
                                            </p:tav>
                                            <p:tav tm="100000">
                                              <p:val>
                                                <p:strVal val="#ppt_y"/>
                                              </p:val>
                                            </p:tav>
                                          </p:tavLst>
                                        </p:anim>
                                      </p:childTnLst>
                                    </p:cTn>
                                  </p:par>
                                  <p:par>
                                    <p:cTn id="32" presetID="23" presetClass="entr" presetSubtype="528" fill="hold" nodeType="withEffect">
                                      <p:stCondLst>
                                        <p:cond delay="700"/>
                                      </p:stCondLst>
                                      <p:childTnLst>
                                        <p:set>
                                          <p:cBhvr>
                                            <p:cTn id="33" dur="1" fill="hold">
                                              <p:stCondLst>
                                                <p:cond delay="0"/>
                                              </p:stCondLst>
                                            </p:cTn>
                                            <p:tgtEl>
                                              <p:spTgt spid="76"/>
                                            </p:tgtEl>
                                            <p:attrNameLst>
                                              <p:attrName>style.visibility</p:attrName>
                                            </p:attrNameLst>
                                          </p:cBhvr>
                                          <p:to>
                                            <p:strVal val="visible"/>
                                          </p:to>
                                        </p:set>
                                        <p:anim calcmode="lin" valueType="num">
                                          <p:cBhvr>
                                            <p:cTn id="34" dur="500" fill="hold"/>
                                            <p:tgtEl>
                                              <p:spTgt spid="76"/>
                                            </p:tgtEl>
                                            <p:attrNameLst>
                                              <p:attrName>ppt_w</p:attrName>
                                            </p:attrNameLst>
                                          </p:cBhvr>
                                          <p:tavLst>
                                            <p:tav tm="0">
                                              <p:val>
                                                <p:fltVal val="0"/>
                                              </p:val>
                                            </p:tav>
                                            <p:tav tm="100000">
                                              <p:val>
                                                <p:strVal val="#ppt_w"/>
                                              </p:val>
                                            </p:tav>
                                          </p:tavLst>
                                        </p:anim>
                                        <p:anim calcmode="lin" valueType="num">
                                          <p:cBhvr>
                                            <p:cTn id="35" dur="500" fill="hold"/>
                                            <p:tgtEl>
                                              <p:spTgt spid="76"/>
                                            </p:tgtEl>
                                            <p:attrNameLst>
                                              <p:attrName>ppt_h</p:attrName>
                                            </p:attrNameLst>
                                          </p:cBhvr>
                                          <p:tavLst>
                                            <p:tav tm="0">
                                              <p:val>
                                                <p:fltVal val="0"/>
                                              </p:val>
                                            </p:tav>
                                            <p:tav tm="100000">
                                              <p:val>
                                                <p:strVal val="#ppt_h"/>
                                              </p:val>
                                            </p:tav>
                                          </p:tavLst>
                                        </p:anim>
                                        <p:anim calcmode="lin" valueType="num">
                                          <p:cBhvr>
                                            <p:cTn id="36" dur="500" fill="hold"/>
                                            <p:tgtEl>
                                              <p:spTgt spid="76"/>
                                            </p:tgtEl>
                                            <p:attrNameLst>
                                              <p:attrName>ppt_x</p:attrName>
                                            </p:attrNameLst>
                                          </p:cBhvr>
                                          <p:tavLst>
                                            <p:tav tm="0">
                                              <p:val>
                                                <p:fltVal val="0.5"/>
                                              </p:val>
                                            </p:tav>
                                            <p:tav tm="100000">
                                              <p:val>
                                                <p:strVal val="#ppt_x"/>
                                              </p:val>
                                            </p:tav>
                                          </p:tavLst>
                                        </p:anim>
                                        <p:anim calcmode="lin" valueType="num">
                                          <p:cBhvr>
                                            <p:cTn id="37" dur="500" fill="hold"/>
                                            <p:tgtEl>
                                              <p:spTgt spid="76"/>
                                            </p:tgtEl>
                                            <p:attrNameLst>
                                              <p:attrName>ppt_y</p:attrName>
                                            </p:attrNameLst>
                                          </p:cBhvr>
                                          <p:tavLst>
                                            <p:tav tm="0">
                                              <p:val>
                                                <p:fltVal val="0.5"/>
                                              </p:val>
                                            </p:tav>
                                            <p:tav tm="100000">
                                              <p:val>
                                                <p:strVal val="#ppt_y"/>
                                              </p:val>
                                            </p:tav>
                                          </p:tavLst>
                                        </p:anim>
                                      </p:childTnLst>
                                    </p:cTn>
                                  </p:par>
                                  <p:par>
                                    <p:cTn id="38" presetID="23" presetClass="entr" presetSubtype="528" fill="hold" nodeType="withEffect">
                                      <p:stCondLst>
                                        <p:cond delay="300"/>
                                      </p:stCondLst>
                                      <p:childTnLst>
                                        <p:set>
                                          <p:cBhvr>
                                            <p:cTn id="39" dur="1" fill="hold">
                                              <p:stCondLst>
                                                <p:cond delay="0"/>
                                              </p:stCondLst>
                                            </p:cTn>
                                            <p:tgtEl>
                                              <p:spTgt spid="79"/>
                                            </p:tgtEl>
                                            <p:attrNameLst>
                                              <p:attrName>style.visibility</p:attrName>
                                            </p:attrNameLst>
                                          </p:cBhvr>
                                          <p:to>
                                            <p:strVal val="visible"/>
                                          </p:to>
                                        </p:set>
                                        <p:anim calcmode="lin" valueType="num">
                                          <p:cBhvr>
                                            <p:cTn id="40" dur="500" fill="hold"/>
                                            <p:tgtEl>
                                              <p:spTgt spid="79"/>
                                            </p:tgtEl>
                                            <p:attrNameLst>
                                              <p:attrName>ppt_w</p:attrName>
                                            </p:attrNameLst>
                                          </p:cBhvr>
                                          <p:tavLst>
                                            <p:tav tm="0">
                                              <p:val>
                                                <p:fltVal val="0"/>
                                              </p:val>
                                            </p:tav>
                                            <p:tav tm="100000">
                                              <p:val>
                                                <p:strVal val="#ppt_w"/>
                                              </p:val>
                                            </p:tav>
                                          </p:tavLst>
                                        </p:anim>
                                        <p:anim calcmode="lin" valueType="num">
                                          <p:cBhvr>
                                            <p:cTn id="41" dur="500" fill="hold"/>
                                            <p:tgtEl>
                                              <p:spTgt spid="79"/>
                                            </p:tgtEl>
                                            <p:attrNameLst>
                                              <p:attrName>ppt_h</p:attrName>
                                            </p:attrNameLst>
                                          </p:cBhvr>
                                          <p:tavLst>
                                            <p:tav tm="0">
                                              <p:val>
                                                <p:fltVal val="0"/>
                                              </p:val>
                                            </p:tav>
                                            <p:tav tm="100000">
                                              <p:val>
                                                <p:strVal val="#ppt_h"/>
                                              </p:val>
                                            </p:tav>
                                          </p:tavLst>
                                        </p:anim>
                                        <p:anim calcmode="lin" valueType="num">
                                          <p:cBhvr>
                                            <p:cTn id="42" dur="500" fill="hold"/>
                                            <p:tgtEl>
                                              <p:spTgt spid="79"/>
                                            </p:tgtEl>
                                            <p:attrNameLst>
                                              <p:attrName>ppt_x</p:attrName>
                                            </p:attrNameLst>
                                          </p:cBhvr>
                                          <p:tavLst>
                                            <p:tav tm="0">
                                              <p:val>
                                                <p:fltVal val="0.5"/>
                                              </p:val>
                                            </p:tav>
                                            <p:tav tm="100000">
                                              <p:val>
                                                <p:strVal val="#ppt_x"/>
                                              </p:val>
                                            </p:tav>
                                          </p:tavLst>
                                        </p:anim>
                                        <p:anim calcmode="lin" valueType="num">
                                          <p:cBhvr>
                                            <p:cTn id="43" dur="500" fill="hold"/>
                                            <p:tgtEl>
                                              <p:spTgt spid="79"/>
                                            </p:tgtEl>
                                            <p:attrNameLst>
                                              <p:attrName>ppt_y</p:attrName>
                                            </p:attrNameLst>
                                          </p:cBhvr>
                                          <p:tavLst>
                                            <p:tav tm="0">
                                              <p:val>
                                                <p:fltVal val="0.5"/>
                                              </p:val>
                                            </p:tav>
                                            <p:tav tm="100000">
                                              <p:val>
                                                <p:strVal val="#ppt_y"/>
                                              </p:val>
                                            </p:tav>
                                          </p:tavLst>
                                        </p:anim>
                                      </p:childTnLst>
                                    </p:cTn>
                                  </p:par>
                                  <p:par>
                                    <p:cTn id="44" presetID="23" presetClass="entr" presetSubtype="528" fill="hold" nodeType="withEffect">
                                      <p:stCondLst>
                                        <p:cond delay="100"/>
                                      </p:stCondLst>
                                      <p:childTnLst>
                                        <p:set>
                                          <p:cBhvr>
                                            <p:cTn id="45" dur="1" fill="hold">
                                              <p:stCondLst>
                                                <p:cond delay="0"/>
                                              </p:stCondLst>
                                            </p:cTn>
                                            <p:tgtEl>
                                              <p:spTgt spid="82"/>
                                            </p:tgtEl>
                                            <p:attrNameLst>
                                              <p:attrName>style.visibility</p:attrName>
                                            </p:attrNameLst>
                                          </p:cBhvr>
                                          <p:to>
                                            <p:strVal val="visible"/>
                                          </p:to>
                                        </p:set>
                                        <p:anim calcmode="lin" valueType="num">
                                          <p:cBhvr>
                                            <p:cTn id="46" dur="500" fill="hold"/>
                                            <p:tgtEl>
                                              <p:spTgt spid="82"/>
                                            </p:tgtEl>
                                            <p:attrNameLst>
                                              <p:attrName>ppt_w</p:attrName>
                                            </p:attrNameLst>
                                          </p:cBhvr>
                                          <p:tavLst>
                                            <p:tav tm="0">
                                              <p:val>
                                                <p:fltVal val="0"/>
                                              </p:val>
                                            </p:tav>
                                            <p:tav tm="100000">
                                              <p:val>
                                                <p:strVal val="#ppt_w"/>
                                              </p:val>
                                            </p:tav>
                                          </p:tavLst>
                                        </p:anim>
                                        <p:anim calcmode="lin" valueType="num">
                                          <p:cBhvr>
                                            <p:cTn id="47" dur="500" fill="hold"/>
                                            <p:tgtEl>
                                              <p:spTgt spid="82"/>
                                            </p:tgtEl>
                                            <p:attrNameLst>
                                              <p:attrName>ppt_h</p:attrName>
                                            </p:attrNameLst>
                                          </p:cBhvr>
                                          <p:tavLst>
                                            <p:tav tm="0">
                                              <p:val>
                                                <p:fltVal val="0"/>
                                              </p:val>
                                            </p:tav>
                                            <p:tav tm="100000">
                                              <p:val>
                                                <p:strVal val="#ppt_h"/>
                                              </p:val>
                                            </p:tav>
                                          </p:tavLst>
                                        </p:anim>
                                        <p:anim calcmode="lin" valueType="num">
                                          <p:cBhvr>
                                            <p:cTn id="48" dur="500" fill="hold"/>
                                            <p:tgtEl>
                                              <p:spTgt spid="82"/>
                                            </p:tgtEl>
                                            <p:attrNameLst>
                                              <p:attrName>ppt_x</p:attrName>
                                            </p:attrNameLst>
                                          </p:cBhvr>
                                          <p:tavLst>
                                            <p:tav tm="0">
                                              <p:val>
                                                <p:fltVal val="0.5"/>
                                              </p:val>
                                            </p:tav>
                                            <p:tav tm="100000">
                                              <p:val>
                                                <p:strVal val="#ppt_x"/>
                                              </p:val>
                                            </p:tav>
                                          </p:tavLst>
                                        </p:anim>
                                        <p:anim calcmode="lin" valueType="num">
                                          <p:cBhvr>
                                            <p:cTn id="49" dur="500" fill="hold"/>
                                            <p:tgtEl>
                                              <p:spTgt spid="82"/>
                                            </p:tgtEl>
                                            <p:attrNameLst>
                                              <p:attrName>ppt_y</p:attrName>
                                            </p:attrNameLst>
                                          </p:cBhvr>
                                          <p:tavLst>
                                            <p:tav tm="0">
                                              <p:val>
                                                <p:fltVal val="0.5"/>
                                              </p:val>
                                            </p:tav>
                                            <p:tav tm="100000">
                                              <p:val>
                                                <p:strVal val="#ppt_y"/>
                                              </p:val>
                                            </p:tav>
                                          </p:tavLst>
                                        </p:anim>
                                      </p:childTnLst>
                                    </p:cTn>
                                  </p:par>
                                  <p:par>
                                    <p:cTn id="50" presetID="23" presetClass="entr" presetSubtype="528" fill="hold" nodeType="withEffect">
                                      <p:stCondLst>
                                        <p:cond delay="600"/>
                                      </p:stCondLst>
                                      <p:childTnLst>
                                        <p:set>
                                          <p:cBhvr>
                                            <p:cTn id="51" dur="1" fill="hold">
                                              <p:stCondLst>
                                                <p:cond delay="0"/>
                                              </p:stCondLst>
                                            </p:cTn>
                                            <p:tgtEl>
                                              <p:spTgt spid="85"/>
                                            </p:tgtEl>
                                            <p:attrNameLst>
                                              <p:attrName>style.visibility</p:attrName>
                                            </p:attrNameLst>
                                          </p:cBhvr>
                                          <p:to>
                                            <p:strVal val="visible"/>
                                          </p:to>
                                        </p:set>
                                        <p:anim calcmode="lin" valueType="num">
                                          <p:cBhvr>
                                            <p:cTn id="52" dur="500" fill="hold"/>
                                            <p:tgtEl>
                                              <p:spTgt spid="85"/>
                                            </p:tgtEl>
                                            <p:attrNameLst>
                                              <p:attrName>ppt_w</p:attrName>
                                            </p:attrNameLst>
                                          </p:cBhvr>
                                          <p:tavLst>
                                            <p:tav tm="0">
                                              <p:val>
                                                <p:fltVal val="0"/>
                                              </p:val>
                                            </p:tav>
                                            <p:tav tm="100000">
                                              <p:val>
                                                <p:strVal val="#ppt_w"/>
                                              </p:val>
                                            </p:tav>
                                          </p:tavLst>
                                        </p:anim>
                                        <p:anim calcmode="lin" valueType="num">
                                          <p:cBhvr>
                                            <p:cTn id="53" dur="500" fill="hold"/>
                                            <p:tgtEl>
                                              <p:spTgt spid="85"/>
                                            </p:tgtEl>
                                            <p:attrNameLst>
                                              <p:attrName>ppt_h</p:attrName>
                                            </p:attrNameLst>
                                          </p:cBhvr>
                                          <p:tavLst>
                                            <p:tav tm="0">
                                              <p:val>
                                                <p:fltVal val="0"/>
                                              </p:val>
                                            </p:tav>
                                            <p:tav tm="100000">
                                              <p:val>
                                                <p:strVal val="#ppt_h"/>
                                              </p:val>
                                            </p:tav>
                                          </p:tavLst>
                                        </p:anim>
                                        <p:anim calcmode="lin" valueType="num">
                                          <p:cBhvr>
                                            <p:cTn id="54" dur="500" fill="hold"/>
                                            <p:tgtEl>
                                              <p:spTgt spid="85"/>
                                            </p:tgtEl>
                                            <p:attrNameLst>
                                              <p:attrName>ppt_x</p:attrName>
                                            </p:attrNameLst>
                                          </p:cBhvr>
                                          <p:tavLst>
                                            <p:tav tm="0">
                                              <p:val>
                                                <p:fltVal val="0.5"/>
                                              </p:val>
                                            </p:tav>
                                            <p:tav tm="100000">
                                              <p:val>
                                                <p:strVal val="#ppt_x"/>
                                              </p:val>
                                            </p:tav>
                                          </p:tavLst>
                                        </p:anim>
                                        <p:anim calcmode="lin" valueType="num">
                                          <p:cBhvr>
                                            <p:cTn id="55" dur="500" fill="hold"/>
                                            <p:tgtEl>
                                              <p:spTgt spid="85"/>
                                            </p:tgtEl>
                                            <p:attrNameLst>
                                              <p:attrName>ppt_y</p:attrName>
                                            </p:attrNameLst>
                                          </p:cBhvr>
                                          <p:tavLst>
                                            <p:tav tm="0">
                                              <p:val>
                                                <p:fltVal val="0.5"/>
                                              </p:val>
                                            </p:tav>
                                            <p:tav tm="100000">
                                              <p:val>
                                                <p:strVal val="#ppt_y"/>
                                              </p:val>
                                            </p:tav>
                                          </p:tavLst>
                                        </p:anim>
                                      </p:childTnLst>
                                    </p:cTn>
                                  </p:par>
                                  <p:par>
                                    <p:cTn id="56" presetID="23" presetClass="entr" presetSubtype="528" fill="hold" nodeType="withEffect">
                                      <p:stCondLst>
                                        <p:cond delay="300"/>
                                      </p:stCondLst>
                                      <p:childTnLst>
                                        <p:set>
                                          <p:cBhvr>
                                            <p:cTn id="57" dur="1" fill="hold">
                                              <p:stCondLst>
                                                <p:cond delay="0"/>
                                              </p:stCondLst>
                                            </p:cTn>
                                            <p:tgtEl>
                                              <p:spTgt spid="88"/>
                                            </p:tgtEl>
                                            <p:attrNameLst>
                                              <p:attrName>style.visibility</p:attrName>
                                            </p:attrNameLst>
                                          </p:cBhvr>
                                          <p:to>
                                            <p:strVal val="visible"/>
                                          </p:to>
                                        </p:set>
                                        <p:anim calcmode="lin" valueType="num">
                                          <p:cBhvr>
                                            <p:cTn id="58" dur="500" fill="hold"/>
                                            <p:tgtEl>
                                              <p:spTgt spid="88"/>
                                            </p:tgtEl>
                                            <p:attrNameLst>
                                              <p:attrName>ppt_w</p:attrName>
                                            </p:attrNameLst>
                                          </p:cBhvr>
                                          <p:tavLst>
                                            <p:tav tm="0">
                                              <p:val>
                                                <p:fltVal val="0"/>
                                              </p:val>
                                            </p:tav>
                                            <p:tav tm="100000">
                                              <p:val>
                                                <p:strVal val="#ppt_w"/>
                                              </p:val>
                                            </p:tav>
                                          </p:tavLst>
                                        </p:anim>
                                        <p:anim calcmode="lin" valueType="num">
                                          <p:cBhvr>
                                            <p:cTn id="59" dur="500" fill="hold"/>
                                            <p:tgtEl>
                                              <p:spTgt spid="88"/>
                                            </p:tgtEl>
                                            <p:attrNameLst>
                                              <p:attrName>ppt_h</p:attrName>
                                            </p:attrNameLst>
                                          </p:cBhvr>
                                          <p:tavLst>
                                            <p:tav tm="0">
                                              <p:val>
                                                <p:fltVal val="0"/>
                                              </p:val>
                                            </p:tav>
                                            <p:tav tm="100000">
                                              <p:val>
                                                <p:strVal val="#ppt_h"/>
                                              </p:val>
                                            </p:tav>
                                          </p:tavLst>
                                        </p:anim>
                                        <p:anim calcmode="lin" valueType="num">
                                          <p:cBhvr>
                                            <p:cTn id="60" dur="500" fill="hold"/>
                                            <p:tgtEl>
                                              <p:spTgt spid="88"/>
                                            </p:tgtEl>
                                            <p:attrNameLst>
                                              <p:attrName>ppt_x</p:attrName>
                                            </p:attrNameLst>
                                          </p:cBhvr>
                                          <p:tavLst>
                                            <p:tav tm="0">
                                              <p:val>
                                                <p:fltVal val="0.5"/>
                                              </p:val>
                                            </p:tav>
                                            <p:tav tm="100000">
                                              <p:val>
                                                <p:strVal val="#ppt_x"/>
                                              </p:val>
                                            </p:tav>
                                          </p:tavLst>
                                        </p:anim>
                                        <p:anim calcmode="lin" valueType="num">
                                          <p:cBhvr>
                                            <p:cTn id="61" dur="500" fill="hold"/>
                                            <p:tgtEl>
                                              <p:spTgt spid="88"/>
                                            </p:tgtEl>
                                            <p:attrNameLst>
                                              <p:attrName>ppt_y</p:attrName>
                                            </p:attrNameLst>
                                          </p:cBhvr>
                                          <p:tavLst>
                                            <p:tav tm="0">
                                              <p:val>
                                                <p:fltVal val="0.5"/>
                                              </p:val>
                                            </p:tav>
                                            <p:tav tm="100000">
                                              <p:val>
                                                <p:strVal val="#ppt_y"/>
                                              </p:val>
                                            </p:tav>
                                          </p:tavLst>
                                        </p:anim>
                                      </p:childTnLst>
                                    </p:cTn>
                                  </p:par>
                                  <p:par>
                                    <p:cTn id="62" presetID="23" presetClass="entr" presetSubtype="528" fill="hold" nodeType="withEffect">
                                      <p:stCondLst>
                                        <p:cond delay="300"/>
                                      </p:stCondLst>
                                      <p:childTnLst>
                                        <p:set>
                                          <p:cBhvr>
                                            <p:cTn id="63" dur="1" fill="hold">
                                              <p:stCondLst>
                                                <p:cond delay="0"/>
                                              </p:stCondLst>
                                            </p:cTn>
                                            <p:tgtEl>
                                              <p:spTgt spid="91"/>
                                            </p:tgtEl>
                                            <p:attrNameLst>
                                              <p:attrName>style.visibility</p:attrName>
                                            </p:attrNameLst>
                                          </p:cBhvr>
                                          <p:to>
                                            <p:strVal val="visible"/>
                                          </p:to>
                                        </p:set>
                                        <p:anim calcmode="lin" valueType="num">
                                          <p:cBhvr>
                                            <p:cTn id="64" dur="500" fill="hold"/>
                                            <p:tgtEl>
                                              <p:spTgt spid="91"/>
                                            </p:tgtEl>
                                            <p:attrNameLst>
                                              <p:attrName>ppt_w</p:attrName>
                                            </p:attrNameLst>
                                          </p:cBhvr>
                                          <p:tavLst>
                                            <p:tav tm="0">
                                              <p:val>
                                                <p:fltVal val="0"/>
                                              </p:val>
                                            </p:tav>
                                            <p:tav tm="100000">
                                              <p:val>
                                                <p:strVal val="#ppt_w"/>
                                              </p:val>
                                            </p:tav>
                                          </p:tavLst>
                                        </p:anim>
                                        <p:anim calcmode="lin" valueType="num">
                                          <p:cBhvr>
                                            <p:cTn id="65" dur="500" fill="hold"/>
                                            <p:tgtEl>
                                              <p:spTgt spid="91"/>
                                            </p:tgtEl>
                                            <p:attrNameLst>
                                              <p:attrName>ppt_h</p:attrName>
                                            </p:attrNameLst>
                                          </p:cBhvr>
                                          <p:tavLst>
                                            <p:tav tm="0">
                                              <p:val>
                                                <p:fltVal val="0"/>
                                              </p:val>
                                            </p:tav>
                                            <p:tav tm="100000">
                                              <p:val>
                                                <p:strVal val="#ppt_h"/>
                                              </p:val>
                                            </p:tav>
                                          </p:tavLst>
                                        </p:anim>
                                        <p:anim calcmode="lin" valueType="num">
                                          <p:cBhvr>
                                            <p:cTn id="66" dur="500" fill="hold"/>
                                            <p:tgtEl>
                                              <p:spTgt spid="91"/>
                                            </p:tgtEl>
                                            <p:attrNameLst>
                                              <p:attrName>ppt_x</p:attrName>
                                            </p:attrNameLst>
                                          </p:cBhvr>
                                          <p:tavLst>
                                            <p:tav tm="0">
                                              <p:val>
                                                <p:fltVal val="0.5"/>
                                              </p:val>
                                            </p:tav>
                                            <p:tav tm="100000">
                                              <p:val>
                                                <p:strVal val="#ppt_x"/>
                                              </p:val>
                                            </p:tav>
                                          </p:tavLst>
                                        </p:anim>
                                        <p:anim calcmode="lin" valueType="num">
                                          <p:cBhvr>
                                            <p:cTn id="67" dur="500" fill="hold"/>
                                            <p:tgtEl>
                                              <p:spTgt spid="91"/>
                                            </p:tgtEl>
                                            <p:attrNameLst>
                                              <p:attrName>ppt_y</p:attrName>
                                            </p:attrNameLst>
                                          </p:cBhvr>
                                          <p:tavLst>
                                            <p:tav tm="0">
                                              <p:val>
                                                <p:fltVal val="0.5"/>
                                              </p:val>
                                            </p:tav>
                                            <p:tav tm="100000">
                                              <p:val>
                                                <p:strVal val="#ppt_y"/>
                                              </p:val>
                                            </p:tav>
                                          </p:tavLst>
                                        </p:anim>
                                      </p:childTnLst>
                                    </p:cTn>
                                  </p:par>
                                  <p:par>
                                    <p:cTn id="68" presetID="23" presetClass="entr" presetSubtype="528" fill="hold" nodeType="withEffect">
                                      <p:stCondLst>
                                        <p:cond delay="600"/>
                                      </p:stCondLst>
                                      <p:childTnLst>
                                        <p:set>
                                          <p:cBhvr>
                                            <p:cTn id="69" dur="1" fill="hold">
                                              <p:stCondLst>
                                                <p:cond delay="0"/>
                                              </p:stCondLst>
                                            </p:cTn>
                                            <p:tgtEl>
                                              <p:spTgt spid="94"/>
                                            </p:tgtEl>
                                            <p:attrNameLst>
                                              <p:attrName>style.visibility</p:attrName>
                                            </p:attrNameLst>
                                          </p:cBhvr>
                                          <p:to>
                                            <p:strVal val="visible"/>
                                          </p:to>
                                        </p:set>
                                        <p:anim calcmode="lin" valueType="num">
                                          <p:cBhvr>
                                            <p:cTn id="70" dur="500" fill="hold"/>
                                            <p:tgtEl>
                                              <p:spTgt spid="94"/>
                                            </p:tgtEl>
                                            <p:attrNameLst>
                                              <p:attrName>ppt_w</p:attrName>
                                            </p:attrNameLst>
                                          </p:cBhvr>
                                          <p:tavLst>
                                            <p:tav tm="0">
                                              <p:val>
                                                <p:fltVal val="0"/>
                                              </p:val>
                                            </p:tav>
                                            <p:tav tm="100000">
                                              <p:val>
                                                <p:strVal val="#ppt_w"/>
                                              </p:val>
                                            </p:tav>
                                          </p:tavLst>
                                        </p:anim>
                                        <p:anim calcmode="lin" valueType="num">
                                          <p:cBhvr>
                                            <p:cTn id="71" dur="500" fill="hold"/>
                                            <p:tgtEl>
                                              <p:spTgt spid="94"/>
                                            </p:tgtEl>
                                            <p:attrNameLst>
                                              <p:attrName>ppt_h</p:attrName>
                                            </p:attrNameLst>
                                          </p:cBhvr>
                                          <p:tavLst>
                                            <p:tav tm="0">
                                              <p:val>
                                                <p:fltVal val="0"/>
                                              </p:val>
                                            </p:tav>
                                            <p:tav tm="100000">
                                              <p:val>
                                                <p:strVal val="#ppt_h"/>
                                              </p:val>
                                            </p:tav>
                                          </p:tavLst>
                                        </p:anim>
                                        <p:anim calcmode="lin" valueType="num">
                                          <p:cBhvr>
                                            <p:cTn id="72" dur="500" fill="hold"/>
                                            <p:tgtEl>
                                              <p:spTgt spid="94"/>
                                            </p:tgtEl>
                                            <p:attrNameLst>
                                              <p:attrName>ppt_x</p:attrName>
                                            </p:attrNameLst>
                                          </p:cBhvr>
                                          <p:tavLst>
                                            <p:tav tm="0">
                                              <p:val>
                                                <p:fltVal val="0.5"/>
                                              </p:val>
                                            </p:tav>
                                            <p:tav tm="100000">
                                              <p:val>
                                                <p:strVal val="#ppt_x"/>
                                              </p:val>
                                            </p:tav>
                                          </p:tavLst>
                                        </p:anim>
                                        <p:anim calcmode="lin" valueType="num">
                                          <p:cBhvr>
                                            <p:cTn id="73" dur="500" fill="hold"/>
                                            <p:tgtEl>
                                              <p:spTgt spid="94"/>
                                            </p:tgtEl>
                                            <p:attrNameLst>
                                              <p:attrName>ppt_y</p:attrName>
                                            </p:attrNameLst>
                                          </p:cBhvr>
                                          <p:tavLst>
                                            <p:tav tm="0">
                                              <p:val>
                                                <p:fltVal val="0.5"/>
                                              </p:val>
                                            </p:tav>
                                            <p:tav tm="100000">
                                              <p:val>
                                                <p:strVal val="#ppt_y"/>
                                              </p:val>
                                            </p:tav>
                                          </p:tavLst>
                                        </p:anim>
                                      </p:childTnLst>
                                    </p:cTn>
                                  </p:par>
                                  <p:par>
                                    <p:cTn id="74" presetID="23" presetClass="entr" presetSubtype="528" fill="hold" nodeType="withEffect">
                                      <p:stCondLst>
                                        <p:cond delay="600"/>
                                      </p:stCondLst>
                                      <p:childTnLst>
                                        <p:set>
                                          <p:cBhvr>
                                            <p:cTn id="75" dur="1" fill="hold">
                                              <p:stCondLst>
                                                <p:cond delay="0"/>
                                              </p:stCondLst>
                                            </p:cTn>
                                            <p:tgtEl>
                                              <p:spTgt spid="97"/>
                                            </p:tgtEl>
                                            <p:attrNameLst>
                                              <p:attrName>style.visibility</p:attrName>
                                            </p:attrNameLst>
                                          </p:cBhvr>
                                          <p:to>
                                            <p:strVal val="visible"/>
                                          </p:to>
                                        </p:set>
                                        <p:anim calcmode="lin" valueType="num">
                                          <p:cBhvr>
                                            <p:cTn id="76" dur="500" fill="hold"/>
                                            <p:tgtEl>
                                              <p:spTgt spid="97"/>
                                            </p:tgtEl>
                                            <p:attrNameLst>
                                              <p:attrName>ppt_w</p:attrName>
                                            </p:attrNameLst>
                                          </p:cBhvr>
                                          <p:tavLst>
                                            <p:tav tm="0">
                                              <p:val>
                                                <p:fltVal val="0"/>
                                              </p:val>
                                            </p:tav>
                                            <p:tav tm="100000">
                                              <p:val>
                                                <p:strVal val="#ppt_w"/>
                                              </p:val>
                                            </p:tav>
                                          </p:tavLst>
                                        </p:anim>
                                        <p:anim calcmode="lin" valueType="num">
                                          <p:cBhvr>
                                            <p:cTn id="77" dur="500" fill="hold"/>
                                            <p:tgtEl>
                                              <p:spTgt spid="97"/>
                                            </p:tgtEl>
                                            <p:attrNameLst>
                                              <p:attrName>ppt_h</p:attrName>
                                            </p:attrNameLst>
                                          </p:cBhvr>
                                          <p:tavLst>
                                            <p:tav tm="0">
                                              <p:val>
                                                <p:fltVal val="0"/>
                                              </p:val>
                                            </p:tav>
                                            <p:tav tm="100000">
                                              <p:val>
                                                <p:strVal val="#ppt_h"/>
                                              </p:val>
                                            </p:tav>
                                          </p:tavLst>
                                        </p:anim>
                                        <p:anim calcmode="lin" valueType="num">
                                          <p:cBhvr>
                                            <p:cTn id="78" dur="500" fill="hold"/>
                                            <p:tgtEl>
                                              <p:spTgt spid="97"/>
                                            </p:tgtEl>
                                            <p:attrNameLst>
                                              <p:attrName>ppt_x</p:attrName>
                                            </p:attrNameLst>
                                          </p:cBhvr>
                                          <p:tavLst>
                                            <p:tav tm="0">
                                              <p:val>
                                                <p:fltVal val="0.5"/>
                                              </p:val>
                                            </p:tav>
                                            <p:tav tm="100000">
                                              <p:val>
                                                <p:strVal val="#ppt_x"/>
                                              </p:val>
                                            </p:tav>
                                          </p:tavLst>
                                        </p:anim>
                                        <p:anim calcmode="lin" valueType="num">
                                          <p:cBhvr>
                                            <p:cTn id="79" dur="500" fill="hold"/>
                                            <p:tgtEl>
                                              <p:spTgt spid="97"/>
                                            </p:tgtEl>
                                            <p:attrNameLst>
                                              <p:attrName>ppt_y</p:attrName>
                                            </p:attrNameLst>
                                          </p:cBhvr>
                                          <p:tavLst>
                                            <p:tav tm="0">
                                              <p:val>
                                                <p:fltVal val="0.5"/>
                                              </p:val>
                                            </p:tav>
                                            <p:tav tm="100000">
                                              <p:val>
                                                <p:strVal val="#ppt_y"/>
                                              </p:val>
                                            </p:tav>
                                          </p:tavLst>
                                        </p:anim>
                                      </p:childTnLst>
                                    </p:cTn>
                                  </p:par>
                                  <p:par>
                                    <p:cTn id="80" presetID="23" presetClass="entr" presetSubtype="528" fill="hold" nodeType="withEffect">
                                      <p:stCondLst>
                                        <p:cond delay="300"/>
                                      </p:stCondLst>
                                      <p:childTnLst>
                                        <p:set>
                                          <p:cBhvr>
                                            <p:cTn id="81" dur="1" fill="hold">
                                              <p:stCondLst>
                                                <p:cond delay="0"/>
                                              </p:stCondLst>
                                            </p:cTn>
                                            <p:tgtEl>
                                              <p:spTgt spid="100"/>
                                            </p:tgtEl>
                                            <p:attrNameLst>
                                              <p:attrName>style.visibility</p:attrName>
                                            </p:attrNameLst>
                                          </p:cBhvr>
                                          <p:to>
                                            <p:strVal val="visible"/>
                                          </p:to>
                                        </p:set>
                                        <p:anim calcmode="lin" valueType="num">
                                          <p:cBhvr>
                                            <p:cTn id="82" dur="500" fill="hold"/>
                                            <p:tgtEl>
                                              <p:spTgt spid="100"/>
                                            </p:tgtEl>
                                            <p:attrNameLst>
                                              <p:attrName>ppt_w</p:attrName>
                                            </p:attrNameLst>
                                          </p:cBhvr>
                                          <p:tavLst>
                                            <p:tav tm="0">
                                              <p:val>
                                                <p:fltVal val="0"/>
                                              </p:val>
                                            </p:tav>
                                            <p:tav tm="100000">
                                              <p:val>
                                                <p:strVal val="#ppt_w"/>
                                              </p:val>
                                            </p:tav>
                                          </p:tavLst>
                                        </p:anim>
                                        <p:anim calcmode="lin" valueType="num">
                                          <p:cBhvr>
                                            <p:cTn id="83" dur="500" fill="hold"/>
                                            <p:tgtEl>
                                              <p:spTgt spid="100"/>
                                            </p:tgtEl>
                                            <p:attrNameLst>
                                              <p:attrName>ppt_h</p:attrName>
                                            </p:attrNameLst>
                                          </p:cBhvr>
                                          <p:tavLst>
                                            <p:tav tm="0">
                                              <p:val>
                                                <p:fltVal val="0"/>
                                              </p:val>
                                            </p:tav>
                                            <p:tav tm="100000">
                                              <p:val>
                                                <p:strVal val="#ppt_h"/>
                                              </p:val>
                                            </p:tav>
                                          </p:tavLst>
                                        </p:anim>
                                        <p:anim calcmode="lin" valueType="num">
                                          <p:cBhvr>
                                            <p:cTn id="84" dur="500" fill="hold"/>
                                            <p:tgtEl>
                                              <p:spTgt spid="100"/>
                                            </p:tgtEl>
                                            <p:attrNameLst>
                                              <p:attrName>ppt_x</p:attrName>
                                            </p:attrNameLst>
                                          </p:cBhvr>
                                          <p:tavLst>
                                            <p:tav tm="0">
                                              <p:val>
                                                <p:fltVal val="0.5"/>
                                              </p:val>
                                            </p:tav>
                                            <p:tav tm="100000">
                                              <p:val>
                                                <p:strVal val="#ppt_x"/>
                                              </p:val>
                                            </p:tav>
                                          </p:tavLst>
                                        </p:anim>
                                        <p:anim calcmode="lin" valueType="num">
                                          <p:cBhvr>
                                            <p:cTn id="85" dur="500" fill="hold"/>
                                            <p:tgtEl>
                                              <p:spTgt spid="100"/>
                                            </p:tgtEl>
                                            <p:attrNameLst>
                                              <p:attrName>ppt_y</p:attrName>
                                            </p:attrNameLst>
                                          </p:cBhvr>
                                          <p:tavLst>
                                            <p:tav tm="0">
                                              <p:val>
                                                <p:fltVal val="0.5"/>
                                              </p:val>
                                            </p:tav>
                                            <p:tav tm="100000">
                                              <p:val>
                                                <p:strVal val="#ppt_y"/>
                                              </p:val>
                                            </p:tav>
                                          </p:tavLst>
                                        </p:anim>
                                      </p:childTnLst>
                                    </p:cTn>
                                  </p:par>
                                  <p:par>
                                    <p:cTn id="86" presetID="23" presetClass="entr" presetSubtype="528" fill="hold" nodeType="withEffect">
                                      <p:stCondLst>
                                        <p:cond delay="600"/>
                                      </p:stCondLst>
                                      <p:childTnLst>
                                        <p:set>
                                          <p:cBhvr>
                                            <p:cTn id="87" dur="1" fill="hold">
                                              <p:stCondLst>
                                                <p:cond delay="0"/>
                                              </p:stCondLst>
                                            </p:cTn>
                                            <p:tgtEl>
                                              <p:spTgt spid="103"/>
                                            </p:tgtEl>
                                            <p:attrNameLst>
                                              <p:attrName>style.visibility</p:attrName>
                                            </p:attrNameLst>
                                          </p:cBhvr>
                                          <p:to>
                                            <p:strVal val="visible"/>
                                          </p:to>
                                        </p:set>
                                        <p:anim calcmode="lin" valueType="num">
                                          <p:cBhvr>
                                            <p:cTn id="88" dur="500" fill="hold"/>
                                            <p:tgtEl>
                                              <p:spTgt spid="103"/>
                                            </p:tgtEl>
                                            <p:attrNameLst>
                                              <p:attrName>ppt_w</p:attrName>
                                            </p:attrNameLst>
                                          </p:cBhvr>
                                          <p:tavLst>
                                            <p:tav tm="0">
                                              <p:val>
                                                <p:fltVal val="0"/>
                                              </p:val>
                                            </p:tav>
                                            <p:tav tm="100000">
                                              <p:val>
                                                <p:strVal val="#ppt_w"/>
                                              </p:val>
                                            </p:tav>
                                          </p:tavLst>
                                        </p:anim>
                                        <p:anim calcmode="lin" valueType="num">
                                          <p:cBhvr>
                                            <p:cTn id="89" dur="500" fill="hold"/>
                                            <p:tgtEl>
                                              <p:spTgt spid="103"/>
                                            </p:tgtEl>
                                            <p:attrNameLst>
                                              <p:attrName>ppt_h</p:attrName>
                                            </p:attrNameLst>
                                          </p:cBhvr>
                                          <p:tavLst>
                                            <p:tav tm="0">
                                              <p:val>
                                                <p:fltVal val="0"/>
                                              </p:val>
                                            </p:tav>
                                            <p:tav tm="100000">
                                              <p:val>
                                                <p:strVal val="#ppt_h"/>
                                              </p:val>
                                            </p:tav>
                                          </p:tavLst>
                                        </p:anim>
                                        <p:anim calcmode="lin" valueType="num">
                                          <p:cBhvr>
                                            <p:cTn id="90" dur="500" fill="hold"/>
                                            <p:tgtEl>
                                              <p:spTgt spid="103"/>
                                            </p:tgtEl>
                                            <p:attrNameLst>
                                              <p:attrName>ppt_x</p:attrName>
                                            </p:attrNameLst>
                                          </p:cBhvr>
                                          <p:tavLst>
                                            <p:tav tm="0">
                                              <p:val>
                                                <p:fltVal val="0.5"/>
                                              </p:val>
                                            </p:tav>
                                            <p:tav tm="100000">
                                              <p:val>
                                                <p:strVal val="#ppt_x"/>
                                              </p:val>
                                            </p:tav>
                                          </p:tavLst>
                                        </p:anim>
                                        <p:anim calcmode="lin" valueType="num">
                                          <p:cBhvr>
                                            <p:cTn id="91" dur="500" fill="hold"/>
                                            <p:tgtEl>
                                              <p:spTgt spid="103"/>
                                            </p:tgtEl>
                                            <p:attrNameLst>
                                              <p:attrName>ppt_y</p:attrName>
                                            </p:attrNameLst>
                                          </p:cBhvr>
                                          <p:tavLst>
                                            <p:tav tm="0">
                                              <p:val>
                                                <p:fltVal val="0.5"/>
                                              </p:val>
                                            </p:tav>
                                            <p:tav tm="100000">
                                              <p:val>
                                                <p:strVal val="#ppt_y"/>
                                              </p:val>
                                            </p:tav>
                                          </p:tavLst>
                                        </p:anim>
                                      </p:childTnLst>
                                    </p:cTn>
                                  </p:par>
                                  <p:par>
                                    <p:cTn id="92" presetID="23" presetClass="entr" presetSubtype="528" fill="hold" nodeType="withEffect">
                                      <p:stCondLst>
                                        <p:cond delay="600"/>
                                      </p:stCondLst>
                                      <p:childTnLst>
                                        <p:set>
                                          <p:cBhvr>
                                            <p:cTn id="93" dur="1" fill="hold">
                                              <p:stCondLst>
                                                <p:cond delay="0"/>
                                              </p:stCondLst>
                                            </p:cTn>
                                            <p:tgtEl>
                                              <p:spTgt spid="106"/>
                                            </p:tgtEl>
                                            <p:attrNameLst>
                                              <p:attrName>style.visibility</p:attrName>
                                            </p:attrNameLst>
                                          </p:cBhvr>
                                          <p:to>
                                            <p:strVal val="visible"/>
                                          </p:to>
                                        </p:set>
                                        <p:anim calcmode="lin" valueType="num">
                                          <p:cBhvr>
                                            <p:cTn id="94" dur="500" fill="hold"/>
                                            <p:tgtEl>
                                              <p:spTgt spid="106"/>
                                            </p:tgtEl>
                                            <p:attrNameLst>
                                              <p:attrName>ppt_w</p:attrName>
                                            </p:attrNameLst>
                                          </p:cBhvr>
                                          <p:tavLst>
                                            <p:tav tm="0">
                                              <p:val>
                                                <p:fltVal val="0"/>
                                              </p:val>
                                            </p:tav>
                                            <p:tav tm="100000">
                                              <p:val>
                                                <p:strVal val="#ppt_w"/>
                                              </p:val>
                                            </p:tav>
                                          </p:tavLst>
                                        </p:anim>
                                        <p:anim calcmode="lin" valueType="num">
                                          <p:cBhvr>
                                            <p:cTn id="95" dur="500" fill="hold"/>
                                            <p:tgtEl>
                                              <p:spTgt spid="106"/>
                                            </p:tgtEl>
                                            <p:attrNameLst>
                                              <p:attrName>ppt_h</p:attrName>
                                            </p:attrNameLst>
                                          </p:cBhvr>
                                          <p:tavLst>
                                            <p:tav tm="0">
                                              <p:val>
                                                <p:fltVal val="0"/>
                                              </p:val>
                                            </p:tav>
                                            <p:tav tm="100000">
                                              <p:val>
                                                <p:strVal val="#ppt_h"/>
                                              </p:val>
                                            </p:tav>
                                          </p:tavLst>
                                        </p:anim>
                                        <p:anim calcmode="lin" valueType="num">
                                          <p:cBhvr>
                                            <p:cTn id="96" dur="500" fill="hold"/>
                                            <p:tgtEl>
                                              <p:spTgt spid="106"/>
                                            </p:tgtEl>
                                            <p:attrNameLst>
                                              <p:attrName>ppt_x</p:attrName>
                                            </p:attrNameLst>
                                          </p:cBhvr>
                                          <p:tavLst>
                                            <p:tav tm="0">
                                              <p:val>
                                                <p:fltVal val="0.5"/>
                                              </p:val>
                                            </p:tav>
                                            <p:tav tm="100000">
                                              <p:val>
                                                <p:strVal val="#ppt_x"/>
                                              </p:val>
                                            </p:tav>
                                          </p:tavLst>
                                        </p:anim>
                                        <p:anim calcmode="lin" valueType="num">
                                          <p:cBhvr>
                                            <p:cTn id="97" dur="500" fill="hold"/>
                                            <p:tgtEl>
                                              <p:spTgt spid="106"/>
                                            </p:tgtEl>
                                            <p:attrNameLst>
                                              <p:attrName>ppt_y</p:attrName>
                                            </p:attrNameLst>
                                          </p:cBhvr>
                                          <p:tavLst>
                                            <p:tav tm="0">
                                              <p:val>
                                                <p:fltVal val="0.5"/>
                                              </p:val>
                                            </p:tav>
                                            <p:tav tm="100000">
                                              <p:val>
                                                <p:strVal val="#ppt_y"/>
                                              </p:val>
                                            </p:tav>
                                          </p:tavLst>
                                        </p:anim>
                                      </p:childTnLst>
                                    </p:cTn>
                                  </p:par>
                                  <p:par>
                                    <p:cTn id="98" presetID="26" presetClass="emph" presetSubtype="0" repeatCount="3000" fill="hold" nodeType="withEffect">
                                      <p:stCondLst>
                                        <p:cond delay="600"/>
                                      </p:stCondLst>
                                      <p:childTnLst>
                                        <p:animEffect transition="out" filter="fade">
                                          <p:cBhvr>
                                            <p:cTn id="99" dur="500" tmFilter="0, 0; .2, .5; .8, .5; 1, 0"/>
                                            <p:tgtEl>
                                              <p:spTgt spid="70"/>
                                            </p:tgtEl>
                                          </p:cBhvr>
                                        </p:animEffect>
                                        <p:animScale>
                                          <p:cBhvr>
                                            <p:cTn id="100" dur="250" autoRev="1" fill="hold"/>
                                            <p:tgtEl>
                                              <p:spTgt spid="70"/>
                                            </p:tgtEl>
                                          </p:cBhvr>
                                          <p:by x="105000" y="105000"/>
                                        </p:animScale>
                                      </p:childTnLst>
                                    </p:cTn>
                                  </p:par>
                                  <p:par>
                                    <p:cTn id="101" presetID="26" presetClass="emph" presetSubtype="0" repeatCount="3000" fill="hold" nodeType="withEffect">
                                      <p:stCondLst>
                                        <p:cond delay="710"/>
                                      </p:stCondLst>
                                      <p:childTnLst>
                                        <p:animEffect transition="out" filter="fade">
                                          <p:cBhvr>
                                            <p:cTn id="102" dur="500" tmFilter="0, 0; .2, .5; .8, .5; 1, 0"/>
                                            <p:tgtEl>
                                              <p:spTgt spid="91"/>
                                            </p:tgtEl>
                                          </p:cBhvr>
                                        </p:animEffect>
                                        <p:animScale>
                                          <p:cBhvr>
                                            <p:cTn id="103" dur="250" autoRev="1" fill="hold"/>
                                            <p:tgtEl>
                                              <p:spTgt spid="91"/>
                                            </p:tgtEl>
                                          </p:cBhvr>
                                          <p:by x="105000" y="105000"/>
                                        </p:animScale>
                                      </p:childTnLst>
                                    </p:cTn>
                                  </p:par>
                                  <p:par>
                                    <p:cTn id="104" presetID="26" presetClass="emph" presetSubtype="0" repeatCount="3000" fill="hold" nodeType="withEffect">
                                      <p:stCondLst>
                                        <p:cond delay="410"/>
                                      </p:stCondLst>
                                      <p:childTnLst>
                                        <p:animEffect transition="out" filter="fade">
                                          <p:cBhvr>
                                            <p:cTn id="105" dur="500" tmFilter="0, 0; .2, .5; .8, .5; 1, 0"/>
                                            <p:tgtEl>
                                              <p:spTgt spid="97"/>
                                            </p:tgtEl>
                                          </p:cBhvr>
                                        </p:animEffect>
                                        <p:animScale>
                                          <p:cBhvr>
                                            <p:cTn id="106" dur="250" autoRev="1" fill="hold"/>
                                            <p:tgtEl>
                                              <p:spTgt spid="97"/>
                                            </p:tgtEl>
                                          </p:cBhvr>
                                          <p:by x="105000" y="105000"/>
                                        </p:animScale>
                                      </p:childTnLst>
                                    </p:cTn>
                                  </p:par>
                                  <p:par>
                                    <p:cTn id="107" presetID="26" presetClass="emph" presetSubtype="0" repeatCount="3000" fill="hold" nodeType="withEffect">
                                      <p:stCondLst>
                                        <p:cond delay="810"/>
                                      </p:stCondLst>
                                      <p:childTnLst>
                                        <p:animEffect transition="out" filter="fade">
                                          <p:cBhvr>
                                            <p:cTn id="108" dur="500" tmFilter="0, 0; .2, .5; .8, .5; 1, 0"/>
                                            <p:tgtEl>
                                              <p:spTgt spid="100"/>
                                            </p:tgtEl>
                                          </p:cBhvr>
                                        </p:animEffect>
                                        <p:animScale>
                                          <p:cBhvr>
                                            <p:cTn id="109" dur="250" autoRev="1" fill="hold"/>
                                            <p:tgtEl>
                                              <p:spTgt spid="100"/>
                                            </p:tgtEl>
                                          </p:cBhvr>
                                          <p:by x="105000" y="105000"/>
                                        </p:animScale>
                                      </p:childTnLst>
                                    </p:cTn>
                                  </p:par>
                                </p:childTnLst>
                              </p:cTn>
                            </p:par>
                            <p:par>
                              <p:cTn id="110" fill="hold">
                                <p:stCondLst>
                                  <p:cond delay="3000"/>
                                </p:stCondLst>
                                <p:childTnLst>
                                  <p:par>
                                    <p:cTn id="111" presetID="10" presetClass="entr" presetSubtype="0" fill="hold" grpId="0" nodeType="afterEffect">
                                      <p:stCondLst>
                                        <p:cond delay="0"/>
                                      </p:stCondLst>
                                      <p:childTnLst>
                                        <p:set>
                                          <p:cBhvr>
                                            <p:cTn id="112" dur="1" fill="hold">
                                              <p:stCondLst>
                                                <p:cond delay="0"/>
                                              </p:stCondLst>
                                            </p:cTn>
                                            <p:tgtEl>
                                              <p:spTgt spid="109"/>
                                            </p:tgtEl>
                                            <p:attrNameLst>
                                              <p:attrName>style.visibility</p:attrName>
                                            </p:attrNameLst>
                                          </p:cBhvr>
                                          <p:to>
                                            <p:strVal val="visible"/>
                                          </p:to>
                                        </p:set>
                                        <p:animEffect transition="in" filter="fade">
                                          <p:cBhvr>
                                            <p:cTn id="113" dur="500"/>
                                            <p:tgtEl>
                                              <p:spTgt spid="109"/>
                                            </p:tgtEl>
                                          </p:cBhvr>
                                        </p:animEffect>
                                      </p:childTnLst>
                                    </p:cTn>
                                  </p:par>
                                </p:childTnLst>
                              </p:cTn>
                            </p:par>
                            <p:par>
                              <p:cTn id="114" fill="hold">
                                <p:stCondLst>
                                  <p:cond delay="3500"/>
                                </p:stCondLst>
                                <p:childTnLst>
                                  <p:par>
                                    <p:cTn id="115" presetID="16" presetClass="entr" presetSubtype="42" fill="hold" grpId="0" nodeType="afterEffect">
                                      <p:stCondLst>
                                        <p:cond delay="0"/>
                                      </p:stCondLst>
                                      <p:childTnLst>
                                        <p:set>
                                          <p:cBhvr>
                                            <p:cTn id="116" dur="1" fill="hold">
                                              <p:stCondLst>
                                                <p:cond delay="0"/>
                                              </p:stCondLst>
                                            </p:cTn>
                                            <p:tgtEl>
                                              <p:spTgt spid="53"/>
                                            </p:tgtEl>
                                            <p:attrNameLst>
                                              <p:attrName>style.visibility</p:attrName>
                                            </p:attrNameLst>
                                          </p:cBhvr>
                                          <p:to>
                                            <p:strVal val="visible"/>
                                          </p:to>
                                        </p:set>
                                        <p:animEffect transition="in" filter="barn(outHorizontal)">
                                          <p:cBhvr>
                                            <p:cTn id="117" dur="500"/>
                                            <p:tgtEl>
                                              <p:spTgt spid="53"/>
                                            </p:tgtEl>
                                          </p:cBhvr>
                                        </p:animEffect>
                                      </p:childTnLst>
                                    </p:cTn>
                                  </p:par>
                                </p:childTnLst>
                              </p:cTn>
                            </p:par>
                            <p:par>
                              <p:cTn id="118" fill="hold">
                                <p:stCondLst>
                                  <p:cond delay="4000"/>
                                </p:stCondLst>
                                <p:childTnLst>
                                  <p:par>
                                    <p:cTn id="119" presetID="12" presetClass="entr" presetSubtype="8" fill="hold" grpId="0" nodeType="afterEffect">
                                      <p:stCondLst>
                                        <p:cond delay="0"/>
                                      </p:stCondLst>
                                      <p:childTnLst>
                                        <p:set>
                                          <p:cBhvr>
                                            <p:cTn id="120" dur="1" fill="hold">
                                              <p:stCondLst>
                                                <p:cond delay="0"/>
                                              </p:stCondLst>
                                            </p:cTn>
                                            <p:tgtEl>
                                              <p:spTgt spid="54"/>
                                            </p:tgtEl>
                                            <p:attrNameLst>
                                              <p:attrName>style.visibility</p:attrName>
                                            </p:attrNameLst>
                                          </p:cBhvr>
                                          <p:to>
                                            <p:strVal val="visible"/>
                                          </p:to>
                                        </p:set>
                                        <p:anim calcmode="lin" valueType="num">
                                          <p:cBhvr additive="base">
                                            <p:cTn id="121" dur="500"/>
                                            <p:tgtEl>
                                              <p:spTgt spid="54"/>
                                            </p:tgtEl>
                                            <p:attrNameLst>
                                              <p:attrName>ppt_x</p:attrName>
                                            </p:attrNameLst>
                                          </p:cBhvr>
                                          <p:tavLst>
                                            <p:tav tm="0">
                                              <p:val>
                                                <p:strVal val="#ppt_x-#ppt_w*1.125000"/>
                                              </p:val>
                                            </p:tav>
                                            <p:tav tm="100000">
                                              <p:val>
                                                <p:strVal val="#ppt_x"/>
                                              </p:val>
                                            </p:tav>
                                          </p:tavLst>
                                        </p:anim>
                                        <p:animEffect transition="in" filter="wipe(right)">
                                          <p:cBhvr>
                                            <p:cTn id="12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109" grpId="0"/>
          <p:bldP spid="53" grpId="0" animBg="1"/>
          <p:bldP spid="5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cxnSp>
        <p:nvCxnSpPr>
          <p:cNvPr id="42" name="直接连接符 72"/>
          <p:cNvCxnSpPr>
            <a:cxnSpLocks noChangeShapeType="1"/>
          </p:cNvCxnSpPr>
          <p:nvPr/>
        </p:nvCxnSpPr>
        <p:spPr bwMode="auto">
          <a:xfrm>
            <a:off x="6908676" y="1945942"/>
            <a:ext cx="559718" cy="184693"/>
          </a:xfrm>
          <a:prstGeom prst="line">
            <a:avLst/>
          </a:prstGeom>
          <a:noFill/>
          <a:ln w="28575">
            <a:solidFill>
              <a:srgbClr val="17375E"/>
            </a:solidFill>
            <a:miter lim="800000"/>
          </a:ln>
          <a:extLst>
            <a:ext uri="{909E8E84-426E-40DD-AFC4-6F175D3DCCD1}">
              <a14:hiddenFill xmlns:a14="http://schemas.microsoft.com/office/drawing/2010/main">
                <a:noFill/>
              </a14:hiddenFill>
            </a:ext>
          </a:extLst>
        </p:spPr>
      </p:cxnSp>
      <p:cxnSp>
        <p:nvCxnSpPr>
          <p:cNvPr id="43" name="直接连接符 20"/>
          <p:cNvCxnSpPr>
            <a:cxnSpLocks noChangeShapeType="1"/>
          </p:cNvCxnSpPr>
          <p:nvPr/>
        </p:nvCxnSpPr>
        <p:spPr bwMode="auto">
          <a:xfrm flipV="1">
            <a:off x="4915214" y="2283260"/>
            <a:ext cx="683924" cy="622217"/>
          </a:xfrm>
          <a:prstGeom prst="line">
            <a:avLst/>
          </a:prstGeom>
          <a:noFill/>
          <a:ln w="28575">
            <a:solidFill>
              <a:srgbClr val="17375E"/>
            </a:solidFill>
            <a:miter lim="800000"/>
          </a:ln>
          <a:extLst>
            <a:ext uri="{909E8E84-426E-40DD-AFC4-6F175D3DCCD1}">
              <a14:hiddenFill xmlns:a14="http://schemas.microsoft.com/office/drawing/2010/main">
                <a:noFill/>
              </a14:hiddenFill>
            </a:ext>
          </a:extLst>
        </p:spPr>
      </p:cxnSp>
      <p:grpSp>
        <p:nvGrpSpPr>
          <p:cNvPr id="44" name="组合 43"/>
          <p:cNvGrpSpPr/>
          <p:nvPr/>
        </p:nvGrpSpPr>
        <p:grpSpPr>
          <a:xfrm>
            <a:off x="5364309" y="867739"/>
            <a:ext cx="1656509" cy="1656509"/>
            <a:chOff x="5252030" y="2008764"/>
            <a:chExt cx="809336" cy="809336"/>
          </a:xfrm>
          <a:solidFill>
            <a:srgbClr val="17375E"/>
          </a:solidFill>
        </p:grpSpPr>
        <p:sp>
          <p:nvSpPr>
            <p:cNvPr id="45" name="椭圆 44"/>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6" name="椭圆 45"/>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47" name="组合 46"/>
          <p:cNvGrpSpPr/>
          <p:nvPr/>
        </p:nvGrpSpPr>
        <p:grpSpPr>
          <a:xfrm>
            <a:off x="3366390" y="3924072"/>
            <a:ext cx="515519" cy="515519"/>
            <a:chOff x="5252030" y="2008764"/>
            <a:chExt cx="809336" cy="809336"/>
          </a:xfrm>
          <a:solidFill>
            <a:srgbClr val="17375E"/>
          </a:solidFill>
        </p:grpSpPr>
        <p:sp>
          <p:nvSpPr>
            <p:cNvPr id="48" name="椭圆 47"/>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49" name="椭圆 48"/>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0" name="组合 49"/>
          <p:cNvGrpSpPr/>
          <p:nvPr/>
        </p:nvGrpSpPr>
        <p:grpSpPr>
          <a:xfrm>
            <a:off x="2252257" y="1467966"/>
            <a:ext cx="1244798" cy="1244798"/>
            <a:chOff x="5252030" y="2008764"/>
            <a:chExt cx="809336" cy="809336"/>
          </a:xfrm>
          <a:solidFill>
            <a:srgbClr val="FFC000"/>
          </a:solidFill>
        </p:grpSpPr>
        <p:sp>
          <p:nvSpPr>
            <p:cNvPr id="51" name="椭圆 50"/>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52" name="椭圆 51"/>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cxnSp>
        <p:nvCxnSpPr>
          <p:cNvPr id="53" name="直接连接符 52"/>
          <p:cNvCxnSpPr>
            <a:cxnSpLocks noChangeShapeType="1"/>
          </p:cNvCxnSpPr>
          <p:nvPr/>
        </p:nvCxnSpPr>
        <p:spPr bwMode="auto">
          <a:xfrm flipV="1">
            <a:off x="2017615" y="2550772"/>
            <a:ext cx="413953" cy="322088"/>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4" name="直接连接符 17"/>
          <p:cNvCxnSpPr>
            <a:cxnSpLocks noChangeShapeType="1"/>
          </p:cNvCxnSpPr>
          <p:nvPr/>
        </p:nvCxnSpPr>
        <p:spPr bwMode="auto">
          <a:xfrm>
            <a:off x="3407040" y="2413506"/>
            <a:ext cx="681323" cy="491172"/>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5" name="直接连接符 23"/>
          <p:cNvCxnSpPr>
            <a:cxnSpLocks noChangeShapeType="1"/>
            <a:endCxn id="65" idx="1"/>
          </p:cNvCxnSpPr>
          <p:nvPr/>
        </p:nvCxnSpPr>
        <p:spPr bwMode="auto">
          <a:xfrm>
            <a:off x="1044841" y="2659079"/>
            <a:ext cx="363984" cy="242094"/>
          </a:xfrm>
          <a:prstGeom prst="line">
            <a:avLst/>
          </a:prstGeom>
          <a:noFill/>
          <a:ln w="28575">
            <a:solidFill>
              <a:srgbClr val="FFC000"/>
            </a:solidFill>
            <a:miter lim="800000"/>
          </a:ln>
          <a:extLst>
            <a:ext uri="{909E8E84-426E-40DD-AFC4-6F175D3DCCD1}">
              <a14:hiddenFill xmlns:a14="http://schemas.microsoft.com/office/drawing/2010/main">
                <a:noFill/>
              </a14:hiddenFill>
            </a:ext>
          </a:extLst>
        </p:spPr>
      </p:cxnSp>
      <p:cxnSp>
        <p:nvCxnSpPr>
          <p:cNvPr id="56" name="直接连接符 43"/>
          <p:cNvCxnSpPr>
            <a:cxnSpLocks noChangeShapeType="1"/>
          </p:cNvCxnSpPr>
          <p:nvPr/>
        </p:nvCxnSpPr>
        <p:spPr bwMode="auto">
          <a:xfrm flipV="1">
            <a:off x="3786841" y="3733236"/>
            <a:ext cx="301521" cy="278300"/>
          </a:xfrm>
          <a:prstGeom prst="line">
            <a:avLst/>
          </a:prstGeom>
          <a:noFill/>
          <a:ln w="28575">
            <a:solidFill>
              <a:srgbClr val="0070C0">
                <a:lumMod val="50000"/>
              </a:srgbClr>
            </a:solidFill>
            <a:miter lim="800000"/>
          </a:ln>
          <a:extLst>
            <a:ext uri="{909E8E84-426E-40DD-AFC4-6F175D3DCCD1}">
              <a14:hiddenFill xmlns:a14="http://schemas.microsoft.com/office/drawing/2010/main">
                <a:noFill/>
              </a14:hiddenFill>
            </a:ext>
          </a:extLst>
        </p:spPr>
      </p:cxnSp>
      <p:grpSp>
        <p:nvGrpSpPr>
          <p:cNvPr id="57" name="组合 56"/>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grpSp>
      <p:grpSp>
        <p:nvGrpSpPr>
          <p:cNvPr id="60" name="组合 59"/>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63" name="组合 62"/>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5" name="椭圆 6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6"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高端</a:t>
            </a:r>
            <a:endParaRPr kumimoji="0" lang="en-US" altLang="zh-CN"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2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2200" b="0" i="0" u="none" strike="noStrike" kern="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7"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细分</a:t>
            </a:r>
            <a:endParaRPr kumimoji="0" lang="en-US" altLang="zh-CN"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9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8"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周边</a:t>
            </a:r>
            <a:endParaRPr kumimoji="0" lang="en-US" altLang="zh-CN"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900" b="0" i="0" u="none" strike="noStrike" kern="0" cap="none" spc="0" normalizeH="0" baseline="0" noProof="0" dirty="0" smtClean="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900" b="0" i="0" u="none" strike="noStrike" kern="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9"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本地</a:t>
            </a:r>
            <a:endParaRPr kumimoji="0" lang="en-US" altLang="zh-CN"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2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市场</a:t>
            </a:r>
            <a:endParaRPr kumimoji="0" lang="zh-CN" altLang="en-US" sz="12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0"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1"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2"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r>
              <a:rPr kumimoji="0" lang="en-US" altLang="zh-CN"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 </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3"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ctr" defTabSz="914400" eaLnBrk="1" fontAlgn="base" latinLnBrk="0" hangingPunct="1">
              <a:lnSpc>
                <a:spcPts val="1355"/>
              </a:lnSpc>
              <a:spcBef>
                <a:spcPct val="0"/>
              </a:spcBef>
              <a:spcAft>
                <a:spcPct val="0"/>
              </a:spcAft>
              <a:buClrTx/>
              <a:buSzTx/>
              <a:buFont typeface="Arial" panose="020B0604020202020204" pitchFamily="34" charset="0"/>
              <a:buNone/>
              <a:defRPr/>
            </a:pPr>
            <a:r>
              <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rPr>
              <a:t>点击添加描述总结</a:t>
            </a:r>
            <a:endParaRPr kumimoji="0" lang="zh-CN" altLang="en-US" sz="900" b="0" i="0" u="none" strike="noStrike" kern="0" cap="none" spc="0" normalizeH="0" baseline="0" noProof="0" dirty="0">
              <a:ln>
                <a:noFill/>
              </a:ln>
              <a:solidFill>
                <a:prstClr val="black">
                  <a:lumMod val="65000"/>
                  <a:lumOff val="35000"/>
                </a:prstClr>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74" name="矩形 73"/>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algn="r"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1"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rPr>
              <a:t>添加</a:t>
            </a:r>
            <a:r>
              <a:rPr kumimoji="0" lang="zh-CN" altLang="en-US" sz="1600" b="1" i="0" u="none" strike="noStrike" kern="0" cap="none" spc="0" normalizeH="0" baseline="0" noProof="0" dirty="0" smtClean="0">
                <a:ln>
                  <a:noFill/>
                </a:ln>
                <a:solidFill>
                  <a:srgbClr val="17375E"/>
                </a:solidFill>
                <a:effectLst/>
                <a:uLnTx/>
                <a:uFillTx/>
                <a:sym typeface="微软雅黑" panose="020B0503020204020204" charset="-122"/>
              </a:rPr>
              <a:t>主要标题内容</a:t>
            </a:r>
            <a:endParaRPr kumimoji="0" lang="zh-CN" altLang="en-US" sz="1600" b="0" i="0" u="none" strike="noStrike" kern="0" cap="none" spc="0" normalizeH="0" baseline="0" noProof="0" dirty="0">
              <a:ln>
                <a:noFill/>
              </a:ln>
              <a:solidFill>
                <a:srgbClr val="17375E"/>
              </a:solidFill>
              <a:effectLst/>
              <a:uLnTx/>
              <a:uFillTx/>
              <a:latin typeface="Arial" panose="020B0604020202020204" pitchFamily="34" charset="0"/>
              <a:ea typeface="宋体" panose="02010600030101010101" pitchFamily="2" charset="-122"/>
              <a:sym typeface="Calibri" panose="020F0502020204030204" pitchFamily="34" charset="0"/>
            </a:endParaRPr>
          </a:p>
        </p:txBody>
      </p:sp>
      <p:sp>
        <p:nvSpPr>
          <p:cNvPr id="75" name="文本框 13"/>
          <p:cNvSpPr txBox="1"/>
          <p:nvPr/>
        </p:nvSpPr>
        <p:spPr>
          <a:xfrm>
            <a:off x="5870768" y="3710837"/>
            <a:ext cx="2740626" cy="805129"/>
          </a:xfrm>
          <a:prstGeom prst="rect">
            <a:avLst/>
          </a:prstGeom>
          <a:noFill/>
        </p:spPr>
        <p:txBody>
          <a:bodyPr wrap="square" lIns="65824" tIns="32911" rIns="65824" bIns="32911" rtlCol="0">
            <a:spAutoFit/>
          </a:bodyPr>
          <a:lstStyle/>
          <a:p>
            <a:pPr fontAlgn="base">
              <a:lnSpc>
                <a:spcPct val="120000"/>
              </a:lnSpc>
              <a:spcBef>
                <a:spcPct val="0"/>
              </a:spcBef>
              <a:spcAft>
                <a:spcPct val="0"/>
              </a:spcAft>
            </a:pPr>
            <a:r>
              <a:rPr lang="zh-CN" altLang="en-US" sz="10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prstClr val="black">
                  <a:lumMod val="65000"/>
                  <a:lumOff val="35000"/>
                </a:prstClr>
              </a:solidFill>
              <a:latin typeface="微软雅黑" panose="020B0503020204020204" charset="-122"/>
              <a:ea typeface="微软雅黑" panose="020B0503020204020204" charset="-122"/>
              <a:sym typeface="微软雅黑" panose="020B0503020204020204" charset="-122"/>
            </a:endParaRPr>
          </a:p>
        </p:txBody>
      </p:sp>
      <p:grpSp>
        <p:nvGrpSpPr>
          <p:cNvPr id="76" name="组合 75"/>
          <p:cNvGrpSpPr/>
          <p:nvPr/>
        </p:nvGrpSpPr>
        <p:grpSpPr>
          <a:xfrm>
            <a:off x="665688" y="2327926"/>
            <a:ext cx="420958" cy="420958"/>
            <a:chOff x="5252030" y="2008764"/>
            <a:chExt cx="809336" cy="809336"/>
          </a:xfrm>
          <a:solidFill>
            <a:srgbClr val="FFC000"/>
          </a:solidFill>
        </p:grpSpPr>
        <p:sp>
          <p:nvSpPr>
            <p:cNvPr id="77" name="椭圆 76"/>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78" name="椭圆 77"/>
            <p:cNvSpPr/>
            <p:nvPr/>
          </p:nvSpPr>
          <p:spPr>
            <a:xfrm>
              <a:off x="5269270" y="2029388"/>
              <a:ext cx="769580" cy="769580"/>
            </a:xfrm>
            <a:prstGeom prst="ellipse">
              <a:avLst/>
            </a:prstGeom>
            <a:grpFill/>
            <a:ln w="25400" cap="flat" cmpd="sng" algn="ctr">
              <a:noFill/>
              <a:prstDash val="solid"/>
            </a:ln>
            <a:effectLst>
              <a:innerShdw blurRad="368300" dist="254000">
                <a:prstClr val="black">
                  <a:alpha val="22000"/>
                </a:prstClr>
              </a:inn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blinds dir="vert"/>
      </p:transition>
    </mc:Choice>
    <mc:Fallback>
      <p:transition spd="slow" advTm="10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14:bounceEnd="38000">
                                          <p:cBhvr additive="base">
                                            <p:cTn id="7" dur="500" fill="hold"/>
                                            <p:tgtEl>
                                              <p:spTgt spid="76"/>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14:bounceEnd="38000">
                                          <p:cBhvr additive="base">
                                            <p:cTn id="15" dur="500" fill="hold"/>
                                            <p:tgtEl>
                                              <p:spTgt spid="63"/>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14:bounceEnd="38000">
                                          <p:cBhvr additive="base">
                                            <p:cTn id="29" dur="500" fill="hold"/>
                                            <p:tgtEl>
                                              <p:spTgt spid="50"/>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14:bounceEnd="38000">
                                          <p:cBhvr additive="base">
                                            <p:cTn id="43" dur="500" fill="hold"/>
                                            <p:tgtEl>
                                              <p:spTgt spid="60"/>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14:bounceEnd="38000">
                                          <p:cBhvr additive="base">
                                            <p:cTn id="60" dur="500" fill="hold"/>
                                            <p:tgtEl>
                                              <p:spTgt spid="47"/>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14:bounceEnd="38000">
                                          <p:cBhvr additive="base">
                                            <p:cTn id="64" dur="500" fill="hold"/>
                                            <p:tgtEl>
                                              <p:spTgt spid="44"/>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14:bounceEnd="38000">
                                          <p:cBhvr additive="base">
                                            <p:cTn id="78" dur="500" fill="hold"/>
                                            <p:tgtEl>
                                              <p:spTgt spid="57"/>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5"/>
                                            </p:tgtEl>
                                            <p:attrNameLst>
                                              <p:attrName>style.visibility</p:attrName>
                                            </p:attrNameLst>
                                          </p:cBhvr>
                                          <p:to>
                                            <p:strVal val="visible"/>
                                          </p:to>
                                        </p:set>
                                        <p:animEffect transition="in" filter="wipe(left)">
                                          <p:cBhvr>
                                            <p:cTn id="12" dur="500"/>
                                            <p:tgtEl>
                                              <p:spTgt spid="55"/>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1+#ppt_w/2"/>
                                              </p:val>
                                            </p:tav>
                                            <p:tav tm="100000">
                                              <p:val>
                                                <p:strVal val="#ppt_x"/>
                                              </p:val>
                                            </p:tav>
                                          </p:tavLst>
                                        </p:anim>
                                        <p:anim calcmode="lin" valueType="num">
                                          <p:cBhvr additive="base">
                                            <p:cTn id="16" dur="500" fill="hold"/>
                                            <p:tgtEl>
                                              <p:spTgt spid="63"/>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9"/>
                                            </p:tgtEl>
                                            <p:attrNameLst>
                                              <p:attrName>style.visibility</p:attrName>
                                            </p:attrNameLst>
                                          </p:cBhvr>
                                          <p:to>
                                            <p:strVal val="visible"/>
                                          </p:to>
                                        </p:set>
                                        <p:anim calcmode="lin" valueType="num">
                                          <p:cBhvr>
                                            <p:cTn id="20" dur="500" fill="hold"/>
                                            <p:tgtEl>
                                              <p:spTgt spid="69"/>
                                            </p:tgtEl>
                                            <p:attrNameLst>
                                              <p:attrName>ppt_w</p:attrName>
                                            </p:attrNameLst>
                                          </p:cBhvr>
                                          <p:tavLst>
                                            <p:tav tm="0">
                                              <p:val>
                                                <p:fltVal val="0"/>
                                              </p:val>
                                            </p:tav>
                                            <p:tav tm="100000">
                                              <p:val>
                                                <p:strVal val="#ppt_w"/>
                                              </p:val>
                                            </p:tav>
                                          </p:tavLst>
                                        </p:anim>
                                        <p:anim calcmode="lin" valueType="num">
                                          <p:cBhvr>
                                            <p:cTn id="21" dur="500" fill="hold"/>
                                            <p:tgtEl>
                                              <p:spTgt spid="69"/>
                                            </p:tgtEl>
                                            <p:attrNameLst>
                                              <p:attrName>ppt_h</p:attrName>
                                            </p:attrNameLst>
                                          </p:cBhvr>
                                          <p:tavLst>
                                            <p:tav tm="0">
                                              <p:val>
                                                <p:fltVal val="0"/>
                                              </p:val>
                                            </p:tav>
                                            <p:tav tm="100000">
                                              <p:val>
                                                <p:strVal val="#ppt_h"/>
                                              </p:val>
                                            </p:tav>
                                          </p:tavLst>
                                        </p:anim>
                                        <p:animEffect transition="in" filter="fade">
                                          <p:cBhvr>
                                            <p:cTn id="22" dur="500"/>
                                            <p:tgtEl>
                                              <p:spTgt spid="69"/>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left)">
                                          <p:cBhvr>
                                            <p:cTn id="26" dur="500"/>
                                            <p:tgtEl>
                                              <p:spTgt spid="53"/>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500" fill="hold"/>
                                            <p:tgtEl>
                                              <p:spTgt spid="50"/>
                                            </p:tgtEl>
                                            <p:attrNameLst>
                                              <p:attrName>ppt_x</p:attrName>
                                            </p:attrNameLst>
                                          </p:cBhvr>
                                          <p:tavLst>
                                            <p:tav tm="0">
                                              <p:val>
                                                <p:strVal val="0-#ppt_w/2"/>
                                              </p:val>
                                            </p:tav>
                                            <p:tav tm="100000">
                                              <p:val>
                                                <p:strVal val="#ppt_x"/>
                                              </p:val>
                                            </p:tav>
                                          </p:tavLst>
                                        </p:anim>
                                        <p:anim calcmode="lin" valueType="num">
                                          <p:cBhvr additive="base">
                                            <p:cTn id="30" dur="500" fill="hold"/>
                                            <p:tgtEl>
                                              <p:spTgt spid="50"/>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Effect transition="in" filter="fade">
                                          <p:cBhvr>
                                            <p:cTn id="36" dur="500"/>
                                            <p:tgtEl>
                                              <p:spTgt spid="68"/>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wipe(left)">
                                          <p:cBhvr>
                                            <p:cTn id="40" dur="500"/>
                                            <p:tgtEl>
                                              <p:spTgt spid="54"/>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60"/>
                                            </p:tgtEl>
                                            <p:attrNameLst>
                                              <p:attrName>style.visibility</p:attrName>
                                            </p:attrNameLst>
                                          </p:cBhvr>
                                          <p:to>
                                            <p:strVal val="visible"/>
                                          </p:to>
                                        </p:set>
                                        <p:anim calcmode="lin" valueType="num">
                                          <p:cBhvr additive="base">
                                            <p:cTn id="43" dur="500" fill="hold"/>
                                            <p:tgtEl>
                                              <p:spTgt spid="60"/>
                                            </p:tgtEl>
                                            <p:attrNameLst>
                                              <p:attrName>ppt_x</p:attrName>
                                            </p:attrNameLst>
                                          </p:cBhvr>
                                          <p:tavLst>
                                            <p:tav tm="0">
                                              <p:val>
                                                <p:strVal val="1+#ppt_w/2"/>
                                              </p:val>
                                            </p:tav>
                                            <p:tav tm="100000">
                                              <p:val>
                                                <p:strVal val="#ppt_x"/>
                                              </p:val>
                                            </p:tav>
                                          </p:tavLst>
                                        </p:anim>
                                        <p:anim calcmode="lin" valueType="num">
                                          <p:cBhvr additive="base">
                                            <p:cTn id="44" dur="500" fill="hold"/>
                                            <p:tgtEl>
                                              <p:spTgt spid="60"/>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67"/>
                                            </p:tgtEl>
                                            <p:attrNameLst>
                                              <p:attrName>style.visibility</p:attrName>
                                            </p:attrNameLst>
                                          </p:cBhvr>
                                          <p:to>
                                            <p:strVal val="visible"/>
                                          </p:to>
                                        </p:set>
                                        <p:anim calcmode="lin" valueType="num">
                                          <p:cBhvr>
                                            <p:cTn id="48" dur="500" fill="hold"/>
                                            <p:tgtEl>
                                              <p:spTgt spid="67"/>
                                            </p:tgtEl>
                                            <p:attrNameLst>
                                              <p:attrName>ppt_w</p:attrName>
                                            </p:attrNameLst>
                                          </p:cBhvr>
                                          <p:tavLst>
                                            <p:tav tm="0">
                                              <p:val>
                                                <p:fltVal val="0"/>
                                              </p:val>
                                            </p:tav>
                                            <p:tav tm="100000">
                                              <p:val>
                                                <p:strVal val="#ppt_w"/>
                                              </p:val>
                                            </p:tav>
                                          </p:tavLst>
                                        </p:anim>
                                        <p:anim calcmode="lin" valueType="num">
                                          <p:cBhvr>
                                            <p:cTn id="49" dur="500" fill="hold"/>
                                            <p:tgtEl>
                                              <p:spTgt spid="67"/>
                                            </p:tgtEl>
                                            <p:attrNameLst>
                                              <p:attrName>ppt_h</p:attrName>
                                            </p:attrNameLst>
                                          </p:cBhvr>
                                          <p:tavLst>
                                            <p:tav tm="0">
                                              <p:val>
                                                <p:fltVal val="0"/>
                                              </p:val>
                                            </p:tav>
                                            <p:tav tm="100000">
                                              <p:val>
                                                <p:strVal val="#ppt_h"/>
                                              </p:val>
                                            </p:tav>
                                          </p:tavLst>
                                        </p:anim>
                                        <p:animEffect transition="in" filter="fade">
                                          <p:cBhvr>
                                            <p:cTn id="50" dur="500"/>
                                            <p:tgtEl>
                                              <p:spTgt spid="67"/>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wipe(right)">
                                          <p:cBhvr>
                                            <p:cTn id="54" dur="500"/>
                                            <p:tgtEl>
                                              <p:spTgt spid="56"/>
                                            </p:tgtEl>
                                          </p:cBhvr>
                                        </p:animEffect>
                                      </p:childTnLst>
                                    </p:cTn>
                                  </p:par>
                                  <p:par>
                                    <p:cTn id="55" presetID="22" presetClass="entr" presetSubtype="8"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47"/>
                                            </p:tgtEl>
                                            <p:attrNameLst>
                                              <p:attrName>style.visibility</p:attrName>
                                            </p:attrNameLst>
                                          </p:cBhvr>
                                          <p:to>
                                            <p:strVal val="visible"/>
                                          </p:to>
                                        </p:set>
                                        <p:anim calcmode="lin" valueType="num">
                                          <p:cBhvr additive="base">
                                            <p:cTn id="60" dur="500" fill="hold"/>
                                            <p:tgtEl>
                                              <p:spTgt spid="47"/>
                                            </p:tgtEl>
                                            <p:attrNameLst>
                                              <p:attrName>ppt_x</p:attrName>
                                            </p:attrNameLst>
                                          </p:cBhvr>
                                          <p:tavLst>
                                            <p:tav tm="0">
                                              <p:val>
                                                <p:strVal val="0-#ppt_w/2"/>
                                              </p:val>
                                            </p:tav>
                                            <p:tav tm="100000">
                                              <p:val>
                                                <p:strVal val="#ppt_x"/>
                                              </p:val>
                                            </p:tav>
                                          </p:tavLst>
                                        </p:anim>
                                        <p:anim calcmode="lin" valueType="num">
                                          <p:cBhvr additive="base">
                                            <p:cTn id="61" dur="500" fill="hold"/>
                                            <p:tgtEl>
                                              <p:spTgt spid="47"/>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44"/>
                                            </p:tgtEl>
                                            <p:attrNameLst>
                                              <p:attrName>style.visibility</p:attrName>
                                            </p:attrNameLst>
                                          </p:cBhvr>
                                          <p:to>
                                            <p:strVal val="visible"/>
                                          </p:to>
                                        </p:set>
                                        <p:anim calcmode="lin" valueType="num">
                                          <p:cBhvr additive="base">
                                            <p:cTn id="64" dur="500" fill="hold"/>
                                            <p:tgtEl>
                                              <p:spTgt spid="44"/>
                                            </p:tgtEl>
                                            <p:attrNameLst>
                                              <p:attrName>ppt_x</p:attrName>
                                            </p:attrNameLst>
                                          </p:cBhvr>
                                          <p:tavLst>
                                            <p:tav tm="0">
                                              <p:val>
                                                <p:strVal val="1+#ppt_w/2"/>
                                              </p:val>
                                            </p:tav>
                                            <p:tav tm="100000">
                                              <p:val>
                                                <p:strVal val="#ppt_x"/>
                                              </p:val>
                                            </p:tav>
                                          </p:tavLst>
                                        </p:anim>
                                        <p:anim calcmode="lin" valueType="num">
                                          <p:cBhvr additive="base">
                                            <p:cTn id="65" dur="500" fill="hold"/>
                                            <p:tgtEl>
                                              <p:spTgt spid="44"/>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66"/>
                                            </p:tgtEl>
                                            <p:attrNameLst>
                                              <p:attrName>style.visibility</p:attrName>
                                            </p:attrNameLst>
                                          </p:cBhvr>
                                          <p:to>
                                            <p:strVal val="visible"/>
                                          </p:to>
                                        </p:set>
                                        <p:anim calcmode="lin" valueType="num">
                                          <p:cBhvr>
                                            <p:cTn id="69" dur="500" fill="hold"/>
                                            <p:tgtEl>
                                              <p:spTgt spid="66"/>
                                            </p:tgtEl>
                                            <p:attrNameLst>
                                              <p:attrName>ppt_w</p:attrName>
                                            </p:attrNameLst>
                                          </p:cBhvr>
                                          <p:tavLst>
                                            <p:tav tm="0">
                                              <p:val>
                                                <p:fltVal val="0"/>
                                              </p:val>
                                            </p:tav>
                                            <p:tav tm="100000">
                                              <p:val>
                                                <p:strVal val="#ppt_w"/>
                                              </p:val>
                                            </p:tav>
                                          </p:tavLst>
                                        </p:anim>
                                        <p:anim calcmode="lin" valueType="num">
                                          <p:cBhvr>
                                            <p:cTn id="70" dur="500" fill="hold"/>
                                            <p:tgtEl>
                                              <p:spTgt spid="66"/>
                                            </p:tgtEl>
                                            <p:attrNameLst>
                                              <p:attrName>ppt_h</p:attrName>
                                            </p:attrNameLst>
                                          </p:cBhvr>
                                          <p:tavLst>
                                            <p:tav tm="0">
                                              <p:val>
                                                <p:fltVal val="0"/>
                                              </p:val>
                                            </p:tav>
                                            <p:tav tm="100000">
                                              <p:val>
                                                <p:strVal val="#ppt_h"/>
                                              </p:val>
                                            </p:tav>
                                          </p:tavLst>
                                        </p:anim>
                                        <p:animEffect transition="in" filter="fade">
                                          <p:cBhvr>
                                            <p:cTn id="71" dur="500"/>
                                            <p:tgtEl>
                                              <p:spTgt spid="66"/>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left)">
                                          <p:cBhvr>
                                            <p:cTn id="75" dur="500"/>
                                            <p:tgtEl>
                                              <p:spTgt spid="42"/>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57"/>
                                            </p:tgtEl>
                                            <p:attrNameLst>
                                              <p:attrName>style.visibility</p:attrName>
                                            </p:attrNameLst>
                                          </p:cBhvr>
                                          <p:to>
                                            <p:strVal val="visible"/>
                                          </p:to>
                                        </p:set>
                                        <p:anim calcmode="lin" valueType="num">
                                          <p:cBhvr additive="base">
                                            <p:cTn id="78" dur="500" fill="hold"/>
                                            <p:tgtEl>
                                              <p:spTgt spid="57"/>
                                            </p:tgtEl>
                                            <p:attrNameLst>
                                              <p:attrName>ppt_x</p:attrName>
                                            </p:attrNameLst>
                                          </p:cBhvr>
                                          <p:tavLst>
                                            <p:tav tm="0">
                                              <p:val>
                                                <p:strVal val="1+#ppt_w/2"/>
                                              </p:val>
                                            </p:tav>
                                            <p:tav tm="100000">
                                              <p:val>
                                                <p:strVal val="#ppt_x"/>
                                              </p:val>
                                            </p:tav>
                                          </p:tavLst>
                                        </p:anim>
                                        <p:anim calcmode="lin" valueType="num">
                                          <p:cBhvr additive="base">
                                            <p:cTn id="79" dur="500" fill="hold"/>
                                            <p:tgtEl>
                                              <p:spTgt spid="57"/>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70"/>
                                            </p:tgtEl>
                                            <p:attrNameLst>
                                              <p:attrName>style.visibility</p:attrName>
                                            </p:attrNameLst>
                                          </p:cBhvr>
                                          <p:to>
                                            <p:strVal val="visible"/>
                                          </p:to>
                                        </p:set>
                                        <p:animEffect transition="in" filter="fade">
                                          <p:cBhvr>
                                            <p:cTn id="82" dur="400"/>
                                            <p:tgtEl>
                                              <p:spTgt spid="70"/>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71"/>
                                            </p:tgtEl>
                                            <p:attrNameLst>
                                              <p:attrName>style.visibility</p:attrName>
                                            </p:attrNameLst>
                                          </p:cBhvr>
                                          <p:to>
                                            <p:strVal val="visible"/>
                                          </p:to>
                                        </p:set>
                                        <p:animEffect transition="in" filter="fade">
                                          <p:cBhvr>
                                            <p:cTn id="85" dur="500"/>
                                            <p:tgtEl>
                                              <p:spTgt spid="71"/>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72"/>
                                            </p:tgtEl>
                                            <p:attrNameLst>
                                              <p:attrName>style.visibility</p:attrName>
                                            </p:attrNameLst>
                                          </p:cBhvr>
                                          <p:to>
                                            <p:strVal val="visible"/>
                                          </p:to>
                                        </p:set>
                                        <p:animEffect transition="in" filter="fade">
                                          <p:cBhvr>
                                            <p:cTn id="88" dur="400"/>
                                            <p:tgtEl>
                                              <p:spTgt spid="72"/>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500"/>
                                            <p:tgtEl>
                                              <p:spTgt spid="73"/>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wipe(right)">
                                          <p:cBhvr>
                                            <p:cTn id="95" dur="500"/>
                                            <p:tgtEl>
                                              <p:spTgt spid="74"/>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75"/>
                                            </p:tgtEl>
                                            <p:attrNameLst>
                                              <p:attrName>style.visibility</p:attrName>
                                            </p:attrNameLst>
                                          </p:cBhvr>
                                          <p:to>
                                            <p:strVal val="visible"/>
                                          </p:to>
                                        </p:set>
                                        <p:animEffect transition="in" filter="wipe(right)">
                                          <p:cBhvr>
                                            <p:cTn id="98" dur="750"/>
                                            <p:tgtEl>
                                              <p:spTgt spid="75"/>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79"/>
                                            </p:tgtEl>
                                            <p:attrNameLst>
                                              <p:attrName>style.visibility</p:attrName>
                                            </p:attrNameLst>
                                          </p:cBhvr>
                                          <p:to>
                                            <p:strVal val="visible"/>
                                          </p:to>
                                        </p:set>
                                        <p:animEffect transition="in" filter="fade">
                                          <p:cBhvr>
                                            <p:cTn id="10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P spid="67" grpId="0"/>
          <p:bldP spid="68" grpId="0"/>
          <p:bldP spid="69" grpId="0"/>
          <p:bldP spid="70" grpId="0"/>
          <p:bldP spid="71" grpId="0"/>
          <p:bldP spid="72" grpId="0"/>
          <p:bldP spid="73" grpId="0"/>
          <p:bldP spid="74" grpId="0"/>
          <p:bldP spid="75" grpId="0"/>
          <p:bldP spid="79"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标题 1"/>
          <p:cNvSpPr txBox="1"/>
          <p:nvPr/>
        </p:nvSpPr>
        <p:spPr>
          <a:xfrm>
            <a:off x="1184649" y="250504"/>
            <a:ext cx="167738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团队努力方向</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5" name="椭圆 54"/>
          <p:cNvSpPr/>
          <p:nvPr/>
        </p:nvSpPr>
        <p:spPr>
          <a:xfrm>
            <a:off x="2836047" y="1796260"/>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cap="flat" cmpd="sng" algn="ctr">
            <a:solidFill>
              <a:sysClr val="windowText" lastClr="000000"/>
            </a:solidFill>
            <a:prstDash val="dash"/>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6" name="TextBox 35"/>
          <p:cNvSpPr txBox="1"/>
          <p:nvPr/>
        </p:nvSpPr>
        <p:spPr>
          <a:xfrm>
            <a:off x="1591071" y="1615992"/>
            <a:ext cx="723276" cy="307777"/>
          </a:xfrm>
          <a:prstGeom prst="rect">
            <a:avLst/>
          </a:prstGeom>
          <a:noFill/>
        </p:spPr>
        <p:txBody>
          <a:bodyPr wrap="none" rtlCol="0">
            <a:spAutoFit/>
          </a:bodyPr>
          <a:lstStyle/>
          <a:p>
            <a:pPr algn="ctr" fontAlgn="base">
              <a:spcBef>
                <a:spcPct val="0"/>
              </a:spcBef>
              <a:spcAft>
                <a:spcPct val="0"/>
              </a:spcAft>
            </a:pPr>
            <a:r>
              <a:rPr lang="zh-CN" altLang="en-US" sz="1400" b="1" dirty="0" smtClean="0">
                <a:solidFill>
                  <a:prstClr val="black"/>
                </a:solidFill>
                <a:latin typeface="微软雅黑" panose="020B0503020204020204" charset="-122"/>
                <a:ea typeface="微软雅黑" panose="020B0503020204020204" charset="-122"/>
              </a:rPr>
              <a:t>方向一</a:t>
            </a:r>
            <a:endParaRPr lang="zh-CN" altLang="en-US" sz="1400" b="1" dirty="0">
              <a:solidFill>
                <a:prstClr val="black"/>
              </a:solidFill>
              <a:latin typeface="微软雅黑" panose="020B0503020204020204" charset="-122"/>
              <a:ea typeface="微软雅黑" panose="020B0503020204020204" charset="-122"/>
            </a:endParaRPr>
          </a:p>
        </p:txBody>
      </p:sp>
      <p:cxnSp>
        <p:nvCxnSpPr>
          <p:cNvPr id="37" name="直接连接符 36"/>
          <p:cNvCxnSpPr/>
          <p:nvPr/>
        </p:nvCxnSpPr>
        <p:spPr>
          <a:xfrm flipV="1">
            <a:off x="2639023" y="1792279"/>
            <a:ext cx="1913927" cy="21230"/>
          </a:xfrm>
          <a:prstGeom prst="line">
            <a:avLst/>
          </a:prstGeom>
          <a:noFill/>
          <a:ln w="76200" cap="flat" cmpd="sng" algn="ctr">
            <a:solidFill>
              <a:srgbClr val="17375E"/>
            </a:solidFill>
            <a:prstDash val="solid"/>
          </a:ln>
          <a:effectLst/>
        </p:spPr>
      </p:cxnSp>
      <p:cxnSp>
        <p:nvCxnSpPr>
          <p:cNvPr id="38" name="直接连接符 37"/>
          <p:cNvCxnSpPr/>
          <p:nvPr/>
        </p:nvCxnSpPr>
        <p:spPr>
          <a:xfrm flipV="1">
            <a:off x="3053802" y="1792279"/>
            <a:ext cx="1499148" cy="1054342"/>
          </a:xfrm>
          <a:prstGeom prst="line">
            <a:avLst/>
          </a:prstGeom>
          <a:noFill/>
          <a:ln w="76200" cap="flat" cmpd="sng" algn="ctr">
            <a:solidFill>
              <a:srgbClr val="FFC000"/>
            </a:solidFill>
            <a:prstDash val="solid"/>
          </a:ln>
          <a:effectLst/>
        </p:spPr>
      </p:cxnSp>
      <p:cxnSp>
        <p:nvCxnSpPr>
          <p:cNvPr id="39" name="直接连接符 38"/>
          <p:cNvCxnSpPr/>
          <p:nvPr/>
        </p:nvCxnSpPr>
        <p:spPr>
          <a:xfrm flipV="1">
            <a:off x="3926638" y="1792280"/>
            <a:ext cx="626312" cy="1779464"/>
          </a:xfrm>
          <a:prstGeom prst="line">
            <a:avLst/>
          </a:prstGeom>
          <a:noFill/>
          <a:ln w="76200" cap="flat" cmpd="sng" algn="ctr">
            <a:solidFill>
              <a:srgbClr val="17375E"/>
            </a:solidFill>
            <a:prstDash val="solid"/>
          </a:ln>
          <a:effectLst/>
        </p:spPr>
      </p:cxnSp>
      <p:cxnSp>
        <p:nvCxnSpPr>
          <p:cNvPr id="40" name="直接连接符 39"/>
          <p:cNvCxnSpPr/>
          <p:nvPr/>
        </p:nvCxnSpPr>
        <p:spPr>
          <a:xfrm flipH="1" flipV="1">
            <a:off x="4552951" y="1792280"/>
            <a:ext cx="670571" cy="1717151"/>
          </a:xfrm>
          <a:prstGeom prst="line">
            <a:avLst/>
          </a:prstGeom>
          <a:noFill/>
          <a:ln w="76200" cap="flat" cmpd="sng" algn="ctr">
            <a:solidFill>
              <a:srgbClr val="FFC000"/>
            </a:solidFill>
            <a:prstDash val="solid"/>
          </a:ln>
          <a:effectLst/>
        </p:spPr>
      </p:cxnSp>
      <p:cxnSp>
        <p:nvCxnSpPr>
          <p:cNvPr id="41" name="直接连接符 40"/>
          <p:cNvCxnSpPr/>
          <p:nvPr/>
        </p:nvCxnSpPr>
        <p:spPr>
          <a:xfrm flipH="1" flipV="1">
            <a:off x="4552950" y="1792279"/>
            <a:ext cx="1465240" cy="1054342"/>
          </a:xfrm>
          <a:prstGeom prst="line">
            <a:avLst/>
          </a:prstGeom>
          <a:noFill/>
          <a:ln w="76200" cap="flat" cmpd="sng" algn="ctr">
            <a:solidFill>
              <a:srgbClr val="17375E"/>
            </a:solidFill>
            <a:prstDash val="solid"/>
          </a:ln>
          <a:effectLst/>
        </p:spPr>
      </p:cxnSp>
      <p:cxnSp>
        <p:nvCxnSpPr>
          <p:cNvPr id="42" name="直接连接符 41"/>
          <p:cNvCxnSpPr/>
          <p:nvPr/>
        </p:nvCxnSpPr>
        <p:spPr>
          <a:xfrm>
            <a:off x="4552950" y="1792278"/>
            <a:ext cx="1861284" cy="13806"/>
          </a:xfrm>
          <a:prstGeom prst="line">
            <a:avLst/>
          </a:prstGeom>
          <a:noFill/>
          <a:ln w="76200" cap="flat" cmpd="sng" algn="ctr">
            <a:solidFill>
              <a:srgbClr val="FFC000"/>
            </a:solidFill>
            <a:prstDash val="solid"/>
          </a:ln>
          <a:effectLst/>
        </p:spPr>
      </p:cxnSp>
      <p:sp>
        <p:nvSpPr>
          <p:cNvPr id="43" name="椭圆 42"/>
          <p:cNvSpPr/>
          <p:nvPr/>
        </p:nvSpPr>
        <p:spPr>
          <a:xfrm>
            <a:off x="2854407" y="2448805"/>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4" name="椭圆 43"/>
          <p:cNvSpPr/>
          <p:nvPr/>
        </p:nvSpPr>
        <p:spPr>
          <a:xfrm>
            <a:off x="3635896" y="3179365"/>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5" name="椭圆 44"/>
          <p:cNvSpPr/>
          <p:nvPr/>
        </p:nvSpPr>
        <p:spPr>
          <a:xfrm>
            <a:off x="4888236" y="3145626"/>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6" name="椭圆 45"/>
          <p:cNvSpPr/>
          <p:nvPr/>
        </p:nvSpPr>
        <p:spPr>
          <a:xfrm>
            <a:off x="5641678" y="2351946"/>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7" name="椭圆 46"/>
          <p:cNvSpPr/>
          <p:nvPr/>
        </p:nvSpPr>
        <p:spPr>
          <a:xfrm>
            <a:off x="5940152" y="1484231"/>
            <a:ext cx="660132" cy="660132"/>
          </a:xfrm>
          <a:prstGeom prst="ellipse">
            <a:avLst/>
          </a:prstGeom>
          <a:solidFill>
            <a:srgbClr val="FFC000"/>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8" name="椭圆 47"/>
          <p:cNvSpPr/>
          <p:nvPr/>
        </p:nvSpPr>
        <p:spPr>
          <a:xfrm>
            <a:off x="2573690" y="1472828"/>
            <a:ext cx="660132" cy="660132"/>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TextBox 48"/>
          <p:cNvSpPr txBox="1"/>
          <p:nvPr/>
        </p:nvSpPr>
        <p:spPr>
          <a:xfrm>
            <a:off x="35496" y="1895281"/>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0" name="TextBox 49"/>
          <p:cNvSpPr txBox="1"/>
          <p:nvPr/>
        </p:nvSpPr>
        <p:spPr>
          <a:xfrm>
            <a:off x="2095128" y="2768120"/>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方向二</a:t>
            </a:r>
            <a:endParaRPr lang="zh-CN" altLang="en-US" sz="1400" b="1" dirty="0">
              <a:solidFill>
                <a:prstClr val="black"/>
              </a:solidFill>
              <a:latin typeface="微软雅黑" panose="020B0503020204020204" charset="-122"/>
              <a:ea typeface="微软雅黑" panose="020B0503020204020204" charset="-122"/>
            </a:endParaRPr>
          </a:p>
        </p:txBody>
      </p:sp>
      <p:sp>
        <p:nvSpPr>
          <p:cNvPr id="51" name="TextBox 50"/>
          <p:cNvSpPr txBox="1"/>
          <p:nvPr/>
        </p:nvSpPr>
        <p:spPr>
          <a:xfrm>
            <a:off x="539552" y="3047409"/>
            <a:ext cx="2556284" cy="530860"/>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   </a:t>
            </a:r>
            <a:endParaRPr lang="en-US" altLang="zh-CN" sz="1100" dirty="0" smtClean="0">
              <a:solidFill>
                <a:prstClr val="black"/>
              </a:solidFill>
              <a:latin typeface="微软雅黑" panose="020B0503020204020204" charset="-122"/>
              <a:ea typeface="微软雅黑" panose="020B0503020204020204" charset="-122"/>
            </a:endParaRPr>
          </a:p>
          <a:p>
            <a:pPr algn="r" fontAlgn="base">
              <a:lnSpc>
                <a:spcPct val="130000"/>
              </a:lnSpc>
              <a:spcBef>
                <a:spcPct val="0"/>
              </a:spcBef>
              <a:spcAft>
                <a:spcPct val="0"/>
              </a:spcAft>
              <a:defRPr/>
            </a:pPr>
            <a:endParaRPr lang="zh-CN" altLang="en-US" sz="1100" dirty="0">
              <a:solidFill>
                <a:prstClr val="black"/>
              </a:solidFill>
              <a:latin typeface="微软雅黑" panose="020B0503020204020204" charset="-122"/>
              <a:ea typeface="微软雅黑" panose="020B0503020204020204" charset="-122"/>
            </a:endParaRPr>
          </a:p>
        </p:txBody>
      </p:sp>
      <p:sp>
        <p:nvSpPr>
          <p:cNvPr id="52" name="TextBox 51"/>
          <p:cNvSpPr txBox="1"/>
          <p:nvPr/>
        </p:nvSpPr>
        <p:spPr>
          <a:xfrm>
            <a:off x="3007884" y="3704224"/>
            <a:ext cx="723275"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方向三</a:t>
            </a:r>
            <a:endParaRPr lang="zh-CN" altLang="en-US" sz="1400" b="1" dirty="0">
              <a:solidFill>
                <a:prstClr val="black"/>
              </a:solidFill>
              <a:latin typeface="微软雅黑" panose="020B0503020204020204" charset="-122"/>
              <a:ea typeface="微软雅黑" panose="020B0503020204020204" charset="-122"/>
            </a:endParaRPr>
          </a:p>
        </p:txBody>
      </p:sp>
      <p:sp>
        <p:nvSpPr>
          <p:cNvPr id="53" name="TextBox 52"/>
          <p:cNvSpPr txBox="1"/>
          <p:nvPr/>
        </p:nvSpPr>
        <p:spPr>
          <a:xfrm>
            <a:off x="1452308" y="3983513"/>
            <a:ext cx="2556284" cy="532453"/>
          </a:xfrm>
          <a:prstGeom prst="rect">
            <a:avLst/>
          </a:prstGeom>
          <a:noFill/>
        </p:spPr>
        <p:txBody>
          <a:bodyPr wrap="square" rtlCol="0">
            <a:spAutoFit/>
          </a:bodyPr>
          <a:lstStyle/>
          <a:p>
            <a:pPr algn="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4" name="TextBox 53"/>
          <p:cNvSpPr txBox="1"/>
          <p:nvPr/>
        </p:nvSpPr>
        <p:spPr>
          <a:xfrm>
            <a:off x="5436096" y="3723878"/>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方向四</a:t>
            </a:r>
            <a:endParaRPr lang="zh-CN" altLang="en-US" sz="1400" b="1" dirty="0">
              <a:solidFill>
                <a:prstClr val="black"/>
              </a:solidFill>
              <a:latin typeface="微软雅黑" panose="020B0503020204020204" charset="-122"/>
              <a:ea typeface="微软雅黑" panose="020B0503020204020204" charset="-122"/>
            </a:endParaRPr>
          </a:p>
        </p:txBody>
      </p:sp>
      <p:sp>
        <p:nvSpPr>
          <p:cNvPr id="55" name="TextBox 54"/>
          <p:cNvSpPr txBox="1"/>
          <p:nvPr/>
        </p:nvSpPr>
        <p:spPr>
          <a:xfrm>
            <a:off x="5184068" y="4003792"/>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6" name="TextBox 55"/>
          <p:cNvSpPr txBox="1"/>
          <p:nvPr/>
        </p:nvSpPr>
        <p:spPr>
          <a:xfrm>
            <a:off x="6264188" y="278891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方向五</a:t>
            </a:r>
            <a:endParaRPr lang="zh-CN" altLang="en-US" sz="1400" b="1" dirty="0">
              <a:solidFill>
                <a:prstClr val="black"/>
              </a:solidFill>
              <a:latin typeface="微软雅黑" panose="020B0503020204020204" charset="-122"/>
              <a:ea typeface="微软雅黑" panose="020B0503020204020204" charset="-122"/>
            </a:endParaRPr>
          </a:p>
        </p:txBody>
      </p:sp>
      <p:sp>
        <p:nvSpPr>
          <p:cNvPr id="57" name="TextBox 56"/>
          <p:cNvSpPr txBox="1"/>
          <p:nvPr/>
        </p:nvSpPr>
        <p:spPr>
          <a:xfrm>
            <a:off x="6012160" y="306882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8" name="TextBox 57"/>
          <p:cNvSpPr txBox="1"/>
          <p:nvPr/>
        </p:nvSpPr>
        <p:spPr>
          <a:xfrm>
            <a:off x="6732240" y="1765661"/>
            <a:ext cx="723275"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solidFill>
                <a:latin typeface="微软雅黑" panose="020B0503020204020204" charset="-122"/>
                <a:ea typeface="微软雅黑" panose="020B0503020204020204" charset="-122"/>
              </a:rPr>
              <a:t>方向六</a:t>
            </a:r>
            <a:endParaRPr lang="zh-CN" altLang="en-US" sz="1400" b="1" dirty="0">
              <a:solidFill>
                <a:prstClr val="black"/>
              </a:solidFill>
              <a:latin typeface="微软雅黑" panose="020B0503020204020204" charset="-122"/>
              <a:ea typeface="微软雅黑" panose="020B0503020204020204" charset="-122"/>
            </a:endParaRPr>
          </a:p>
        </p:txBody>
      </p:sp>
      <p:sp>
        <p:nvSpPr>
          <p:cNvPr id="59" name="TextBox 58"/>
          <p:cNvSpPr txBox="1"/>
          <p:nvPr/>
        </p:nvSpPr>
        <p:spPr>
          <a:xfrm>
            <a:off x="6480212" y="2045575"/>
            <a:ext cx="2556284" cy="511037"/>
          </a:xfrm>
          <a:prstGeom prst="rect">
            <a:avLst/>
          </a:prstGeom>
          <a:noFill/>
        </p:spPr>
        <p:txBody>
          <a:bodyPr wrap="square" rtlCol="0">
            <a:spAutoFit/>
          </a:bodyPr>
          <a:lstStyle/>
          <a:p>
            <a:pPr fontAlgn="base">
              <a:lnSpc>
                <a:spcPct val="130000"/>
              </a:lnSpc>
              <a:spcBef>
                <a:spcPct val="0"/>
              </a:spcBef>
              <a:spcAft>
                <a:spcPct val="0"/>
              </a:spcAft>
              <a:defRPr/>
            </a:pPr>
            <a:r>
              <a:rPr lang="zh-CN" altLang="en-US" sz="1100" dirty="0" smtClean="0">
                <a:solidFill>
                  <a:prstClr val="black"/>
                </a:solidFill>
                <a:latin typeface="微软雅黑" panose="020B0503020204020204" charset="-122"/>
                <a:ea typeface="微软雅黑" panose="020B0503020204020204" charset="-122"/>
              </a:rPr>
              <a:t>点击</a:t>
            </a:r>
            <a:r>
              <a:rPr lang="zh-CN" altLang="en-US" sz="1100" dirty="0">
                <a:solidFill>
                  <a:prstClr val="black"/>
                </a:solidFill>
                <a:latin typeface="微软雅黑" panose="020B0503020204020204" charset="-122"/>
                <a:ea typeface="微软雅黑" panose="020B0503020204020204" charset="-122"/>
              </a:rPr>
              <a:t>输入简要文字内容，文字内容需概括精炼，不用多余的文字</a:t>
            </a:r>
            <a:r>
              <a:rPr lang="zh-CN" altLang="en-US" sz="1100" dirty="0" smtClean="0">
                <a:solidFill>
                  <a:prstClr val="black"/>
                </a:solidFill>
                <a:latin typeface="微软雅黑" panose="020B0503020204020204" charset="-122"/>
                <a:ea typeface="微软雅黑" panose="020B0503020204020204" charset="-122"/>
              </a:rPr>
              <a:t>修饰</a:t>
            </a:r>
            <a:r>
              <a:rPr lang="zh-CN" altLang="en-US"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grpSp>
        <p:nvGrpSpPr>
          <p:cNvPr id="60" name="组合 59"/>
          <p:cNvGrpSpPr/>
          <p:nvPr/>
        </p:nvGrpSpPr>
        <p:grpSpPr>
          <a:xfrm>
            <a:off x="3851771" y="1091099"/>
            <a:ext cx="1402358" cy="1402358"/>
            <a:chOff x="3851771" y="1163107"/>
            <a:chExt cx="1402358" cy="1402358"/>
          </a:xfrm>
        </p:grpSpPr>
        <p:grpSp>
          <p:nvGrpSpPr>
            <p:cNvPr id="61" name="组合 6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2" name="TextBox 61"/>
            <p:cNvSpPr txBox="1"/>
            <p:nvPr/>
          </p:nvSpPr>
          <p:spPr>
            <a:xfrm>
              <a:off x="4306155" y="1616482"/>
              <a:ext cx="543739"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努力</a:t>
              </a:r>
              <a:endParaRPr kumimoji="0" lang="en-US" altLang="zh-CN"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1" i="0" u="none" strike="noStrike" kern="0" cap="none" spc="0" normalizeH="0" baseline="0" noProof="0" dirty="0" smtClean="0">
                  <a:ln>
                    <a:noFill/>
                  </a:ln>
                  <a:solidFill>
                    <a:prstClr val="black">
                      <a:lumMod val="85000"/>
                      <a:lumOff val="15000"/>
                    </a:prstClr>
                  </a:solidFill>
                  <a:effectLst/>
                  <a:uLnTx/>
                  <a:uFillTx/>
                  <a:latin typeface="微软雅黑" panose="020B0503020204020204" charset="-122"/>
                  <a:ea typeface="微软雅黑" panose="020B0503020204020204" charset="-122"/>
                </a:rPr>
                <a:t>方向</a:t>
              </a:r>
              <a:endParaRPr kumimoji="0" lang="zh-CN" altLang="en-US" sz="1400" b="1" i="0" u="none" strike="noStrike" kern="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endParaRPr>
            </a:p>
          </p:txBody>
        </p:sp>
      </p:grpSp>
      <p:sp>
        <p:nvSpPr>
          <p:cNvPr id="65" name="TextBox 64"/>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600" advTm="100">
        <p:blinds dir="vert"/>
      </p:transition>
    </mc:Choice>
    <mc:Fallback>
      <p:transition spd="slow" advTm="1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ppt_x"/>
                                          </p:val>
                                        </p:tav>
                                        <p:tav tm="100000">
                                          <p:val>
                                            <p:strVal val="#ppt_x"/>
                                          </p:val>
                                        </p:tav>
                                      </p:tavLst>
                                    </p:anim>
                                    <p:anim calcmode="lin" valueType="num">
                                      <p:cBhvr additive="base">
                                        <p:cTn id="8" dur="500" fill="hold"/>
                                        <p:tgtEl>
                                          <p:spTgt spid="6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strips(downLeft)">
                                      <p:cBhvr>
                                        <p:cTn id="12" dur="500"/>
                                        <p:tgtEl>
                                          <p:spTgt spid="37"/>
                                        </p:tgtEl>
                                      </p:cBhvr>
                                    </p:animEffect>
                                  </p:childTnLst>
                                </p:cTn>
                              </p:par>
                              <p:par>
                                <p:cTn id="13" presetID="18" presetClass="entr" presetSubtype="12" fill="hold" nodeType="with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trips(downLeft)">
                                      <p:cBhvr>
                                        <p:cTn id="15" dur="500"/>
                                        <p:tgtEl>
                                          <p:spTgt spid="38"/>
                                        </p:tgtEl>
                                      </p:cBhvr>
                                    </p:animEffect>
                                  </p:childTnLst>
                                </p:cTn>
                              </p:par>
                              <p:par>
                                <p:cTn id="16" presetID="18" presetClass="entr" presetSubtype="12" fill="hold"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strips(downLeft)">
                                      <p:cBhvr>
                                        <p:cTn id="18" dur="500"/>
                                        <p:tgtEl>
                                          <p:spTgt spid="39"/>
                                        </p:tgtEl>
                                      </p:cBhvr>
                                    </p:animEffect>
                                  </p:childTnLst>
                                </p:cTn>
                              </p:par>
                              <p:par>
                                <p:cTn id="19" presetID="18" presetClass="entr" presetSubtype="6"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strips(downRight)">
                                      <p:cBhvr>
                                        <p:cTn id="21" dur="500"/>
                                        <p:tgtEl>
                                          <p:spTgt spid="40"/>
                                        </p:tgtEl>
                                      </p:cBhvr>
                                    </p:animEffect>
                                  </p:childTnLst>
                                </p:cTn>
                              </p:par>
                              <p:par>
                                <p:cTn id="22" presetID="18" presetClass="entr" presetSubtype="6" fill="hold" nodeType="withEffect">
                                  <p:stCondLst>
                                    <p:cond delay="0"/>
                                  </p:stCondLst>
                                  <p:childTnLst>
                                    <p:set>
                                      <p:cBhvr>
                                        <p:cTn id="23" dur="1" fill="hold">
                                          <p:stCondLst>
                                            <p:cond delay="0"/>
                                          </p:stCondLst>
                                        </p:cTn>
                                        <p:tgtEl>
                                          <p:spTgt spid="41"/>
                                        </p:tgtEl>
                                        <p:attrNameLst>
                                          <p:attrName>style.visibility</p:attrName>
                                        </p:attrNameLst>
                                      </p:cBhvr>
                                      <p:to>
                                        <p:strVal val="visible"/>
                                      </p:to>
                                    </p:set>
                                    <p:animEffect transition="in" filter="strips(downRight)">
                                      <p:cBhvr>
                                        <p:cTn id="24" dur="500"/>
                                        <p:tgtEl>
                                          <p:spTgt spid="41"/>
                                        </p:tgtEl>
                                      </p:cBhvr>
                                    </p:animEffect>
                                  </p:childTnLst>
                                </p:cTn>
                              </p:par>
                              <p:par>
                                <p:cTn id="25" presetID="18" presetClass="entr" presetSubtype="6"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trips(downRight)">
                                      <p:cBhvr>
                                        <p:cTn id="27" dur="500"/>
                                        <p:tgtEl>
                                          <p:spTgt spid="42"/>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1500" fill="hold"/>
                                        <p:tgtEl>
                                          <p:spTgt spid="48"/>
                                        </p:tgtEl>
                                        <p:attrNameLst>
                                          <p:attrName>ppt_x</p:attrName>
                                        </p:attrNameLst>
                                      </p:cBhvr>
                                      <p:tavLst>
                                        <p:tav tm="0">
                                          <p:val>
                                            <p:strVal val="#ppt_x"/>
                                          </p:val>
                                        </p:tav>
                                        <p:tav tm="100000">
                                          <p:val>
                                            <p:strVal val="#ppt_x"/>
                                          </p:val>
                                        </p:tav>
                                      </p:tavLst>
                                    </p:anim>
                                    <p:anim calcmode="lin" valueType="num">
                                      <p:cBhvr additive="base">
                                        <p:cTn id="32" dur="1500" fill="hold"/>
                                        <p:tgtEl>
                                          <p:spTgt spid="48"/>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 calcmode="lin" valueType="num">
                                      <p:cBhvr additive="base">
                                        <p:cTn id="35" dur="1500" fill="hold"/>
                                        <p:tgtEl>
                                          <p:spTgt spid="43"/>
                                        </p:tgtEl>
                                        <p:attrNameLst>
                                          <p:attrName>ppt_x</p:attrName>
                                        </p:attrNameLst>
                                      </p:cBhvr>
                                      <p:tavLst>
                                        <p:tav tm="0">
                                          <p:val>
                                            <p:strVal val="#ppt_x"/>
                                          </p:val>
                                        </p:tav>
                                        <p:tav tm="100000">
                                          <p:val>
                                            <p:strVal val="#ppt_x"/>
                                          </p:val>
                                        </p:tav>
                                      </p:tavLst>
                                    </p:anim>
                                    <p:anim calcmode="lin" valueType="num">
                                      <p:cBhvr additive="base">
                                        <p:cTn id="36" dur="1500" fill="hold"/>
                                        <p:tgtEl>
                                          <p:spTgt spid="43"/>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44"/>
                                        </p:tgtEl>
                                        <p:attrNameLst>
                                          <p:attrName>style.visibility</p:attrName>
                                        </p:attrNameLst>
                                      </p:cBhvr>
                                      <p:to>
                                        <p:strVal val="visible"/>
                                      </p:to>
                                    </p:set>
                                    <p:anim calcmode="lin" valueType="num">
                                      <p:cBhvr additive="base">
                                        <p:cTn id="39" dur="1500" fill="hold"/>
                                        <p:tgtEl>
                                          <p:spTgt spid="44"/>
                                        </p:tgtEl>
                                        <p:attrNameLst>
                                          <p:attrName>ppt_x</p:attrName>
                                        </p:attrNameLst>
                                      </p:cBhvr>
                                      <p:tavLst>
                                        <p:tav tm="0">
                                          <p:val>
                                            <p:strVal val="#ppt_x"/>
                                          </p:val>
                                        </p:tav>
                                        <p:tav tm="100000">
                                          <p:val>
                                            <p:strVal val="#ppt_x"/>
                                          </p:val>
                                        </p:tav>
                                      </p:tavLst>
                                    </p:anim>
                                    <p:anim calcmode="lin" valueType="num">
                                      <p:cBhvr additive="base">
                                        <p:cTn id="40" dur="1500" fill="hold"/>
                                        <p:tgtEl>
                                          <p:spTgt spid="44"/>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additive="base">
                                        <p:cTn id="43" dur="1500" fill="hold"/>
                                        <p:tgtEl>
                                          <p:spTgt spid="45"/>
                                        </p:tgtEl>
                                        <p:attrNameLst>
                                          <p:attrName>ppt_x</p:attrName>
                                        </p:attrNameLst>
                                      </p:cBhvr>
                                      <p:tavLst>
                                        <p:tav tm="0">
                                          <p:val>
                                            <p:strVal val="#ppt_x"/>
                                          </p:val>
                                        </p:tav>
                                        <p:tav tm="100000">
                                          <p:val>
                                            <p:strVal val="#ppt_x"/>
                                          </p:val>
                                        </p:tav>
                                      </p:tavLst>
                                    </p:anim>
                                    <p:anim calcmode="lin" valueType="num">
                                      <p:cBhvr additive="base">
                                        <p:cTn id="44" dur="1500" fill="hold"/>
                                        <p:tgtEl>
                                          <p:spTgt spid="45"/>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1500" fill="hold"/>
                                        <p:tgtEl>
                                          <p:spTgt spid="46"/>
                                        </p:tgtEl>
                                        <p:attrNameLst>
                                          <p:attrName>ppt_x</p:attrName>
                                        </p:attrNameLst>
                                      </p:cBhvr>
                                      <p:tavLst>
                                        <p:tav tm="0">
                                          <p:val>
                                            <p:strVal val="#ppt_x"/>
                                          </p:val>
                                        </p:tav>
                                        <p:tav tm="100000">
                                          <p:val>
                                            <p:strVal val="#ppt_x"/>
                                          </p:val>
                                        </p:tav>
                                      </p:tavLst>
                                    </p:anim>
                                    <p:anim calcmode="lin" valueType="num">
                                      <p:cBhvr additive="base">
                                        <p:cTn id="48" dur="1500" fill="hold"/>
                                        <p:tgtEl>
                                          <p:spTgt spid="46"/>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additive="base">
                                        <p:cTn id="51" dur="1500" fill="hold"/>
                                        <p:tgtEl>
                                          <p:spTgt spid="47"/>
                                        </p:tgtEl>
                                        <p:attrNameLst>
                                          <p:attrName>ppt_x</p:attrName>
                                        </p:attrNameLst>
                                      </p:cBhvr>
                                      <p:tavLst>
                                        <p:tav tm="0">
                                          <p:val>
                                            <p:strVal val="#ppt_x"/>
                                          </p:val>
                                        </p:tav>
                                        <p:tav tm="100000">
                                          <p:val>
                                            <p:strVal val="#ppt_x"/>
                                          </p:val>
                                        </p:tav>
                                      </p:tavLst>
                                    </p:anim>
                                    <p:anim calcmode="lin" valueType="num">
                                      <p:cBhvr additive="base">
                                        <p:cTn id="52" dur="1500" fill="hold"/>
                                        <p:tgtEl>
                                          <p:spTgt spid="47"/>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36"/>
                                        </p:tgtEl>
                                        <p:attrNameLst>
                                          <p:attrName>style.visibility</p:attrName>
                                        </p:attrNameLst>
                                      </p:cBhvr>
                                      <p:to>
                                        <p:strVal val="visible"/>
                                      </p:to>
                                    </p:set>
                                    <p:anim calcmode="lin" valueType="num">
                                      <p:cBhvr additive="base">
                                        <p:cTn id="56" dur="500"/>
                                        <p:tgtEl>
                                          <p:spTgt spid="36"/>
                                        </p:tgtEl>
                                        <p:attrNameLst>
                                          <p:attrName>ppt_x</p:attrName>
                                        </p:attrNameLst>
                                      </p:cBhvr>
                                      <p:tavLst>
                                        <p:tav tm="0">
                                          <p:val>
                                            <p:strVal val="#ppt_x+#ppt_w*1.125000"/>
                                          </p:val>
                                        </p:tav>
                                        <p:tav tm="100000">
                                          <p:val>
                                            <p:strVal val="#ppt_x"/>
                                          </p:val>
                                        </p:tav>
                                      </p:tavLst>
                                    </p:anim>
                                    <p:animEffect transition="in" filter="wipe(left)">
                                      <p:cBhvr>
                                        <p:cTn id="57" dur="500"/>
                                        <p:tgtEl>
                                          <p:spTgt spid="36"/>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strips(upRight)">
                                      <p:cBhvr>
                                        <p:cTn id="60" dur="500"/>
                                        <p:tgtEl>
                                          <p:spTgt spid="49"/>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50"/>
                                        </p:tgtEl>
                                        <p:attrNameLst>
                                          <p:attrName>style.visibility</p:attrName>
                                        </p:attrNameLst>
                                      </p:cBhvr>
                                      <p:to>
                                        <p:strVal val="visible"/>
                                      </p:to>
                                    </p:set>
                                    <p:anim calcmode="lin" valueType="num">
                                      <p:cBhvr additive="base">
                                        <p:cTn id="64" dur="500"/>
                                        <p:tgtEl>
                                          <p:spTgt spid="50"/>
                                        </p:tgtEl>
                                        <p:attrNameLst>
                                          <p:attrName>ppt_x</p:attrName>
                                        </p:attrNameLst>
                                      </p:cBhvr>
                                      <p:tavLst>
                                        <p:tav tm="0">
                                          <p:val>
                                            <p:strVal val="#ppt_x+#ppt_w*1.125000"/>
                                          </p:val>
                                        </p:tav>
                                        <p:tav tm="100000">
                                          <p:val>
                                            <p:strVal val="#ppt_x"/>
                                          </p:val>
                                        </p:tav>
                                      </p:tavLst>
                                    </p:anim>
                                    <p:animEffect transition="in" filter="wipe(left)">
                                      <p:cBhvr>
                                        <p:cTn id="65" dur="500"/>
                                        <p:tgtEl>
                                          <p:spTgt spid="50"/>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strips(upRight)">
                                      <p:cBhvr>
                                        <p:cTn id="68" dur="500"/>
                                        <p:tgtEl>
                                          <p:spTgt spid="51"/>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52"/>
                                        </p:tgtEl>
                                        <p:attrNameLst>
                                          <p:attrName>style.visibility</p:attrName>
                                        </p:attrNameLst>
                                      </p:cBhvr>
                                      <p:to>
                                        <p:strVal val="visible"/>
                                      </p:to>
                                    </p:set>
                                    <p:anim calcmode="lin" valueType="num">
                                      <p:cBhvr additive="base">
                                        <p:cTn id="72" dur="500"/>
                                        <p:tgtEl>
                                          <p:spTgt spid="52"/>
                                        </p:tgtEl>
                                        <p:attrNameLst>
                                          <p:attrName>ppt_x</p:attrName>
                                        </p:attrNameLst>
                                      </p:cBhvr>
                                      <p:tavLst>
                                        <p:tav tm="0">
                                          <p:val>
                                            <p:strVal val="#ppt_x+#ppt_w*1.125000"/>
                                          </p:val>
                                        </p:tav>
                                        <p:tav tm="100000">
                                          <p:val>
                                            <p:strVal val="#ppt_x"/>
                                          </p:val>
                                        </p:tav>
                                      </p:tavLst>
                                    </p:anim>
                                    <p:animEffect transition="in" filter="wipe(left)">
                                      <p:cBhvr>
                                        <p:cTn id="73" dur="500"/>
                                        <p:tgtEl>
                                          <p:spTgt spid="52"/>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strips(upRight)">
                                      <p:cBhvr>
                                        <p:cTn id="76" dur="500"/>
                                        <p:tgtEl>
                                          <p:spTgt spid="53"/>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54"/>
                                        </p:tgtEl>
                                        <p:attrNameLst>
                                          <p:attrName>style.visibility</p:attrName>
                                        </p:attrNameLst>
                                      </p:cBhvr>
                                      <p:to>
                                        <p:strVal val="visible"/>
                                      </p:to>
                                    </p:set>
                                    <p:anim calcmode="lin" valueType="num">
                                      <p:cBhvr additive="base">
                                        <p:cTn id="80" dur="500"/>
                                        <p:tgtEl>
                                          <p:spTgt spid="54"/>
                                        </p:tgtEl>
                                        <p:attrNameLst>
                                          <p:attrName>ppt_x</p:attrName>
                                        </p:attrNameLst>
                                      </p:cBhvr>
                                      <p:tavLst>
                                        <p:tav tm="0">
                                          <p:val>
                                            <p:strVal val="#ppt_x+#ppt_w*1.125000"/>
                                          </p:val>
                                        </p:tav>
                                        <p:tav tm="100000">
                                          <p:val>
                                            <p:strVal val="#ppt_x"/>
                                          </p:val>
                                        </p:tav>
                                      </p:tavLst>
                                    </p:anim>
                                    <p:animEffect transition="in" filter="wipe(left)">
                                      <p:cBhvr>
                                        <p:cTn id="81" dur="500"/>
                                        <p:tgtEl>
                                          <p:spTgt spid="54"/>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55"/>
                                        </p:tgtEl>
                                        <p:attrNameLst>
                                          <p:attrName>style.visibility</p:attrName>
                                        </p:attrNameLst>
                                      </p:cBhvr>
                                      <p:to>
                                        <p:strVal val="visible"/>
                                      </p:to>
                                    </p:set>
                                    <p:animEffect transition="in" filter="strips(upRight)">
                                      <p:cBhvr>
                                        <p:cTn id="84" dur="500"/>
                                        <p:tgtEl>
                                          <p:spTgt spid="55"/>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56"/>
                                        </p:tgtEl>
                                        <p:attrNameLst>
                                          <p:attrName>style.visibility</p:attrName>
                                        </p:attrNameLst>
                                      </p:cBhvr>
                                      <p:to>
                                        <p:strVal val="visible"/>
                                      </p:to>
                                    </p:set>
                                    <p:anim calcmode="lin" valueType="num">
                                      <p:cBhvr additive="base">
                                        <p:cTn id="88" dur="500"/>
                                        <p:tgtEl>
                                          <p:spTgt spid="56"/>
                                        </p:tgtEl>
                                        <p:attrNameLst>
                                          <p:attrName>ppt_x</p:attrName>
                                        </p:attrNameLst>
                                      </p:cBhvr>
                                      <p:tavLst>
                                        <p:tav tm="0">
                                          <p:val>
                                            <p:strVal val="#ppt_x+#ppt_w*1.125000"/>
                                          </p:val>
                                        </p:tav>
                                        <p:tav tm="100000">
                                          <p:val>
                                            <p:strVal val="#ppt_x"/>
                                          </p:val>
                                        </p:tav>
                                      </p:tavLst>
                                    </p:anim>
                                    <p:animEffect transition="in" filter="wipe(left)">
                                      <p:cBhvr>
                                        <p:cTn id="89" dur="500"/>
                                        <p:tgtEl>
                                          <p:spTgt spid="56"/>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57"/>
                                        </p:tgtEl>
                                        <p:attrNameLst>
                                          <p:attrName>style.visibility</p:attrName>
                                        </p:attrNameLst>
                                      </p:cBhvr>
                                      <p:to>
                                        <p:strVal val="visible"/>
                                      </p:to>
                                    </p:set>
                                    <p:animEffect transition="in" filter="strips(upRight)">
                                      <p:cBhvr>
                                        <p:cTn id="92" dur="500"/>
                                        <p:tgtEl>
                                          <p:spTgt spid="57"/>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58"/>
                                        </p:tgtEl>
                                        <p:attrNameLst>
                                          <p:attrName>style.visibility</p:attrName>
                                        </p:attrNameLst>
                                      </p:cBhvr>
                                      <p:to>
                                        <p:strVal val="visible"/>
                                      </p:to>
                                    </p:set>
                                    <p:anim calcmode="lin" valueType="num">
                                      <p:cBhvr additive="base">
                                        <p:cTn id="96" dur="500"/>
                                        <p:tgtEl>
                                          <p:spTgt spid="58"/>
                                        </p:tgtEl>
                                        <p:attrNameLst>
                                          <p:attrName>ppt_x</p:attrName>
                                        </p:attrNameLst>
                                      </p:cBhvr>
                                      <p:tavLst>
                                        <p:tav tm="0">
                                          <p:val>
                                            <p:strVal val="#ppt_x+#ppt_w*1.125000"/>
                                          </p:val>
                                        </p:tav>
                                        <p:tav tm="100000">
                                          <p:val>
                                            <p:strVal val="#ppt_x"/>
                                          </p:val>
                                        </p:tav>
                                      </p:tavLst>
                                    </p:anim>
                                    <p:animEffect transition="in" filter="wipe(left)">
                                      <p:cBhvr>
                                        <p:cTn id="97" dur="500"/>
                                        <p:tgtEl>
                                          <p:spTgt spid="58"/>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strips(upRight)">
                                      <p:cBhvr>
                                        <p:cTn id="100" dur="500"/>
                                        <p:tgtEl>
                                          <p:spTgt spid="59"/>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wheel(1)">
                                      <p:cBhvr>
                                        <p:cTn id="104" dur="1000"/>
                                        <p:tgtEl>
                                          <p:spTgt spid="35"/>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65"/>
                                        </p:tgtEl>
                                        <p:attrNameLst>
                                          <p:attrName>style.visibility</p:attrName>
                                        </p:attrNameLst>
                                      </p:cBhvr>
                                      <p:to>
                                        <p:strVal val="visible"/>
                                      </p:to>
                                    </p:set>
                                    <p:animEffect transition="in" filter="fade">
                                      <p:cBhvr>
                                        <p:cTn id="10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p:bldP spid="43" grpId="0" animBg="1"/>
      <p:bldP spid="44" grpId="0" animBg="1"/>
      <p:bldP spid="45" grpId="0" animBg="1"/>
      <p:bldP spid="46" grpId="0" animBg="1"/>
      <p:bldP spid="47" grpId="0" animBg="1"/>
      <p:bldP spid="48" grpId="0" animBg="1"/>
      <p:bldP spid="49" grpId="0"/>
      <p:bldP spid="50" grpId="0"/>
      <p:bldP spid="51" grpId="0"/>
      <p:bldP spid="52" grpId="0"/>
      <p:bldP spid="53" grpId="0"/>
      <p:bldP spid="54" grpId="0"/>
      <p:bldP spid="55" grpId="0"/>
      <p:bldP spid="56" grpId="0"/>
      <p:bldP spid="57" grpId="0"/>
      <p:bldP spid="58" grpId="0"/>
      <p:bldP spid="59" grpId="0"/>
      <p:bldP spid="6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93" y="-51843"/>
            <a:ext cx="9196406" cy="5151971"/>
          </a:xfrm>
          <a:prstGeom prst="rect">
            <a:avLst/>
          </a:prstGeom>
        </p:spPr>
      </p:pic>
      <p:sp>
        <p:nvSpPr>
          <p:cNvPr id="58" name="矩形 57"/>
          <p:cNvSpPr/>
          <p:nvPr/>
        </p:nvSpPr>
        <p:spPr>
          <a:xfrm>
            <a:off x="3736057" y="1866996"/>
            <a:ext cx="2755630" cy="1208810"/>
          </a:xfrm>
          <a:prstGeom prst="rect">
            <a:avLst/>
          </a:prstGeom>
          <a:solidFill>
            <a:schemeClr val="bg1">
              <a:alpha val="40000"/>
            </a:schemeClr>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9" name="TextBox 58"/>
          <p:cNvSpPr txBox="1"/>
          <p:nvPr/>
        </p:nvSpPr>
        <p:spPr>
          <a:xfrm>
            <a:off x="3812671" y="1903582"/>
            <a:ext cx="2664512" cy="1077218"/>
          </a:xfrm>
          <a:prstGeom prst="rect">
            <a:avLst/>
          </a:prstGeom>
          <a:noFill/>
        </p:spPr>
        <p:txBody>
          <a:bodyPr wrap="none" rtlCol="0">
            <a:spAutoFit/>
          </a:bodyPr>
          <a:lstStyle/>
          <a:p>
            <a:pPr marL="0" lvl="1" fontAlgn="base">
              <a:spcBef>
                <a:spcPct val="0"/>
              </a:spcBef>
              <a:spcAft>
                <a:spcPct val="0"/>
              </a:spcAft>
            </a:pPr>
            <a:r>
              <a:rPr lang="zh-CN" altLang="en-US" sz="1400" b="1" dirty="0" smtClean="0">
                <a:latin typeface="微软雅黑" panose="020B0503020204020204" charset="-122"/>
                <a:ea typeface="微软雅黑" panose="020B0503020204020204" charset="-122"/>
              </a:rPr>
              <a:t> </a:t>
            </a:r>
            <a:r>
              <a:rPr lang="zh-CN" altLang="en-US" sz="2800" b="1" dirty="0" smtClean="0">
                <a:latin typeface="微软雅黑" panose="020B0503020204020204" charset="-122"/>
                <a:ea typeface="微软雅黑" panose="020B0503020204020204" charset="-122"/>
              </a:rPr>
              <a:t>第五部分</a:t>
            </a:r>
            <a:endParaRPr lang="en-US" altLang="zh-CN" sz="2800" b="1" dirty="0">
              <a:latin typeface="微软雅黑" panose="020B0503020204020204" charset="-122"/>
              <a:ea typeface="微软雅黑" panose="020B0503020204020204" charset="-122"/>
            </a:endParaRPr>
          </a:p>
          <a:p>
            <a:pPr marL="0" lvl="1" algn="ctr" fontAlgn="base">
              <a:spcBef>
                <a:spcPct val="0"/>
              </a:spcBef>
              <a:spcAft>
                <a:spcPct val="0"/>
              </a:spcAft>
            </a:pPr>
            <a:r>
              <a:rPr lang="zh-CN" altLang="en-US" sz="3600" b="1" dirty="0" smtClean="0">
                <a:latin typeface="微软雅黑" panose="020B0503020204020204" charset="-122"/>
                <a:ea typeface="微软雅黑" panose="020B0503020204020204" charset="-122"/>
              </a:rPr>
              <a:t>请添加标题</a:t>
            </a:r>
            <a:endParaRPr lang="en-US" altLang="zh-CN" sz="3600" b="1" dirty="0" smtClean="0">
              <a:latin typeface="微软雅黑" panose="020B0503020204020204" charset="-122"/>
              <a:ea typeface="微软雅黑" panose="020B0503020204020204" charset="-122"/>
            </a:endParaRPr>
          </a:p>
        </p:txBody>
      </p:sp>
      <p:cxnSp>
        <p:nvCxnSpPr>
          <p:cNvPr id="60" name="直接连接符 59"/>
          <p:cNvCxnSpPr/>
          <p:nvPr/>
        </p:nvCxnSpPr>
        <p:spPr>
          <a:xfrm flipV="1">
            <a:off x="3635896" y="1635646"/>
            <a:ext cx="0" cy="1924424"/>
          </a:xfrm>
          <a:prstGeom prst="line">
            <a:avLst/>
          </a:prstGeom>
          <a:noFill/>
          <a:ln w="12700" cap="flat" cmpd="sng" algn="ctr">
            <a:solidFill>
              <a:sysClr val="window" lastClr="FFFFFF"/>
            </a:solidFill>
            <a:prstDash val="dash"/>
          </a:ln>
          <a:effectLst/>
        </p:spPr>
      </p:cxnSp>
      <p:sp>
        <p:nvSpPr>
          <p:cNvPr id="61" name="TextBox 60"/>
          <p:cNvSpPr txBox="1"/>
          <p:nvPr/>
        </p:nvSpPr>
        <p:spPr>
          <a:xfrm>
            <a:off x="2317896" y="3229730"/>
            <a:ext cx="902846" cy="246221"/>
          </a:xfrm>
          <a:prstGeom prst="rect">
            <a:avLst/>
          </a:prstGeom>
          <a:noFill/>
        </p:spPr>
        <p:txBody>
          <a:bodyPr wrap="square" lIns="0" tIns="0" rIns="0" bIns="0" rtlCol="0">
            <a:spAutoFit/>
          </a:bodyPr>
          <a:lstStyle/>
          <a:p>
            <a:pPr fontAlgn="base">
              <a:spcBef>
                <a:spcPct val="0"/>
              </a:spcBef>
              <a:spcAft>
                <a:spcPct val="0"/>
              </a:spcAft>
            </a:pPr>
            <a:r>
              <a:rPr lang="en-US" altLang="zh-CN" sz="1600" dirty="0" smtClean="0">
                <a:latin typeface="微软雅黑" panose="020B0503020204020204" charset="-122"/>
                <a:ea typeface="微软雅黑" panose="020B0503020204020204" charset="-122"/>
              </a:rPr>
              <a:t>PART 05</a:t>
            </a:r>
            <a:endParaRPr lang="zh-CN" altLang="en-US" sz="1600" dirty="0" smtClean="0">
              <a:latin typeface="微软雅黑" panose="020B0503020204020204" charset="-122"/>
              <a:ea typeface="微软雅黑" panose="020B0503020204020204" charset="-122"/>
            </a:endParaRPr>
          </a:p>
        </p:txBody>
      </p:sp>
      <p:grpSp>
        <p:nvGrpSpPr>
          <p:cNvPr id="62" name="组合 61"/>
          <p:cNvGrpSpPr/>
          <p:nvPr/>
        </p:nvGrpSpPr>
        <p:grpSpPr>
          <a:xfrm>
            <a:off x="2123728" y="1707656"/>
            <a:ext cx="1197175" cy="1197175"/>
            <a:chOff x="1068965" y="491752"/>
            <a:chExt cx="1197175" cy="1197175"/>
          </a:xfrm>
        </p:grpSpPr>
        <p:grpSp>
          <p:nvGrpSpPr>
            <p:cNvPr id="63" name="组合 62"/>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black"/>
                  </a:solidFill>
                  <a:effectLst/>
                  <a:uLnTx/>
                  <a:uFillTx/>
                  <a:latin typeface="Calibri" panose="020F0502020204030204"/>
                  <a:ea typeface="微软雅黑" panose="020B0503020204020204" charset="-122"/>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64"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tx1"/>
            </a:soli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dirty="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72" name="组合 7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75" name="组合 7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77" name="椭圆 7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78" name="组合 7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0" name="椭圆 7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1" name="组合 8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3" name="椭圆 8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4" name="组合 8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85" name="同心圆 8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6" name="椭圆 8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87" name="组合 8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89" name="椭圆 8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0" name="组合 8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91" name="同心圆 9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2" name="椭圆 9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3" name="组合 9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95" name="椭圆 9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96" name="组合 9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98" name="椭圆 9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99" name="组合 9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1" name="椭圆 10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02" name="组合 10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4" name="椭圆 10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5" name="组合 10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07" name="椭圆 10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grpSp>
        <p:nvGrpSpPr>
          <p:cNvPr id="108" name="组合 10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109" name="同心圆 10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sp>
          <p:nvSpPr>
            <p:cNvPr id="110" name="椭圆 10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endParaRPr>
            </a:p>
          </p:txBody>
        </p:sp>
      </p:grpSp>
      <p:sp>
        <p:nvSpPr>
          <p:cNvPr id="111" name="TextBox 11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outHorizontal)">
                                          <p:cBhvr>
                                            <p:cTn id="7" dur="500"/>
                                            <p:tgtEl>
                                              <p:spTgt spid="58"/>
                                            </p:tgtEl>
                                          </p:cBhvr>
                                        </p:animEffect>
                                      </p:childTnLst>
                                    </p:cTn>
                                  </p:par>
                                  <p:par>
                                    <p:cTn id="8" presetID="2" presetClass="entr" presetSubtype="8" accel="35000" fill="hold" nodeType="withEffect" p14:presetBounceEnd="55000">
                                      <p:stCondLst>
                                        <p:cond delay="0"/>
                                      </p:stCondLst>
                                      <p:childTnLst>
                                        <p:set>
                                          <p:cBhvr>
                                            <p:cTn id="9" dur="1" fill="hold">
                                              <p:stCondLst>
                                                <p:cond delay="0"/>
                                              </p:stCondLst>
                                            </p:cTn>
                                            <p:tgtEl>
                                              <p:spTgt spid="62"/>
                                            </p:tgtEl>
                                            <p:attrNameLst>
                                              <p:attrName>style.visibility</p:attrName>
                                            </p:attrNameLst>
                                          </p:cBhvr>
                                          <p:to>
                                            <p:strVal val="visible"/>
                                          </p:to>
                                        </p:set>
                                        <p:anim calcmode="lin" valueType="num" p14:bounceEnd="55000">
                                          <p:cBhvr additive="base">
                                            <p:cTn id="10" dur="1500" fill="hold"/>
                                            <p:tgtEl>
                                              <p:spTgt spid="62"/>
                                            </p:tgtEl>
                                            <p:attrNameLst>
                                              <p:attrName>ppt_x</p:attrName>
                                            </p:attrNameLst>
                                          </p:cBhvr>
                                          <p:tavLst>
                                            <p:tav tm="0">
                                              <p:val>
                                                <p:strVal val="0-#ppt_w/2"/>
                                              </p:val>
                                            </p:tav>
                                            <p:tav tm="100000">
                                              <p:val>
                                                <p:strVal val="#ppt_x"/>
                                              </p:val>
                                            </p:tav>
                                          </p:tavLst>
                                        </p:anim>
                                        <p:anim calcmode="lin" valueType="num" p14:bounceEnd="55000">
                                          <p:cBhvr additive="base">
                                            <p:cTn id="11" dur="1500" fill="hold"/>
                                            <p:tgtEl>
                                              <p:spTgt spid="62"/>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down)">
                                          <p:cBhvr>
                                            <p:cTn id="15" dur="500"/>
                                            <p:tgtEl>
                                              <p:spTgt spid="60"/>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p:tgtEl>
                                              <p:spTgt spid="59"/>
                                            </p:tgtEl>
                                            <p:attrNameLst>
                                              <p:attrName>ppt_x</p:attrName>
                                            </p:attrNameLst>
                                          </p:cBhvr>
                                          <p:tavLst>
                                            <p:tav tm="0">
                                              <p:val>
                                                <p:strVal val="#ppt_x-#ppt_w*1.125000"/>
                                              </p:val>
                                            </p:tav>
                                            <p:tav tm="100000">
                                              <p:val>
                                                <p:strVal val="#ppt_x"/>
                                              </p:val>
                                            </p:tav>
                                          </p:tavLst>
                                        </p:anim>
                                        <p:animEffect transition="in" filter="wipe(right)">
                                          <p:cBhvr>
                                            <p:cTn id="20" dur="500"/>
                                            <p:tgtEl>
                                              <p:spTgt spid="59"/>
                                            </p:tgtEl>
                                          </p:cBhvr>
                                        </p:animEffect>
                                      </p:childTnLst>
                                    </p:cTn>
                                  </p:par>
                                </p:childTnLst>
                              </p:cTn>
                            </p:par>
                            <p:par>
                              <p:cTn id="21" fill="hold">
                                <p:stCondLst>
                                  <p:cond delay="1500"/>
                                </p:stCondLst>
                                <p:childTnLst>
                                  <p:par>
                                    <p:cTn id="22" presetID="47" presetClass="entr" presetSubtype="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anim calcmode="lin" valueType="num">
                                          <p:cBhvr>
                                            <p:cTn id="25" dur="500" fill="hold"/>
                                            <p:tgtEl>
                                              <p:spTgt spid="61"/>
                                            </p:tgtEl>
                                            <p:attrNameLst>
                                              <p:attrName>ppt_x</p:attrName>
                                            </p:attrNameLst>
                                          </p:cBhvr>
                                          <p:tavLst>
                                            <p:tav tm="0">
                                              <p:val>
                                                <p:strVal val="#ppt_x"/>
                                              </p:val>
                                            </p:tav>
                                            <p:tav tm="100000">
                                              <p:val>
                                                <p:strVal val="#ppt_x"/>
                                              </p:val>
                                            </p:tav>
                                          </p:tavLst>
                                        </p:anim>
                                        <p:anim calcmode="lin" valueType="num">
                                          <p:cBhvr>
                                            <p:cTn id="26" dur="500" fill="hold"/>
                                            <p:tgtEl>
                                              <p:spTgt spid="6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3" presetClass="entr" presetSubtype="528" fill="hold" nodeType="afterEffect">
                                      <p:stCondLst>
                                        <p:cond delay="0"/>
                                      </p:stCondLst>
                                      <p:childTnLst>
                                        <p:set>
                                          <p:cBhvr>
                                            <p:cTn id="29" dur="1" fill="hold">
                                              <p:stCondLst>
                                                <p:cond delay="0"/>
                                              </p:stCondLst>
                                            </p:cTn>
                                            <p:tgtEl>
                                              <p:spTgt spid="72"/>
                                            </p:tgtEl>
                                            <p:attrNameLst>
                                              <p:attrName>style.visibility</p:attrName>
                                            </p:attrNameLst>
                                          </p:cBhvr>
                                          <p:to>
                                            <p:strVal val="visible"/>
                                          </p:to>
                                        </p:set>
                                        <p:anim calcmode="lin" valueType="num">
                                          <p:cBhvr>
                                            <p:cTn id="30" dur="500" fill="hold"/>
                                            <p:tgtEl>
                                              <p:spTgt spid="72"/>
                                            </p:tgtEl>
                                            <p:attrNameLst>
                                              <p:attrName>ppt_w</p:attrName>
                                            </p:attrNameLst>
                                          </p:cBhvr>
                                          <p:tavLst>
                                            <p:tav tm="0">
                                              <p:val>
                                                <p:fltVal val="0"/>
                                              </p:val>
                                            </p:tav>
                                            <p:tav tm="100000">
                                              <p:val>
                                                <p:strVal val="#ppt_w"/>
                                              </p:val>
                                            </p:tav>
                                          </p:tavLst>
                                        </p:anim>
                                        <p:anim calcmode="lin" valueType="num">
                                          <p:cBhvr>
                                            <p:cTn id="31" dur="500" fill="hold"/>
                                            <p:tgtEl>
                                              <p:spTgt spid="72"/>
                                            </p:tgtEl>
                                            <p:attrNameLst>
                                              <p:attrName>ppt_h</p:attrName>
                                            </p:attrNameLst>
                                          </p:cBhvr>
                                          <p:tavLst>
                                            <p:tav tm="0">
                                              <p:val>
                                                <p:fltVal val="0"/>
                                              </p:val>
                                            </p:tav>
                                            <p:tav tm="100000">
                                              <p:val>
                                                <p:strVal val="#ppt_h"/>
                                              </p:val>
                                            </p:tav>
                                          </p:tavLst>
                                        </p:anim>
                                        <p:anim calcmode="lin" valueType="num">
                                          <p:cBhvr>
                                            <p:cTn id="32" dur="500" fill="hold"/>
                                            <p:tgtEl>
                                              <p:spTgt spid="72"/>
                                            </p:tgtEl>
                                            <p:attrNameLst>
                                              <p:attrName>ppt_x</p:attrName>
                                            </p:attrNameLst>
                                          </p:cBhvr>
                                          <p:tavLst>
                                            <p:tav tm="0">
                                              <p:val>
                                                <p:fltVal val="0.5"/>
                                              </p:val>
                                            </p:tav>
                                            <p:tav tm="100000">
                                              <p:val>
                                                <p:strVal val="#ppt_x"/>
                                              </p:val>
                                            </p:tav>
                                          </p:tavLst>
                                        </p:anim>
                                        <p:anim calcmode="lin" valueType="num">
                                          <p:cBhvr>
                                            <p:cTn id="33" dur="500" fill="hold"/>
                                            <p:tgtEl>
                                              <p:spTgt spid="72"/>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30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fltVal val="0"/>
                                              </p:val>
                                            </p:tav>
                                            <p:tav tm="100000">
                                              <p:val>
                                                <p:strVal val="#ppt_w"/>
                                              </p:val>
                                            </p:tav>
                                          </p:tavLst>
                                        </p:anim>
                                        <p:anim calcmode="lin" valueType="num">
                                          <p:cBhvr>
                                            <p:cTn id="37" dur="500" fill="hold"/>
                                            <p:tgtEl>
                                              <p:spTgt spid="75"/>
                                            </p:tgtEl>
                                            <p:attrNameLst>
                                              <p:attrName>ppt_h</p:attrName>
                                            </p:attrNameLst>
                                          </p:cBhvr>
                                          <p:tavLst>
                                            <p:tav tm="0">
                                              <p:val>
                                                <p:fltVal val="0"/>
                                              </p:val>
                                            </p:tav>
                                            <p:tav tm="100000">
                                              <p:val>
                                                <p:strVal val="#ppt_h"/>
                                              </p:val>
                                            </p:tav>
                                          </p:tavLst>
                                        </p:anim>
                                        <p:anim calcmode="lin" valueType="num">
                                          <p:cBhvr>
                                            <p:cTn id="38" dur="500" fill="hold"/>
                                            <p:tgtEl>
                                              <p:spTgt spid="75"/>
                                            </p:tgtEl>
                                            <p:attrNameLst>
                                              <p:attrName>ppt_x</p:attrName>
                                            </p:attrNameLst>
                                          </p:cBhvr>
                                          <p:tavLst>
                                            <p:tav tm="0">
                                              <p:val>
                                                <p:fltVal val="0.5"/>
                                              </p:val>
                                            </p:tav>
                                            <p:tav tm="100000">
                                              <p:val>
                                                <p:strVal val="#ppt_x"/>
                                              </p:val>
                                            </p:tav>
                                          </p:tavLst>
                                        </p:anim>
                                        <p:anim calcmode="lin" valueType="num">
                                          <p:cBhvr>
                                            <p:cTn id="39" dur="500" fill="hold"/>
                                            <p:tgtEl>
                                              <p:spTgt spid="75"/>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700"/>
                                      </p:stCondLst>
                                      <p:childTnLst>
                                        <p:set>
                                          <p:cBhvr>
                                            <p:cTn id="41" dur="1" fill="hold">
                                              <p:stCondLst>
                                                <p:cond delay="0"/>
                                              </p:stCondLst>
                                            </p:cTn>
                                            <p:tgtEl>
                                              <p:spTgt spid="78"/>
                                            </p:tgtEl>
                                            <p:attrNameLst>
                                              <p:attrName>style.visibility</p:attrName>
                                            </p:attrNameLst>
                                          </p:cBhvr>
                                          <p:to>
                                            <p:strVal val="visible"/>
                                          </p:to>
                                        </p:set>
                                        <p:anim calcmode="lin" valueType="num">
                                          <p:cBhvr>
                                            <p:cTn id="42" dur="500" fill="hold"/>
                                            <p:tgtEl>
                                              <p:spTgt spid="78"/>
                                            </p:tgtEl>
                                            <p:attrNameLst>
                                              <p:attrName>ppt_w</p:attrName>
                                            </p:attrNameLst>
                                          </p:cBhvr>
                                          <p:tavLst>
                                            <p:tav tm="0">
                                              <p:val>
                                                <p:fltVal val="0"/>
                                              </p:val>
                                            </p:tav>
                                            <p:tav tm="100000">
                                              <p:val>
                                                <p:strVal val="#ppt_w"/>
                                              </p:val>
                                            </p:tav>
                                          </p:tavLst>
                                        </p:anim>
                                        <p:anim calcmode="lin" valueType="num">
                                          <p:cBhvr>
                                            <p:cTn id="43" dur="500" fill="hold"/>
                                            <p:tgtEl>
                                              <p:spTgt spid="78"/>
                                            </p:tgtEl>
                                            <p:attrNameLst>
                                              <p:attrName>ppt_h</p:attrName>
                                            </p:attrNameLst>
                                          </p:cBhvr>
                                          <p:tavLst>
                                            <p:tav tm="0">
                                              <p:val>
                                                <p:fltVal val="0"/>
                                              </p:val>
                                            </p:tav>
                                            <p:tav tm="100000">
                                              <p:val>
                                                <p:strVal val="#ppt_h"/>
                                              </p:val>
                                            </p:tav>
                                          </p:tavLst>
                                        </p:anim>
                                        <p:anim calcmode="lin" valueType="num">
                                          <p:cBhvr>
                                            <p:cTn id="44" dur="500" fill="hold"/>
                                            <p:tgtEl>
                                              <p:spTgt spid="78"/>
                                            </p:tgtEl>
                                            <p:attrNameLst>
                                              <p:attrName>ppt_x</p:attrName>
                                            </p:attrNameLst>
                                          </p:cBhvr>
                                          <p:tavLst>
                                            <p:tav tm="0">
                                              <p:val>
                                                <p:fltVal val="0.5"/>
                                              </p:val>
                                            </p:tav>
                                            <p:tav tm="100000">
                                              <p:val>
                                                <p:strVal val="#ppt_x"/>
                                              </p:val>
                                            </p:tav>
                                          </p:tavLst>
                                        </p:anim>
                                        <p:anim calcmode="lin" valueType="num">
                                          <p:cBhvr>
                                            <p:cTn id="45" dur="500" fill="hold"/>
                                            <p:tgtEl>
                                              <p:spTgt spid="78"/>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300"/>
                                      </p:stCondLst>
                                      <p:childTnLst>
                                        <p:set>
                                          <p:cBhvr>
                                            <p:cTn id="47" dur="1" fill="hold">
                                              <p:stCondLst>
                                                <p:cond delay="0"/>
                                              </p:stCondLst>
                                            </p:cTn>
                                            <p:tgtEl>
                                              <p:spTgt spid="81"/>
                                            </p:tgtEl>
                                            <p:attrNameLst>
                                              <p:attrName>style.visibility</p:attrName>
                                            </p:attrNameLst>
                                          </p:cBhvr>
                                          <p:to>
                                            <p:strVal val="visible"/>
                                          </p:to>
                                        </p:set>
                                        <p:anim calcmode="lin" valueType="num">
                                          <p:cBhvr>
                                            <p:cTn id="48" dur="500" fill="hold"/>
                                            <p:tgtEl>
                                              <p:spTgt spid="81"/>
                                            </p:tgtEl>
                                            <p:attrNameLst>
                                              <p:attrName>ppt_w</p:attrName>
                                            </p:attrNameLst>
                                          </p:cBhvr>
                                          <p:tavLst>
                                            <p:tav tm="0">
                                              <p:val>
                                                <p:fltVal val="0"/>
                                              </p:val>
                                            </p:tav>
                                            <p:tav tm="100000">
                                              <p:val>
                                                <p:strVal val="#ppt_w"/>
                                              </p:val>
                                            </p:tav>
                                          </p:tavLst>
                                        </p:anim>
                                        <p:anim calcmode="lin" valueType="num">
                                          <p:cBhvr>
                                            <p:cTn id="49" dur="500" fill="hold"/>
                                            <p:tgtEl>
                                              <p:spTgt spid="81"/>
                                            </p:tgtEl>
                                            <p:attrNameLst>
                                              <p:attrName>ppt_h</p:attrName>
                                            </p:attrNameLst>
                                          </p:cBhvr>
                                          <p:tavLst>
                                            <p:tav tm="0">
                                              <p:val>
                                                <p:fltVal val="0"/>
                                              </p:val>
                                            </p:tav>
                                            <p:tav tm="100000">
                                              <p:val>
                                                <p:strVal val="#ppt_h"/>
                                              </p:val>
                                            </p:tav>
                                          </p:tavLst>
                                        </p:anim>
                                        <p:anim calcmode="lin" valueType="num">
                                          <p:cBhvr>
                                            <p:cTn id="50" dur="500" fill="hold"/>
                                            <p:tgtEl>
                                              <p:spTgt spid="81"/>
                                            </p:tgtEl>
                                            <p:attrNameLst>
                                              <p:attrName>ppt_x</p:attrName>
                                            </p:attrNameLst>
                                          </p:cBhvr>
                                          <p:tavLst>
                                            <p:tav tm="0">
                                              <p:val>
                                                <p:fltVal val="0.5"/>
                                              </p:val>
                                            </p:tav>
                                            <p:tav tm="100000">
                                              <p:val>
                                                <p:strVal val="#ppt_x"/>
                                              </p:val>
                                            </p:tav>
                                          </p:tavLst>
                                        </p:anim>
                                        <p:anim calcmode="lin" valueType="num">
                                          <p:cBhvr>
                                            <p:cTn id="51" dur="500" fill="hold"/>
                                            <p:tgtEl>
                                              <p:spTgt spid="81"/>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100"/>
                                      </p:stCondLst>
                                      <p:childTnLst>
                                        <p:set>
                                          <p:cBhvr>
                                            <p:cTn id="53" dur="1" fill="hold">
                                              <p:stCondLst>
                                                <p:cond delay="0"/>
                                              </p:stCondLst>
                                            </p:cTn>
                                            <p:tgtEl>
                                              <p:spTgt spid="84"/>
                                            </p:tgtEl>
                                            <p:attrNameLst>
                                              <p:attrName>style.visibility</p:attrName>
                                            </p:attrNameLst>
                                          </p:cBhvr>
                                          <p:to>
                                            <p:strVal val="visible"/>
                                          </p:to>
                                        </p:set>
                                        <p:anim calcmode="lin" valueType="num">
                                          <p:cBhvr>
                                            <p:cTn id="54" dur="500" fill="hold"/>
                                            <p:tgtEl>
                                              <p:spTgt spid="84"/>
                                            </p:tgtEl>
                                            <p:attrNameLst>
                                              <p:attrName>ppt_w</p:attrName>
                                            </p:attrNameLst>
                                          </p:cBhvr>
                                          <p:tavLst>
                                            <p:tav tm="0">
                                              <p:val>
                                                <p:fltVal val="0"/>
                                              </p:val>
                                            </p:tav>
                                            <p:tav tm="100000">
                                              <p:val>
                                                <p:strVal val="#ppt_w"/>
                                              </p:val>
                                            </p:tav>
                                          </p:tavLst>
                                        </p:anim>
                                        <p:anim calcmode="lin" valueType="num">
                                          <p:cBhvr>
                                            <p:cTn id="55" dur="500" fill="hold"/>
                                            <p:tgtEl>
                                              <p:spTgt spid="84"/>
                                            </p:tgtEl>
                                            <p:attrNameLst>
                                              <p:attrName>ppt_h</p:attrName>
                                            </p:attrNameLst>
                                          </p:cBhvr>
                                          <p:tavLst>
                                            <p:tav tm="0">
                                              <p:val>
                                                <p:fltVal val="0"/>
                                              </p:val>
                                            </p:tav>
                                            <p:tav tm="100000">
                                              <p:val>
                                                <p:strVal val="#ppt_h"/>
                                              </p:val>
                                            </p:tav>
                                          </p:tavLst>
                                        </p:anim>
                                        <p:anim calcmode="lin" valueType="num">
                                          <p:cBhvr>
                                            <p:cTn id="56" dur="500" fill="hold"/>
                                            <p:tgtEl>
                                              <p:spTgt spid="84"/>
                                            </p:tgtEl>
                                            <p:attrNameLst>
                                              <p:attrName>ppt_x</p:attrName>
                                            </p:attrNameLst>
                                          </p:cBhvr>
                                          <p:tavLst>
                                            <p:tav tm="0">
                                              <p:val>
                                                <p:fltVal val="0.5"/>
                                              </p:val>
                                            </p:tav>
                                            <p:tav tm="100000">
                                              <p:val>
                                                <p:strVal val="#ppt_x"/>
                                              </p:val>
                                            </p:tav>
                                          </p:tavLst>
                                        </p:anim>
                                        <p:anim calcmode="lin" valueType="num">
                                          <p:cBhvr>
                                            <p:cTn id="57" dur="500" fill="hold"/>
                                            <p:tgtEl>
                                              <p:spTgt spid="84"/>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600"/>
                                      </p:stCondLst>
                                      <p:childTnLst>
                                        <p:set>
                                          <p:cBhvr>
                                            <p:cTn id="59" dur="1" fill="hold">
                                              <p:stCondLst>
                                                <p:cond delay="0"/>
                                              </p:stCondLst>
                                            </p:cTn>
                                            <p:tgtEl>
                                              <p:spTgt spid="87"/>
                                            </p:tgtEl>
                                            <p:attrNameLst>
                                              <p:attrName>style.visibility</p:attrName>
                                            </p:attrNameLst>
                                          </p:cBhvr>
                                          <p:to>
                                            <p:strVal val="visible"/>
                                          </p:to>
                                        </p:set>
                                        <p:anim calcmode="lin" valueType="num">
                                          <p:cBhvr>
                                            <p:cTn id="60" dur="500" fill="hold"/>
                                            <p:tgtEl>
                                              <p:spTgt spid="87"/>
                                            </p:tgtEl>
                                            <p:attrNameLst>
                                              <p:attrName>ppt_w</p:attrName>
                                            </p:attrNameLst>
                                          </p:cBhvr>
                                          <p:tavLst>
                                            <p:tav tm="0">
                                              <p:val>
                                                <p:fltVal val="0"/>
                                              </p:val>
                                            </p:tav>
                                            <p:tav tm="100000">
                                              <p:val>
                                                <p:strVal val="#ppt_w"/>
                                              </p:val>
                                            </p:tav>
                                          </p:tavLst>
                                        </p:anim>
                                        <p:anim calcmode="lin" valueType="num">
                                          <p:cBhvr>
                                            <p:cTn id="61" dur="500" fill="hold"/>
                                            <p:tgtEl>
                                              <p:spTgt spid="87"/>
                                            </p:tgtEl>
                                            <p:attrNameLst>
                                              <p:attrName>ppt_h</p:attrName>
                                            </p:attrNameLst>
                                          </p:cBhvr>
                                          <p:tavLst>
                                            <p:tav tm="0">
                                              <p:val>
                                                <p:fltVal val="0"/>
                                              </p:val>
                                            </p:tav>
                                            <p:tav tm="100000">
                                              <p:val>
                                                <p:strVal val="#ppt_h"/>
                                              </p:val>
                                            </p:tav>
                                          </p:tavLst>
                                        </p:anim>
                                        <p:anim calcmode="lin" valueType="num">
                                          <p:cBhvr>
                                            <p:cTn id="62" dur="500" fill="hold"/>
                                            <p:tgtEl>
                                              <p:spTgt spid="87"/>
                                            </p:tgtEl>
                                            <p:attrNameLst>
                                              <p:attrName>ppt_x</p:attrName>
                                            </p:attrNameLst>
                                          </p:cBhvr>
                                          <p:tavLst>
                                            <p:tav tm="0">
                                              <p:val>
                                                <p:fltVal val="0.5"/>
                                              </p:val>
                                            </p:tav>
                                            <p:tav tm="100000">
                                              <p:val>
                                                <p:strVal val="#ppt_x"/>
                                              </p:val>
                                            </p:tav>
                                          </p:tavLst>
                                        </p:anim>
                                        <p:anim calcmode="lin" valueType="num">
                                          <p:cBhvr>
                                            <p:cTn id="63" dur="500" fill="hold"/>
                                            <p:tgtEl>
                                              <p:spTgt spid="87"/>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300"/>
                                      </p:stCondLst>
                                      <p:childTnLst>
                                        <p:set>
                                          <p:cBhvr>
                                            <p:cTn id="65" dur="1" fill="hold">
                                              <p:stCondLst>
                                                <p:cond delay="0"/>
                                              </p:stCondLst>
                                            </p:cTn>
                                            <p:tgtEl>
                                              <p:spTgt spid="90"/>
                                            </p:tgtEl>
                                            <p:attrNameLst>
                                              <p:attrName>style.visibility</p:attrName>
                                            </p:attrNameLst>
                                          </p:cBhvr>
                                          <p:to>
                                            <p:strVal val="visible"/>
                                          </p:to>
                                        </p:set>
                                        <p:anim calcmode="lin" valueType="num">
                                          <p:cBhvr>
                                            <p:cTn id="66" dur="500" fill="hold"/>
                                            <p:tgtEl>
                                              <p:spTgt spid="90"/>
                                            </p:tgtEl>
                                            <p:attrNameLst>
                                              <p:attrName>ppt_w</p:attrName>
                                            </p:attrNameLst>
                                          </p:cBhvr>
                                          <p:tavLst>
                                            <p:tav tm="0">
                                              <p:val>
                                                <p:fltVal val="0"/>
                                              </p:val>
                                            </p:tav>
                                            <p:tav tm="100000">
                                              <p:val>
                                                <p:strVal val="#ppt_w"/>
                                              </p:val>
                                            </p:tav>
                                          </p:tavLst>
                                        </p:anim>
                                        <p:anim calcmode="lin" valueType="num">
                                          <p:cBhvr>
                                            <p:cTn id="67" dur="500" fill="hold"/>
                                            <p:tgtEl>
                                              <p:spTgt spid="90"/>
                                            </p:tgtEl>
                                            <p:attrNameLst>
                                              <p:attrName>ppt_h</p:attrName>
                                            </p:attrNameLst>
                                          </p:cBhvr>
                                          <p:tavLst>
                                            <p:tav tm="0">
                                              <p:val>
                                                <p:fltVal val="0"/>
                                              </p:val>
                                            </p:tav>
                                            <p:tav tm="100000">
                                              <p:val>
                                                <p:strVal val="#ppt_h"/>
                                              </p:val>
                                            </p:tav>
                                          </p:tavLst>
                                        </p:anim>
                                        <p:anim calcmode="lin" valueType="num">
                                          <p:cBhvr>
                                            <p:cTn id="68" dur="500" fill="hold"/>
                                            <p:tgtEl>
                                              <p:spTgt spid="90"/>
                                            </p:tgtEl>
                                            <p:attrNameLst>
                                              <p:attrName>ppt_x</p:attrName>
                                            </p:attrNameLst>
                                          </p:cBhvr>
                                          <p:tavLst>
                                            <p:tav tm="0">
                                              <p:val>
                                                <p:fltVal val="0.5"/>
                                              </p:val>
                                            </p:tav>
                                            <p:tav tm="100000">
                                              <p:val>
                                                <p:strVal val="#ppt_x"/>
                                              </p:val>
                                            </p:tav>
                                          </p:tavLst>
                                        </p:anim>
                                        <p:anim calcmode="lin" valueType="num">
                                          <p:cBhvr>
                                            <p:cTn id="69" dur="500" fill="hold"/>
                                            <p:tgtEl>
                                              <p:spTgt spid="90"/>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300"/>
                                      </p:stCondLst>
                                      <p:childTnLst>
                                        <p:set>
                                          <p:cBhvr>
                                            <p:cTn id="71" dur="1" fill="hold">
                                              <p:stCondLst>
                                                <p:cond delay="0"/>
                                              </p:stCondLst>
                                            </p:cTn>
                                            <p:tgtEl>
                                              <p:spTgt spid="93"/>
                                            </p:tgtEl>
                                            <p:attrNameLst>
                                              <p:attrName>style.visibility</p:attrName>
                                            </p:attrNameLst>
                                          </p:cBhvr>
                                          <p:to>
                                            <p:strVal val="visible"/>
                                          </p:to>
                                        </p:set>
                                        <p:anim calcmode="lin" valueType="num">
                                          <p:cBhvr>
                                            <p:cTn id="72" dur="500" fill="hold"/>
                                            <p:tgtEl>
                                              <p:spTgt spid="93"/>
                                            </p:tgtEl>
                                            <p:attrNameLst>
                                              <p:attrName>ppt_w</p:attrName>
                                            </p:attrNameLst>
                                          </p:cBhvr>
                                          <p:tavLst>
                                            <p:tav tm="0">
                                              <p:val>
                                                <p:fltVal val="0"/>
                                              </p:val>
                                            </p:tav>
                                            <p:tav tm="100000">
                                              <p:val>
                                                <p:strVal val="#ppt_w"/>
                                              </p:val>
                                            </p:tav>
                                          </p:tavLst>
                                        </p:anim>
                                        <p:anim calcmode="lin" valueType="num">
                                          <p:cBhvr>
                                            <p:cTn id="73" dur="500" fill="hold"/>
                                            <p:tgtEl>
                                              <p:spTgt spid="93"/>
                                            </p:tgtEl>
                                            <p:attrNameLst>
                                              <p:attrName>ppt_h</p:attrName>
                                            </p:attrNameLst>
                                          </p:cBhvr>
                                          <p:tavLst>
                                            <p:tav tm="0">
                                              <p:val>
                                                <p:fltVal val="0"/>
                                              </p:val>
                                            </p:tav>
                                            <p:tav tm="100000">
                                              <p:val>
                                                <p:strVal val="#ppt_h"/>
                                              </p:val>
                                            </p:tav>
                                          </p:tavLst>
                                        </p:anim>
                                        <p:anim calcmode="lin" valueType="num">
                                          <p:cBhvr>
                                            <p:cTn id="74" dur="500" fill="hold"/>
                                            <p:tgtEl>
                                              <p:spTgt spid="93"/>
                                            </p:tgtEl>
                                            <p:attrNameLst>
                                              <p:attrName>ppt_x</p:attrName>
                                            </p:attrNameLst>
                                          </p:cBhvr>
                                          <p:tavLst>
                                            <p:tav tm="0">
                                              <p:val>
                                                <p:fltVal val="0.5"/>
                                              </p:val>
                                            </p:tav>
                                            <p:tav tm="100000">
                                              <p:val>
                                                <p:strVal val="#ppt_x"/>
                                              </p:val>
                                            </p:tav>
                                          </p:tavLst>
                                        </p:anim>
                                        <p:anim calcmode="lin" valueType="num">
                                          <p:cBhvr>
                                            <p:cTn id="75" dur="500" fill="hold"/>
                                            <p:tgtEl>
                                              <p:spTgt spid="93"/>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600"/>
                                      </p:stCondLst>
                                      <p:childTnLst>
                                        <p:set>
                                          <p:cBhvr>
                                            <p:cTn id="77" dur="1" fill="hold">
                                              <p:stCondLst>
                                                <p:cond delay="0"/>
                                              </p:stCondLst>
                                            </p:cTn>
                                            <p:tgtEl>
                                              <p:spTgt spid="96"/>
                                            </p:tgtEl>
                                            <p:attrNameLst>
                                              <p:attrName>style.visibility</p:attrName>
                                            </p:attrNameLst>
                                          </p:cBhvr>
                                          <p:to>
                                            <p:strVal val="visible"/>
                                          </p:to>
                                        </p:set>
                                        <p:anim calcmode="lin" valueType="num">
                                          <p:cBhvr>
                                            <p:cTn id="78" dur="500" fill="hold"/>
                                            <p:tgtEl>
                                              <p:spTgt spid="96"/>
                                            </p:tgtEl>
                                            <p:attrNameLst>
                                              <p:attrName>ppt_w</p:attrName>
                                            </p:attrNameLst>
                                          </p:cBhvr>
                                          <p:tavLst>
                                            <p:tav tm="0">
                                              <p:val>
                                                <p:fltVal val="0"/>
                                              </p:val>
                                            </p:tav>
                                            <p:tav tm="100000">
                                              <p:val>
                                                <p:strVal val="#ppt_w"/>
                                              </p:val>
                                            </p:tav>
                                          </p:tavLst>
                                        </p:anim>
                                        <p:anim calcmode="lin" valueType="num">
                                          <p:cBhvr>
                                            <p:cTn id="79" dur="500" fill="hold"/>
                                            <p:tgtEl>
                                              <p:spTgt spid="96"/>
                                            </p:tgtEl>
                                            <p:attrNameLst>
                                              <p:attrName>ppt_h</p:attrName>
                                            </p:attrNameLst>
                                          </p:cBhvr>
                                          <p:tavLst>
                                            <p:tav tm="0">
                                              <p:val>
                                                <p:fltVal val="0"/>
                                              </p:val>
                                            </p:tav>
                                            <p:tav tm="100000">
                                              <p:val>
                                                <p:strVal val="#ppt_h"/>
                                              </p:val>
                                            </p:tav>
                                          </p:tavLst>
                                        </p:anim>
                                        <p:anim calcmode="lin" valueType="num">
                                          <p:cBhvr>
                                            <p:cTn id="80" dur="500" fill="hold"/>
                                            <p:tgtEl>
                                              <p:spTgt spid="96"/>
                                            </p:tgtEl>
                                            <p:attrNameLst>
                                              <p:attrName>ppt_x</p:attrName>
                                            </p:attrNameLst>
                                          </p:cBhvr>
                                          <p:tavLst>
                                            <p:tav tm="0">
                                              <p:val>
                                                <p:fltVal val="0.5"/>
                                              </p:val>
                                            </p:tav>
                                            <p:tav tm="100000">
                                              <p:val>
                                                <p:strVal val="#ppt_x"/>
                                              </p:val>
                                            </p:tav>
                                          </p:tavLst>
                                        </p:anim>
                                        <p:anim calcmode="lin" valueType="num">
                                          <p:cBhvr>
                                            <p:cTn id="81" dur="500" fill="hold"/>
                                            <p:tgtEl>
                                              <p:spTgt spid="96"/>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600"/>
                                      </p:stCondLst>
                                      <p:childTnLst>
                                        <p:set>
                                          <p:cBhvr>
                                            <p:cTn id="83" dur="1" fill="hold">
                                              <p:stCondLst>
                                                <p:cond delay="0"/>
                                              </p:stCondLst>
                                            </p:cTn>
                                            <p:tgtEl>
                                              <p:spTgt spid="99"/>
                                            </p:tgtEl>
                                            <p:attrNameLst>
                                              <p:attrName>style.visibility</p:attrName>
                                            </p:attrNameLst>
                                          </p:cBhvr>
                                          <p:to>
                                            <p:strVal val="visible"/>
                                          </p:to>
                                        </p:set>
                                        <p:anim calcmode="lin" valueType="num">
                                          <p:cBhvr>
                                            <p:cTn id="84" dur="500" fill="hold"/>
                                            <p:tgtEl>
                                              <p:spTgt spid="99"/>
                                            </p:tgtEl>
                                            <p:attrNameLst>
                                              <p:attrName>ppt_w</p:attrName>
                                            </p:attrNameLst>
                                          </p:cBhvr>
                                          <p:tavLst>
                                            <p:tav tm="0">
                                              <p:val>
                                                <p:fltVal val="0"/>
                                              </p:val>
                                            </p:tav>
                                            <p:tav tm="100000">
                                              <p:val>
                                                <p:strVal val="#ppt_w"/>
                                              </p:val>
                                            </p:tav>
                                          </p:tavLst>
                                        </p:anim>
                                        <p:anim calcmode="lin" valueType="num">
                                          <p:cBhvr>
                                            <p:cTn id="85" dur="500" fill="hold"/>
                                            <p:tgtEl>
                                              <p:spTgt spid="99"/>
                                            </p:tgtEl>
                                            <p:attrNameLst>
                                              <p:attrName>ppt_h</p:attrName>
                                            </p:attrNameLst>
                                          </p:cBhvr>
                                          <p:tavLst>
                                            <p:tav tm="0">
                                              <p:val>
                                                <p:fltVal val="0"/>
                                              </p:val>
                                            </p:tav>
                                            <p:tav tm="100000">
                                              <p:val>
                                                <p:strVal val="#ppt_h"/>
                                              </p:val>
                                            </p:tav>
                                          </p:tavLst>
                                        </p:anim>
                                        <p:anim calcmode="lin" valueType="num">
                                          <p:cBhvr>
                                            <p:cTn id="86" dur="500" fill="hold"/>
                                            <p:tgtEl>
                                              <p:spTgt spid="99"/>
                                            </p:tgtEl>
                                            <p:attrNameLst>
                                              <p:attrName>ppt_x</p:attrName>
                                            </p:attrNameLst>
                                          </p:cBhvr>
                                          <p:tavLst>
                                            <p:tav tm="0">
                                              <p:val>
                                                <p:fltVal val="0.5"/>
                                              </p:val>
                                            </p:tav>
                                            <p:tav tm="100000">
                                              <p:val>
                                                <p:strVal val="#ppt_x"/>
                                              </p:val>
                                            </p:tav>
                                          </p:tavLst>
                                        </p:anim>
                                        <p:anim calcmode="lin" valueType="num">
                                          <p:cBhvr>
                                            <p:cTn id="87" dur="500" fill="hold"/>
                                            <p:tgtEl>
                                              <p:spTgt spid="99"/>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300"/>
                                      </p:stCondLst>
                                      <p:childTnLst>
                                        <p:set>
                                          <p:cBhvr>
                                            <p:cTn id="89" dur="1" fill="hold">
                                              <p:stCondLst>
                                                <p:cond delay="0"/>
                                              </p:stCondLst>
                                            </p:cTn>
                                            <p:tgtEl>
                                              <p:spTgt spid="102"/>
                                            </p:tgtEl>
                                            <p:attrNameLst>
                                              <p:attrName>style.visibility</p:attrName>
                                            </p:attrNameLst>
                                          </p:cBhvr>
                                          <p:to>
                                            <p:strVal val="visible"/>
                                          </p:to>
                                        </p:set>
                                        <p:anim calcmode="lin" valueType="num">
                                          <p:cBhvr>
                                            <p:cTn id="90" dur="500" fill="hold"/>
                                            <p:tgtEl>
                                              <p:spTgt spid="102"/>
                                            </p:tgtEl>
                                            <p:attrNameLst>
                                              <p:attrName>ppt_w</p:attrName>
                                            </p:attrNameLst>
                                          </p:cBhvr>
                                          <p:tavLst>
                                            <p:tav tm="0">
                                              <p:val>
                                                <p:fltVal val="0"/>
                                              </p:val>
                                            </p:tav>
                                            <p:tav tm="100000">
                                              <p:val>
                                                <p:strVal val="#ppt_w"/>
                                              </p:val>
                                            </p:tav>
                                          </p:tavLst>
                                        </p:anim>
                                        <p:anim calcmode="lin" valueType="num">
                                          <p:cBhvr>
                                            <p:cTn id="91" dur="500" fill="hold"/>
                                            <p:tgtEl>
                                              <p:spTgt spid="102"/>
                                            </p:tgtEl>
                                            <p:attrNameLst>
                                              <p:attrName>ppt_h</p:attrName>
                                            </p:attrNameLst>
                                          </p:cBhvr>
                                          <p:tavLst>
                                            <p:tav tm="0">
                                              <p:val>
                                                <p:fltVal val="0"/>
                                              </p:val>
                                            </p:tav>
                                            <p:tav tm="100000">
                                              <p:val>
                                                <p:strVal val="#ppt_h"/>
                                              </p:val>
                                            </p:tav>
                                          </p:tavLst>
                                        </p:anim>
                                        <p:anim calcmode="lin" valueType="num">
                                          <p:cBhvr>
                                            <p:cTn id="92" dur="500" fill="hold"/>
                                            <p:tgtEl>
                                              <p:spTgt spid="102"/>
                                            </p:tgtEl>
                                            <p:attrNameLst>
                                              <p:attrName>ppt_x</p:attrName>
                                            </p:attrNameLst>
                                          </p:cBhvr>
                                          <p:tavLst>
                                            <p:tav tm="0">
                                              <p:val>
                                                <p:fltVal val="0.5"/>
                                              </p:val>
                                            </p:tav>
                                            <p:tav tm="100000">
                                              <p:val>
                                                <p:strVal val="#ppt_x"/>
                                              </p:val>
                                            </p:tav>
                                          </p:tavLst>
                                        </p:anim>
                                        <p:anim calcmode="lin" valueType="num">
                                          <p:cBhvr>
                                            <p:cTn id="93" dur="500" fill="hold"/>
                                            <p:tgtEl>
                                              <p:spTgt spid="102"/>
                                            </p:tgtEl>
                                            <p:attrNameLst>
                                              <p:attrName>ppt_y</p:attrName>
                                            </p:attrNameLst>
                                          </p:cBhvr>
                                          <p:tavLst>
                                            <p:tav tm="0">
                                              <p:val>
                                                <p:fltVal val="0.5"/>
                                              </p:val>
                                            </p:tav>
                                            <p:tav tm="100000">
                                              <p:val>
                                                <p:strVal val="#ppt_y"/>
                                              </p:val>
                                            </p:tav>
                                          </p:tavLst>
                                        </p:anim>
                                      </p:childTnLst>
                                    </p:cTn>
                                  </p:par>
                                  <p:par>
                                    <p:cTn id="94" presetID="23" presetClass="entr" presetSubtype="528" fill="hold" nodeType="withEffect">
                                      <p:stCondLst>
                                        <p:cond delay="600"/>
                                      </p:stCondLst>
                                      <p:childTnLst>
                                        <p:set>
                                          <p:cBhvr>
                                            <p:cTn id="95" dur="1" fill="hold">
                                              <p:stCondLst>
                                                <p:cond delay="0"/>
                                              </p:stCondLst>
                                            </p:cTn>
                                            <p:tgtEl>
                                              <p:spTgt spid="105"/>
                                            </p:tgtEl>
                                            <p:attrNameLst>
                                              <p:attrName>style.visibility</p:attrName>
                                            </p:attrNameLst>
                                          </p:cBhvr>
                                          <p:to>
                                            <p:strVal val="visible"/>
                                          </p:to>
                                        </p:set>
                                        <p:anim calcmode="lin" valueType="num">
                                          <p:cBhvr>
                                            <p:cTn id="96" dur="500" fill="hold"/>
                                            <p:tgtEl>
                                              <p:spTgt spid="105"/>
                                            </p:tgtEl>
                                            <p:attrNameLst>
                                              <p:attrName>ppt_w</p:attrName>
                                            </p:attrNameLst>
                                          </p:cBhvr>
                                          <p:tavLst>
                                            <p:tav tm="0">
                                              <p:val>
                                                <p:fltVal val="0"/>
                                              </p:val>
                                            </p:tav>
                                            <p:tav tm="100000">
                                              <p:val>
                                                <p:strVal val="#ppt_w"/>
                                              </p:val>
                                            </p:tav>
                                          </p:tavLst>
                                        </p:anim>
                                        <p:anim calcmode="lin" valueType="num">
                                          <p:cBhvr>
                                            <p:cTn id="97" dur="500" fill="hold"/>
                                            <p:tgtEl>
                                              <p:spTgt spid="105"/>
                                            </p:tgtEl>
                                            <p:attrNameLst>
                                              <p:attrName>ppt_h</p:attrName>
                                            </p:attrNameLst>
                                          </p:cBhvr>
                                          <p:tavLst>
                                            <p:tav tm="0">
                                              <p:val>
                                                <p:fltVal val="0"/>
                                              </p:val>
                                            </p:tav>
                                            <p:tav tm="100000">
                                              <p:val>
                                                <p:strVal val="#ppt_h"/>
                                              </p:val>
                                            </p:tav>
                                          </p:tavLst>
                                        </p:anim>
                                        <p:anim calcmode="lin" valueType="num">
                                          <p:cBhvr>
                                            <p:cTn id="98" dur="500" fill="hold"/>
                                            <p:tgtEl>
                                              <p:spTgt spid="105"/>
                                            </p:tgtEl>
                                            <p:attrNameLst>
                                              <p:attrName>ppt_x</p:attrName>
                                            </p:attrNameLst>
                                          </p:cBhvr>
                                          <p:tavLst>
                                            <p:tav tm="0">
                                              <p:val>
                                                <p:fltVal val="0.5"/>
                                              </p:val>
                                            </p:tav>
                                            <p:tav tm="100000">
                                              <p:val>
                                                <p:strVal val="#ppt_x"/>
                                              </p:val>
                                            </p:tav>
                                          </p:tavLst>
                                        </p:anim>
                                        <p:anim calcmode="lin" valueType="num">
                                          <p:cBhvr>
                                            <p:cTn id="99" dur="500" fill="hold"/>
                                            <p:tgtEl>
                                              <p:spTgt spid="105"/>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600"/>
                                      </p:stCondLst>
                                      <p:childTnLst>
                                        <p:set>
                                          <p:cBhvr>
                                            <p:cTn id="101" dur="1" fill="hold">
                                              <p:stCondLst>
                                                <p:cond delay="0"/>
                                              </p:stCondLst>
                                            </p:cTn>
                                            <p:tgtEl>
                                              <p:spTgt spid="108"/>
                                            </p:tgtEl>
                                            <p:attrNameLst>
                                              <p:attrName>style.visibility</p:attrName>
                                            </p:attrNameLst>
                                          </p:cBhvr>
                                          <p:to>
                                            <p:strVal val="visible"/>
                                          </p:to>
                                        </p:set>
                                        <p:anim calcmode="lin" valueType="num">
                                          <p:cBhvr>
                                            <p:cTn id="102" dur="500" fill="hold"/>
                                            <p:tgtEl>
                                              <p:spTgt spid="108"/>
                                            </p:tgtEl>
                                            <p:attrNameLst>
                                              <p:attrName>ppt_w</p:attrName>
                                            </p:attrNameLst>
                                          </p:cBhvr>
                                          <p:tavLst>
                                            <p:tav tm="0">
                                              <p:val>
                                                <p:fltVal val="0"/>
                                              </p:val>
                                            </p:tav>
                                            <p:tav tm="100000">
                                              <p:val>
                                                <p:strVal val="#ppt_w"/>
                                              </p:val>
                                            </p:tav>
                                          </p:tavLst>
                                        </p:anim>
                                        <p:anim calcmode="lin" valueType="num">
                                          <p:cBhvr>
                                            <p:cTn id="103" dur="500" fill="hold"/>
                                            <p:tgtEl>
                                              <p:spTgt spid="108"/>
                                            </p:tgtEl>
                                            <p:attrNameLst>
                                              <p:attrName>ppt_h</p:attrName>
                                            </p:attrNameLst>
                                          </p:cBhvr>
                                          <p:tavLst>
                                            <p:tav tm="0">
                                              <p:val>
                                                <p:fltVal val="0"/>
                                              </p:val>
                                            </p:tav>
                                            <p:tav tm="100000">
                                              <p:val>
                                                <p:strVal val="#ppt_h"/>
                                              </p:val>
                                            </p:tav>
                                          </p:tavLst>
                                        </p:anim>
                                        <p:anim calcmode="lin" valueType="num">
                                          <p:cBhvr>
                                            <p:cTn id="104" dur="500" fill="hold"/>
                                            <p:tgtEl>
                                              <p:spTgt spid="108"/>
                                            </p:tgtEl>
                                            <p:attrNameLst>
                                              <p:attrName>ppt_x</p:attrName>
                                            </p:attrNameLst>
                                          </p:cBhvr>
                                          <p:tavLst>
                                            <p:tav tm="0">
                                              <p:val>
                                                <p:fltVal val="0.5"/>
                                              </p:val>
                                            </p:tav>
                                            <p:tav tm="100000">
                                              <p:val>
                                                <p:strVal val="#ppt_x"/>
                                              </p:val>
                                            </p:tav>
                                          </p:tavLst>
                                        </p:anim>
                                        <p:anim calcmode="lin" valueType="num">
                                          <p:cBhvr>
                                            <p:cTn id="105" dur="500" fill="hold"/>
                                            <p:tgtEl>
                                              <p:spTgt spid="108"/>
                                            </p:tgtEl>
                                            <p:attrNameLst>
                                              <p:attrName>ppt_y</p:attrName>
                                            </p:attrNameLst>
                                          </p:cBhvr>
                                          <p:tavLst>
                                            <p:tav tm="0">
                                              <p:val>
                                                <p:fltVal val="0.5"/>
                                              </p:val>
                                            </p:tav>
                                            <p:tav tm="100000">
                                              <p:val>
                                                <p:strVal val="#ppt_y"/>
                                              </p:val>
                                            </p:tav>
                                          </p:tavLst>
                                        </p:anim>
                                      </p:childTnLst>
                                    </p:cTn>
                                  </p:par>
                                  <p:par>
                                    <p:cTn id="106" presetID="26" presetClass="emph" presetSubtype="0" repeatCount="3000" fill="hold" nodeType="withEffect">
                                      <p:stCondLst>
                                        <p:cond delay="600"/>
                                      </p:stCondLst>
                                      <p:childTnLst>
                                        <p:animEffect transition="out" filter="fade">
                                          <p:cBhvr>
                                            <p:cTn id="107" dur="500" tmFilter="0, 0; .2, .5; .8, .5; 1, 0"/>
                                            <p:tgtEl>
                                              <p:spTgt spid="72"/>
                                            </p:tgtEl>
                                          </p:cBhvr>
                                        </p:animEffect>
                                        <p:animScale>
                                          <p:cBhvr>
                                            <p:cTn id="108" dur="250" autoRev="1" fill="hold"/>
                                            <p:tgtEl>
                                              <p:spTgt spid="72"/>
                                            </p:tgtEl>
                                          </p:cBhvr>
                                          <p:by x="105000" y="105000"/>
                                        </p:animScale>
                                      </p:childTnLst>
                                    </p:cTn>
                                  </p:par>
                                  <p:par>
                                    <p:cTn id="109" presetID="26" presetClass="emph" presetSubtype="0" repeatCount="3000" fill="hold" nodeType="withEffect">
                                      <p:stCondLst>
                                        <p:cond delay="710"/>
                                      </p:stCondLst>
                                      <p:childTnLst>
                                        <p:animEffect transition="out" filter="fade">
                                          <p:cBhvr>
                                            <p:cTn id="110" dur="500" tmFilter="0, 0; .2, .5; .8, .5; 1, 0"/>
                                            <p:tgtEl>
                                              <p:spTgt spid="93"/>
                                            </p:tgtEl>
                                          </p:cBhvr>
                                        </p:animEffect>
                                        <p:animScale>
                                          <p:cBhvr>
                                            <p:cTn id="111" dur="250" autoRev="1" fill="hold"/>
                                            <p:tgtEl>
                                              <p:spTgt spid="93"/>
                                            </p:tgtEl>
                                          </p:cBhvr>
                                          <p:by x="105000" y="105000"/>
                                        </p:animScale>
                                      </p:childTnLst>
                                    </p:cTn>
                                  </p:par>
                                  <p:par>
                                    <p:cTn id="112" presetID="26" presetClass="emph" presetSubtype="0" repeatCount="3000" fill="hold" nodeType="withEffect">
                                      <p:stCondLst>
                                        <p:cond delay="410"/>
                                      </p:stCondLst>
                                      <p:childTnLst>
                                        <p:animEffect transition="out" filter="fade">
                                          <p:cBhvr>
                                            <p:cTn id="113" dur="500" tmFilter="0, 0; .2, .5; .8, .5; 1, 0"/>
                                            <p:tgtEl>
                                              <p:spTgt spid="99"/>
                                            </p:tgtEl>
                                          </p:cBhvr>
                                        </p:animEffect>
                                        <p:animScale>
                                          <p:cBhvr>
                                            <p:cTn id="114" dur="250" autoRev="1" fill="hold"/>
                                            <p:tgtEl>
                                              <p:spTgt spid="99"/>
                                            </p:tgtEl>
                                          </p:cBhvr>
                                          <p:by x="105000" y="105000"/>
                                        </p:animScale>
                                      </p:childTnLst>
                                    </p:cTn>
                                  </p:par>
                                  <p:par>
                                    <p:cTn id="115" presetID="26" presetClass="emph" presetSubtype="0" repeatCount="3000" fill="hold" nodeType="withEffect">
                                      <p:stCondLst>
                                        <p:cond delay="810"/>
                                      </p:stCondLst>
                                      <p:childTnLst>
                                        <p:animEffect transition="out" filter="fade">
                                          <p:cBhvr>
                                            <p:cTn id="116" dur="500" tmFilter="0, 0; .2, .5; .8, .5; 1, 0"/>
                                            <p:tgtEl>
                                              <p:spTgt spid="102"/>
                                            </p:tgtEl>
                                          </p:cBhvr>
                                        </p:animEffect>
                                        <p:animScale>
                                          <p:cBhvr>
                                            <p:cTn id="117" dur="250" autoRev="1" fill="hold"/>
                                            <p:tgtEl>
                                              <p:spTgt spid="102"/>
                                            </p:tgtEl>
                                          </p:cBhvr>
                                          <p:by x="105000" y="105000"/>
                                        </p:animScale>
                                      </p:childTnLst>
                                    </p:cTn>
                                  </p:par>
                                </p:childTnLst>
                              </p:cTn>
                            </p:par>
                            <p:par>
                              <p:cTn id="118" fill="hold">
                                <p:stCondLst>
                                  <p:cond delay="2500"/>
                                </p:stCondLst>
                                <p:childTnLst>
                                  <p:par>
                                    <p:cTn id="119" presetID="10" presetClass="entr" presetSubtype="0" fill="hold" grpId="0" nodeType="afterEffect">
                                      <p:stCondLst>
                                        <p:cond delay="0"/>
                                      </p:stCondLst>
                                      <p:childTnLst>
                                        <p:set>
                                          <p:cBhvr>
                                            <p:cTn id="120" dur="1" fill="hold">
                                              <p:stCondLst>
                                                <p:cond delay="0"/>
                                              </p:stCondLst>
                                            </p:cTn>
                                            <p:tgtEl>
                                              <p:spTgt spid="111"/>
                                            </p:tgtEl>
                                            <p:attrNameLst>
                                              <p:attrName>style.visibility</p:attrName>
                                            </p:attrNameLst>
                                          </p:cBhvr>
                                          <p:to>
                                            <p:strVal val="visible"/>
                                          </p:to>
                                        </p:set>
                                        <p:animEffect transition="in" filter="fade">
                                          <p:cBhvr>
                                            <p:cTn id="121"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1" grpId="0"/>
          <p:bldP spid="11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barn(outHorizontal)">
                                          <p:cBhvr>
                                            <p:cTn id="7" dur="500"/>
                                            <p:tgtEl>
                                              <p:spTgt spid="58"/>
                                            </p:tgtEl>
                                          </p:cBhvr>
                                        </p:animEffect>
                                      </p:childTnLst>
                                    </p:cTn>
                                  </p:par>
                                  <p:par>
                                    <p:cTn id="8" presetID="2" presetClass="entr" presetSubtype="8" accel="35000" fill="hold" nodeType="withEffect">
                                      <p:stCondLst>
                                        <p:cond delay="0"/>
                                      </p:stCondLst>
                                      <p:childTnLst>
                                        <p:set>
                                          <p:cBhvr>
                                            <p:cTn id="9" dur="1" fill="hold">
                                              <p:stCondLst>
                                                <p:cond delay="0"/>
                                              </p:stCondLst>
                                            </p:cTn>
                                            <p:tgtEl>
                                              <p:spTgt spid="62"/>
                                            </p:tgtEl>
                                            <p:attrNameLst>
                                              <p:attrName>style.visibility</p:attrName>
                                            </p:attrNameLst>
                                          </p:cBhvr>
                                          <p:to>
                                            <p:strVal val="visible"/>
                                          </p:to>
                                        </p:set>
                                        <p:anim calcmode="lin" valueType="num">
                                          <p:cBhvr additive="base">
                                            <p:cTn id="10" dur="1500" fill="hold"/>
                                            <p:tgtEl>
                                              <p:spTgt spid="62"/>
                                            </p:tgtEl>
                                            <p:attrNameLst>
                                              <p:attrName>ppt_x</p:attrName>
                                            </p:attrNameLst>
                                          </p:cBhvr>
                                          <p:tavLst>
                                            <p:tav tm="0">
                                              <p:val>
                                                <p:strVal val="0-#ppt_w/2"/>
                                              </p:val>
                                            </p:tav>
                                            <p:tav tm="100000">
                                              <p:val>
                                                <p:strVal val="#ppt_x"/>
                                              </p:val>
                                            </p:tav>
                                          </p:tavLst>
                                        </p:anim>
                                        <p:anim calcmode="lin" valueType="num">
                                          <p:cBhvr additive="base">
                                            <p:cTn id="11" dur="1500" fill="hold"/>
                                            <p:tgtEl>
                                              <p:spTgt spid="62"/>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4"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down)">
                                          <p:cBhvr>
                                            <p:cTn id="15" dur="500"/>
                                            <p:tgtEl>
                                              <p:spTgt spid="60"/>
                                            </p:tgtEl>
                                          </p:cBhvr>
                                        </p:animEffect>
                                      </p:childTnLst>
                                    </p:cTn>
                                  </p:par>
                                </p:childTnLst>
                              </p:cTn>
                            </p:par>
                            <p:par>
                              <p:cTn id="16" fill="hold">
                                <p:stCondLst>
                                  <p:cond delay="1000"/>
                                </p:stCondLst>
                                <p:childTnLst>
                                  <p:par>
                                    <p:cTn id="17" presetID="12" presetClass="entr" presetSubtype="8" fill="hold" grpId="0"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500"/>
                                            <p:tgtEl>
                                              <p:spTgt spid="59"/>
                                            </p:tgtEl>
                                            <p:attrNameLst>
                                              <p:attrName>ppt_x</p:attrName>
                                            </p:attrNameLst>
                                          </p:cBhvr>
                                          <p:tavLst>
                                            <p:tav tm="0">
                                              <p:val>
                                                <p:strVal val="#ppt_x-#ppt_w*1.125000"/>
                                              </p:val>
                                            </p:tav>
                                            <p:tav tm="100000">
                                              <p:val>
                                                <p:strVal val="#ppt_x"/>
                                              </p:val>
                                            </p:tav>
                                          </p:tavLst>
                                        </p:anim>
                                        <p:animEffect transition="in" filter="wipe(right)">
                                          <p:cBhvr>
                                            <p:cTn id="20" dur="500"/>
                                            <p:tgtEl>
                                              <p:spTgt spid="59"/>
                                            </p:tgtEl>
                                          </p:cBhvr>
                                        </p:animEffect>
                                      </p:childTnLst>
                                    </p:cTn>
                                  </p:par>
                                </p:childTnLst>
                              </p:cTn>
                            </p:par>
                            <p:par>
                              <p:cTn id="21" fill="hold">
                                <p:stCondLst>
                                  <p:cond delay="1500"/>
                                </p:stCondLst>
                                <p:childTnLst>
                                  <p:par>
                                    <p:cTn id="22" presetID="47" presetClass="entr" presetSubtype="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fade">
                                          <p:cBhvr>
                                            <p:cTn id="24" dur="500"/>
                                            <p:tgtEl>
                                              <p:spTgt spid="61"/>
                                            </p:tgtEl>
                                          </p:cBhvr>
                                        </p:animEffect>
                                        <p:anim calcmode="lin" valueType="num">
                                          <p:cBhvr>
                                            <p:cTn id="25" dur="500" fill="hold"/>
                                            <p:tgtEl>
                                              <p:spTgt spid="61"/>
                                            </p:tgtEl>
                                            <p:attrNameLst>
                                              <p:attrName>ppt_x</p:attrName>
                                            </p:attrNameLst>
                                          </p:cBhvr>
                                          <p:tavLst>
                                            <p:tav tm="0">
                                              <p:val>
                                                <p:strVal val="#ppt_x"/>
                                              </p:val>
                                            </p:tav>
                                            <p:tav tm="100000">
                                              <p:val>
                                                <p:strVal val="#ppt_x"/>
                                              </p:val>
                                            </p:tav>
                                          </p:tavLst>
                                        </p:anim>
                                        <p:anim calcmode="lin" valueType="num">
                                          <p:cBhvr>
                                            <p:cTn id="26" dur="500" fill="hold"/>
                                            <p:tgtEl>
                                              <p:spTgt spid="61"/>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23" presetClass="entr" presetSubtype="528" fill="hold" nodeType="afterEffect">
                                      <p:stCondLst>
                                        <p:cond delay="0"/>
                                      </p:stCondLst>
                                      <p:childTnLst>
                                        <p:set>
                                          <p:cBhvr>
                                            <p:cTn id="29" dur="1" fill="hold">
                                              <p:stCondLst>
                                                <p:cond delay="0"/>
                                              </p:stCondLst>
                                            </p:cTn>
                                            <p:tgtEl>
                                              <p:spTgt spid="72"/>
                                            </p:tgtEl>
                                            <p:attrNameLst>
                                              <p:attrName>style.visibility</p:attrName>
                                            </p:attrNameLst>
                                          </p:cBhvr>
                                          <p:to>
                                            <p:strVal val="visible"/>
                                          </p:to>
                                        </p:set>
                                        <p:anim calcmode="lin" valueType="num">
                                          <p:cBhvr>
                                            <p:cTn id="30" dur="500" fill="hold"/>
                                            <p:tgtEl>
                                              <p:spTgt spid="72"/>
                                            </p:tgtEl>
                                            <p:attrNameLst>
                                              <p:attrName>ppt_w</p:attrName>
                                            </p:attrNameLst>
                                          </p:cBhvr>
                                          <p:tavLst>
                                            <p:tav tm="0">
                                              <p:val>
                                                <p:fltVal val="0"/>
                                              </p:val>
                                            </p:tav>
                                            <p:tav tm="100000">
                                              <p:val>
                                                <p:strVal val="#ppt_w"/>
                                              </p:val>
                                            </p:tav>
                                          </p:tavLst>
                                        </p:anim>
                                        <p:anim calcmode="lin" valueType="num">
                                          <p:cBhvr>
                                            <p:cTn id="31" dur="500" fill="hold"/>
                                            <p:tgtEl>
                                              <p:spTgt spid="72"/>
                                            </p:tgtEl>
                                            <p:attrNameLst>
                                              <p:attrName>ppt_h</p:attrName>
                                            </p:attrNameLst>
                                          </p:cBhvr>
                                          <p:tavLst>
                                            <p:tav tm="0">
                                              <p:val>
                                                <p:fltVal val="0"/>
                                              </p:val>
                                            </p:tav>
                                            <p:tav tm="100000">
                                              <p:val>
                                                <p:strVal val="#ppt_h"/>
                                              </p:val>
                                            </p:tav>
                                          </p:tavLst>
                                        </p:anim>
                                        <p:anim calcmode="lin" valueType="num">
                                          <p:cBhvr>
                                            <p:cTn id="32" dur="500" fill="hold"/>
                                            <p:tgtEl>
                                              <p:spTgt spid="72"/>
                                            </p:tgtEl>
                                            <p:attrNameLst>
                                              <p:attrName>ppt_x</p:attrName>
                                            </p:attrNameLst>
                                          </p:cBhvr>
                                          <p:tavLst>
                                            <p:tav tm="0">
                                              <p:val>
                                                <p:fltVal val="0.5"/>
                                              </p:val>
                                            </p:tav>
                                            <p:tav tm="100000">
                                              <p:val>
                                                <p:strVal val="#ppt_x"/>
                                              </p:val>
                                            </p:tav>
                                          </p:tavLst>
                                        </p:anim>
                                        <p:anim calcmode="lin" valueType="num">
                                          <p:cBhvr>
                                            <p:cTn id="33" dur="500" fill="hold"/>
                                            <p:tgtEl>
                                              <p:spTgt spid="72"/>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30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fltVal val="0"/>
                                              </p:val>
                                            </p:tav>
                                            <p:tav tm="100000">
                                              <p:val>
                                                <p:strVal val="#ppt_w"/>
                                              </p:val>
                                            </p:tav>
                                          </p:tavLst>
                                        </p:anim>
                                        <p:anim calcmode="lin" valueType="num">
                                          <p:cBhvr>
                                            <p:cTn id="37" dur="500" fill="hold"/>
                                            <p:tgtEl>
                                              <p:spTgt spid="75"/>
                                            </p:tgtEl>
                                            <p:attrNameLst>
                                              <p:attrName>ppt_h</p:attrName>
                                            </p:attrNameLst>
                                          </p:cBhvr>
                                          <p:tavLst>
                                            <p:tav tm="0">
                                              <p:val>
                                                <p:fltVal val="0"/>
                                              </p:val>
                                            </p:tav>
                                            <p:tav tm="100000">
                                              <p:val>
                                                <p:strVal val="#ppt_h"/>
                                              </p:val>
                                            </p:tav>
                                          </p:tavLst>
                                        </p:anim>
                                        <p:anim calcmode="lin" valueType="num">
                                          <p:cBhvr>
                                            <p:cTn id="38" dur="500" fill="hold"/>
                                            <p:tgtEl>
                                              <p:spTgt spid="75"/>
                                            </p:tgtEl>
                                            <p:attrNameLst>
                                              <p:attrName>ppt_x</p:attrName>
                                            </p:attrNameLst>
                                          </p:cBhvr>
                                          <p:tavLst>
                                            <p:tav tm="0">
                                              <p:val>
                                                <p:fltVal val="0.5"/>
                                              </p:val>
                                            </p:tav>
                                            <p:tav tm="100000">
                                              <p:val>
                                                <p:strVal val="#ppt_x"/>
                                              </p:val>
                                            </p:tav>
                                          </p:tavLst>
                                        </p:anim>
                                        <p:anim calcmode="lin" valueType="num">
                                          <p:cBhvr>
                                            <p:cTn id="39" dur="500" fill="hold"/>
                                            <p:tgtEl>
                                              <p:spTgt spid="75"/>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700"/>
                                      </p:stCondLst>
                                      <p:childTnLst>
                                        <p:set>
                                          <p:cBhvr>
                                            <p:cTn id="41" dur="1" fill="hold">
                                              <p:stCondLst>
                                                <p:cond delay="0"/>
                                              </p:stCondLst>
                                            </p:cTn>
                                            <p:tgtEl>
                                              <p:spTgt spid="78"/>
                                            </p:tgtEl>
                                            <p:attrNameLst>
                                              <p:attrName>style.visibility</p:attrName>
                                            </p:attrNameLst>
                                          </p:cBhvr>
                                          <p:to>
                                            <p:strVal val="visible"/>
                                          </p:to>
                                        </p:set>
                                        <p:anim calcmode="lin" valueType="num">
                                          <p:cBhvr>
                                            <p:cTn id="42" dur="500" fill="hold"/>
                                            <p:tgtEl>
                                              <p:spTgt spid="78"/>
                                            </p:tgtEl>
                                            <p:attrNameLst>
                                              <p:attrName>ppt_w</p:attrName>
                                            </p:attrNameLst>
                                          </p:cBhvr>
                                          <p:tavLst>
                                            <p:tav tm="0">
                                              <p:val>
                                                <p:fltVal val="0"/>
                                              </p:val>
                                            </p:tav>
                                            <p:tav tm="100000">
                                              <p:val>
                                                <p:strVal val="#ppt_w"/>
                                              </p:val>
                                            </p:tav>
                                          </p:tavLst>
                                        </p:anim>
                                        <p:anim calcmode="lin" valueType="num">
                                          <p:cBhvr>
                                            <p:cTn id="43" dur="500" fill="hold"/>
                                            <p:tgtEl>
                                              <p:spTgt spid="78"/>
                                            </p:tgtEl>
                                            <p:attrNameLst>
                                              <p:attrName>ppt_h</p:attrName>
                                            </p:attrNameLst>
                                          </p:cBhvr>
                                          <p:tavLst>
                                            <p:tav tm="0">
                                              <p:val>
                                                <p:fltVal val="0"/>
                                              </p:val>
                                            </p:tav>
                                            <p:tav tm="100000">
                                              <p:val>
                                                <p:strVal val="#ppt_h"/>
                                              </p:val>
                                            </p:tav>
                                          </p:tavLst>
                                        </p:anim>
                                        <p:anim calcmode="lin" valueType="num">
                                          <p:cBhvr>
                                            <p:cTn id="44" dur="500" fill="hold"/>
                                            <p:tgtEl>
                                              <p:spTgt spid="78"/>
                                            </p:tgtEl>
                                            <p:attrNameLst>
                                              <p:attrName>ppt_x</p:attrName>
                                            </p:attrNameLst>
                                          </p:cBhvr>
                                          <p:tavLst>
                                            <p:tav tm="0">
                                              <p:val>
                                                <p:fltVal val="0.5"/>
                                              </p:val>
                                            </p:tav>
                                            <p:tav tm="100000">
                                              <p:val>
                                                <p:strVal val="#ppt_x"/>
                                              </p:val>
                                            </p:tav>
                                          </p:tavLst>
                                        </p:anim>
                                        <p:anim calcmode="lin" valueType="num">
                                          <p:cBhvr>
                                            <p:cTn id="45" dur="500" fill="hold"/>
                                            <p:tgtEl>
                                              <p:spTgt spid="78"/>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300"/>
                                      </p:stCondLst>
                                      <p:childTnLst>
                                        <p:set>
                                          <p:cBhvr>
                                            <p:cTn id="47" dur="1" fill="hold">
                                              <p:stCondLst>
                                                <p:cond delay="0"/>
                                              </p:stCondLst>
                                            </p:cTn>
                                            <p:tgtEl>
                                              <p:spTgt spid="81"/>
                                            </p:tgtEl>
                                            <p:attrNameLst>
                                              <p:attrName>style.visibility</p:attrName>
                                            </p:attrNameLst>
                                          </p:cBhvr>
                                          <p:to>
                                            <p:strVal val="visible"/>
                                          </p:to>
                                        </p:set>
                                        <p:anim calcmode="lin" valueType="num">
                                          <p:cBhvr>
                                            <p:cTn id="48" dur="500" fill="hold"/>
                                            <p:tgtEl>
                                              <p:spTgt spid="81"/>
                                            </p:tgtEl>
                                            <p:attrNameLst>
                                              <p:attrName>ppt_w</p:attrName>
                                            </p:attrNameLst>
                                          </p:cBhvr>
                                          <p:tavLst>
                                            <p:tav tm="0">
                                              <p:val>
                                                <p:fltVal val="0"/>
                                              </p:val>
                                            </p:tav>
                                            <p:tav tm="100000">
                                              <p:val>
                                                <p:strVal val="#ppt_w"/>
                                              </p:val>
                                            </p:tav>
                                          </p:tavLst>
                                        </p:anim>
                                        <p:anim calcmode="lin" valueType="num">
                                          <p:cBhvr>
                                            <p:cTn id="49" dur="500" fill="hold"/>
                                            <p:tgtEl>
                                              <p:spTgt spid="81"/>
                                            </p:tgtEl>
                                            <p:attrNameLst>
                                              <p:attrName>ppt_h</p:attrName>
                                            </p:attrNameLst>
                                          </p:cBhvr>
                                          <p:tavLst>
                                            <p:tav tm="0">
                                              <p:val>
                                                <p:fltVal val="0"/>
                                              </p:val>
                                            </p:tav>
                                            <p:tav tm="100000">
                                              <p:val>
                                                <p:strVal val="#ppt_h"/>
                                              </p:val>
                                            </p:tav>
                                          </p:tavLst>
                                        </p:anim>
                                        <p:anim calcmode="lin" valueType="num">
                                          <p:cBhvr>
                                            <p:cTn id="50" dur="500" fill="hold"/>
                                            <p:tgtEl>
                                              <p:spTgt spid="81"/>
                                            </p:tgtEl>
                                            <p:attrNameLst>
                                              <p:attrName>ppt_x</p:attrName>
                                            </p:attrNameLst>
                                          </p:cBhvr>
                                          <p:tavLst>
                                            <p:tav tm="0">
                                              <p:val>
                                                <p:fltVal val="0.5"/>
                                              </p:val>
                                            </p:tav>
                                            <p:tav tm="100000">
                                              <p:val>
                                                <p:strVal val="#ppt_x"/>
                                              </p:val>
                                            </p:tav>
                                          </p:tavLst>
                                        </p:anim>
                                        <p:anim calcmode="lin" valueType="num">
                                          <p:cBhvr>
                                            <p:cTn id="51" dur="500" fill="hold"/>
                                            <p:tgtEl>
                                              <p:spTgt spid="81"/>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100"/>
                                      </p:stCondLst>
                                      <p:childTnLst>
                                        <p:set>
                                          <p:cBhvr>
                                            <p:cTn id="53" dur="1" fill="hold">
                                              <p:stCondLst>
                                                <p:cond delay="0"/>
                                              </p:stCondLst>
                                            </p:cTn>
                                            <p:tgtEl>
                                              <p:spTgt spid="84"/>
                                            </p:tgtEl>
                                            <p:attrNameLst>
                                              <p:attrName>style.visibility</p:attrName>
                                            </p:attrNameLst>
                                          </p:cBhvr>
                                          <p:to>
                                            <p:strVal val="visible"/>
                                          </p:to>
                                        </p:set>
                                        <p:anim calcmode="lin" valueType="num">
                                          <p:cBhvr>
                                            <p:cTn id="54" dur="500" fill="hold"/>
                                            <p:tgtEl>
                                              <p:spTgt spid="84"/>
                                            </p:tgtEl>
                                            <p:attrNameLst>
                                              <p:attrName>ppt_w</p:attrName>
                                            </p:attrNameLst>
                                          </p:cBhvr>
                                          <p:tavLst>
                                            <p:tav tm="0">
                                              <p:val>
                                                <p:fltVal val="0"/>
                                              </p:val>
                                            </p:tav>
                                            <p:tav tm="100000">
                                              <p:val>
                                                <p:strVal val="#ppt_w"/>
                                              </p:val>
                                            </p:tav>
                                          </p:tavLst>
                                        </p:anim>
                                        <p:anim calcmode="lin" valueType="num">
                                          <p:cBhvr>
                                            <p:cTn id="55" dur="500" fill="hold"/>
                                            <p:tgtEl>
                                              <p:spTgt spid="84"/>
                                            </p:tgtEl>
                                            <p:attrNameLst>
                                              <p:attrName>ppt_h</p:attrName>
                                            </p:attrNameLst>
                                          </p:cBhvr>
                                          <p:tavLst>
                                            <p:tav tm="0">
                                              <p:val>
                                                <p:fltVal val="0"/>
                                              </p:val>
                                            </p:tav>
                                            <p:tav tm="100000">
                                              <p:val>
                                                <p:strVal val="#ppt_h"/>
                                              </p:val>
                                            </p:tav>
                                          </p:tavLst>
                                        </p:anim>
                                        <p:anim calcmode="lin" valueType="num">
                                          <p:cBhvr>
                                            <p:cTn id="56" dur="500" fill="hold"/>
                                            <p:tgtEl>
                                              <p:spTgt spid="84"/>
                                            </p:tgtEl>
                                            <p:attrNameLst>
                                              <p:attrName>ppt_x</p:attrName>
                                            </p:attrNameLst>
                                          </p:cBhvr>
                                          <p:tavLst>
                                            <p:tav tm="0">
                                              <p:val>
                                                <p:fltVal val="0.5"/>
                                              </p:val>
                                            </p:tav>
                                            <p:tav tm="100000">
                                              <p:val>
                                                <p:strVal val="#ppt_x"/>
                                              </p:val>
                                            </p:tav>
                                          </p:tavLst>
                                        </p:anim>
                                        <p:anim calcmode="lin" valueType="num">
                                          <p:cBhvr>
                                            <p:cTn id="57" dur="500" fill="hold"/>
                                            <p:tgtEl>
                                              <p:spTgt spid="84"/>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600"/>
                                      </p:stCondLst>
                                      <p:childTnLst>
                                        <p:set>
                                          <p:cBhvr>
                                            <p:cTn id="59" dur="1" fill="hold">
                                              <p:stCondLst>
                                                <p:cond delay="0"/>
                                              </p:stCondLst>
                                            </p:cTn>
                                            <p:tgtEl>
                                              <p:spTgt spid="87"/>
                                            </p:tgtEl>
                                            <p:attrNameLst>
                                              <p:attrName>style.visibility</p:attrName>
                                            </p:attrNameLst>
                                          </p:cBhvr>
                                          <p:to>
                                            <p:strVal val="visible"/>
                                          </p:to>
                                        </p:set>
                                        <p:anim calcmode="lin" valueType="num">
                                          <p:cBhvr>
                                            <p:cTn id="60" dur="500" fill="hold"/>
                                            <p:tgtEl>
                                              <p:spTgt spid="87"/>
                                            </p:tgtEl>
                                            <p:attrNameLst>
                                              <p:attrName>ppt_w</p:attrName>
                                            </p:attrNameLst>
                                          </p:cBhvr>
                                          <p:tavLst>
                                            <p:tav tm="0">
                                              <p:val>
                                                <p:fltVal val="0"/>
                                              </p:val>
                                            </p:tav>
                                            <p:tav tm="100000">
                                              <p:val>
                                                <p:strVal val="#ppt_w"/>
                                              </p:val>
                                            </p:tav>
                                          </p:tavLst>
                                        </p:anim>
                                        <p:anim calcmode="lin" valueType="num">
                                          <p:cBhvr>
                                            <p:cTn id="61" dur="500" fill="hold"/>
                                            <p:tgtEl>
                                              <p:spTgt spid="87"/>
                                            </p:tgtEl>
                                            <p:attrNameLst>
                                              <p:attrName>ppt_h</p:attrName>
                                            </p:attrNameLst>
                                          </p:cBhvr>
                                          <p:tavLst>
                                            <p:tav tm="0">
                                              <p:val>
                                                <p:fltVal val="0"/>
                                              </p:val>
                                            </p:tav>
                                            <p:tav tm="100000">
                                              <p:val>
                                                <p:strVal val="#ppt_h"/>
                                              </p:val>
                                            </p:tav>
                                          </p:tavLst>
                                        </p:anim>
                                        <p:anim calcmode="lin" valueType="num">
                                          <p:cBhvr>
                                            <p:cTn id="62" dur="500" fill="hold"/>
                                            <p:tgtEl>
                                              <p:spTgt spid="87"/>
                                            </p:tgtEl>
                                            <p:attrNameLst>
                                              <p:attrName>ppt_x</p:attrName>
                                            </p:attrNameLst>
                                          </p:cBhvr>
                                          <p:tavLst>
                                            <p:tav tm="0">
                                              <p:val>
                                                <p:fltVal val="0.5"/>
                                              </p:val>
                                            </p:tav>
                                            <p:tav tm="100000">
                                              <p:val>
                                                <p:strVal val="#ppt_x"/>
                                              </p:val>
                                            </p:tav>
                                          </p:tavLst>
                                        </p:anim>
                                        <p:anim calcmode="lin" valueType="num">
                                          <p:cBhvr>
                                            <p:cTn id="63" dur="500" fill="hold"/>
                                            <p:tgtEl>
                                              <p:spTgt spid="87"/>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300"/>
                                      </p:stCondLst>
                                      <p:childTnLst>
                                        <p:set>
                                          <p:cBhvr>
                                            <p:cTn id="65" dur="1" fill="hold">
                                              <p:stCondLst>
                                                <p:cond delay="0"/>
                                              </p:stCondLst>
                                            </p:cTn>
                                            <p:tgtEl>
                                              <p:spTgt spid="90"/>
                                            </p:tgtEl>
                                            <p:attrNameLst>
                                              <p:attrName>style.visibility</p:attrName>
                                            </p:attrNameLst>
                                          </p:cBhvr>
                                          <p:to>
                                            <p:strVal val="visible"/>
                                          </p:to>
                                        </p:set>
                                        <p:anim calcmode="lin" valueType="num">
                                          <p:cBhvr>
                                            <p:cTn id="66" dur="500" fill="hold"/>
                                            <p:tgtEl>
                                              <p:spTgt spid="90"/>
                                            </p:tgtEl>
                                            <p:attrNameLst>
                                              <p:attrName>ppt_w</p:attrName>
                                            </p:attrNameLst>
                                          </p:cBhvr>
                                          <p:tavLst>
                                            <p:tav tm="0">
                                              <p:val>
                                                <p:fltVal val="0"/>
                                              </p:val>
                                            </p:tav>
                                            <p:tav tm="100000">
                                              <p:val>
                                                <p:strVal val="#ppt_w"/>
                                              </p:val>
                                            </p:tav>
                                          </p:tavLst>
                                        </p:anim>
                                        <p:anim calcmode="lin" valueType="num">
                                          <p:cBhvr>
                                            <p:cTn id="67" dur="500" fill="hold"/>
                                            <p:tgtEl>
                                              <p:spTgt spid="90"/>
                                            </p:tgtEl>
                                            <p:attrNameLst>
                                              <p:attrName>ppt_h</p:attrName>
                                            </p:attrNameLst>
                                          </p:cBhvr>
                                          <p:tavLst>
                                            <p:tav tm="0">
                                              <p:val>
                                                <p:fltVal val="0"/>
                                              </p:val>
                                            </p:tav>
                                            <p:tav tm="100000">
                                              <p:val>
                                                <p:strVal val="#ppt_h"/>
                                              </p:val>
                                            </p:tav>
                                          </p:tavLst>
                                        </p:anim>
                                        <p:anim calcmode="lin" valueType="num">
                                          <p:cBhvr>
                                            <p:cTn id="68" dur="500" fill="hold"/>
                                            <p:tgtEl>
                                              <p:spTgt spid="90"/>
                                            </p:tgtEl>
                                            <p:attrNameLst>
                                              <p:attrName>ppt_x</p:attrName>
                                            </p:attrNameLst>
                                          </p:cBhvr>
                                          <p:tavLst>
                                            <p:tav tm="0">
                                              <p:val>
                                                <p:fltVal val="0.5"/>
                                              </p:val>
                                            </p:tav>
                                            <p:tav tm="100000">
                                              <p:val>
                                                <p:strVal val="#ppt_x"/>
                                              </p:val>
                                            </p:tav>
                                          </p:tavLst>
                                        </p:anim>
                                        <p:anim calcmode="lin" valueType="num">
                                          <p:cBhvr>
                                            <p:cTn id="69" dur="500" fill="hold"/>
                                            <p:tgtEl>
                                              <p:spTgt spid="90"/>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300"/>
                                      </p:stCondLst>
                                      <p:childTnLst>
                                        <p:set>
                                          <p:cBhvr>
                                            <p:cTn id="71" dur="1" fill="hold">
                                              <p:stCondLst>
                                                <p:cond delay="0"/>
                                              </p:stCondLst>
                                            </p:cTn>
                                            <p:tgtEl>
                                              <p:spTgt spid="93"/>
                                            </p:tgtEl>
                                            <p:attrNameLst>
                                              <p:attrName>style.visibility</p:attrName>
                                            </p:attrNameLst>
                                          </p:cBhvr>
                                          <p:to>
                                            <p:strVal val="visible"/>
                                          </p:to>
                                        </p:set>
                                        <p:anim calcmode="lin" valueType="num">
                                          <p:cBhvr>
                                            <p:cTn id="72" dur="500" fill="hold"/>
                                            <p:tgtEl>
                                              <p:spTgt spid="93"/>
                                            </p:tgtEl>
                                            <p:attrNameLst>
                                              <p:attrName>ppt_w</p:attrName>
                                            </p:attrNameLst>
                                          </p:cBhvr>
                                          <p:tavLst>
                                            <p:tav tm="0">
                                              <p:val>
                                                <p:fltVal val="0"/>
                                              </p:val>
                                            </p:tav>
                                            <p:tav tm="100000">
                                              <p:val>
                                                <p:strVal val="#ppt_w"/>
                                              </p:val>
                                            </p:tav>
                                          </p:tavLst>
                                        </p:anim>
                                        <p:anim calcmode="lin" valueType="num">
                                          <p:cBhvr>
                                            <p:cTn id="73" dur="500" fill="hold"/>
                                            <p:tgtEl>
                                              <p:spTgt spid="93"/>
                                            </p:tgtEl>
                                            <p:attrNameLst>
                                              <p:attrName>ppt_h</p:attrName>
                                            </p:attrNameLst>
                                          </p:cBhvr>
                                          <p:tavLst>
                                            <p:tav tm="0">
                                              <p:val>
                                                <p:fltVal val="0"/>
                                              </p:val>
                                            </p:tav>
                                            <p:tav tm="100000">
                                              <p:val>
                                                <p:strVal val="#ppt_h"/>
                                              </p:val>
                                            </p:tav>
                                          </p:tavLst>
                                        </p:anim>
                                        <p:anim calcmode="lin" valueType="num">
                                          <p:cBhvr>
                                            <p:cTn id="74" dur="500" fill="hold"/>
                                            <p:tgtEl>
                                              <p:spTgt spid="93"/>
                                            </p:tgtEl>
                                            <p:attrNameLst>
                                              <p:attrName>ppt_x</p:attrName>
                                            </p:attrNameLst>
                                          </p:cBhvr>
                                          <p:tavLst>
                                            <p:tav tm="0">
                                              <p:val>
                                                <p:fltVal val="0.5"/>
                                              </p:val>
                                            </p:tav>
                                            <p:tav tm="100000">
                                              <p:val>
                                                <p:strVal val="#ppt_x"/>
                                              </p:val>
                                            </p:tav>
                                          </p:tavLst>
                                        </p:anim>
                                        <p:anim calcmode="lin" valueType="num">
                                          <p:cBhvr>
                                            <p:cTn id="75" dur="500" fill="hold"/>
                                            <p:tgtEl>
                                              <p:spTgt spid="93"/>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600"/>
                                      </p:stCondLst>
                                      <p:childTnLst>
                                        <p:set>
                                          <p:cBhvr>
                                            <p:cTn id="77" dur="1" fill="hold">
                                              <p:stCondLst>
                                                <p:cond delay="0"/>
                                              </p:stCondLst>
                                            </p:cTn>
                                            <p:tgtEl>
                                              <p:spTgt spid="96"/>
                                            </p:tgtEl>
                                            <p:attrNameLst>
                                              <p:attrName>style.visibility</p:attrName>
                                            </p:attrNameLst>
                                          </p:cBhvr>
                                          <p:to>
                                            <p:strVal val="visible"/>
                                          </p:to>
                                        </p:set>
                                        <p:anim calcmode="lin" valueType="num">
                                          <p:cBhvr>
                                            <p:cTn id="78" dur="500" fill="hold"/>
                                            <p:tgtEl>
                                              <p:spTgt spid="96"/>
                                            </p:tgtEl>
                                            <p:attrNameLst>
                                              <p:attrName>ppt_w</p:attrName>
                                            </p:attrNameLst>
                                          </p:cBhvr>
                                          <p:tavLst>
                                            <p:tav tm="0">
                                              <p:val>
                                                <p:fltVal val="0"/>
                                              </p:val>
                                            </p:tav>
                                            <p:tav tm="100000">
                                              <p:val>
                                                <p:strVal val="#ppt_w"/>
                                              </p:val>
                                            </p:tav>
                                          </p:tavLst>
                                        </p:anim>
                                        <p:anim calcmode="lin" valueType="num">
                                          <p:cBhvr>
                                            <p:cTn id="79" dur="500" fill="hold"/>
                                            <p:tgtEl>
                                              <p:spTgt spid="96"/>
                                            </p:tgtEl>
                                            <p:attrNameLst>
                                              <p:attrName>ppt_h</p:attrName>
                                            </p:attrNameLst>
                                          </p:cBhvr>
                                          <p:tavLst>
                                            <p:tav tm="0">
                                              <p:val>
                                                <p:fltVal val="0"/>
                                              </p:val>
                                            </p:tav>
                                            <p:tav tm="100000">
                                              <p:val>
                                                <p:strVal val="#ppt_h"/>
                                              </p:val>
                                            </p:tav>
                                          </p:tavLst>
                                        </p:anim>
                                        <p:anim calcmode="lin" valueType="num">
                                          <p:cBhvr>
                                            <p:cTn id="80" dur="500" fill="hold"/>
                                            <p:tgtEl>
                                              <p:spTgt spid="96"/>
                                            </p:tgtEl>
                                            <p:attrNameLst>
                                              <p:attrName>ppt_x</p:attrName>
                                            </p:attrNameLst>
                                          </p:cBhvr>
                                          <p:tavLst>
                                            <p:tav tm="0">
                                              <p:val>
                                                <p:fltVal val="0.5"/>
                                              </p:val>
                                            </p:tav>
                                            <p:tav tm="100000">
                                              <p:val>
                                                <p:strVal val="#ppt_x"/>
                                              </p:val>
                                            </p:tav>
                                          </p:tavLst>
                                        </p:anim>
                                        <p:anim calcmode="lin" valueType="num">
                                          <p:cBhvr>
                                            <p:cTn id="81" dur="500" fill="hold"/>
                                            <p:tgtEl>
                                              <p:spTgt spid="96"/>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600"/>
                                      </p:stCondLst>
                                      <p:childTnLst>
                                        <p:set>
                                          <p:cBhvr>
                                            <p:cTn id="83" dur="1" fill="hold">
                                              <p:stCondLst>
                                                <p:cond delay="0"/>
                                              </p:stCondLst>
                                            </p:cTn>
                                            <p:tgtEl>
                                              <p:spTgt spid="99"/>
                                            </p:tgtEl>
                                            <p:attrNameLst>
                                              <p:attrName>style.visibility</p:attrName>
                                            </p:attrNameLst>
                                          </p:cBhvr>
                                          <p:to>
                                            <p:strVal val="visible"/>
                                          </p:to>
                                        </p:set>
                                        <p:anim calcmode="lin" valueType="num">
                                          <p:cBhvr>
                                            <p:cTn id="84" dur="500" fill="hold"/>
                                            <p:tgtEl>
                                              <p:spTgt spid="99"/>
                                            </p:tgtEl>
                                            <p:attrNameLst>
                                              <p:attrName>ppt_w</p:attrName>
                                            </p:attrNameLst>
                                          </p:cBhvr>
                                          <p:tavLst>
                                            <p:tav tm="0">
                                              <p:val>
                                                <p:fltVal val="0"/>
                                              </p:val>
                                            </p:tav>
                                            <p:tav tm="100000">
                                              <p:val>
                                                <p:strVal val="#ppt_w"/>
                                              </p:val>
                                            </p:tav>
                                          </p:tavLst>
                                        </p:anim>
                                        <p:anim calcmode="lin" valueType="num">
                                          <p:cBhvr>
                                            <p:cTn id="85" dur="500" fill="hold"/>
                                            <p:tgtEl>
                                              <p:spTgt spid="99"/>
                                            </p:tgtEl>
                                            <p:attrNameLst>
                                              <p:attrName>ppt_h</p:attrName>
                                            </p:attrNameLst>
                                          </p:cBhvr>
                                          <p:tavLst>
                                            <p:tav tm="0">
                                              <p:val>
                                                <p:fltVal val="0"/>
                                              </p:val>
                                            </p:tav>
                                            <p:tav tm="100000">
                                              <p:val>
                                                <p:strVal val="#ppt_h"/>
                                              </p:val>
                                            </p:tav>
                                          </p:tavLst>
                                        </p:anim>
                                        <p:anim calcmode="lin" valueType="num">
                                          <p:cBhvr>
                                            <p:cTn id="86" dur="500" fill="hold"/>
                                            <p:tgtEl>
                                              <p:spTgt spid="99"/>
                                            </p:tgtEl>
                                            <p:attrNameLst>
                                              <p:attrName>ppt_x</p:attrName>
                                            </p:attrNameLst>
                                          </p:cBhvr>
                                          <p:tavLst>
                                            <p:tav tm="0">
                                              <p:val>
                                                <p:fltVal val="0.5"/>
                                              </p:val>
                                            </p:tav>
                                            <p:tav tm="100000">
                                              <p:val>
                                                <p:strVal val="#ppt_x"/>
                                              </p:val>
                                            </p:tav>
                                          </p:tavLst>
                                        </p:anim>
                                        <p:anim calcmode="lin" valueType="num">
                                          <p:cBhvr>
                                            <p:cTn id="87" dur="500" fill="hold"/>
                                            <p:tgtEl>
                                              <p:spTgt spid="99"/>
                                            </p:tgtEl>
                                            <p:attrNameLst>
                                              <p:attrName>ppt_y</p:attrName>
                                            </p:attrNameLst>
                                          </p:cBhvr>
                                          <p:tavLst>
                                            <p:tav tm="0">
                                              <p:val>
                                                <p:fltVal val="0.5"/>
                                              </p:val>
                                            </p:tav>
                                            <p:tav tm="100000">
                                              <p:val>
                                                <p:strVal val="#ppt_y"/>
                                              </p:val>
                                            </p:tav>
                                          </p:tavLst>
                                        </p:anim>
                                      </p:childTnLst>
                                    </p:cTn>
                                  </p:par>
                                  <p:par>
                                    <p:cTn id="88" presetID="23" presetClass="entr" presetSubtype="528" fill="hold" nodeType="withEffect">
                                      <p:stCondLst>
                                        <p:cond delay="300"/>
                                      </p:stCondLst>
                                      <p:childTnLst>
                                        <p:set>
                                          <p:cBhvr>
                                            <p:cTn id="89" dur="1" fill="hold">
                                              <p:stCondLst>
                                                <p:cond delay="0"/>
                                              </p:stCondLst>
                                            </p:cTn>
                                            <p:tgtEl>
                                              <p:spTgt spid="102"/>
                                            </p:tgtEl>
                                            <p:attrNameLst>
                                              <p:attrName>style.visibility</p:attrName>
                                            </p:attrNameLst>
                                          </p:cBhvr>
                                          <p:to>
                                            <p:strVal val="visible"/>
                                          </p:to>
                                        </p:set>
                                        <p:anim calcmode="lin" valueType="num">
                                          <p:cBhvr>
                                            <p:cTn id="90" dur="500" fill="hold"/>
                                            <p:tgtEl>
                                              <p:spTgt spid="102"/>
                                            </p:tgtEl>
                                            <p:attrNameLst>
                                              <p:attrName>ppt_w</p:attrName>
                                            </p:attrNameLst>
                                          </p:cBhvr>
                                          <p:tavLst>
                                            <p:tav tm="0">
                                              <p:val>
                                                <p:fltVal val="0"/>
                                              </p:val>
                                            </p:tav>
                                            <p:tav tm="100000">
                                              <p:val>
                                                <p:strVal val="#ppt_w"/>
                                              </p:val>
                                            </p:tav>
                                          </p:tavLst>
                                        </p:anim>
                                        <p:anim calcmode="lin" valueType="num">
                                          <p:cBhvr>
                                            <p:cTn id="91" dur="500" fill="hold"/>
                                            <p:tgtEl>
                                              <p:spTgt spid="102"/>
                                            </p:tgtEl>
                                            <p:attrNameLst>
                                              <p:attrName>ppt_h</p:attrName>
                                            </p:attrNameLst>
                                          </p:cBhvr>
                                          <p:tavLst>
                                            <p:tav tm="0">
                                              <p:val>
                                                <p:fltVal val="0"/>
                                              </p:val>
                                            </p:tav>
                                            <p:tav tm="100000">
                                              <p:val>
                                                <p:strVal val="#ppt_h"/>
                                              </p:val>
                                            </p:tav>
                                          </p:tavLst>
                                        </p:anim>
                                        <p:anim calcmode="lin" valueType="num">
                                          <p:cBhvr>
                                            <p:cTn id="92" dur="500" fill="hold"/>
                                            <p:tgtEl>
                                              <p:spTgt spid="102"/>
                                            </p:tgtEl>
                                            <p:attrNameLst>
                                              <p:attrName>ppt_x</p:attrName>
                                            </p:attrNameLst>
                                          </p:cBhvr>
                                          <p:tavLst>
                                            <p:tav tm="0">
                                              <p:val>
                                                <p:fltVal val="0.5"/>
                                              </p:val>
                                            </p:tav>
                                            <p:tav tm="100000">
                                              <p:val>
                                                <p:strVal val="#ppt_x"/>
                                              </p:val>
                                            </p:tav>
                                          </p:tavLst>
                                        </p:anim>
                                        <p:anim calcmode="lin" valueType="num">
                                          <p:cBhvr>
                                            <p:cTn id="93" dur="500" fill="hold"/>
                                            <p:tgtEl>
                                              <p:spTgt spid="102"/>
                                            </p:tgtEl>
                                            <p:attrNameLst>
                                              <p:attrName>ppt_y</p:attrName>
                                            </p:attrNameLst>
                                          </p:cBhvr>
                                          <p:tavLst>
                                            <p:tav tm="0">
                                              <p:val>
                                                <p:fltVal val="0.5"/>
                                              </p:val>
                                            </p:tav>
                                            <p:tav tm="100000">
                                              <p:val>
                                                <p:strVal val="#ppt_y"/>
                                              </p:val>
                                            </p:tav>
                                          </p:tavLst>
                                        </p:anim>
                                      </p:childTnLst>
                                    </p:cTn>
                                  </p:par>
                                  <p:par>
                                    <p:cTn id="94" presetID="23" presetClass="entr" presetSubtype="528" fill="hold" nodeType="withEffect">
                                      <p:stCondLst>
                                        <p:cond delay="600"/>
                                      </p:stCondLst>
                                      <p:childTnLst>
                                        <p:set>
                                          <p:cBhvr>
                                            <p:cTn id="95" dur="1" fill="hold">
                                              <p:stCondLst>
                                                <p:cond delay="0"/>
                                              </p:stCondLst>
                                            </p:cTn>
                                            <p:tgtEl>
                                              <p:spTgt spid="105"/>
                                            </p:tgtEl>
                                            <p:attrNameLst>
                                              <p:attrName>style.visibility</p:attrName>
                                            </p:attrNameLst>
                                          </p:cBhvr>
                                          <p:to>
                                            <p:strVal val="visible"/>
                                          </p:to>
                                        </p:set>
                                        <p:anim calcmode="lin" valueType="num">
                                          <p:cBhvr>
                                            <p:cTn id="96" dur="500" fill="hold"/>
                                            <p:tgtEl>
                                              <p:spTgt spid="105"/>
                                            </p:tgtEl>
                                            <p:attrNameLst>
                                              <p:attrName>ppt_w</p:attrName>
                                            </p:attrNameLst>
                                          </p:cBhvr>
                                          <p:tavLst>
                                            <p:tav tm="0">
                                              <p:val>
                                                <p:fltVal val="0"/>
                                              </p:val>
                                            </p:tav>
                                            <p:tav tm="100000">
                                              <p:val>
                                                <p:strVal val="#ppt_w"/>
                                              </p:val>
                                            </p:tav>
                                          </p:tavLst>
                                        </p:anim>
                                        <p:anim calcmode="lin" valueType="num">
                                          <p:cBhvr>
                                            <p:cTn id="97" dur="500" fill="hold"/>
                                            <p:tgtEl>
                                              <p:spTgt spid="105"/>
                                            </p:tgtEl>
                                            <p:attrNameLst>
                                              <p:attrName>ppt_h</p:attrName>
                                            </p:attrNameLst>
                                          </p:cBhvr>
                                          <p:tavLst>
                                            <p:tav tm="0">
                                              <p:val>
                                                <p:fltVal val="0"/>
                                              </p:val>
                                            </p:tav>
                                            <p:tav tm="100000">
                                              <p:val>
                                                <p:strVal val="#ppt_h"/>
                                              </p:val>
                                            </p:tav>
                                          </p:tavLst>
                                        </p:anim>
                                        <p:anim calcmode="lin" valueType="num">
                                          <p:cBhvr>
                                            <p:cTn id="98" dur="500" fill="hold"/>
                                            <p:tgtEl>
                                              <p:spTgt spid="105"/>
                                            </p:tgtEl>
                                            <p:attrNameLst>
                                              <p:attrName>ppt_x</p:attrName>
                                            </p:attrNameLst>
                                          </p:cBhvr>
                                          <p:tavLst>
                                            <p:tav tm="0">
                                              <p:val>
                                                <p:fltVal val="0.5"/>
                                              </p:val>
                                            </p:tav>
                                            <p:tav tm="100000">
                                              <p:val>
                                                <p:strVal val="#ppt_x"/>
                                              </p:val>
                                            </p:tav>
                                          </p:tavLst>
                                        </p:anim>
                                        <p:anim calcmode="lin" valueType="num">
                                          <p:cBhvr>
                                            <p:cTn id="99" dur="500" fill="hold"/>
                                            <p:tgtEl>
                                              <p:spTgt spid="105"/>
                                            </p:tgtEl>
                                            <p:attrNameLst>
                                              <p:attrName>ppt_y</p:attrName>
                                            </p:attrNameLst>
                                          </p:cBhvr>
                                          <p:tavLst>
                                            <p:tav tm="0">
                                              <p:val>
                                                <p:fltVal val="0.5"/>
                                              </p:val>
                                            </p:tav>
                                            <p:tav tm="100000">
                                              <p:val>
                                                <p:strVal val="#ppt_y"/>
                                              </p:val>
                                            </p:tav>
                                          </p:tavLst>
                                        </p:anim>
                                      </p:childTnLst>
                                    </p:cTn>
                                  </p:par>
                                  <p:par>
                                    <p:cTn id="100" presetID="23" presetClass="entr" presetSubtype="528" fill="hold" nodeType="withEffect">
                                      <p:stCondLst>
                                        <p:cond delay="600"/>
                                      </p:stCondLst>
                                      <p:childTnLst>
                                        <p:set>
                                          <p:cBhvr>
                                            <p:cTn id="101" dur="1" fill="hold">
                                              <p:stCondLst>
                                                <p:cond delay="0"/>
                                              </p:stCondLst>
                                            </p:cTn>
                                            <p:tgtEl>
                                              <p:spTgt spid="108"/>
                                            </p:tgtEl>
                                            <p:attrNameLst>
                                              <p:attrName>style.visibility</p:attrName>
                                            </p:attrNameLst>
                                          </p:cBhvr>
                                          <p:to>
                                            <p:strVal val="visible"/>
                                          </p:to>
                                        </p:set>
                                        <p:anim calcmode="lin" valueType="num">
                                          <p:cBhvr>
                                            <p:cTn id="102" dur="500" fill="hold"/>
                                            <p:tgtEl>
                                              <p:spTgt spid="108"/>
                                            </p:tgtEl>
                                            <p:attrNameLst>
                                              <p:attrName>ppt_w</p:attrName>
                                            </p:attrNameLst>
                                          </p:cBhvr>
                                          <p:tavLst>
                                            <p:tav tm="0">
                                              <p:val>
                                                <p:fltVal val="0"/>
                                              </p:val>
                                            </p:tav>
                                            <p:tav tm="100000">
                                              <p:val>
                                                <p:strVal val="#ppt_w"/>
                                              </p:val>
                                            </p:tav>
                                          </p:tavLst>
                                        </p:anim>
                                        <p:anim calcmode="lin" valueType="num">
                                          <p:cBhvr>
                                            <p:cTn id="103" dur="500" fill="hold"/>
                                            <p:tgtEl>
                                              <p:spTgt spid="108"/>
                                            </p:tgtEl>
                                            <p:attrNameLst>
                                              <p:attrName>ppt_h</p:attrName>
                                            </p:attrNameLst>
                                          </p:cBhvr>
                                          <p:tavLst>
                                            <p:tav tm="0">
                                              <p:val>
                                                <p:fltVal val="0"/>
                                              </p:val>
                                            </p:tav>
                                            <p:tav tm="100000">
                                              <p:val>
                                                <p:strVal val="#ppt_h"/>
                                              </p:val>
                                            </p:tav>
                                          </p:tavLst>
                                        </p:anim>
                                        <p:anim calcmode="lin" valueType="num">
                                          <p:cBhvr>
                                            <p:cTn id="104" dur="500" fill="hold"/>
                                            <p:tgtEl>
                                              <p:spTgt spid="108"/>
                                            </p:tgtEl>
                                            <p:attrNameLst>
                                              <p:attrName>ppt_x</p:attrName>
                                            </p:attrNameLst>
                                          </p:cBhvr>
                                          <p:tavLst>
                                            <p:tav tm="0">
                                              <p:val>
                                                <p:fltVal val="0.5"/>
                                              </p:val>
                                            </p:tav>
                                            <p:tav tm="100000">
                                              <p:val>
                                                <p:strVal val="#ppt_x"/>
                                              </p:val>
                                            </p:tav>
                                          </p:tavLst>
                                        </p:anim>
                                        <p:anim calcmode="lin" valueType="num">
                                          <p:cBhvr>
                                            <p:cTn id="105" dur="500" fill="hold"/>
                                            <p:tgtEl>
                                              <p:spTgt spid="108"/>
                                            </p:tgtEl>
                                            <p:attrNameLst>
                                              <p:attrName>ppt_y</p:attrName>
                                            </p:attrNameLst>
                                          </p:cBhvr>
                                          <p:tavLst>
                                            <p:tav tm="0">
                                              <p:val>
                                                <p:fltVal val="0.5"/>
                                              </p:val>
                                            </p:tav>
                                            <p:tav tm="100000">
                                              <p:val>
                                                <p:strVal val="#ppt_y"/>
                                              </p:val>
                                            </p:tav>
                                          </p:tavLst>
                                        </p:anim>
                                      </p:childTnLst>
                                    </p:cTn>
                                  </p:par>
                                  <p:par>
                                    <p:cTn id="106" presetID="26" presetClass="emph" presetSubtype="0" repeatCount="3000" fill="hold" nodeType="withEffect">
                                      <p:stCondLst>
                                        <p:cond delay="600"/>
                                      </p:stCondLst>
                                      <p:childTnLst>
                                        <p:animEffect transition="out" filter="fade">
                                          <p:cBhvr>
                                            <p:cTn id="107" dur="500" tmFilter="0, 0; .2, .5; .8, .5; 1, 0"/>
                                            <p:tgtEl>
                                              <p:spTgt spid="72"/>
                                            </p:tgtEl>
                                          </p:cBhvr>
                                        </p:animEffect>
                                        <p:animScale>
                                          <p:cBhvr>
                                            <p:cTn id="108" dur="250" autoRev="1" fill="hold"/>
                                            <p:tgtEl>
                                              <p:spTgt spid="72"/>
                                            </p:tgtEl>
                                          </p:cBhvr>
                                          <p:by x="105000" y="105000"/>
                                        </p:animScale>
                                      </p:childTnLst>
                                    </p:cTn>
                                  </p:par>
                                  <p:par>
                                    <p:cTn id="109" presetID="26" presetClass="emph" presetSubtype="0" repeatCount="3000" fill="hold" nodeType="withEffect">
                                      <p:stCondLst>
                                        <p:cond delay="710"/>
                                      </p:stCondLst>
                                      <p:childTnLst>
                                        <p:animEffect transition="out" filter="fade">
                                          <p:cBhvr>
                                            <p:cTn id="110" dur="500" tmFilter="0, 0; .2, .5; .8, .5; 1, 0"/>
                                            <p:tgtEl>
                                              <p:spTgt spid="93"/>
                                            </p:tgtEl>
                                          </p:cBhvr>
                                        </p:animEffect>
                                        <p:animScale>
                                          <p:cBhvr>
                                            <p:cTn id="111" dur="250" autoRev="1" fill="hold"/>
                                            <p:tgtEl>
                                              <p:spTgt spid="93"/>
                                            </p:tgtEl>
                                          </p:cBhvr>
                                          <p:by x="105000" y="105000"/>
                                        </p:animScale>
                                      </p:childTnLst>
                                    </p:cTn>
                                  </p:par>
                                  <p:par>
                                    <p:cTn id="112" presetID="26" presetClass="emph" presetSubtype="0" repeatCount="3000" fill="hold" nodeType="withEffect">
                                      <p:stCondLst>
                                        <p:cond delay="410"/>
                                      </p:stCondLst>
                                      <p:childTnLst>
                                        <p:animEffect transition="out" filter="fade">
                                          <p:cBhvr>
                                            <p:cTn id="113" dur="500" tmFilter="0, 0; .2, .5; .8, .5; 1, 0"/>
                                            <p:tgtEl>
                                              <p:spTgt spid="99"/>
                                            </p:tgtEl>
                                          </p:cBhvr>
                                        </p:animEffect>
                                        <p:animScale>
                                          <p:cBhvr>
                                            <p:cTn id="114" dur="250" autoRev="1" fill="hold"/>
                                            <p:tgtEl>
                                              <p:spTgt spid="99"/>
                                            </p:tgtEl>
                                          </p:cBhvr>
                                          <p:by x="105000" y="105000"/>
                                        </p:animScale>
                                      </p:childTnLst>
                                    </p:cTn>
                                  </p:par>
                                  <p:par>
                                    <p:cTn id="115" presetID="26" presetClass="emph" presetSubtype="0" repeatCount="3000" fill="hold" nodeType="withEffect">
                                      <p:stCondLst>
                                        <p:cond delay="810"/>
                                      </p:stCondLst>
                                      <p:childTnLst>
                                        <p:animEffect transition="out" filter="fade">
                                          <p:cBhvr>
                                            <p:cTn id="116" dur="500" tmFilter="0, 0; .2, .5; .8, .5; 1, 0"/>
                                            <p:tgtEl>
                                              <p:spTgt spid="102"/>
                                            </p:tgtEl>
                                          </p:cBhvr>
                                        </p:animEffect>
                                        <p:animScale>
                                          <p:cBhvr>
                                            <p:cTn id="117" dur="250" autoRev="1" fill="hold"/>
                                            <p:tgtEl>
                                              <p:spTgt spid="102"/>
                                            </p:tgtEl>
                                          </p:cBhvr>
                                          <p:by x="105000" y="105000"/>
                                        </p:animScale>
                                      </p:childTnLst>
                                    </p:cTn>
                                  </p:par>
                                </p:childTnLst>
                              </p:cTn>
                            </p:par>
                            <p:par>
                              <p:cTn id="118" fill="hold">
                                <p:stCondLst>
                                  <p:cond delay="2500"/>
                                </p:stCondLst>
                                <p:childTnLst>
                                  <p:par>
                                    <p:cTn id="119" presetID="10" presetClass="entr" presetSubtype="0" fill="hold" grpId="0" nodeType="afterEffect">
                                      <p:stCondLst>
                                        <p:cond delay="0"/>
                                      </p:stCondLst>
                                      <p:childTnLst>
                                        <p:set>
                                          <p:cBhvr>
                                            <p:cTn id="120" dur="1" fill="hold">
                                              <p:stCondLst>
                                                <p:cond delay="0"/>
                                              </p:stCondLst>
                                            </p:cTn>
                                            <p:tgtEl>
                                              <p:spTgt spid="111"/>
                                            </p:tgtEl>
                                            <p:attrNameLst>
                                              <p:attrName>style.visibility</p:attrName>
                                            </p:attrNameLst>
                                          </p:cBhvr>
                                          <p:to>
                                            <p:strVal val="visible"/>
                                          </p:to>
                                        </p:set>
                                        <p:animEffect transition="in" filter="fade">
                                          <p:cBhvr>
                                            <p:cTn id="121"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1" grpId="0"/>
          <p:bldP spid="11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38" name="组合 37"/>
          <p:cNvGrpSpPr/>
          <p:nvPr/>
        </p:nvGrpSpPr>
        <p:grpSpPr>
          <a:xfrm>
            <a:off x="1696760" y="2478038"/>
            <a:ext cx="5864847" cy="1326356"/>
            <a:chOff x="1601528" y="2724944"/>
            <a:chExt cx="5864847" cy="1075184"/>
          </a:xfrm>
        </p:grpSpPr>
        <p:cxnSp>
          <p:nvCxnSpPr>
            <p:cNvPr id="39" name="Straight Connector 30"/>
            <p:cNvCxnSpPr/>
            <p:nvPr/>
          </p:nvCxnSpPr>
          <p:spPr>
            <a:xfrm>
              <a:off x="1601528" y="2724944"/>
              <a:ext cx="0" cy="1075184"/>
            </a:xfrm>
            <a:prstGeom prst="line">
              <a:avLst/>
            </a:prstGeom>
            <a:noFill/>
            <a:ln w="19050" cap="flat" cmpd="sng" algn="ctr">
              <a:solidFill>
                <a:srgbClr val="0070C0">
                  <a:lumMod val="50000"/>
                </a:srgbClr>
              </a:solidFill>
              <a:prstDash val="solid"/>
            </a:ln>
            <a:effectLst/>
          </p:spPr>
        </p:cxnSp>
        <p:cxnSp>
          <p:nvCxnSpPr>
            <p:cNvPr id="40" name="Straight Connector 35"/>
            <p:cNvCxnSpPr/>
            <p:nvPr/>
          </p:nvCxnSpPr>
          <p:spPr>
            <a:xfrm>
              <a:off x="3067740" y="2724944"/>
              <a:ext cx="0" cy="1075184"/>
            </a:xfrm>
            <a:prstGeom prst="line">
              <a:avLst/>
            </a:prstGeom>
            <a:noFill/>
            <a:ln w="19050" cap="flat" cmpd="sng" algn="ctr">
              <a:solidFill>
                <a:srgbClr val="0070C0">
                  <a:lumMod val="50000"/>
                </a:srgbClr>
              </a:solidFill>
              <a:prstDash val="solid"/>
            </a:ln>
            <a:effectLst/>
          </p:spPr>
        </p:cxnSp>
        <p:cxnSp>
          <p:nvCxnSpPr>
            <p:cNvPr id="41" name="Straight Connector 52"/>
            <p:cNvCxnSpPr/>
            <p:nvPr/>
          </p:nvCxnSpPr>
          <p:spPr>
            <a:xfrm>
              <a:off x="4533952" y="2724944"/>
              <a:ext cx="0" cy="1075184"/>
            </a:xfrm>
            <a:prstGeom prst="line">
              <a:avLst/>
            </a:prstGeom>
            <a:noFill/>
            <a:ln w="19050" cap="flat" cmpd="sng" algn="ctr">
              <a:solidFill>
                <a:srgbClr val="0070C0">
                  <a:lumMod val="50000"/>
                </a:srgbClr>
              </a:solidFill>
              <a:prstDash val="solid"/>
            </a:ln>
            <a:effectLst/>
          </p:spPr>
        </p:cxnSp>
        <p:cxnSp>
          <p:nvCxnSpPr>
            <p:cNvPr id="42" name="Straight Connector 63"/>
            <p:cNvCxnSpPr/>
            <p:nvPr/>
          </p:nvCxnSpPr>
          <p:spPr>
            <a:xfrm>
              <a:off x="6000164" y="2724944"/>
              <a:ext cx="0" cy="1075184"/>
            </a:xfrm>
            <a:prstGeom prst="line">
              <a:avLst/>
            </a:prstGeom>
            <a:noFill/>
            <a:ln w="19050" cap="flat" cmpd="sng" algn="ctr">
              <a:solidFill>
                <a:srgbClr val="0070C0">
                  <a:lumMod val="50000"/>
                </a:srgbClr>
              </a:solidFill>
              <a:prstDash val="solid"/>
            </a:ln>
            <a:effectLst/>
          </p:spPr>
        </p:cxnSp>
        <p:cxnSp>
          <p:nvCxnSpPr>
            <p:cNvPr id="43" name="Straight Connector 67"/>
            <p:cNvCxnSpPr/>
            <p:nvPr/>
          </p:nvCxnSpPr>
          <p:spPr>
            <a:xfrm>
              <a:off x="7466375" y="2724944"/>
              <a:ext cx="0" cy="1075184"/>
            </a:xfrm>
            <a:prstGeom prst="line">
              <a:avLst/>
            </a:prstGeom>
            <a:noFill/>
            <a:ln w="19050" cap="flat" cmpd="sng" algn="ctr">
              <a:solidFill>
                <a:srgbClr val="0070C0">
                  <a:lumMod val="50000"/>
                </a:srgbClr>
              </a:solidFill>
              <a:prstDash val="solid"/>
            </a:ln>
            <a:effectLst/>
          </p:spPr>
        </p:cxnSp>
      </p:grpSp>
      <p:grpSp>
        <p:nvGrpSpPr>
          <p:cNvPr id="44" name="组合 43"/>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椭圆 4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7" name="组合 46"/>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0" name="组合 49"/>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2" name="椭圆 5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3" name="组合 52"/>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5" name="椭圆 5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56" name="组合 55"/>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椭圆 5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pic>
        <p:nvPicPr>
          <p:cNvPr id="59"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60" name="文本框 37"/>
          <p:cNvSpPr>
            <a:spLocks noChangeArrowheads="1"/>
          </p:cNvSpPr>
          <p:nvPr/>
        </p:nvSpPr>
        <p:spPr bwMode="auto">
          <a:xfrm>
            <a:off x="1167210"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创新务实</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1" name="文本框 37"/>
          <p:cNvSpPr>
            <a:spLocks noChangeArrowheads="1"/>
          </p:cNvSpPr>
          <p:nvPr/>
        </p:nvSpPr>
        <p:spPr bwMode="auto">
          <a:xfrm>
            <a:off x="2672625"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超越自我</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2" name="文本框 37"/>
          <p:cNvSpPr>
            <a:spLocks noChangeArrowheads="1"/>
          </p:cNvSpPr>
          <p:nvPr/>
        </p:nvSpPr>
        <p:spPr bwMode="auto">
          <a:xfrm>
            <a:off x="4111133"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追求卓越</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3"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团结奋斗</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4"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1600" b="0" i="0" u="none" strike="noStrike" kern="0" cap="none" spc="0" normalizeH="0" baseline="0" noProof="0" dirty="0" smtClean="0">
                <a:ln>
                  <a:noFill/>
                </a:ln>
                <a:solidFill>
                  <a:srgbClr val="17375E"/>
                </a:solidFill>
                <a:effectLst/>
                <a:uLnTx/>
                <a:uFillTx/>
                <a:latin typeface="微软雅黑" panose="020B0503020204020204" charset="-122"/>
                <a:ea typeface="微软雅黑" panose="020B0503020204020204" charset="-122"/>
                <a:sym typeface="Calibri" panose="020F0502020204030204" pitchFamily="34" charset="0"/>
              </a:rPr>
              <a:t>敢于创新</a:t>
            </a:r>
            <a:endParaRPr kumimoji="0" lang="zh-CN" altLang="en-US" sz="1600" b="0"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sym typeface="微软雅黑" panose="020B0503020204020204" charset="-122"/>
            </a:endParaRPr>
          </a:p>
        </p:txBody>
      </p:sp>
      <p:sp>
        <p:nvSpPr>
          <p:cNvPr id="65" name="矩形 64"/>
          <p:cNvSpPr/>
          <p:nvPr/>
        </p:nvSpPr>
        <p:spPr>
          <a:xfrm>
            <a:off x="1209140"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Pragmatic innovation</a:t>
            </a:r>
            <a:endParaRPr lang="zh-CN" altLang="en-US" sz="600" dirty="0">
              <a:solidFill>
                <a:prstClr val="black"/>
              </a:solidFill>
              <a:latin typeface="微软雅黑" panose="020B0503020204020204" charset="-122"/>
              <a:ea typeface="微软雅黑" panose="020B0503020204020204" charset="-122"/>
            </a:endParaRPr>
          </a:p>
        </p:txBody>
      </p:sp>
      <p:sp>
        <p:nvSpPr>
          <p:cNvPr id="66" name="矩形 65"/>
          <p:cNvSpPr/>
          <p:nvPr/>
        </p:nvSpPr>
        <p:spPr>
          <a:xfrm>
            <a:off x="2763193"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Transcendental ego</a:t>
            </a:r>
            <a:endParaRPr lang="zh-CN" altLang="en-US" sz="600" dirty="0">
              <a:solidFill>
                <a:prstClr val="black"/>
              </a:solidFill>
              <a:latin typeface="微软雅黑" panose="020B0503020204020204" charset="-122"/>
              <a:ea typeface="微软雅黑" panose="020B0503020204020204" charset="-122"/>
            </a:endParaRPr>
          </a:p>
        </p:txBody>
      </p:sp>
      <p:sp>
        <p:nvSpPr>
          <p:cNvPr id="67" name="矩形 66"/>
          <p:cNvSpPr/>
          <p:nvPr/>
        </p:nvSpPr>
        <p:spPr>
          <a:xfrm>
            <a:off x="4203373" y="2179618"/>
            <a:ext cx="1005403" cy="161587"/>
          </a:xfrm>
          <a:prstGeom prst="rect">
            <a:avLst/>
          </a:prstGeom>
          <a:noFill/>
          <a:ln>
            <a:noFill/>
          </a:ln>
        </p:spPr>
        <p:txBody>
          <a:bodyPr wrap="square" lIns="68582" tIns="34292" rIns="68582" bIns="34292">
            <a:spAutoFit/>
          </a:bodyPr>
          <a:lstStyle/>
          <a:p>
            <a:pP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Pursuit of excellence</a:t>
            </a:r>
            <a:endParaRPr lang="zh-CN" altLang="en-US" sz="600" dirty="0">
              <a:solidFill>
                <a:prstClr val="black"/>
              </a:solidFill>
              <a:latin typeface="微软雅黑" panose="020B0503020204020204" charset="-122"/>
              <a:ea typeface="微软雅黑" panose="020B0503020204020204" charset="-122"/>
            </a:endParaRPr>
          </a:p>
        </p:txBody>
      </p:sp>
      <p:sp>
        <p:nvSpPr>
          <p:cNvPr id="68" name="矩形 67"/>
          <p:cNvSpPr/>
          <p:nvPr/>
        </p:nvSpPr>
        <p:spPr>
          <a:xfrm>
            <a:off x="5580112" y="2179618"/>
            <a:ext cx="1005403" cy="161587"/>
          </a:xfrm>
          <a:prstGeom prst="rect">
            <a:avLst/>
          </a:prstGeom>
          <a:noFill/>
          <a:ln>
            <a:noFill/>
          </a:ln>
        </p:spPr>
        <p:txBody>
          <a:bodyPr wrap="square" lIns="68582" tIns="34292" rIns="68582" bIns="34292">
            <a:spAutoFit/>
          </a:bodyPr>
          <a:lstStyle/>
          <a:p>
            <a:pPr algn="ct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United struggle</a:t>
            </a:r>
            <a:endParaRPr lang="zh-CN" altLang="en-US" sz="600" dirty="0">
              <a:solidFill>
                <a:prstClr val="black"/>
              </a:solidFill>
              <a:latin typeface="微软雅黑" panose="020B0503020204020204" charset="-122"/>
              <a:ea typeface="微软雅黑" panose="020B0503020204020204" charset="-122"/>
            </a:endParaRPr>
          </a:p>
        </p:txBody>
      </p:sp>
      <p:sp>
        <p:nvSpPr>
          <p:cNvPr id="69" name="矩形 68"/>
          <p:cNvSpPr/>
          <p:nvPr/>
        </p:nvSpPr>
        <p:spPr>
          <a:xfrm>
            <a:off x="7080696" y="2179618"/>
            <a:ext cx="1005403" cy="161587"/>
          </a:xfrm>
          <a:prstGeom prst="rect">
            <a:avLst/>
          </a:prstGeom>
          <a:noFill/>
          <a:ln>
            <a:noFill/>
          </a:ln>
        </p:spPr>
        <p:txBody>
          <a:bodyPr wrap="square" lIns="68582" tIns="34292" rIns="68582" bIns="34292">
            <a:spAutoFit/>
          </a:bodyPr>
          <a:lstStyle/>
          <a:p>
            <a:pPr algn="ctr" fontAlgn="base">
              <a:spcBef>
                <a:spcPct val="0"/>
              </a:spcBef>
              <a:spcAft>
                <a:spcPct val="0"/>
              </a:spcAft>
            </a:pPr>
            <a:r>
              <a:rPr lang="en-US" altLang="zh-CN" sz="600" dirty="0">
                <a:solidFill>
                  <a:prstClr val="black"/>
                </a:solidFill>
                <a:latin typeface="微软雅黑" panose="020B0503020204020204" charset="-122"/>
                <a:ea typeface="微软雅黑" panose="020B0503020204020204" charset="-122"/>
              </a:rPr>
              <a:t>Dare to innovate</a:t>
            </a:r>
            <a:endParaRPr lang="zh-CN" altLang="en-US" sz="600" dirty="0">
              <a:solidFill>
                <a:prstClr val="black"/>
              </a:solidFill>
              <a:latin typeface="微软雅黑" panose="020B0503020204020204" charset="-122"/>
              <a:ea typeface="微软雅黑" panose="020B0503020204020204" charset="-122"/>
            </a:endParaRPr>
          </a:p>
        </p:txBody>
      </p:sp>
      <p:sp>
        <p:nvSpPr>
          <p:cNvPr id="70"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lnSpc>
                <a:spcPct val="120000"/>
              </a:lnSpc>
              <a:spcBef>
                <a:spcPct val="0"/>
              </a:spcBef>
              <a:spcAft>
                <a:spcPct val="0"/>
              </a:spcAft>
              <a:defRPr/>
            </a:pPr>
            <a:r>
              <a:rPr lang="zh-CN" altLang="en-US" sz="900" dirty="0">
                <a:solidFill>
                  <a:prstClr val="black"/>
                </a:solidFill>
                <a:latin typeface="微软雅黑" panose="020B0503020204020204" charset="-122"/>
                <a:ea typeface="微软雅黑" panose="020B0503020204020204" charset="-122"/>
              </a:rPr>
              <a:t>您的内容打在这里，或者通过复制您的文本后，在此框中选择粘贴，并选择只保留文字。在此录入上述图表的综合描述说明。</a:t>
            </a:r>
            <a:endParaRPr lang="zh-CN" altLang="zh-CN" sz="900" dirty="0">
              <a:solidFill>
                <a:prstClr val="black"/>
              </a:solidFill>
              <a:latin typeface="微软雅黑" panose="020B0503020204020204" charset="-122"/>
              <a:ea typeface="微软雅黑" panose="020B0503020204020204" charset="-122"/>
            </a:endParaRPr>
          </a:p>
        </p:txBody>
      </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14:bounceEnd="68000">
                                          <p:cBhvr additive="base">
                                            <p:cTn id="17" dur="1000" fill="hold"/>
                                            <p:tgtEl>
                                              <p:spTgt spid="44"/>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14:bounceEnd="68000">
                                          <p:cBhvr additive="base">
                                            <p:cTn id="21" dur="1000" fill="hold"/>
                                            <p:tgtEl>
                                              <p:spTgt spid="47"/>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14:bounceEnd="68000">
                                          <p:cBhvr additive="base">
                                            <p:cTn id="25" dur="1000" fill="hold"/>
                                            <p:tgtEl>
                                              <p:spTgt spid="50"/>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14:bounceEnd="68000">
                                          <p:cBhvr additive="base">
                                            <p:cTn id="29" dur="1000" fill="hold"/>
                                            <p:tgtEl>
                                              <p:spTgt spid="53"/>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14:bounceEnd="68000">
                                          <p:cBhvr additive="base">
                                            <p:cTn id="33" dur="1000" fill="hold"/>
                                            <p:tgtEl>
                                              <p:spTgt spid="56"/>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fade">
                                          <p:cBhvr>
                                            <p:cTn id="7" dur="1000"/>
                                            <p:tgtEl>
                                              <p:spTgt spid="59"/>
                                            </p:tgtEl>
                                          </p:cBhvr>
                                        </p:animEffect>
                                        <p:anim calcmode="lin" valueType="num">
                                          <p:cBhvr>
                                            <p:cTn id="8" dur="1000" fill="hold"/>
                                            <p:tgtEl>
                                              <p:spTgt spid="59"/>
                                            </p:tgtEl>
                                            <p:attrNameLst>
                                              <p:attrName>ppt_x</p:attrName>
                                            </p:attrNameLst>
                                          </p:cBhvr>
                                          <p:tavLst>
                                            <p:tav tm="0">
                                              <p:val>
                                                <p:strVal val="#ppt_x"/>
                                              </p:val>
                                            </p:tav>
                                            <p:tav tm="100000">
                                              <p:val>
                                                <p:strVal val="#ppt_x"/>
                                              </p:val>
                                            </p:tav>
                                          </p:tavLst>
                                        </p:anim>
                                        <p:anim calcmode="lin" valueType="num">
                                          <p:cBhvr>
                                            <p:cTn id="9" dur="1000" fill="hold"/>
                                            <p:tgtEl>
                                              <p:spTgt spid="5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down)">
                                          <p:cBhvr>
                                            <p:cTn id="13" dur="500"/>
                                            <p:tgtEl>
                                              <p:spTgt spid="38"/>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additive="base">
                                            <p:cTn id="17" dur="1000" fill="hold"/>
                                            <p:tgtEl>
                                              <p:spTgt spid="44"/>
                                            </p:tgtEl>
                                            <p:attrNameLst>
                                              <p:attrName>ppt_x</p:attrName>
                                            </p:attrNameLst>
                                          </p:cBhvr>
                                          <p:tavLst>
                                            <p:tav tm="0">
                                              <p:val>
                                                <p:strVal val="#ppt_x"/>
                                              </p:val>
                                            </p:tav>
                                            <p:tav tm="100000">
                                              <p:val>
                                                <p:strVal val="#ppt_x"/>
                                              </p:val>
                                            </p:tav>
                                          </p:tavLst>
                                        </p:anim>
                                        <p:anim calcmode="lin" valueType="num">
                                          <p:cBhvr additive="base">
                                            <p:cTn id="18" dur="1000" fill="hold"/>
                                            <p:tgtEl>
                                              <p:spTgt spid="44"/>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1000" fill="hold"/>
                                            <p:tgtEl>
                                              <p:spTgt spid="47"/>
                                            </p:tgtEl>
                                            <p:attrNameLst>
                                              <p:attrName>ppt_x</p:attrName>
                                            </p:attrNameLst>
                                          </p:cBhvr>
                                          <p:tavLst>
                                            <p:tav tm="0">
                                              <p:val>
                                                <p:strVal val="#ppt_x"/>
                                              </p:val>
                                            </p:tav>
                                            <p:tav tm="100000">
                                              <p:val>
                                                <p:strVal val="#ppt_x"/>
                                              </p:val>
                                            </p:tav>
                                          </p:tavLst>
                                        </p:anim>
                                        <p:anim calcmode="lin" valueType="num">
                                          <p:cBhvr additive="base">
                                            <p:cTn id="22" dur="1000" fill="hold"/>
                                            <p:tgtEl>
                                              <p:spTgt spid="47"/>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1000" fill="hold"/>
                                            <p:tgtEl>
                                              <p:spTgt spid="50"/>
                                            </p:tgtEl>
                                            <p:attrNameLst>
                                              <p:attrName>ppt_x</p:attrName>
                                            </p:attrNameLst>
                                          </p:cBhvr>
                                          <p:tavLst>
                                            <p:tav tm="0">
                                              <p:val>
                                                <p:strVal val="#ppt_x"/>
                                              </p:val>
                                            </p:tav>
                                            <p:tav tm="100000">
                                              <p:val>
                                                <p:strVal val="#ppt_x"/>
                                              </p:val>
                                            </p:tav>
                                          </p:tavLst>
                                        </p:anim>
                                        <p:anim calcmode="lin" valueType="num">
                                          <p:cBhvr additive="base">
                                            <p:cTn id="26" dur="1000" fill="hold"/>
                                            <p:tgtEl>
                                              <p:spTgt spid="50"/>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53"/>
                                            </p:tgtEl>
                                            <p:attrNameLst>
                                              <p:attrName>style.visibility</p:attrName>
                                            </p:attrNameLst>
                                          </p:cBhvr>
                                          <p:to>
                                            <p:strVal val="visible"/>
                                          </p:to>
                                        </p:set>
                                        <p:anim calcmode="lin" valueType="num">
                                          <p:cBhvr additive="base">
                                            <p:cTn id="29" dur="1000" fill="hold"/>
                                            <p:tgtEl>
                                              <p:spTgt spid="53"/>
                                            </p:tgtEl>
                                            <p:attrNameLst>
                                              <p:attrName>ppt_x</p:attrName>
                                            </p:attrNameLst>
                                          </p:cBhvr>
                                          <p:tavLst>
                                            <p:tav tm="0">
                                              <p:val>
                                                <p:strVal val="#ppt_x"/>
                                              </p:val>
                                            </p:tav>
                                            <p:tav tm="100000">
                                              <p:val>
                                                <p:strVal val="#ppt_x"/>
                                              </p:val>
                                            </p:tav>
                                          </p:tavLst>
                                        </p:anim>
                                        <p:anim calcmode="lin" valueType="num">
                                          <p:cBhvr additive="base">
                                            <p:cTn id="30" dur="1000" fill="hold"/>
                                            <p:tgtEl>
                                              <p:spTgt spid="53"/>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56"/>
                                            </p:tgtEl>
                                            <p:attrNameLst>
                                              <p:attrName>style.visibility</p:attrName>
                                            </p:attrNameLst>
                                          </p:cBhvr>
                                          <p:to>
                                            <p:strVal val="visible"/>
                                          </p:to>
                                        </p:set>
                                        <p:anim calcmode="lin" valueType="num">
                                          <p:cBhvr additive="base">
                                            <p:cTn id="33" dur="1000" fill="hold"/>
                                            <p:tgtEl>
                                              <p:spTgt spid="56"/>
                                            </p:tgtEl>
                                            <p:attrNameLst>
                                              <p:attrName>ppt_x</p:attrName>
                                            </p:attrNameLst>
                                          </p:cBhvr>
                                          <p:tavLst>
                                            <p:tav tm="0">
                                              <p:val>
                                                <p:strVal val="#ppt_x"/>
                                              </p:val>
                                            </p:tav>
                                            <p:tav tm="100000">
                                              <p:val>
                                                <p:strVal val="#ppt_x"/>
                                              </p:val>
                                            </p:tav>
                                          </p:tavLst>
                                        </p:anim>
                                        <p:anim calcmode="lin" valueType="num">
                                          <p:cBhvr additive="base">
                                            <p:cTn id="34" dur="1000" fill="hold"/>
                                            <p:tgtEl>
                                              <p:spTgt spid="56"/>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barn(inVertical)">
                                          <p:cBhvr>
                                            <p:cTn id="38" dur="500"/>
                                            <p:tgtEl>
                                              <p:spTgt spid="6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barn(inVertical)">
                                          <p:cBhvr>
                                            <p:cTn id="41" dur="500"/>
                                            <p:tgtEl>
                                              <p:spTgt spid="6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barn(inVertical)">
                                          <p:cBhvr>
                                            <p:cTn id="44" dur="500"/>
                                            <p:tgtEl>
                                              <p:spTgt spid="62"/>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barn(inVertical)">
                                          <p:cBhvr>
                                            <p:cTn id="47" dur="500"/>
                                            <p:tgtEl>
                                              <p:spTgt spid="63"/>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barn(inVertical)">
                                          <p:cBhvr>
                                            <p:cTn id="50" dur="500"/>
                                            <p:tgtEl>
                                              <p:spTgt spid="64"/>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barn(inVertical)">
                                          <p:cBhvr>
                                            <p:cTn id="53" dur="500"/>
                                            <p:tgtEl>
                                              <p:spTgt spid="65"/>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transition="in" filter="barn(inVertical)">
                                          <p:cBhvr>
                                            <p:cTn id="56" dur="500"/>
                                            <p:tgtEl>
                                              <p:spTgt spid="66"/>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67"/>
                                            </p:tgtEl>
                                            <p:attrNameLst>
                                              <p:attrName>style.visibility</p:attrName>
                                            </p:attrNameLst>
                                          </p:cBhvr>
                                          <p:to>
                                            <p:strVal val="visible"/>
                                          </p:to>
                                        </p:set>
                                        <p:animEffect transition="in" filter="barn(inVertical)">
                                          <p:cBhvr>
                                            <p:cTn id="59" dur="500"/>
                                            <p:tgtEl>
                                              <p:spTgt spid="67"/>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barn(inVertical)">
                                          <p:cBhvr>
                                            <p:cTn id="62" dur="500"/>
                                            <p:tgtEl>
                                              <p:spTgt spid="68"/>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barn(inVertical)">
                                          <p:cBhvr>
                                            <p:cTn id="65" dur="500"/>
                                            <p:tgtEl>
                                              <p:spTgt spid="69"/>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Effect transition="in" filter="wipe(left)">
                                          <p:cBhvr>
                                            <p:cTn id="69" dur="500"/>
                                            <p:tgtEl>
                                              <p:spTgt spid="70"/>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fade">
                                          <p:cBhvr>
                                            <p:cTn id="73"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62" grpId="0"/>
          <p:bldP spid="63" grpId="0"/>
          <p:bldP spid="64" grpId="0"/>
          <p:bldP spid="65" grpId="0"/>
          <p:bldP spid="66" grpId="0"/>
          <p:bldP spid="67" grpId="0"/>
          <p:bldP spid="68" grpId="0"/>
          <p:bldP spid="69" grpId="0"/>
          <p:bldP spid="70" grpId="0"/>
          <p:bldP spid="71"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29" name="组合 28"/>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3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32" name="组合 31"/>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33"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34"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35" name="Freeform 9"/>
          <p:cNvSpPr>
            <a:spLocks noEditPoints="1"/>
          </p:cNvSpPr>
          <p:nvPr/>
        </p:nvSpPr>
        <p:spPr bwMode="auto">
          <a:xfrm>
            <a:off x="1252315" y="1674242"/>
            <a:ext cx="583929" cy="5818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17375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6" name="Freeform 8"/>
          <p:cNvSpPr>
            <a:spLocks noEditPoints="1"/>
          </p:cNvSpPr>
          <p:nvPr/>
        </p:nvSpPr>
        <p:spPr bwMode="auto">
          <a:xfrm>
            <a:off x="2250276" y="3527046"/>
            <a:ext cx="634333" cy="55577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FFC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7" name="TextBox 36"/>
          <p:cNvSpPr txBox="1"/>
          <p:nvPr/>
        </p:nvSpPr>
        <p:spPr>
          <a:xfrm>
            <a:off x="1966867" y="179334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38" name="TextBox 37"/>
          <p:cNvSpPr txBox="1"/>
          <p:nvPr/>
        </p:nvSpPr>
        <p:spPr>
          <a:xfrm>
            <a:off x="1970209" y="144698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方针一</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nvGrpSpPr>
          <p:cNvPr id="39" name="组合 38"/>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4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42" name="Freeform 6"/>
          <p:cNvSpPr>
            <a:spLocks noEditPoints="1"/>
          </p:cNvSpPr>
          <p:nvPr/>
        </p:nvSpPr>
        <p:spPr bwMode="auto">
          <a:xfrm>
            <a:off x="4429041" y="1734344"/>
            <a:ext cx="664409" cy="41738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FFC00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3" name="TextBox 42"/>
          <p:cNvSpPr txBox="1"/>
          <p:nvPr/>
        </p:nvSpPr>
        <p:spPr>
          <a:xfrm>
            <a:off x="5167267" y="179334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44" name="TextBox 43"/>
          <p:cNvSpPr txBox="1"/>
          <p:nvPr/>
        </p:nvSpPr>
        <p:spPr>
          <a:xfrm>
            <a:off x="5170609" y="144698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方针二</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sp>
        <p:nvSpPr>
          <p:cNvPr id="45" name="TextBox 44"/>
          <p:cNvSpPr txBox="1"/>
          <p:nvPr/>
        </p:nvSpPr>
        <p:spPr>
          <a:xfrm>
            <a:off x="3037009" y="3692663"/>
            <a:ext cx="1908342" cy="450215"/>
          </a:xfrm>
          <a:prstGeom prst="rect">
            <a:avLst/>
          </a:prstGeom>
          <a:noFill/>
        </p:spPr>
        <p:txBody>
          <a:bodyPr wrap="square" rtlCol="0">
            <a:spAutoFit/>
          </a:bodyPr>
          <a:lstStyle/>
          <a:p>
            <a:pPr>
              <a:lnSpc>
                <a:spcPct val="130000"/>
              </a:lnSpc>
              <a:defRPr/>
            </a:pPr>
            <a:r>
              <a:rPr lang="zh-CN" altLang="en-US" sz="900" kern="0" dirty="0" smtClean="0">
                <a:solidFill>
                  <a:prstClr val="black">
                    <a:lumMod val="75000"/>
                    <a:lumOff val="25000"/>
                  </a:prstClr>
                </a:solidFill>
                <a:latin typeface="微软雅黑" panose="020B0503020204020204" charset="-122"/>
                <a:ea typeface="微软雅黑" panose="020B0503020204020204" charset="-122"/>
              </a:rPr>
              <a:t>   </a:t>
            </a:r>
            <a:endParaRPr lang="en-US" altLang="zh-CN" sz="900" kern="0" dirty="0" smtClean="0">
              <a:solidFill>
                <a:prstClr val="black">
                  <a:lumMod val="75000"/>
                  <a:lumOff val="25000"/>
                </a:prstClr>
              </a:solidFill>
              <a:latin typeface="微软雅黑" panose="020B0503020204020204" charset="-122"/>
              <a:ea typeface="微软雅黑" panose="020B0503020204020204" charset="-122"/>
            </a:endParaRPr>
          </a:p>
          <a:p>
            <a:pPr>
              <a:lnSpc>
                <a:spcPct val="130000"/>
              </a:lnSpc>
              <a:defRPr/>
            </a:pP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46" name="TextBox 45"/>
          <p:cNvSpPr txBox="1"/>
          <p:nvPr/>
        </p:nvSpPr>
        <p:spPr>
          <a:xfrm>
            <a:off x="3040351" y="334630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方针三</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grpSp>
        <p:nvGrpSpPr>
          <p:cNvPr id="47" name="组合 46"/>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48"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9"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ysClr val="window" lastClr="FFFFFF"/>
                </a:gs>
                <a:gs pos="100000">
                  <a:sysClr val="window" lastClr="FFFFFF">
                    <a:lumMod val="7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0" name="Freeform 7"/>
          <p:cNvSpPr>
            <a:spLocks noEditPoints="1"/>
          </p:cNvSpPr>
          <p:nvPr/>
        </p:nvSpPr>
        <p:spPr bwMode="auto">
          <a:xfrm>
            <a:off x="5515454" y="3563144"/>
            <a:ext cx="605984" cy="48937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17375E"/>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TextBox 50"/>
          <p:cNvSpPr txBox="1"/>
          <p:nvPr/>
        </p:nvSpPr>
        <p:spPr>
          <a:xfrm>
            <a:off x="6310267" y="3692663"/>
            <a:ext cx="1908342" cy="632481"/>
          </a:xfrm>
          <a:prstGeom prst="rect">
            <a:avLst/>
          </a:prstGeom>
          <a:noFill/>
        </p:spPr>
        <p:txBody>
          <a:bodyPr wrap="square" rtlCol="0">
            <a:spAutoFit/>
          </a:bodyPr>
          <a:lstStyle/>
          <a:p>
            <a:pPr>
              <a:lnSpc>
                <a:spcPct val="130000"/>
              </a:lnSpc>
              <a:defRPr/>
            </a:pPr>
            <a:r>
              <a:rPr lang="zh-CN" altLang="en-US" sz="900" kern="0" dirty="0">
                <a:solidFill>
                  <a:prstClr val="black">
                    <a:lumMod val="75000"/>
                    <a:lumOff val="25000"/>
                  </a:prstClr>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900" kern="0" dirty="0" smtClean="0">
                <a:solidFill>
                  <a:prstClr val="black">
                    <a:lumMod val="75000"/>
                    <a:lumOff val="25000"/>
                  </a:prstClr>
                </a:solidFill>
                <a:latin typeface="微软雅黑" panose="020B0503020204020204" charset="-122"/>
                <a:ea typeface="微软雅黑" panose="020B0503020204020204" charset="-122"/>
              </a:rPr>
              <a:t>。</a:t>
            </a:r>
            <a:endParaRPr lang="zh-CN" altLang="en-US" sz="900" kern="0" dirty="0">
              <a:solidFill>
                <a:prstClr val="black">
                  <a:lumMod val="75000"/>
                  <a:lumOff val="25000"/>
                </a:prstClr>
              </a:solidFill>
              <a:latin typeface="微软雅黑" panose="020B0503020204020204" charset="-122"/>
              <a:ea typeface="微软雅黑" panose="020B0503020204020204" charset="-122"/>
            </a:endParaRPr>
          </a:p>
        </p:txBody>
      </p:sp>
      <p:sp>
        <p:nvSpPr>
          <p:cNvPr id="52" name="TextBox 51"/>
          <p:cNvSpPr txBox="1"/>
          <p:nvPr/>
        </p:nvSpPr>
        <p:spPr>
          <a:xfrm>
            <a:off x="6313609" y="3346307"/>
            <a:ext cx="1395913" cy="305468"/>
          </a:xfrm>
          <a:prstGeom prst="rect">
            <a:avLst/>
          </a:prstGeom>
          <a:noFill/>
        </p:spPr>
        <p:txBody>
          <a:bodyPr wrap="square" tIns="0" bIns="0" rtlCol="0" anchor="t">
            <a:spAutoFit/>
          </a:bodyPr>
          <a:lstStyle/>
          <a:p>
            <a:pPr>
              <a:lnSpc>
                <a:spcPct val="150000"/>
              </a:lnSpc>
              <a:defRPr/>
            </a:pPr>
            <a:r>
              <a:rPr lang="zh-CN" altLang="en-US" sz="1500" kern="0" dirty="0" smtClean="0">
                <a:solidFill>
                  <a:prstClr val="black">
                    <a:lumMod val="75000"/>
                    <a:lumOff val="25000"/>
                  </a:prstClr>
                </a:solidFill>
                <a:latin typeface="微软雅黑" panose="020B0503020204020204" charset="-122"/>
                <a:ea typeface="微软雅黑" panose="020B0503020204020204" charset="-122"/>
                <a:cs typeface="华文黑体" pitchFamily="2" charset="-122"/>
              </a:rPr>
              <a:t>方针四</a:t>
            </a:r>
            <a:endParaRPr lang="zh-CN" altLang="en-US" sz="1500" kern="0" dirty="0">
              <a:solidFill>
                <a:prstClr val="black">
                  <a:lumMod val="75000"/>
                  <a:lumOff val="25000"/>
                </a:prstClr>
              </a:solidFill>
              <a:latin typeface="微软雅黑" panose="020B0503020204020204" charset="-122"/>
              <a:ea typeface="微软雅黑" panose="020B0503020204020204" charset="-122"/>
              <a:cs typeface="华文黑体" pitchFamily="2" charset="-122"/>
            </a:endParaRPr>
          </a:p>
        </p:txBody>
      </p:sp>
      <p:sp>
        <p:nvSpPr>
          <p:cNvPr id="53" name="TextBox 5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500" fill="hold"/>
                                        <p:tgtEl>
                                          <p:spTgt spid="32"/>
                                        </p:tgtEl>
                                        <p:attrNameLst>
                                          <p:attrName>ppt_x</p:attrName>
                                        </p:attrNameLst>
                                      </p:cBhvr>
                                      <p:tavLst>
                                        <p:tav tm="0">
                                          <p:val>
                                            <p:strVal val="0-#ppt_w/2"/>
                                          </p:val>
                                        </p:tav>
                                        <p:tav tm="100000">
                                          <p:val>
                                            <p:strVal val="#ppt_x"/>
                                          </p:val>
                                        </p:tav>
                                      </p:tavLst>
                                    </p:anim>
                                    <p:anim calcmode="lin" valueType="num">
                                      <p:cBhvr additive="base">
                                        <p:cTn id="8" dur="150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ppt_w</p:attrName>
                                        </p:attrNameLst>
                                      </p:cBhvr>
                                      <p:tavLst>
                                        <p:tav tm="0">
                                          <p:val>
                                            <p:fltVal val="0"/>
                                          </p:val>
                                        </p:tav>
                                        <p:tav tm="100000">
                                          <p:val>
                                            <p:strVal val="#ppt_w"/>
                                          </p:val>
                                        </p:tav>
                                      </p:tavLst>
                                    </p:anim>
                                    <p:anim calcmode="lin" valueType="num">
                                      <p:cBhvr>
                                        <p:cTn id="13" dur="500" fill="hold"/>
                                        <p:tgtEl>
                                          <p:spTgt spid="35"/>
                                        </p:tgtEl>
                                        <p:attrNameLst>
                                          <p:attrName>ppt_h</p:attrName>
                                        </p:attrNameLst>
                                      </p:cBhvr>
                                      <p:tavLst>
                                        <p:tav tm="0">
                                          <p:val>
                                            <p:fltVal val="0"/>
                                          </p:val>
                                        </p:tav>
                                        <p:tav tm="100000">
                                          <p:val>
                                            <p:strVal val="#ppt_h"/>
                                          </p:val>
                                        </p:tav>
                                      </p:tavLst>
                                    </p:anim>
                                    <p:animEffect transition="in" filter="fade">
                                      <p:cBhvr>
                                        <p:cTn id="14" dur="500"/>
                                        <p:tgtEl>
                                          <p:spTgt spid="35"/>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left)">
                                      <p:cBhvr>
                                        <p:cTn id="18" dur="500"/>
                                        <p:tgtEl>
                                          <p:spTgt spid="37"/>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left)">
                                      <p:cBhvr>
                                        <p:cTn id="21" dur="500"/>
                                        <p:tgtEl>
                                          <p:spTgt spid="38"/>
                                        </p:tgtEl>
                                      </p:cBhvr>
                                    </p:animEffect>
                                  </p:childTnLst>
                                </p:cTn>
                              </p:par>
                              <p:par>
                                <p:cTn id="22" presetID="2" presetClass="entr" presetSubtype="3" accel="58000"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1500" fill="hold"/>
                                        <p:tgtEl>
                                          <p:spTgt spid="39"/>
                                        </p:tgtEl>
                                        <p:attrNameLst>
                                          <p:attrName>ppt_x</p:attrName>
                                        </p:attrNameLst>
                                      </p:cBhvr>
                                      <p:tavLst>
                                        <p:tav tm="0">
                                          <p:val>
                                            <p:strVal val="1+#ppt_w/2"/>
                                          </p:val>
                                        </p:tav>
                                        <p:tav tm="100000">
                                          <p:val>
                                            <p:strVal val="#ppt_x"/>
                                          </p:val>
                                        </p:tav>
                                      </p:tavLst>
                                    </p:anim>
                                    <p:anim calcmode="lin" valueType="num">
                                      <p:cBhvr additive="base">
                                        <p:cTn id="25" dur="1500" fill="hold"/>
                                        <p:tgtEl>
                                          <p:spTgt spid="39"/>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500" fill="hold"/>
                                        <p:tgtEl>
                                          <p:spTgt spid="42"/>
                                        </p:tgtEl>
                                        <p:attrNameLst>
                                          <p:attrName>ppt_w</p:attrName>
                                        </p:attrNameLst>
                                      </p:cBhvr>
                                      <p:tavLst>
                                        <p:tav tm="0">
                                          <p:val>
                                            <p:fltVal val="0"/>
                                          </p:val>
                                        </p:tav>
                                        <p:tav tm="100000">
                                          <p:val>
                                            <p:strVal val="#ppt_w"/>
                                          </p:val>
                                        </p:tav>
                                      </p:tavLst>
                                    </p:anim>
                                    <p:anim calcmode="lin" valueType="num">
                                      <p:cBhvr>
                                        <p:cTn id="30" dur="500" fill="hold"/>
                                        <p:tgtEl>
                                          <p:spTgt spid="42"/>
                                        </p:tgtEl>
                                        <p:attrNameLst>
                                          <p:attrName>ppt_h</p:attrName>
                                        </p:attrNameLst>
                                      </p:cBhvr>
                                      <p:tavLst>
                                        <p:tav tm="0">
                                          <p:val>
                                            <p:fltVal val="0"/>
                                          </p:val>
                                        </p:tav>
                                        <p:tav tm="100000">
                                          <p:val>
                                            <p:strVal val="#ppt_h"/>
                                          </p:val>
                                        </p:tav>
                                      </p:tavLst>
                                    </p:anim>
                                    <p:animEffect transition="in" filter="fade">
                                      <p:cBhvr>
                                        <p:cTn id="31" dur="500"/>
                                        <p:tgtEl>
                                          <p:spTgt spid="42"/>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wipe(left)">
                                      <p:cBhvr>
                                        <p:cTn id="35" dur="500"/>
                                        <p:tgtEl>
                                          <p:spTgt spid="43"/>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par>
                                <p:cTn id="39" presetID="2" presetClass="entr" presetSubtype="12" accel="58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500" fill="hold"/>
                                        <p:tgtEl>
                                          <p:spTgt spid="29"/>
                                        </p:tgtEl>
                                        <p:attrNameLst>
                                          <p:attrName>ppt_x</p:attrName>
                                        </p:attrNameLst>
                                      </p:cBhvr>
                                      <p:tavLst>
                                        <p:tav tm="0">
                                          <p:val>
                                            <p:strVal val="0-#ppt_w/2"/>
                                          </p:val>
                                        </p:tav>
                                        <p:tav tm="100000">
                                          <p:val>
                                            <p:strVal val="#ppt_x"/>
                                          </p:val>
                                        </p:tav>
                                      </p:tavLst>
                                    </p:anim>
                                    <p:anim calcmode="lin" valueType="num">
                                      <p:cBhvr additive="base">
                                        <p:cTn id="42" dur="1500" fill="hold"/>
                                        <p:tgtEl>
                                          <p:spTgt spid="29"/>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36"/>
                                        </p:tgtEl>
                                        <p:attrNameLst>
                                          <p:attrName>style.visibility</p:attrName>
                                        </p:attrNameLst>
                                      </p:cBhvr>
                                      <p:to>
                                        <p:strVal val="visible"/>
                                      </p:to>
                                    </p:set>
                                    <p:anim calcmode="lin" valueType="num">
                                      <p:cBhvr>
                                        <p:cTn id="46" dur="500" fill="hold"/>
                                        <p:tgtEl>
                                          <p:spTgt spid="36"/>
                                        </p:tgtEl>
                                        <p:attrNameLst>
                                          <p:attrName>ppt_w</p:attrName>
                                        </p:attrNameLst>
                                      </p:cBhvr>
                                      <p:tavLst>
                                        <p:tav tm="0">
                                          <p:val>
                                            <p:fltVal val="0"/>
                                          </p:val>
                                        </p:tav>
                                        <p:tav tm="100000">
                                          <p:val>
                                            <p:strVal val="#ppt_w"/>
                                          </p:val>
                                        </p:tav>
                                      </p:tavLst>
                                    </p:anim>
                                    <p:anim calcmode="lin" valueType="num">
                                      <p:cBhvr>
                                        <p:cTn id="47" dur="500" fill="hold"/>
                                        <p:tgtEl>
                                          <p:spTgt spid="36"/>
                                        </p:tgtEl>
                                        <p:attrNameLst>
                                          <p:attrName>ppt_h</p:attrName>
                                        </p:attrNameLst>
                                      </p:cBhvr>
                                      <p:tavLst>
                                        <p:tav tm="0">
                                          <p:val>
                                            <p:fltVal val="0"/>
                                          </p:val>
                                        </p:tav>
                                        <p:tav tm="100000">
                                          <p:val>
                                            <p:strVal val="#ppt_h"/>
                                          </p:val>
                                        </p:tav>
                                      </p:tavLst>
                                    </p:anim>
                                    <p:animEffect transition="in" filter="fade">
                                      <p:cBhvr>
                                        <p:cTn id="48" dur="500"/>
                                        <p:tgtEl>
                                          <p:spTgt spid="36"/>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Effect transition="in" filter="wipe(left)">
                                      <p:cBhvr>
                                        <p:cTn id="52" dur="500"/>
                                        <p:tgtEl>
                                          <p:spTgt spid="4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par>
                                <p:cTn id="56" presetID="2" presetClass="entr" presetSubtype="6" accel="58000" fill="hold" nodeType="withEffect">
                                  <p:stCondLst>
                                    <p:cond delay="0"/>
                                  </p:stCondLst>
                                  <p:childTnLst>
                                    <p:set>
                                      <p:cBhvr>
                                        <p:cTn id="57" dur="1" fill="hold">
                                          <p:stCondLst>
                                            <p:cond delay="0"/>
                                          </p:stCondLst>
                                        </p:cTn>
                                        <p:tgtEl>
                                          <p:spTgt spid="47"/>
                                        </p:tgtEl>
                                        <p:attrNameLst>
                                          <p:attrName>style.visibility</p:attrName>
                                        </p:attrNameLst>
                                      </p:cBhvr>
                                      <p:to>
                                        <p:strVal val="visible"/>
                                      </p:to>
                                    </p:set>
                                    <p:anim calcmode="lin" valueType="num">
                                      <p:cBhvr additive="base">
                                        <p:cTn id="58" dur="1500" fill="hold"/>
                                        <p:tgtEl>
                                          <p:spTgt spid="47"/>
                                        </p:tgtEl>
                                        <p:attrNameLst>
                                          <p:attrName>ppt_x</p:attrName>
                                        </p:attrNameLst>
                                      </p:cBhvr>
                                      <p:tavLst>
                                        <p:tav tm="0">
                                          <p:val>
                                            <p:strVal val="1+#ppt_w/2"/>
                                          </p:val>
                                        </p:tav>
                                        <p:tav tm="100000">
                                          <p:val>
                                            <p:strVal val="#ppt_x"/>
                                          </p:val>
                                        </p:tav>
                                      </p:tavLst>
                                    </p:anim>
                                    <p:anim calcmode="lin" valueType="num">
                                      <p:cBhvr additive="base">
                                        <p:cTn id="59" dur="1500" fill="hold"/>
                                        <p:tgtEl>
                                          <p:spTgt spid="47"/>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p:cTn id="63" dur="500" fill="hold"/>
                                        <p:tgtEl>
                                          <p:spTgt spid="50"/>
                                        </p:tgtEl>
                                        <p:attrNameLst>
                                          <p:attrName>ppt_w</p:attrName>
                                        </p:attrNameLst>
                                      </p:cBhvr>
                                      <p:tavLst>
                                        <p:tav tm="0">
                                          <p:val>
                                            <p:fltVal val="0"/>
                                          </p:val>
                                        </p:tav>
                                        <p:tav tm="100000">
                                          <p:val>
                                            <p:strVal val="#ppt_w"/>
                                          </p:val>
                                        </p:tav>
                                      </p:tavLst>
                                    </p:anim>
                                    <p:anim calcmode="lin" valueType="num">
                                      <p:cBhvr>
                                        <p:cTn id="64" dur="500" fill="hold"/>
                                        <p:tgtEl>
                                          <p:spTgt spid="50"/>
                                        </p:tgtEl>
                                        <p:attrNameLst>
                                          <p:attrName>ppt_h</p:attrName>
                                        </p:attrNameLst>
                                      </p:cBhvr>
                                      <p:tavLst>
                                        <p:tav tm="0">
                                          <p:val>
                                            <p:fltVal val="0"/>
                                          </p:val>
                                        </p:tav>
                                        <p:tav tm="100000">
                                          <p:val>
                                            <p:strVal val="#ppt_h"/>
                                          </p:val>
                                        </p:tav>
                                      </p:tavLst>
                                    </p:anim>
                                    <p:animEffect transition="in" filter="fade">
                                      <p:cBhvr>
                                        <p:cTn id="65" dur="500"/>
                                        <p:tgtEl>
                                          <p:spTgt spid="50"/>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500"/>
                                        <p:tgtEl>
                                          <p:spTgt spid="51"/>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wipe(left)">
                                      <p:cBhvr>
                                        <p:cTn id="72" dur="500"/>
                                        <p:tgtEl>
                                          <p:spTgt spid="52"/>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53"/>
                                        </p:tgtEl>
                                        <p:attrNameLst>
                                          <p:attrName>style.visibility</p:attrName>
                                        </p:attrNameLst>
                                      </p:cBhvr>
                                      <p:to>
                                        <p:strVal val="visible"/>
                                      </p:to>
                                    </p:set>
                                    <p:animEffect transition="in" filter="fade">
                                      <p:cBhvr>
                                        <p:cTn id="76"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p:bldP spid="38" grpId="0"/>
      <p:bldP spid="42" grpId="0" animBg="1"/>
      <p:bldP spid="43" grpId="0"/>
      <p:bldP spid="44" grpId="0"/>
      <p:bldP spid="45" grpId="0"/>
      <p:bldP spid="46" grpId="0"/>
      <p:bldP spid="50" grpId="0" animBg="1"/>
      <p:bldP spid="51" grpId="0"/>
      <p:bldP spid="52" grpId="0"/>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sp>
        <p:nvSpPr>
          <p:cNvPr id="34" name="五角星 33"/>
          <p:cNvSpPr/>
          <p:nvPr/>
        </p:nvSpPr>
        <p:spPr>
          <a:xfrm>
            <a:off x="2051581" y="1738257"/>
            <a:ext cx="2165350" cy="2165350"/>
          </a:xfrm>
          <a:prstGeom prst="star5">
            <a:avLst/>
          </a:prstGeom>
          <a:noFill/>
          <a:ln w="76200" cap="flat" cmpd="sng" algn="ctr">
            <a:solidFill>
              <a:srgbClr val="17375E"/>
            </a:solid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grpSp>
        <p:nvGrpSpPr>
          <p:cNvPr id="35" name="组合 34"/>
          <p:cNvGrpSpPr/>
          <p:nvPr/>
        </p:nvGrpSpPr>
        <p:grpSpPr>
          <a:xfrm>
            <a:off x="2524904" y="2354207"/>
            <a:ext cx="1218704" cy="1218704"/>
            <a:chOff x="3962648" y="2819400"/>
            <a:chExt cx="1218704" cy="1218704"/>
          </a:xfrm>
        </p:grpSpPr>
        <p:grpSp>
          <p:nvGrpSpPr>
            <p:cNvPr id="36" name="组合 35"/>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black"/>
                  </a:solidFill>
                  <a:effectLst/>
                  <a:uLnTx/>
                  <a:uFillTx/>
                  <a:latin typeface="微软雅黑" panose="020B0503020204020204" charset="-122"/>
                  <a:ea typeface="微软雅黑" panose="020B0503020204020204"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grpSp>
        <p:sp>
          <p:nvSpPr>
            <p:cNvPr id="37" name="TextBox 36"/>
            <p:cNvSpPr txBox="1"/>
            <p:nvPr/>
          </p:nvSpPr>
          <p:spPr>
            <a:xfrm>
              <a:off x="4126543" y="3108951"/>
              <a:ext cx="877163" cy="646331"/>
            </a:xfrm>
            <a:prstGeom prst="rect">
              <a:avLst/>
            </a:prstGeom>
            <a:noFill/>
          </p:spPr>
          <p:txBody>
            <a:bodyPr wrap="none" rtlCol="0">
              <a:spAutoFit/>
            </a:body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rPr>
                <a:t>利益</a:t>
              </a:r>
              <a:endParaRPr kumimoji="0" lang="en-US" altLang="zh-CN"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rPr>
                <a:t>最大化</a:t>
              </a:r>
              <a:endParaRPr kumimoji="0" lang="en-US" altLang="zh-CN" sz="1800" b="0" i="0" u="none" strike="noStrike" kern="0" cap="none" spc="0" normalizeH="0" baseline="0" noProof="0" dirty="0" smtClean="0">
                <a:ln>
                  <a:noFill/>
                </a:ln>
                <a:solidFill>
                  <a:prstClr val="black">
                    <a:lumMod val="75000"/>
                    <a:lumOff val="25000"/>
                  </a:prstClr>
                </a:solidFill>
                <a:effectLst/>
                <a:uLnTx/>
                <a:uFillTx/>
                <a:latin typeface="微软雅黑" panose="020B0503020204020204" charset="-122"/>
                <a:ea typeface="微软雅黑" panose="020B0503020204020204" charset="-122"/>
              </a:endParaRPr>
            </a:p>
          </p:txBody>
        </p:sp>
      </p:grpSp>
      <p:sp>
        <p:nvSpPr>
          <p:cNvPr id="40" name="椭圆 39"/>
          <p:cNvSpPr/>
          <p:nvPr/>
        </p:nvSpPr>
        <p:spPr>
          <a:xfrm>
            <a:off x="1548834" y="221874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1" name="椭圆 40"/>
          <p:cNvSpPr/>
          <p:nvPr/>
        </p:nvSpPr>
        <p:spPr>
          <a:xfrm>
            <a:off x="2779187" y="122179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dirty="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2" name="椭圆 41"/>
          <p:cNvSpPr/>
          <p:nvPr/>
        </p:nvSpPr>
        <p:spPr>
          <a:xfrm>
            <a:off x="4023786" y="2218743"/>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3" name="椭圆 42"/>
          <p:cNvSpPr/>
          <p:nvPr/>
        </p:nvSpPr>
        <p:spPr>
          <a:xfrm>
            <a:off x="3532192" y="3661811"/>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4" name="椭圆 43"/>
          <p:cNvSpPr/>
          <p:nvPr/>
        </p:nvSpPr>
        <p:spPr>
          <a:xfrm>
            <a:off x="2038835" y="3649111"/>
            <a:ext cx="710139" cy="710139"/>
          </a:xfrm>
          <a:prstGeom prst="ellipse">
            <a:avLst/>
          </a:prstGeom>
          <a:solidFill>
            <a:srgbClr val="17375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200" b="0" i="0" u="none" strike="noStrike" kern="0" cap="none" spc="0" normalizeH="0" baseline="0" noProof="0" smtClean="0">
              <a:ln>
                <a:noFill/>
              </a:ln>
              <a:solidFill>
                <a:prstClr val="white"/>
              </a:solidFill>
              <a:effectLst/>
              <a:uLnTx/>
              <a:uFillTx/>
              <a:latin typeface="微软雅黑" panose="020B0503020204020204" charset="-122"/>
              <a:ea typeface="微软雅黑" panose="020B0503020204020204" charset="-122"/>
              <a:cs typeface="+mn-cs"/>
            </a:endParaRPr>
          </a:p>
        </p:txBody>
      </p:sp>
      <p:sp>
        <p:nvSpPr>
          <p:cNvPr id="45" name="TextBox 44"/>
          <p:cNvSpPr txBox="1"/>
          <p:nvPr/>
        </p:nvSpPr>
        <p:spPr>
          <a:xfrm>
            <a:off x="1782166" y="1401616"/>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管理成本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sp>
        <p:nvSpPr>
          <p:cNvPr id="46" name="TextBox 45"/>
          <p:cNvSpPr txBox="1"/>
          <p:nvPr/>
        </p:nvSpPr>
        <p:spPr>
          <a:xfrm>
            <a:off x="4844876" y="2418122"/>
            <a:ext cx="902811"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其他成本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sp>
        <p:nvSpPr>
          <p:cNvPr id="47" name="TextBox 46"/>
          <p:cNvSpPr txBox="1"/>
          <p:nvPr/>
        </p:nvSpPr>
        <p:spPr>
          <a:xfrm>
            <a:off x="4338218" y="3920157"/>
            <a:ext cx="902811" cy="307777"/>
          </a:xfrm>
          <a:prstGeom prst="rect">
            <a:avLst/>
          </a:prstGeom>
          <a:noFill/>
        </p:spPr>
        <p:txBody>
          <a:bodyPr wrap="none" rtlCol="0">
            <a:spAutoFit/>
          </a:bodyPr>
          <a:lstStyle/>
          <a:p>
            <a:pP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人员成本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sp>
        <p:nvSpPr>
          <p:cNvPr id="48" name="TextBox 47"/>
          <p:cNvSpPr txBox="1"/>
          <p:nvPr/>
        </p:nvSpPr>
        <p:spPr>
          <a:xfrm>
            <a:off x="499348" y="2451600"/>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办公成本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sp>
        <p:nvSpPr>
          <p:cNvPr id="49" name="TextBox 48"/>
          <p:cNvSpPr txBox="1"/>
          <p:nvPr/>
        </p:nvSpPr>
        <p:spPr>
          <a:xfrm>
            <a:off x="1009878" y="3870314"/>
            <a:ext cx="902811" cy="307777"/>
          </a:xfrm>
          <a:prstGeom prst="rect">
            <a:avLst/>
          </a:prstGeom>
          <a:noFill/>
        </p:spPr>
        <p:txBody>
          <a:bodyPr wrap="none" rtlCol="0">
            <a:spAutoFit/>
          </a:bodyPr>
          <a:lstStyle/>
          <a:p>
            <a:pPr algn="ctr" fontAlgn="base">
              <a:spcBef>
                <a:spcPct val="0"/>
              </a:spcBef>
              <a:spcAft>
                <a:spcPct val="0"/>
              </a:spcAft>
            </a:pPr>
            <a:r>
              <a:rPr lang="zh-CN" altLang="en-US" sz="1400" b="1" dirty="0">
                <a:solidFill>
                  <a:prstClr val="black">
                    <a:lumMod val="65000"/>
                    <a:lumOff val="35000"/>
                  </a:prstClr>
                </a:solidFill>
                <a:latin typeface="微软雅黑" panose="020B0503020204020204" charset="-122"/>
                <a:ea typeface="微软雅黑" panose="020B0503020204020204" charset="-122"/>
              </a:rPr>
              <a:t>营销成本</a:t>
            </a:r>
            <a:endParaRPr lang="zh-CN" altLang="en-US" sz="1400" b="1" dirty="0">
              <a:solidFill>
                <a:prstClr val="black">
                  <a:lumMod val="65000"/>
                  <a:lumOff val="35000"/>
                </a:prstClr>
              </a:solidFill>
              <a:latin typeface="微软雅黑" panose="020B0503020204020204" charset="-122"/>
              <a:ea typeface="微软雅黑" panose="020B0503020204020204" charset="-122"/>
            </a:endParaRPr>
          </a:p>
        </p:txBody>
      </p:sp>
      <p:grpSp>
        <p:nvGrpSpPr>
          <p:cNvPr id="50" name="组合 49"/>
          <p:cNvGrpSpPr/>
          <p:nvPr/>
        </p:nvGrpSpPr>
        <p:grpSpPr>
          <a:xfrm>
            <a:off x="6161692" y="1275118"/>
            <a:ext cx="2077200" cy="432536"/>
            <a:chOff x="814328" y="3219334"/>
            <a:chExt cx="2077200" cy="432536"/>
          </a:xfrm>
        </p:grpSpPr>
        <p:grpSp>
          <p:nvGrpSpPr>
            <p:cNvPr id="51" name="组合 50"/>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53" name="圆角矩形 52"/>
              <p:cNvSpPr/>
              <p:nvPr/>
            </p:nvSpPr>
            <p:spPr>
              <a:xfrm>
                <a:off x="4304043" y="1286668"/>
                <a:ext cx="5877487"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54" name="圆角矩形 53"/>
              <p:cNvSpPr/>
              <p:nvPr/>
            </p:nvSpPr>
            <p:spPr>
              <a:xfrm>
                <a:off x="4351924" y="1373342"/>
                <a:ext cx="5775624" cy="258445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sp>
          <p:nvSpPr>
            <p:cNvPr id="52" name="TextBox 51"/>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charset="-122"/>
                  <a:ea typeface="微软雅黑" panose="020B0503020204020204" charset="-122"/>
                </a:defRPr>
              </a:lvl1pPr>
            </a:lstStyle>
            <a:p>
              <a:pPr marL="0" marR="0" lvl="0" indent="0" algn="ctr" defTabSz="914400" eaLnBrk="1" fontAlgn="base" latinLnBrk="0" hangingPunct="1">
                <a:lnSpc>
                  <a:spcPct val="100000"/>
                </a:lnSpc>
                <a:spcBef>
                  <a:spcPct val="0"/>
                </a:spcBef>
                <a:spcAft>
                  <a:spcPct val="0"/>
                </a:spcAft>
                <a:buClrTx/>
                <a:buSzTx/>
                <a:buFontTx/>
                <a:buNone/>
                <a:defRPr/>
              </a:pPr>
              <a:r>
                <a:rPr kumimoji="0" lang="zh-CN" altLang="en-US" sz="1400" b="1"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rPr>
                <a:t>点击输入标题文本</a:t>
              </a:r>
              <a:endParaRPr kumimoji="0" lang="zh-CN" altLang="en-US" sz="1400" b="1" i="0" u="none" strike="noStrike" kern="0" cap="none" spc="0" normalizeH="0" baseline="0" noProof="0" dirty="0">
                <a:ln>
                  <a:noFill/>
                </a:ln>
                <a:solidFill>
                  <a:srgbClr val="17375E"/>
                </a:solidFill>
                <a:effectLst/>
                <a:uLnTx/>
                <a:uFillTx/>
                <a:latin typeface="微软雅黑" panose="020B0503020204020204" charset="-122"/>
                <a:ea typeface="微软雅黑" panose="020B0503020204020204" charset="-122"/>
              </a:endParaRPr>
            </a:p>
          </p:txBody>
        </p:sp>
      </p:grpSp>
      <p:sp>
        <p:nvSpPr>
          <p:cNvPr id="55" name="TextBox 54"/>
          <p:cNvSpPr txBox="1"/>
          <p:nvPr/>
        </p:nvSpPr>
        <p:spPr>
          <a:xfrm>
            <a:off x="5940152" y="2004549"/>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01</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6" name="TextBox 55"/>
          <p:cNvSpPr txBox="1"/>
          <p:nvPr/>
        </p:nvSpPr>
        <p:spPr>
          <a:xfrm>
            <a:off x="5940152" y="2827348"/>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02</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7" name="TextBox 56"/>
          <p:cNvSpPr txBox="1"/>
          <p:nvPr/>
        </p:nvSpPr>
        <p:spPr>
          <a:xfrm>
            <a:off x="5940152" y="3691444"/>
            <a:ext cx="2520281" cy="752514"/>
          </a:xfrm>
          <a:prstGeom prst="rect">
            <a:avLst/>
          </a:prstGeom>
          <a:noFill/>
        </p:spPr>
        <p:txBody>
          <a:bodyPr wrap="square" rtlCol="0">
            <a:spAutoFit/>
          </a:bodyPr>
          <a:lstStyle/>
          <a:p>
            <a:pPr fontAlgn="base">
              <a:lnSpc>
                <a:spcPct val="130000"/>
              </a:lnSpc>
              <a:spcBef>
                <a:spcPct val="0"/>
              </a:spcBef>
              <a:spcAft>
                <a:spcPct val="0"/>
              </a:spcAft>
              <a:defRPr/>
            </a:pPr>
            <a:r>
              <a:rPr lang="en-US" altLang="zh-CN" sz="1100" dirty="0">
                <a:solidFill>
                  <a:prstClr val="black"/>
                </a:solidFill>
                <a:latin typeface="微软雅黑" panose="020B0503020204020204" charset="-122"/>
                <a:ea typeface="微软雅黑" panose="020B0503020204020204" charset="-122"/>
              </a:rPr>
              <a:t>03</a:t>
            </a:r>
            <a:r>
              <a:rPr lang="zh-CN" altLang="en-US" sz="11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100" dirty="0">
                <a:solidFill>
                  <a:prstClr val="black"/>
                </a:solidFill>
                <a:latin typeface="微软雅黑" panose="020B0503020204020204" charset="-122"/>
                <a:ea typeface="微软雅黑" panose="020B0503020204020204" charset="-122"/>
              </a:rPr>
              <a:t>……</a:t>
            </a:r>
            <a:endParaRPr lang="zh-CN" altLang="en-US" sz="1100" dirty="0">
              <a:solidFill>
                <a:prstClr val="black"/>
              </a:solidFill>
              <a:latin typeface="微软雅黑" panose="020B0503020204020204" charset="-122"/>
              <a:ea typeface="微软雅黑" panose="020B0503020204020204" charset="-122"/>
            </a:endParaRPr>
          </a:p>
        </p:txBody>
      </p:sp>
      <p:sp>
        <p:nvSpPr>
          <p:cNvPr id="58" name="TextBox 57"/>
          <p:cNvSpPr txBox="1"/>
          <p:nvPr/>
        </p:nvSpPr>
        <p:spPr>
          <a:xfrm>
            <a:off x="2799460" y="1451298"/>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59" name="TextBox 58"/>
          <p:cNvSpPr txBox="1"/>
          <p:nvPr/>
        </p:nvSpPr>
        <p:spPr>
          <a:xfrm>
            <a:off x="1562212" y="245337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15%</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0" name="TextBox 59"/>
          <p:cNvSpPr txBox="1"/>
          <p:nvPr/>
        </p:nvSpPr>
        <p:spPr>
          <a:xfrm>
            <a:off x="4043175" y="245337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a:solidFill>
                  <a:prstClr val="white"/>
                </a:solidFill>
                <a:latin typeface="微软雅黑" panose="020B0503020204020204" charset="-122"/>
                <a:ea typeface="微软雅黑" panose="020B0503020204020204" charset="-122"/>
              </a:rPr>
              <a:t>1</a:t>
            </a:r>
            <a:r>
              <a:rPr lang="en-US" altLang="zh-CN" sz="1600" b="1" dirty="0" smtClean="0">
                <a:solidFill>
                  <a:prstClr val="white"/>
                </a:solidFill>
                <a:latin typeface="微软雅黑" panose="020B0503020204020204" charset="-122"/>
                <a:ea typeface="微软雅黑" panose="020B0503020204020204" charset="-122"/>
              </a:rPr>
              <a:t>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1" name="TextBox 60"/>
          <p:cNvSpPr txBox="1"/>
          <p:nvPr/>
        </p:nvSpPr>
        <p:spPr>
          <a:xfrm>
            <a:off x="2058224" y="3893769"/>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35%</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2" name="TextBox 61"/>
          <p:cNvSpPr txBox="1"/>
          <p:nvPr/>
        </p:nvSpPr>
        <p:spPr>
          <a:xfrm>
            <a:off x="3545572" y="3901091"/>
            <a:ext cx="671359" cy="246221"/>
          </a:xfrm>
          <a:prstGeom prst="rect">
            <a:avLst/>
          </a:prstGeom>
          <a:noFill/>
        </p:spPr>
        <p:txBody>
          <a:bodyPr wrap="square" lIns="0" tIns="0" rIns="0" bIns="0" rtlCol="0">
            <a:spAutoFit/>
          </a:bodyPr>
          <a:lstStyle/>
          <a:p>
            <a:pPr algn="ctr" fontAlgn="base">
              <a:spcBef>
                <a:spcPct val="0"/>
              </a:spcBef>
              <a:spcAft>
                <a:spcPct val="0"/>
              </a:spcAft>
            </a:pPr>
            <a:r>
              <a:rPr lang="en-US" altLang="zh-CN" sz="1600" b="1" dirty="0" smtClean="0">
                <a:solidFill>
                  <a:prstClr val="white"/>
                </a:solidFill>
                <a:latin typeface="微软雅黑" panose="020B0503020204020204" charset="-122"/>
                <a:ea typeface="微软雅黑" panose="020B0503020204020204" charset="-122"/>
              </a:rPr>
              <a:t>20%</a:t>
            </a:r>
            <a:endParaRPr lang="zh-CN" altLang="en-US" sz="1600" b="1" dirty="0" smtClean="0">
              <a:solidFill>
                <a:prstClr val="white"/>
              </a:solidFill>
              <a:latin typeface="微软雅黑" panose="020B0503020204020204" charset="-122"/>
              <a:ea typeface="微软雅黑" panose="020B0503020204020204" charset="-122"/>
            </a:endParaRPr>
          </a:p>
        </p:txBody>
      </p:sp>
      <p:sp>
        <p:nvSpPr>
          <p:cNvPr id="63" name="TextBox 62"/>
          <p:cNvSpPr txBox="1"/>
          <p:nvPr/>
        </p:nvSpPr>
        <p:spPr>
          <a:xfrm>
            <a:off x="1654179" y="5917921"/>
            <a:ext cx="738965" cy="307928"/>
          </a:xfrm>
          <a:prstGeom prst="rect">
            <a:avLst/>
          </a:prstGeom>
          <a:noFill/>
        </p:spPr>
        <p:txBody>
          <a:bodyPr wrap="none" lIns="61109" tIns="30555" rIns="61109" bIns="30555" rtlCol="0">
            <a:spAutoFit/>
          </a:bodyPr>
          <a:lstStyle/>
          <a:p>
            <a:pPr marL="0" marR="0" lvl="0" indent="0" defTabSz="914400" eaLnBrk="1" fontAlgn="base" latinLnBrk="0" hangingPunct="1">
              <a:lnSpc>
                <a:spcPct val="100000"/>
              </a:lnSpc>
              <a:spcBef>
                <a:spcPct val="0"/>
              </a:spcBef>
              <a:spcAft>
                <a:spcPct val="0"/>
              </a:spcAft>
              <a:buClrTx/>
              <a:buSzTx/>
              <a:buFontTx/>
              <a:buNone/>
              <a:defRPr/>
            </a:pPr>
            <a:r>
              <a:rPr kumimoji="0" lang="zh-CN" altLang="en-US" sz="1800" b="0" i="0" u="none" strike="noStrike" kern="0" cap="none" spc="0" normalizeH="0" baseline="0" noProof="0" dirty="0" smtClean="0">
                <a:ln>
                  <a:noFill/>
                </a:ln>
                <a:solidFill>
                  <a:prstClr val="black"/>
                </a:solidFill>
                <a:effectLst/>
                <a:uLnTx/>
                <a:uFillTx/>
              </a:rPr>
              <a:t>延迟符</a:t>
            </a:r>
            <a:endParaRPr kumimoji="0" lang="zh-CN" altLang="en-US" sz="1800" b="0" i="0" u="none" strike="noStrike" kern="0" cap="none" spc="0" normalizeH="0" baseline="0" noProof="0" dirty="0" smtClean="0">
              <a:ln>
                <a:noFill/>
              </a:ln>
              <a:solidFill>
                <a:prstClr val="black"/>
              </a:solidFill>
              <a:effectLst/>
              <a:uLnTx/>
              <a:uFillTx/>
            </a:endParaRPr>
          </a:p>
        </p:txBody>
      </p:sp>
    </p:spTree>
  </p:cSld>
  <p:clrMapOvr>
    <a:masterClrMapping/>
  </p:clrMapOvr>
  <mc:AlternateContent xmlns:mc="http://schemas.openxmlformats.org/markup-compatibility/2006">
    <mc:Choice xmlns:p14="http://schemas.microsoft.com/office/powerpoint/2010/main" Requires="p14">
      <p:transition spd="slow" p14:dur="1200" advTm="100">
        <p14:flip dir="r"/>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46000">
                                          <p:cBhvr additive="base">
                                            <p:cTn id="7" dur="1500" fill="hold"/>
                                            <p:tgtEl>
                                              <p:spTgt spid="35"/>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1500" fill="hold"/>
                                            <p:tgtEl>
                                              <p:spTgt spid="35"/>
                                            </p:tgtEl>
                                            <p:attrNameLst>
                                              <p:attrName>ppt_x</p:attrName>
                                            </p:attrNameLst>
                                          </p:cBhvr>
                                          <p:tavLst>
                                            <p:tav tm="0">
                                              <p:val>
                                                <p:strVal val="#ppt_x"/>
                                              </p:val>
                                            </p:tav>
                                            <p:tav tm="100000">
                                              <p:val>
                                                <p:strVal val="#ppt_x"/>
                                              </p:val>
                                            </p:tav>
                                          </p:tavLst>
                                        </p:anim>
                                        <p:anim calcmode="lin" valueType="num">
                                          <p:cBhvr additive="base">
                                            <p:cTn id="8" dur="1500" fill="hold"/>
                                            <p:tgtEl>
                                              <p:spTgt spid="35"/>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fltVal val="0"/>
                                              </p:val>
                                            </p:tav>
                                            <p:tav tm="100000">
                                              <p:val>
                                                <p:strVal val="#ppt_w"/>
                                              </p:val>
                                            </p:tav>
                                          </p:tavLst>
                                        </p:anim>
                                        <p:anim calcmode="lin" valueType="num">
                                          <p:cBhvr>
                                            <p:cTn id="19" dur="500" fill="hold"/>
                                            <p:tgtEl>
                                              <p:spTgt spid="41"/>
                                            </p:tgtEl>
                                            <p:attrNameLst>
                                              <p:attrName>ppt_h</p:attrName>
                                            </p:attrNameLst>
                                          </p:cBhvr>
                                          <p:tavLst>
                                            <p:tav tm="0">
                                              <p:val>
                                                <p:fltVal val="0"/>
                                              </p:val>
                                            </p:tav>
                                            <p:tav tm="100000">
                                              <p:val>
                                                <p:strVal val="#ppt_h"/>
                                              </p:val>
                                            </p:tav>
                                          </p:tavLst>
                                        </p:anim>
                                        <p:animEffect transition="in" filter="fade">
                                          <p:cBhvr>
                                            <p:cTn id="20" dur="500"/>
                                            <p:tgtEl>
                                              <p:spTgt spid="41"/>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43"/>
                                            </p:tgtEl>
                                            <p:attrNameLst>
                                              <p:attrName>style.visibility</p:attrName>
                                            </p:attrNameLst>
                                          </p:cBhvr>
                                          <p:to>
                                            <p:strVal val="visible"/>
                                          </p:to>
                                        </p:set>
                                        <p:anim calcmode="lin" valueType="num">
                                          <p:cBhvr>
                                            <p:cTn id="33" dur="500" fill="hold"/>
                                            <p:tgtEl>
                                              <p:spTgt spid="43"/>
                                            </p:tgtEl>
                                            <p:attrNameLst>
                                              <p:attrName>ppt_w</p:attrName>
                                            </p:attrNameLst>
                                          </p:cBhvr>
                                          <p:tavLst>
                                            <p:tav tm="0">
                                              <p:val>
                                                <p:fltVal val="0"/>
                                              </p:val>
                                            </p:tav>
                                            <p:tav tm="100000">
                                              <p:val>
                                                <p:strVal val="#ppt_w"/>
                                              </p:val>
                                            </p:tav>
                                          </p:tavLst>
                                        </p:anim>
                                        <p:anim calcmode="lin" valueType="num">
                                          <p:cBhvr>
                                            <p:cTn id="34" dur="500" fill="hold"/>
                                            <p:tgtEl>
                                              <p:spTgt spid="43"/>
                                            </p:tgtEl>
                                            <p:attrNameLst>
                                              <p:attrName>ppt_h</p:attrName>
                                            </p:attrNameLst>
                                          </p:cBhvr>
                                          <p:tavLst>
                                            <p:tav tm="0">
                                              <p:val>
                                                <p:fltVal val="0"/>
                                              </p:val>
                                            </p:tav>
                                            <p:tav tm="100000">
                                              <p:val>
                                                <p:strVal val="#ppt_h"/>
                                              </p:val>
                                            </p:tav>
                                          </p:tavLst>
                                        </p:anim>
                                        <p:animEffect transition="in" filter="fade">
                                          <p:cBhvr>
                                            <p:cTn id="35" dur="500"/>
                                            <p:tgtEl>
                                              <p:spTgt spid="43"/>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42"/>
                                            </p:tgtEl>
                                            <p:attrNameLst>
                                              <p:attrName>style.visibility</p:attrName>
                                            </p:attrNameLst>
                                          </p:cBhvr>
                                          <p:to>
                                            <p:strVal val="visible"/>
                                          </p:to>
                                        </p:set>
                                        <p:anim calcmode="lin" valueType="num">
                                          <p:cBhvr>
                                            <p:cTn id="38" dur="500" fill="hold"/>
                                            <p:tgtEl>
                                              <p:spTgt spid="42"/>
                                            </p:tgtEl>
                                            <p:attrNameLst>
                                              <p:attrName>ppt_w</p:attrName>
                                            </p:attrNameLst>
                                          </p:cBhvr>
                                          <p:tavLst>
                                            <p:tav tm="0">
                                              <p:val>
                                                <p:fltVal val="0"/>
                                              </p:val>
                                            </p:tav>
                                            <p:tav tm="100000">
                                              <p:val>
                                                <p:strVal val="#ppt_w"/>
                                              </p:val>
                                            </p:tav>
                                          </p:tavLst>
                                        </p:anim>
                                        <p:anim calcmode="lin" valueType="num">
                                          <p:cBhvr>
                                            <p:cTn id="39" dur="500" fill="hold"/>
                                            <p:tgtEl>
                                              <p:spTgt spid="42"/>
                                            </p:tgtEl>
                                            <p:attrNameLst>
                                              <p:attrName>ppt_h</p:attrName>
                                            </p:attrNameLst>
                                          </p:cBhvr>
                                          <p:tavLst>
                                            <p:tav tm="0">
                                              <p:val>
                                                <p:fltVal val="0"/>
                                              </p:val>
                                            </p:tav>
                                            <p:tav tm="100000">
                                              <p:val>
                                                <p:strVal val="#ppt_h"/>
                                              </p:val>
                                            </p:tav>
                                          </p:tavLst>
                                        </p:anim>
                                        <p:animEffect transition="in" filter="fade">
                                          <p:cBhvr>
                                            <p:cTn id="40" dur="500"/>
                                            <p:tgtEl>
                                              <p:spTgt spid="42"/>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fade">
                                          <p:cBhvr>
                                            <p:cTn id="44" dur="500"/>
                                            <p:tgtEl>
                                              <p:spTgt spid="5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9"/>
                                            </p:tgtEl>
                                            <p:attrNameLst>
                                              <p:attrName>style.visibility</p:attrName>
                                            </p:attrNameLst>
                                          </p:cBhvr>
                                          <p:to>
                                            <p:strVal val="visible"/>
                                          </p:to>
                                        </p:set>
                                        <p:animEffect transition="in" filter="fade">
                                          <p:cBhvr>
                                            <p:cTn id="47" dur="500"/>
                                            <p:tgtEl>
                                              <p:spTgt spid="5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0"/>
                                            </p:tgtEl>
                                            <p:attrNameLst>
                                              <p:attrName>style.visibility</p:attrName>
                                            </p:attrNameLst>
                                          </p:cBhvr>
                                          <p:to>
                                            <p:strVal val="visible"/>
                                          </p:to>
                                        </p:set>
                                        <p:animEffect transition="in" filter="fade">
                                          <p:cBhvr>
                                            <p:cTn id="50" dur="500"/>
                                            <p:tgtEl>
                                              <p:spTgt spid="6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animEffect transition="in" filter="fade">
                                          <p:cBhvr>
                                            <p:cTn id="53" dur="500"/>
                                            <p:tgtEl>
                                              <p:spTgt spid="6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45"/>
                                            </p:tgtEl>
                                            <p:attrNameLst>
                                              <p:attrName>style.visibility</p:attrName>
                                            </p:attrNameLst>
                                          </p:cBhvr>
                                          <p:to>
                                            <p:strVal val="visible"/>
                                          </p:to>
                                        </p:set>
                                        <p:anim calcmode="lin" valueType="num">
                                          <p:cBhvr additive="base">
                                            <p:cTn id="60" dur="500"/>
                                            <p:tgtEl>
                                              <p:spTgt spid="45"/>
                                            </p:tgtEl>
                                            <p:attrNameLst>
                                              <p:attrName>ppt_x</p:attrName>
                                            </p:attrNameLst>
                                          </p:cBhvr>
                                          <p:tavLst>
                                            <p:tav tm="0">
                                              <p:val>
                                                <p:strVal val="#ppt_x+#ppt_w*1.125000"/>
                                              </p:val>
                                            </p:tav>
                                            <p:tav tm="100000">
                                              <p:val>
                                                <p:strVal val="#ppt_x"/>
                                              </p:val>
                                            </p:tav>
                                          </p:tavLst>
                                        </p:anim>
                                        <p:animEffect transition="in" filter="wipe(left)">
                                          <p:cBhvr>
                                            <p:cTn id="61" dur="500"/>
                                            <p:tgtEl>
                                              <p:spTgt spid="45"/>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500"/>
                                            <p:tgtEl>
                                              <p:spTgt spid="48"/>
                                            </p:tgtEl>
                                            <p:attrNameLst>
                                              <p:attrName>ppt_x</p:attrName>
                                            </p:attrNameLst>
                                          </p:cBhvr>
                                          <p:tavLst>
                                            <p:tav tm="0">
                                              <p:val>
                                                <p:strVal val="#ppt_x+#ppt_w*1.125000"/>
                                              </p:val>
                                            </p:tav>
                                            <p:tav tm="100000">
                                              <p:val>
                                                <p:strVal val="#ppt_x"/>
                                              </p:val>
                                            </p:tav>
                                          </p:tavLst>
                                        </p:anim>
                                        <p:animEffect transition="in" filter="wipe(left)">
                                          <p:cBhvr>
                                            <p:cTn id="65" dur="500"/>
                                            <p:tgtEl>
                                              <p:spTgt spid="48"/>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p:tgtEl>
                                              <p:spTgt spid="49"/>
                                            </p:tgtEl>
                                            <p:attrNameLst>
                                              <p:attrName>ppt_x</p:attrName>
                                            </p:attrNameLst>
                                          </p:cBhvr>
                                          <p:tavLst>
                                            <p:tav tm="0">
                                              <p:val>
                                                <p:strVal val="#ppt_x+#ppt_w*1.125000"/>
                                              </p:val>
                                            </p:tav>
                                            <p:tav tm="100000">
                                              <p:val>
                                                <p:strVal val="#ppt_x"/>
                                              </p:val>
                                            </p:tav>
                                          </p:tavLst>
                                        </p:anim>
                                        <p:animEffect transition="in" filter="wipe(left)">
                                          <p:cBhvr>
                                            <p:cTn id="69" dur="500"/>
                                            <p:tgtEl>
                                              <p:spTgt spid="4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ppt_x</p:attrName>
                                            </p:attrNameLst>
                                          </p:cBhvr>
                                          <p:tavLst>
                                            <p:tav tm="0">
                                              <p:val>
                                                <p:strVal val="#ppt_x-#ppt_w*1.125000"/>
                                              </p:val>
                                            </p:tav>
                                            <p:tav tm="100000">
                                              <p:val>
                                                <p:strVal val="#ppt_x"/>
                                              </p:val>
                                            </p:tav>
                                          </p:tavLst>
                                        </p:anim>
                                        <p:animEffect transition="in" filter="wipe(right)">
                                          <p:cBhvr>
                                            <p:cTn id="73" dur="500"/>
                                            <p:tgtEl>
                                              <p:spTgt spid="46"/>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 calcmode="lin" valueType="num">
                                          <p:cBhvr additive="base">
                                            <p:cTn id="76" dur="500"/>
                                            <p:tgtEl>
                                              <p:spTgt spid="47"/>
                                            </p:tgtEl>
                                            <p:attrNameLst>
                                              <p:attrName>ppt_x</p:attrName>
                                            </p:attrNameLst>
                                          </p:cBhvr>
                                          <p:tavLst>
                                            <p:tav tm="0">
                                              <p:val>
                                                <p:strVal val="#ppt_x-#ppt_w*1.125000"/>
                                              </p:val>
                                            </p:tav>
                                            <p:tav tm="100000">
                                              <p:val>
                                                <p:strVal val="#ppt_x"/>
                                              </p:val>
                                            </p:tav>
                                          </p:tavLst>
                                        </p:anim>
                                        <p:animEffect transition="in" filter="wipe(right)">
                                          <p:cBhvr>
                                            <p:cTn id="77" dur="500"/>
                                            <p:tgtEl>
                                              <p:spTgt spid="47"/>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50"/>
                                            </p:tgtEl>
                                            <p:attrNameLst>
                                              <p:attrName>style.visibility</p:attrName>
                                            </p:attrNameLst>
                                          </p:cBhvr>
                                          <p:to>
                                            <p:strVal val="visible"/>
                                          </p:to>
                                        </p:set>
                                        <p:animEffect transition="in" filter="fade">
                                          <p:cBhvr>
                                            <p:cTn id="81" dur="500"/>
                                            <p:tgtEl>
                                              <p:spTgt spid="50"/>
                                            </p:tgtEl>
                                          </p:cBhvr>
                                        </p:animEffect>
                                        <p:anim calcmode="lin" valueType="num">
                                          <p:cBhvr>
                                            <p:cTn id="82" dur="500" fill="hold"/>
                                            <p:tgtEl>
                                              <p:spTgt spid="50"/>
                                            </p:tgtEl>
                                            <p:attrNameLst>
                                              <p:attrName>ppt_x</p:attrName>
                                            </p:attrNameLst>
                                          </p:cBhvr>
                                          <p:tavLst>
                                            <p:tav tm="0">
                                              <p:val>
                                                <p:strVal val="#ppt_x"/>
                                              </p:val>
                                            </p:tav>
                                            <p:tav tm="100000">
                                              <p:val>
                                                <p:strVal val="#ppt_x"/>
                                              </p:val>
                                            </p:tav>
                                          </p:tavLst>
                                        </p:anim>
                                        <p:anim calcmode="lin" valueType="num">
                                          <p:cBhvr>
                                            <p:cTn id="83" dur="500" fill="hold"/>
                                            <p:tgtEl>
                                              <p:spTgt spid="50"/>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56"/>
                                            </p:tgtEl>
                                            <p:attrNameLst>
                                              <p:attrName>style.visibility</p:attrName>
                                            </p:attrNameLst>
                                          </p:cBhvr>
                                          <p:to>
                                            <p:strVal val="visible"/>
                                          </p:to>
                                        </p:set>
                                        <p:animEffect transition="in" filter="wipe(up)">
                                          <p:cBhvr>
                                            <p:cTn id="90" dur="500"/>
                                            <p:tgtEl>
                                              <p:spTgt spid="56"/>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57"/>
                                            </p:tgtEl>
                                            <p:attrNameLst>
                                              <p:attrName>style.visibility</p:attrName>
                                            </p:attrNameLst>
                                          </p:cBhvr>
                                          <p:to>
                                            <p:strVal val="visible"/>
                                          </p:to>
                                        </p:set>
                                        <p:animEffect transition="in" filter="wipe(up)">
                                          <p:cBhvr>
                                            <p:cTn id="93" dur="500"/>
                                            <p:tgtEl>
                                              <p:spTgt spid="57"/>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63"/>
                                            </p:tgtEl>
                                            <p:attrNameLst>
                                              <p:attrName>style.visibility</p:attrName>
                                            </p:attrNameLst>
                                          </p:cBhvr>
                                          <p:to>
                                            <p:strVal val="visible"/>
                                          </p:to>
                                        </p:set>
                                        <p:animEffect transition="in" filter="fade">
                                          <p:cBhvr>
                                            <p:cTn id="97"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0" grpId="0" animBg="1"/>
          <p:bldP spid="41" grpId="0" animBg="1"/>
          <p:bldP spid="42" grpId="0" animBg="1"/>
          <p:bldP spid="43" grpId="0" animBg="1"/>
          <p:bldP spid="44" grpId="0" animBg="1"/>
          <p:bldP spid="45" grpId="0"/>
          <p:bldP spid="46" grpId="0"/>
          <p:bldP spid="47" grpId="0"/>
          <p:bldP spid="48" grpId="0"/>
          <p:bldP spid="49" grpId="0"/>
          <p:bldP spid="55" grpId="0"/>
          <p:bldP spid="56" grpId="0"/>
          <p:bldP spid="57" grpId="0"/>
          <p:bldP spid="58" grpId="0"/>
          <p:bldP spid="59" grpId="0"/>
          <p:bldP spid="60" grpId="0"/>
          <p:bldP spid="61" grpId="0"/>
          <p:bldP spid="62" grpId="0"/>
          <p:bldP spid="63"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691680" y="1631294"/>
            <a:ext cx="2501127" cy="1132494"/>
            <a:chOff x="4304043" y="1286668"/>
            <a:chExt cx="3837944" cy="2757793"/>
          </a:xfrm>
          <a:effectLst>
            <a:outerShdw blurRad="381000" dist="254000" dir="8100000" algn="tr" rotWithShape="0">
              <a:prstClr val="black">
                <a:alpha val="40000"/>
              </a:prstClr>
            </a:outerShdw>
          </a:effectLst>
        </p:grpSpPr>
        <p:sp>
          <p:nvSpPr>
            <p:cNvPr id="3" name="圆角矩形 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4" name="圆角矩形 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5" name="组合 4"/>
          <p:cNvGrpSpPr/>
          <p:nvPr/>
        </p:nvGrpSpPr>
        <p:grpSpPr>
          <a:xfrm>
            <a:off x="1842747" y="1850246"/>
            <a:ext cx="621046" cy="621045"/>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椭圆 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8" name="Group 41"/>
          <p:cNvGrpSpPr/>
          <p:nvPr/>
        </p:nvGrpSpPr>
        <p:grpSpPr bwMode="auto">
          <a:xfrm>
            <a:off x="2555935" y="1850245"/>
            <a:ext cx="1458171" cy="799752"/>
            <a:chOff x="0" y="0"/>
            <a:chExt cx="2419" cy="1343"/>
          </a:xfrm>
        </p:grpSpPr>
        <p:sp>
          <p:nvSpPr>
            <p:cNvPr id="9"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10"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smtClean="0">
                  <a:solidFill>
                    <a:srgbClr val="000000"/>
                  </a:solidFill>
                  <a:latin typeface="微软雅黑" panose="020B0503020204020204" charset="-122"/>
                  <a:ea typeface="微软雅黑" panose="020B0503020204020204" charset="-122"/>
                  <a:cs typeface="Lato Light" charset="0"/>
                  <a:sym typeface="Lato Light" charset="0"/>
                </a:rPr>
                <a:t>   </a:t>
              </a:r>
              <a:endParaRPr lang="en-US" altLang="zh-CN"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11" name="Freeform 9"/>
          <p:cNvSpPr>
            <a:spLocks noEditPoints="1"/>
          </p:cNvSpPr>
          <p:nvPr/>
        </p:nvSpPr>
        <p:spPr bwMode="auto">
          <a:xfrm>
            <a:off x="1986242" y="2040989"/>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grpSp>
        <p:nvGrpSpPr>
          <p:cNvPr id="12" name="组合 11"/>
          <p:cNvGrpSpPr/>
          <p:nvPr/>
        </p:nvGrpSpPr>
        <p:grpSpPr>
          <a:xfrm>
            <a:off x="4064732" y="3291830"/>
            <a:ext cx="2501127" cy="1132494"/>
            <a:chOff x="4304043" y="1286668"/>
            <a:chExt cx="3837944" cy="2757793"/>
          </a:xfrm>
          <a:effectLst>
            <a:outerShdw blurRad="381000" dist="254000" dir="8100000" algn="tr" rotWithShape="0">
              <a:prstClr val="black">
                <a:alpha val="40000"/>
              </a:prstClr>
            </a:outerShdw>
          </a:effectLst>
        </p:grpSpPr>
        <p:sp>
          <p:nvSpPr>
            <p:cNvPr id="13" name="圆角矩形 12"/>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14" name="圆角矩形 13"/>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15" name="组合 14"/>
          <p:cNvGrpSpPr/>
          <p:nvPr/>
        </p:nvGrpSpPr>
        <p:grpSpPr>
          <a:xfrm>
            <a:off x="4215799" y="3510782"/>
            <a:ext cx="621046" cy="621045"/>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椭圆 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18" name="Group 41"/>
          <p:cNvGrpSpPr/>
          <p:nvPr/>
        </p:nvGrpSpPr>
        <p:grpSpPr bwMode="auto">
          <a:xfrm>
            <a:off x="4928987" y="3510781"/>
            <a:ext cx="1458171" cy="799752"/>
            <a:chOff x="0" y="0"/>
            <a:chExt cx="2419" cy="1343"/>
          </a:xfrm>
        </p:grpSpPr>
        <p:sp>
          <p:nvSpPr>
            <p:cNvPr id="19"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20"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21" name="Freeform 7"/>
          <p:cNvSpPr/>
          <p:nvPr/>
        </p:nvSpPr>
        <p:spPr bwMode="auto">
          <a:xfrm>
            <a:off x="4351293" y="3672401"/>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sp>
        <p:nvSpPr>
          <p:cNvPr id="22" name="标题 1"/>
          <p:cNvSpPr txBox="1"/>
          <p:nvPr/>
        </p:nvSpPr>
        <p:spPr>
          <a:xfrm>
            <a:off x="1184649" y="25050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lgn="ctr" rtl="0" fontAlgn="base">
              <a:spcBef>
                <a:spcPct val="0"/>
              </a:spcBef>
              <a:spcAft>
                <a:spcPct val="0"/>
              </a:spcAft>
              <a:defRPr lang="zh-CN" altLang="en-US" sz="2000" b="0" kern="1200">
                <a:solidFill>
                  <a:schemeClr val="tx1">
                    <a:lumMod val="85000"/>
                    <a:lumOff val="15000"/>
                  </a:schemeClr>
                </a:solidFill>
                <a:latin typeface="微软雅黑" panose="020B0503020204020204" charset="-122"/>
                <a:ea typeface="微软雅黑" panose="020B0503020204020204" charset="-122"/>
                <a:cs typeface="+mn-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0" i="0" u="none" strike="noStrike" kern="1200" cap="none" spc="0" normalizeH="0" baseline="0" noProof="0" dirty="0" smtClean="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rPr>
              <a:t>请添加标题</a:t>
            </a:r>
            <a:endParaRPr kumimoji="0" lang="zh-CN" altLang="en-US" sz="2000" b="0" i="0" u="none" strike="noStrike" kern="1200" cap="none" spc="0" normalizeH="0" baseline="0" noProof="0" dirty="0">
              <a:ln>
                <a:noFill/>
              </a:ln>
              <a:solidFill>
                <a:sysClr val="windowText" lastClr="000000">
                  <a:lumMod val="85000"/>
                  <a:lumOff val="15000"/>
                </a:sysClr>
              </a:solidFill>
              <a:effectLst/>
              <a:uLnTx/>
              <a:uFillTx/>
              <a:latin typeface="微软雅黑" panose="020B0503020204020204" charset="-122"/>
              <a:ea typeface="微软雅黑" panose="020B0503020204020204" charset="-122"/>
              <a:cs typeface="+mn-cs"/>
            </a:endParaRPr>
          </a:p>
        </p:txBody>
      </p:sp>
      <p:grpSp>
        <p:nvGrpSpPr>
          <p:cNvPr id="23" name="组合 22"/>
          <p:cNvGrpSpPr/>
          <p:nvPr/>
        </p:nvGrpSpPr>
        <p:grpSpPr>
          <a:xfrm>
            <a:off x="5164229" y="731306"/>
            <a:ext cx="2501127" cy="1132494"/>
            <a:chOff x="4304043" y="1286668"/>
            <a:chExt cx="3837944" cy="2757793"/>
          </a:xfrm>
          <a:effectLst>
            <a:outerShdw blurRad="381000" dist="254000" dir="8100000" algn="tr" rotWithShape="0">
              <a:prstClr val="black">
                <a:alpha val="40000"/>
              </a:prstClr>
            </a:outerShdw>
          </a:effectLst>
        </p:grpSpPr>
        <p:sp>
          <p:nvSpPr>
            <p:cNvPr id="24" name="圆角矩形 23"/>
            <p:cNvSpPr/>
            <p:nvPr/>
          </p:nvSpPr>
          <p:spPr>
            <a:xfrm>
              <a:off x="4304043" y="1286668"/>
              <a:ext cx="3837944" cy="2757793"/>
            </a:xfrm>
            <a:prstGeom prst="roundRect">
              <a:avLst/>
            </a:prstGeom>
            <a:gradFill>
              <a:gsLst>
                <a:gs pos="62000">
                  <a:sysClr val="window" lastClr="FFFFFF">
                    <a:lumMod val="95000"/>
                  </a:sysClr>
                </a:gs>
                <a:gs pos="0">
                  <a:sysClr val="window" lastClr="FFFFFF"/>
                </a:gs>
                <a:gs pos="100000">
                  <a:sysClr val="window" lastClr="FFFFFF">
                    <a:lumMod val="85000"/>
                  </a:sysClr>
                </a:gs>
                <a:gs pos="0">
                  <a:sysClr val="window" lastClr="FFFFFF"/>
                </a:gs>
              </a:gsLst>
              <a:lin ang="81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sp>
          <p:nvSpPr>
            <p:cNvPr id="25" name="圆角矩形 24"/>
            <p:cNvSpPr/>
            <p:nvPr/>
          </p:nvSpPr>
          <p:spPr>
            <a:xfrm>
              <a:off x="4351931" y="1367703"/>
              <a:ext cx="3742172" cy="2595722"/>
            </a:xfrm>
            <a:prstGeom prst="roundRect">
              <a:avLst/>
            </a:prstGeom>
            <a:gradFill>
              <a:gsLst>
                <a:gs pos="42000">
                  <a:srgbClr val="F0F0F0"/>
                </a:gs>
                <a:gs pos="0">
                  <a:sysClr val="window" lastClr="FFFFFF"/>
                </a:gs>
                <a:gs pos="100000">
                  <a:sysClr val="window" lastClr="FFFFFF">
                    <a:lumMod val="85000"/>
                  </a:sysClr>
                </a:gs>
                <a:gs pos="0">
                  <a:sysClr val="window" lastClr="FFFFFF"/>
                </a:gs>
              </a:gsLst>
              <a:lin ang="18900000" scaled="0"/>
            </a:gradFill>
            <a:ln w="25400" cap="flat" cmpd="sng" algn="ctr">
              <a:noFill/>
              <a:prstDash val="solid"/>
            </a:ln>
            <a:effectLst/>
          </p:spPr>
          <p:txBody>
            <a:bodyPr rtlCol="0" anchor="ctr"/>
            <a:lstStyle/>
            <a:p>
              <a:pPr marL="0" marR="0" lvl="0" indent="0" algn="ctr" defTabSz="914400" eaLnBrk="1" fontAlgn="base" latinLnBrk="0" hangingPunct="1">
                <a:lnSpc>
                  <a:spcPct val="100000"/>
                </a:lnSpc>
                <a:spcBef>
                  <a:spcPct val="0"/>
                </a:spcBef>
                <a:spcAft>
                  <a:spcPct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微软雅黑" panose="020B0503020204020204" charset="-122"/>
                <a:cs typeface="+mn-cs"/>
              </a:endParaRPr>
            </a:p>
          </p:txBody>
        </p:sp>
      </p:grpSp>
      <p:grpSp>
        <p:nvGrpSpPr>
          <p:cNvPr id="26" name="组合 25"/>
          <p:cNvGrpSpPr/>
          <p:nvPr/>
        </p:nvGrpSpPr>
        <p:grpSpPr>
          <a:xfrm>
            <a:off x="5315296" y="950258"/>
            <a:ext cx="621046" cy="621045"/>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椭圆 2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29" name="Group 41"/>
          <p:cNvGrpSpPr/>
          <p:nvPr/>
        </p:nvGrpSpPr>
        <p:grpSpPr bwMode="auto">
          <a:xfrm>
            <a:off x="6028484" y="950257"/>
            <a:ext cx="1458171" cy="799752"/>
            <a:chOff x="0" y="0"/>
            <a:chExt cx="2419" cy="1343"/>
          </a:xfrm>
        </p:grpSpPr>
        <p:sp>
          <p:nvSpPr>
            <p:cNvPr id="30"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dirty="0">
                  <a:solidFill>
                    <a:srgbClr val="000000"/>
                  </a:solidFill>
                  <a:latin typeface="微软雅黑" panose="020B0503020204020204" charset="-122"/>
                  <a:ea typeface="微软雅黑" panose="020B0503020204020204" charset="-122"/>
                  <a:cs typeface="Bebas Neue" charset="0"/>
                  <a:sym typeface="Bebas Neue" charset="0"/>
                </a:rPr>
                <a:t>单击此处添加标题</a:t>
              </a:r>
              <a:endParaRPr lang="en-US" sz="1200" dirty="0">
                <a:solidFill>
                  <a:srgbClr val="000000"/>
                </a:solidFill>
                <a:latin typeface="微软雅黑" panose="020B0503020204020204" charset="-122"/>
                <a:ea typeface="微软雅黑" panose="020B0503020204020204" charset="-122"/>
                <a:cs typeface="Bebas Neue" charset="0"/>
                <a:sym typeface="Bebas Neue" charset="0"/>
              </a:endParaRPr>
            </a:p>
          </p:txBody>
        </p:sp>
        <p:sp>
          <p:nvSpPr>
            <p:cNvPr id="31"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dirty="0">
                  <a:solidFill>
                    <a:srgbClr val="000000"/>
                  </a:solidFill>
                  <a:latin typeface="微软雅黑" panose="020B0503020204020204" charset="-122"/>
                  <a:ea typeface="微软雅黑" panose="020B0503020204020204" charset="-122"/>
                  <a:cs typeface="Lato Light" charset="0"/>
                  <a:sym typeface="Lato Light" charset="0"/>
                </a:rPr>
                <a:t>此处添加详细文本描述，建议与标题相关并符合整体语言风格，语言描述尽量</a:t>
              </a:r>
              <a:endParaRPr lang="en-US" sz="900" dirty="0">
                <a:solidFill>
                  <a:srgbClr val="000000"/>
                </a:solidFill>
                <a:latin typeface="微软雅黑" panose="020B0503020204020204" charset="-122"/>
                <a:ea typeface="微软雅黑" panose="020B0503020204020204" charset="-122"/>
                <a:cs typeface="Lato Light" charset="0"/>
                <a:sym typeface="Lato Light" charset="0"/>
              </a:endParaRPr>
            </a:p>
          </p:txBody>
        </p:sp>
      </p:grpSp>
      <p:sp>
        <p:nvSpPr>
          <p:cNvPr id="32" name="Freeform 7"/>
          <p:cNvSpPr/>
          <p:nvPr/>
        </p:nvSpPr>
        <p:spPr bwMode="auto">
          <a:xfrm>
            <a:off x="5450790" y="1111877"/>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17375E"/>
          </a:solidFill>
          <a:ln>
            <a:noFill/>
          </a:ln>
        </p:spPr>
        <p:txBody>
          <a:bodyPr vert="horz" wrap="square" lIns="91440" tIns="45720" rIns="91440" bIns="45720" numCol="1" anchor="t" anchorCtr="0" compatLnSpc="1"/>
          <a:lstStyle/>
          <a:p>
            <a:pPr marL="0" marR="0" lvl="0" indent="0" algn="ctr" defTabSz="914400" eaLnBrk="1" fontAlgn="base" latinLnBrk="0" hangingPunct="1">
              <a:lnSpc>
                <a:spcPct val="100000"/>
              </a:lnSpc>
              <a:spcBef>
                <a:spcPct val="0"/>
              </a:spcBef>
              <a:spcAft>
                <a:spcPct val="0"/>
              </a:spcAft>
              <a:buClrTx/>
              <a:buSzTx/>
              <a:buFontTx/>
              <a:buNone/>
              <a:defRPr/>
            </a:pPr>
            <a:endParaRPr kumimoji="0" lang="en-US" sz="2200" b="0" i="0" u="none" strike="noStrike" kern="0" cap="none" spc="0" normalizeH="0" baseline="0" noProof="0">
              <a:ln>
                <a:noFill/>
              </a:ln>
              <a:solidFill>
                <a:srgbClr val="000000"/>
              </a:solidFill>
              <a:effectLst/>
              <a:uLnTx/>
              <a:uFillTx/>
              <a:latin typeface="微软雅黑" panose="020B0503020204020204" charset="-122"/>
              <a:ea typeface="微软雅黑" panose="020B0503020204020204" charset="-122"/>
              <a:sym typeface="Gill Sans" charset="0"/>
            </a:endParaRPr>
          </a:p>
        </p:txBody>
      </p:sp>
      <p:sp>
        <p:nvSpPr>
          <p:cNvPr id="33" name="文本框 32"/>
          <p:cNvSpPr txBox="1"/>
          <p:nvPr/>
        </p:nvSpPr>
        <p:spPr>
          <a:xfrm>
            <a:off x="1784985" y="2352675"/>
            <a:ext cx="386715" cy="437515"/>
          </a:xfrm>
          <a:prstGeom prst="rect">
            <a:avLst/>
          </a:prstGeom>
          <a:noFill/>
        </p:spPr>
        <p:txBody>
          <a:bodyPr wrap="none" rtlCol="0" anchor="t">
            <a:spAutoFit/>
          </a:bodyPr>
          <a:p>
            <a:pPr fontAlgn="base">
              <a:lnSpc>
                <a:spcPct val="125000"/>
              </a:lnSpc>
              <a:spcBef>
                <a:spcPct val="0"/>
              </a:spcBef>
              <a:spcAft>
                <a:spcPct val="0"/>
              </a:spcAft>
            </a:pPr>
            <a:r>
              <a:rPr lang="zh-CN" altLang="en-US" dirty="0" smtClean="0">
                <a:solidFill>
                  <a:srgbClr val="000000"/>
                </a:solidFill>
                <a:latin typeface="微软雅黑" panose="020B0503020204020204" charset="-122"/>
                <a:ea typeface="微软雅黑" panose="020B0503020204020204" charset="-122"/>
                <a:cs typeface="Lato Light" charset="0"/>
                <a:sym typeface="Lato Light" charset="0"/>
              </a:rPr>
              <a:t>   </a:t>
            </a: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anim calcmode="lin" valueType="num">
                                      <p:cBhvr>
                                        <p:cTn id="14" dur="500" fill="hold"/>
                                        <p:tgtEl>
                                          <p:spTgt spid="11"/>
                                        </p:tgtEl>
                                        <p:attrNameLst>
                                          <p:attrName>ppt_x</p:attrName>
                                        </p:attrNameLst>
                                      </p:cBhvr>
                                      <p:tavLst>
                                        <p:tav tm="0">
                                          <p:val>
                                            <p:strVal val="#ppt_x"/>
                                          </p:val>
                                        </p:tav>
                                        <p:tav tm="100000">
                                          <p:val>
                                            <p:strVal val="#ppt_x"/>
                                          </p:val>
                                        </p:tav>
                                      </p:tavLst>
                                    </p:anim>
                                    <p:anim calcmode="lin" valueType="num">
                                      <p:cBhvr>
                                        <p:cTn id="15" dur="5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22" presetClass="entr" presetSubtype="2"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right)">
                                      <p:cBhvr>
                                        <p:cTn id="19" dur="500"/>
                                        <p:tgtEl>
                                          <p:spTgt spid="2"/>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anim calcmode="lin" valueType="num">
                                      <p:cBhvr>
                                        <p:cTn id="34" dur="500" fill="hold"/>
                                        <p:tgtEl>
                                          <p:spTgt spid="21"/>
                                        </p:tgtEl>
                                        <p:attrNameLst>
                                          <p:attrName>ppt_x</p:attrName>
                                        </p:attrNameLst>
                                      </p:cBhvr>
                                      <p:tavLst>
                                        <p:tav tm="0">
                                          <p:val>
                                            <p:strVal val="#ppt_x"/>
                                          </p:val>
                                        </p:tav>
                                        <p:tav tm="100000">
                                          <p:val>
                                            <p:strVal val="#ppt_x"/>
                                          </p:val>
                                        </p:tav>
                                      </p:tavLst>
                                    </p:anim>
                                    <p:anim calcmode="lin" valueType="num">
                                      <p:cBhvr>
                                        <p:cTn id="35" dur="500" fill="hold"/>
                                        <p:tgtEl>
                                          <p:spTgt spid="21"/>
                                        </p:tgtEl>
                                        <p:attrNameLst>
                                          <p:attrName>ppt_y</p:attrName>
                                        </p:attrNameLst>
                                      </p:cBhvr>
                                      <p:tavLst>
                                        <p:tav tm="0">
                                          <p:val>
                                            <p:strVal val="#ppt_y+.1"/>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right)">
                                      <p:cBhvr>
                                        <p:cTn id="39" dur="500"/>
                                        <p:tgtEl>
                                          <p:spTgt spid="12"/>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p:cTn id="47" dur="500" fill="hold"/>
                                        <p:tgtEl>
                                          <p:spTgt spid="26"/>
                                        </p:tgtEl>
                                        <p:attrNameLst>
                                          <p:attrName>ppt_w</p:attrName>
                                        </p:attrNameLst>
                                      </p:cBhvr>
                                      <p:tavLst>
                                        <p:tav tm="0">
                                          <p:val>
                                            <p:fltVal val="0"/>
                                          </p:val>
                                        </p:tav>
                                        <p:tav tm="100000">
                                          <p:val>
                                            <p:strVal val="#ppt_w"/>
                                          </p:val>
                                        </p:tav>
                                      </p:tavLst>
                                    </p:anim>
                                    <p:anim calcmode="lin" valueType="num">
                                      <p:cBhvr>
                                        <p:cTn id="48" dur="500" fill="hold"/>
                                        <p:tgtEl>
                                          <p:spTgt spid="26"/>
                                        </p:tgtEl>
                                        <p:attrNameLst>
                                          <p:attrName>ppt_h</p:attrName>
                                        </p:attrNameLst>
                                      </p:cBhvr>
                                      <p:tavLst>
                                        <p:tav tm="0">
                                          <p:val>
                                            <p:fltVal val="0"/>
                                          </p:val>
                                        </p:tav>
                                        <p:tav tm="100000">
                                          <p:val>
                                            <p:strVal val="#ppt_h"/>
                                          </p:val>
                                        </p:tav>
                                      </p:tavLst>
                                    </p:anim>
                                    <p:animEffect transition="in" filter="fade">
                                      <p:cBhvr>
                                        <p:cTn id="49" dur="500"/>
                                        <p:tgtEl>
                                          <p:spTgt spid="26"/>
                                        </p:tgtEl>
                                      </p:cBhvr>
                                    </p:animEffect>
                                  </p:childTnLst>
                                </p:cTn>
                              </p:par>
                            </p:childTnLst>
                          </p:cTn>
                        </p:par>
                        <p:par>
                          <p:cTn id="50" fill="hold">
                            <p:stCondLst>
                              <p:cond delay="4500"/>
                            </p:stCondLst>
                            <p:childTnLst>
                              <p:par>
                                <p:cTn id="51" presetID="42"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anim calcmode="lin" valueType="num">
                                      <p:cBhvr>
                                        <p:cTn id="54" dur="500" fill="hold"/>
                                        <p:tgtEl>
                                          <p:spTgt spid="32"/>
                                        </p:tgtEl>
                                        <p:attrNameLst>
                                          <p:attrName>ppt_x</p:attrName>
                                        </p:attrNameLst>
                                      </p:cBhvr>
                                      <p:tavLst>
                                        <p:tav tm="0">
                                          <p:val>
                                            <p:strVal val="#ppt_x"/>
                                          </p:val>
                                        </p:tav>
                                        <p:tav tm="100000">
                                          <p:val>
                                            <p:strVal val="#ppt_x"/>
                                          </p:val>
                                        </p:tav>
                                      </p:tavLst>
                                    </p:anim>
                                    <p:anim calcmode="lin" valueType="num">
                                      <p:cBhvr>
                                        <p:cTn id="55" dur="500" fill="hold"/>
                                        <p:tgtEl>
                                          <p:spTgt spid="32"/>
                                        </p:tgtEl>
                                        <p:attrNameLst>
                                          <p:attrName>ppt_y</p:attrName>
                                        </p:attrNameLst>
                                      </p:cBhvr>
                                      <p:tavLst>
                                        <p:tav tm="0">
                                          <p:val>
                                            <p:strVal val="#ppt_y+.1"/>
                                          </p:val>
                                        </p:tav>
                                        <p:tav tm="100000">
                                          <p:val>
                                            <p:strVal val="#ppt_y"/>
                                          </p:val>
                                        </p:tav>
                                      </p:tavLst>
                                    </p:anim>
                                  </p:childTnLst>
                                </p:cTn>
                              </p:par>
                            </p:childTnLst>
                          </p:cTn>
                        </p:par>
                        <p:par>
                          <p:cTn id="56" fill="hold">
                            <p:stCondLst>
                              <p:cond delay="5000"/>
                            </p:stCondLst>
                            <p:childTnLst>
                              <p:par>
                                <p:cTn id="57" presetID="22" presetClass="entr" presetSubtype="2" fill="hold"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right)">
                                      <p:cBhvr>
                                        <p:cTn id="59" dur="500"/>
                                        <p:tgtEl>
                                          <p:spTgt spid="23"/>
                                        </p:tgtEl>
                                      </p:cBhvr>
                                    </p:animEffect>
                                  </p:childTnLst>
                                </p:cTn>
                              </p:par>
                            </p:childTnLst>
                          </p:cTn>
                        </p:par>
                        <p:par>
                          <p:cTn id="60" fill="hold">
                            <p:stCondLst>
                              <p:cond delay="5500"/>
                            </p:stCondLst>
                            <p:childTnLst>
                              <p:par>
                                <p:cTn id="61" presetID="22" presetClass="entr" presetSubtype="8"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left)">
                                      <p:cBhvr>
                                        <p:cTn id="6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1" grpId="0" animBg="1"/>
      <p:bldP spid="3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3993" y="-51843"/>
            <a:ext cx="9196406" cy="5151971"/>
          </a:xfrm>
          <a:prstGeom prst="rect">
            <a:avLst/>
          </a:prstGeom>
        </p:spPr>
      </p:pic>
      <p:grpSp>
        <p:nvGrpSpPr>
          <p:cNvPr id="40" name="组合 39"/>
          <p:cNvGrpSpPr/>
          <p:nvPr/>
        </p:nvGrpSpPr>
        <p:grpSpPr>
          <a:xfrm>
            <a:off x="4628605" y="3462770"/>
            <a:ext cx="1190295" cy="1192406"/>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3" name="组合 42"/>
          <p:cNvGrpSpPr/>
          <p:nvPr/>
        </p:nvGrpSpPr>
        <p:grpSpPr>
          <a:xfrm>
            <a:off x="3224341" y="3499306"/>
            <a:ext cx="1190295" cy="1192406"/>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6" name="组合 45"/>
          <p:cNvGrpSpPr/>
          <p:nvPr/>
        </p:nvGrpSpPr>
        <p:grpSpPr>
          <a:xfrm>
            <a:off x="1820077" y="3506070"/>
            <a:ext cx="1190295" cy="1192406"/>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grpSp>
        <p:nvGrpSpPr>
          <p:cNvPr id="49" name="组合 48"/>
          <p:cNvGrpSpPr/>
          <p:nvPr/>
        </p:nvGrpSpPr>
        <p:grpSpPr>
          <a:xfrm>
            <a:off x="6046001" y="3539584"/>
            <a:ext cx="1190295" cy="1192406"/>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endParaRPr>
            </a:p>
          </p:txBody>
        </p:sp>
      </p:grpSp>
      <p:sp>
        <p:nvSpPr>
          <p:cNvPr id="52" name="矩形 51"/>
          <p:cNvSpPr/>
          <p:nvPr/>
        </p:nvSpPr>
        <p:spPr>
          <a:xfrm>
            <a:off x="2016726" y="3636792"/>
            <a:ext cx="689881" cy="938719"/>
          </a:xfrm>
          <a:prstGeom prst="rect">
            <a:avLst/>
          </a:prstGeom>
        </p:spPr>
        <p:txBody>
          <a:bodyPr wrap="squar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谢</a:t>
            </a:r>
            <a:endParaRPr lang="zh-CN" altLang="en-US" sz="5500" dirty="0">
              <a:solidFill>
                <a:srgbClr val="17375E"/>
              </a:solidFill>
              <a:latin typeface="微软雅黑" panose="020B0503020204020204" charset="-122"/>
              <a:ea typeface="微软雅黑" panose="020B0503020204020204" charset="-122"/>
            </a:endParaRPr>
          </a:p>
        </p:txBody>
      </p:sp>
      <p:sp>
        <p:nvSpPr>
          <p:cNvPr id="53" name="矩形 52"/>
          <p:cNvSpPr/>
          <p:nvPr/>
        </p:nvSpPr>
        <p:spPr>
          <a:xfrm>
            <a:off x="3402876" y="3669126"/>
            <a:ext cx="689881" cy="938719"/>
          </a:xfrm>
          <a:prstGeom prst="rect">
            <a:avLst/>
          </a:prstGeom>
        </p:spPr>
        <p:txBody>
          <a:bodyPr wrap="squar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谢</a:t>
            </a:r>
            <a:endParaRPr lang="zh-CN" altLang="en-US" sz="5500" dirty="0">
              <a:solidFill>
                <a:srgbClr val="17375E"/>
              </a:solidFill>
              <a:latin typeface="微软雅黑" panose="020B0503020204020204" charset="-122"/>
              <a:ea typeface="微软雅黑" panose="020B0503020204020204" charset="-122"/>
            </a:endParaRPr>
          </a:p>
        </p:txBody>
      </p:sp>
      <p:sp>
        <p:nvSpPr>
          <p:cNvPr id="54" name="矩形 53"/>
          <p:cNvSpPr/>
          <p:nvPr/>
        </p:nvSpPr>
        <p:spPr>
          <a:xfrm>
            <a:off x="4856689" y="3626149"/>
            <a:ext cx="689881" cy="938719"/>
          </a:xfrm>
          <a:prstGeom prst="rect">
            <a:avLst/>
          </a:prstGeom>
        </p:spPr>
        <p:txBody>
          <a:bodyPr wrap="squar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观</a:t>
            </a:r>
            <a:endParaRPr lang="zh-CN" altLang="en-US" sz="5500" dirty="0">
              <a:solidFill>
                <a:srgbClr val="17375E"/>
              </a:solidFill>
              <a:latin typeface="微软雅黑" panose="020B0503020204020204" charset="-122"/>
              <a:ea typeface="微软雅黑" panose="020B0503020204020204" charset="-122"/>
            </a:endParaRPr>
          </a:p>
        </p:txBody>
      </p:sp>
      <p:sp>
        <p:nvSpPr>
          <p:cNvPr id="55" name="矩形 54"/>
          <p:cNvSpPr/>
          <p:nvPr/>
        </p:nvSpPr>
        <p:spPr>
          <a:xfrm>
            <a:off x="6242636" y="3664596"/>
            <a:ext cx="689881" cy="938719"/>
          </a:xfrm>
          <a:prstGeom prst="rect">
            <a:avLst/>
          </a:prstGeom>
        </p:spPr>
        <p:txBody>
          <a:bodyPr wrap="square">
            <a:spAutoFit/>
          </a:bodyPr>
          <a:lstStyle/>
          <a:p>
            <a:pPr fontAlgn="base">
              <a:spcBef>
                <a:spcPct val="0"/>
              </a:spcBef>
              <a:spcAft>
                <a:spcPct val="0"/>
              </a:spcAft>
            </a:pPr>
            <a:r>
              <a:rPr lang="zh-CN" altLang="en-US" sz="5500" dirty="0" smtClean="0">
                <a:solidFill>
                  <a:srgbClr val="17375E"/>
                </a:solidFill>
                <a:latin typeface="微软雅黑" panose="020B0503020204020204" charset="-122"/>
                <a:ea typeface="微软雅黑" panose="020B0503020204020204" charset="-122"/>
              </a:rPr>
              <a:t>看</a:t>
            </a:r>
            <a:endParaRPr lang="zh-CN" altLang="en-US" sz="5500" dirty="0">
              <a:solidFill>
                <a:srgbClr val="17375E"/>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advTm="100">
        <p14:flash/>
      </p:transition>
    </mc:Choice>
    <mc:Fallback>
      <p:transition spd="slow" advTm="1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8000">
                                          <p:cBhvr additive="base">
                                            <p:cTn id="7" dur="2000" fill="hold"/>
                                            <p:tgtEl>
                                              <p:spTgt spid="46"/>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14:bounceEnd="48000">
                                          <p:cBhvr additive="base">
                                            <p:cTn id="11" dur="2000" fill="hold"/>
                                            <p:tgtEl>
                                              <p:spTgt spid="43"/>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48000">
                                          <p:cBhvr additive="base">
                                            <p:cTn id="15" dur="2000" fill="hold"/>
                                            <p:tgtEl>
                                              <p:spTgt spid="40"/>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14:bounceEnd="48000">
                                          <p:cBhvr additive="base">
                                            <p:cTn id="19" dur="2000" fill="hold"/>
                                            <p:tgtEl>
                                              <p:spTgt spid="49"/>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000" fill="hold"/>
                                            <p:tgtEl>
                                              <p:spTgt spid="46"/>
                                            </p:tgtEl>
                                            <p:attrNameLst>
                                              <p:attrName>ppt_x</p:attrName>
                                            </p:attrNameLst>
                                          </p:cBhvr>
                                          <p:tavLst>
                                            <p:tav tm="0">
                                              <p:val>
                                                <p:strVal val="0-#ppt_w/2"/>
                                              </p:val>
                                            </p:tav>
                                            <p:tav tm="100000">
                                              <p:val>
                                                <p:strVal val="#ppt_x"/>
                                              </p:val>
                                            </p:tav>
                                          </p:tavLst>
                                        </p:anim>
                                        <p:anim calcmode="lin" valueType="num">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2000" fill="hold"/>
                                            <p:tgtEl>
                                              <p:spTgt spid="43"/>
                                            </p:tgtEl>
                                            <p:attrNameLst>
                                              <p:attrName>ppt_x</p:attrName>
                                            </p:attrNameLst>
                                          </p:cBhvr>
                                          <p:tavLst>
                                            <p:tav tm="0">
                                              <p:val>
                                                <p:strVal val="0-#ppt_w/2"/>
                                              </p:val>
                                            </p:tav>
                                            <p:tav tm="100000">
                                              <p:val>
                                                <p:strVal val="#ppt_x"/>
                                              </p:val>
                                            </p:tav>
                                          </p:tavLst>
                                        </p:anim>
                                        <p:anim calcmode="lin" valueType="num">
                                          <p:cBhvr additive="base">
                                            <p:cTn id="12" dur="2000" fill="hold"/>
                                            <p:tgtEl>
                                              <p:spTgt spid="43"/>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2000" fill="hold"/>
                                            <p:tgtEl>
                                              <p:spTgt spid="40"/>
                                            </p:tgtEl>
                                            <p:attrNameLst>
                                              <p:attrName>ppt_x</p:attrName>
                                            </p:attrNameLst>
                                          </p:cBhvr>
                                          <p:tavLst>
                                            <p:tav tm="0">
                                              <p:val>
                                                <p:strVal val="1+#ppt_w/2"/>
                                              </p:val>
                                            </p:tav>
                                            <p:tav tm="100000">
                                              <p:val>
                                                <p:strVal val="#ppt_x"/>
                                              </p:val>
                                            </p:tav>
                                          </p:tavLst>
                                        </p:anim>
                                        <p:anim calcmode="lin" valueType="num">
                                          <p:cBhvr additive="base">
                                            <p:cTn id="16" dur="2000" fill="hold"/>
                                            <p:tgtEl>
                                              <p:spTgt spid="40"/>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2000" fill="hold"/>
                                            <p:tgtEl>
                                              <p:spTgt spid="49"/>
                                            </p:tgtEl>
                                            <p:attrNameLst>
                                              <p:attrName>ppt_x</p:attrName>
                                            </p:attrNameLst>
                                          </p:cBhvr>
                                          <p:tavLst>
                                            <p:tav tm="0">
                                              <p:val>
                                                <p:strVal val="1+#ppt_w/2"/>
                                              </p:val>
                                            </p:tav>
                                            <p:tav tm="100000">
                                              <p:val>
                                                <p:strVal val="#ppt_x"/>
                                              </p:val>
                                            </p:tav>
                                          </p:tavLst>
                                        </p:anim>
                                        <p:anim calcmode="lin" valueType="num">
                                          <p:cBhvr additive="base">
                                            <p:cTn id="20" dur="2000" fill="hold"/>
                                            <p:tgtEl>
                                              <p:spTgt spid="49"/>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Effect transition="in" filter="wheel(1)">
                                          <p:cBhvr>
                                            <p:cTn id="24" dur="1000"/>
                                            <p:tgtEl>
                                              <p:spTgt spid="52"/>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53"/>
                                            </p:tgtEl>
                                            <p:attrNameLst>
                                              <p:attrName>style.visibility</p:attrName>
                                            </p:attrNameLst>
                                          </p:cBhvr>
                                          <p:to>
                                            <p:strVal val="visible"/>
                                          </p:to>
                                        </p:set>
                                        <p:animEffect transition="in" filter="wheel(1)">
                                          <p:cBhvr>
                                            <p:cTn id="27" dur="1000"/>
                                            <p:tgtEl>
                                              <p:spTgt spid="53"/>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54"/>
                                            </p:tgtEl>
                                            <p:attrNameLst>
                                              <p:attrName>style.visibility</p:attrName>
                                            </p:attrNameLst>
                                          </p:cBhvr>
                                          <p:to>
                                            <p:strVal val="visible"/>
                                          </p:to>
                                        </p:set>
                                        <p:animEffect transition="in" filter="wheel(1)">
                                          <p:cBhvr>
                                            <p:cTn id="30" dur="1000"/>
                                            <p:tgtEl>
                                              <p:spTgt spid="54"/>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55"/>
                                            </p:tgtEl>
                                            <p:attrNameLst>
                                              <p:attrName>style.visibility</p:attrName>
                                            </p:attrNameLst>
                                          </p:cBhvr>
                                          <p:to>
                                            <p:strVal val="visible"/>
                                          </p:to>
                                        </p:set>
                                        <p:animEffect transition="in" filter="wheel(1)">
                                          <p:cBhvr>
                                            <p:cTn id="33"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Lst>
      </p:timing>
    </mc:Fallback>
  </mc:AlternateContent>
</p:sld>
</file>

<file path=ppt/theme/theme1.xml><?xml version="1.0" encoding="utf-8"?>
<a:theme xmlns:a="http://schemas.openxmlformats.org/drawingml/2006/main" name="Office 主题">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3388</Words>
  <Application>WPS 演示</Application>
  <PresentationFormat>全屏显示(16:9)</PresentationFormat>
  <Paragraphs>523</Paragraphs>
  <Slides>27</Slides>
  <Notes>26</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27</vt:i4>
      </vt:variant>
    </vt:vector>
  </HeadingPairs>
  <TitlesOfParts>
    <vt:vector size="51" baseType="lpstr">
      <vt:lpstr>Arial</vt:lpstr>
      <vt:lpstr>宋体</vt:lpstr>
      <vt:lpstr>Wingdings</vt:lpstr>
      <vt:lpstr>Calibri</vt:lpstr>
      <vt:lpstr>微软雅黑</vt:lpstr>
      <vt:lpstr>Impact</vt:lpstr>
      <vt:lpstr>黑体</vt:lpstr>
      <vt:lpstr>仿宋_GB2312</vt:lpstr>
      <vt:lpstr>Arial</vt:lpstr>
      <vt:lpstr>DFGothic-EB</vt:lpstr>
      <vt:lpstr>Calibri</vt:lpstr>
      <vt:lpstr>Roboto condensed</vt:lpstr>
      <vt:lpstr>Arial Unicode MS</vt:lpstr>
      <vt:lpstr>Source Sans Pro ExtraLight</vt:lpstr>
      <vt:lpstr>华文黑体</vt:lpstr>
      <vt:lpstr>Roboto</vt:lpstr>
      <vt:lpstr>Gill Sans</vt:lpstr>
      <vt:lpstr>Bebas Neue</vt:lpstr>
      <vt:lpstr>Lato Light</vt:lpstr>
      <vt:lpstr>Yu Mincho Demibold</vt:lpstr>
      <vt:lpstr>仿宋</vt:lpstr>
      <vt:lpstr>Segoe Print</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212-4</dc:title>
  <dc:creator/>
  <cp:lastModifiedBy>拉普耶鲁</cp:lastModifiedBy>
  <cp:revision>4</cp:revision>
  <dcterms:created xsi:type="dcterms:W3CDTF">2015-12-30T10:40:00Z</dcterms:created>
  <dcterms:modified xsi:type="dcterms:W3CDTF">2018-04-27T06:06:24Z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2052-10.1.0.7311</vt:lpwstr>
  </property>
</Properties>
</file>