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28"/>
  </p:notesMasterIdLst>
  <p:sldIdLst>
    <p:sldId id="30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269" r:id="rId16"/>
    <p:sldId id="270" r:id="rId17"/>
    <p:sldId id="272" r:id="rId18"/>
    <p:sldId id="273" r:id="rId19"/>
    <p:sldId id="285" r:id="rId20"/>
    <p:sldId id="274" r:id="rId21"/>
    <p:sldId id="275" r:id="rId22"/>
    <p:sldId id="276" r:id="rId23"/>
    <p:sldId id="278" r:id="rId24"/>
    <p:sldId id="286" r:id="rId25"/>
    <p:sldId id="279" r:id="rId26"/>
    <p:sldId id="308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AEE"/>
    <a:srgbClr val="FF9101"/>
    <a:srgbClr val="12B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82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8E26C747-8546-41BC-BF7F-8053A62085C1}" type="datetimeFigureOut">
              <a:rPr lang="zh-CN" altLang="en-US" smtClean="0"/>
              <a:t>2018/5/24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B723CD1B-8C3C-41CB-8883-B2B3427AA9F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418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EC329A-08C6-44C2-ACD0-60364213B9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45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447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126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337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033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5276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1930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208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2024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4825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4600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194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5396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2204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623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3973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5712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2133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2560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564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086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687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9438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5516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EC329A-08C6-44C2-ACD0-60364213B9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35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ECC40-13A3-4BAC-9684-3A047EA9B721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1A309-AB80-4283-9633-F33E384374E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ECC40-13A3-4BAC-9684-3A047EA9B721}" type="datetimeFigureOut">
              <a:rPr lang="zh-CN" altLang="en-US" smtClean="0"/>
              <a:t>2018/5/24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1A309-AB80-4283-9633-F33E384374E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1B5C230A-CB50-4E96-B85D-04C40F9295DB}" type="datetimeFigureOut">
              <a:rPr lang="zh-CN" altLang="en-US" smtClean="0"/>
              <a:t>2018/5/24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4E671041-9707-48A9-BA34-E92ACC587AFF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685800">
              <a:defRPr/>
            </a:pPr>
            <a:fld id="{6FAC12D6-6874-44D7-A628-78DA8109D10F}" type="slidenum">
              <a:rPr lang="en-US" sz="1050" b="1">
                <a:solidFill>
                  <a:prstClr val="white"/>
                </a:solidFill>
                <a:latin typeface="Lato" panose="020F0502020204030203"/>
                <a:ea typeface="+mn-ea"/>
              </a:rPr>
              <a:t>1</a:t>
            </a:fld>
            <a:endParaRPr lang="en-US" sz="1050" b="1">
              <a:solidFill>
                <a:prstClr val="white"/>
              </a:solidFill>
              <a:latin typeface="Lato" panose="020F0502020204030203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7313" y="2171700"/>
            <a:ext cx="12436395" cy="4664529"/>
          </a:xfrm>
          <a:prstGeom prst="rect">
            <a:avLst/>
          </a:prstGeom>
        </p:spPr>
      </p:pic>
      <p:sp>
        <p:nvSpPr>
          <p:cNvPr id="6" name="Title 2"/>
          <p:cNvSpPr txBox="1"/>
          <p:nvPr/>
        </p:nvSpPr>
        <p:spPr>
          <a:xfrm>
            <a:off x="628650" y="1471937"/>
            <a:ext cx="7886700" cy="536647"/>
          </a:xfrm>
          <a:prstGeom prst="rect">
            <a:avLst/>
          </a:prstGeom>
        </p:spPr>
        <p:txBody>
          <a:bodyPr vert="horz" lIns="27000" tIns="34290" rIns="2700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zh-CN" altLang="en-US" sz="4500" b="0" dirty="0">
                <a:solidFill>
                  <a:srgbClr val="A1B1BC">
                    <a:lumMod val="50000"/>
                  </a:srgbClr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四色扁平化汇报</a:t>
            </a:r>
            <a:r>
              <a:rPr lang="en-US" altLang="zh-CN" sz="4500" b="0" dirty="0" err="1">
                <a:solidFill>
                  <a:srgbClr val="A1B1BC">
                    <a:lumMod val="50000"/>
                  </a:srgbClr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ppt</a:t>
            </a:r>
            <a:r>
              <a:rPr lang="zh-CN" altLang="en-US" sz="4500" b="0" dirty="0">
                <a:solidFill>
                  <a:srgbClr val="A1B1BC">
                    <a:lumMod val="50000"/>
                  </a:srgbClr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模板</a:t>
            </a:r>
            <a:endParaRPr lang="en-US" sz="4500" b="0" dirty="0">
              <a:solidFill>
                <a:srgbClr val="A1B1BC">
                  <a:lumMod val="50000"/>
                </a:srgbClr>
              </a:soli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7" name="Title 2"/>
          <p:cNvSpPr txBox="1"/>
          <p:nvPr/>
        </p:nvSpPr>
        <p:spPr>
          <a:xfrm>
            <a:off x="628650" y="1708532"/>
            <a:ext cx="7886700" cy="536647"/>
          </a:xfrm>
          <a:prstGeom prst="rect">
            <a:avLst/>
          </a:prstGeom>
        </p:spPr>
        <p:txBody>
          <a:bodyPr vert="horz" lIns="27000" tIns="34290" rIns="2700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altLang="zh-CN" sz="1350" b="0" kern="2000" spc="750" dirty="0">
                <a:solidFill>
                  <a:srgbClr val="A1B1BC">
                    <a:lumMod val="50000"/>
                  </a:srgbClr>
                </a:solidFill>
              </a:rPr>
              <a:t>INTERNET FLAT WORK REPORT</a:t>
            </a:r>
            <a:endParaRPr lang="en-US" sz="1350" b="0" kern="2000" spc="750" dirty="0">
              <a:solidFill>
                <a:srgbClr val="A1B1BC">
                  <a:lumMod val="50000"/>
                </a:srgb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39515" y="2707080"/>
            <a:ext cx="1619250" cy="268184"/>
            <a:chOff x="4986020" y="3609440"/>
            <a:chExt cx="2159000" cy="357578"/>
          </a:xfrm>
        </p:grpSpPr>
        <p:sp>
          <p:nvSpPr>
            <p:cNvPr id="8" name="Title 2"/>
            <p:cNvSpPr txBox="1"/>
            <p:nvPr/>
          </p:nvSpPr>
          <p:spPr>
            <a:xfrm>
              <a:off x="4986020" y="3703321"/>
              <a:ext cx="2159000" cy="215900"/>
            </a:xfrm>
            <a:prstGeom prst="rect">
              <a:avLst/>
            </a:prstGeom>
          </p:spPr>
          <p:txBody>
            <a:bodyPr vert="horz" lIns="27000" tIns="34290" rIns="27000" bIns="3429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kern="1200">
                  <a:solidFill>
                    <a:schemeClr val="bg2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685800">
                <a:defRPr/>
              </a:pPr>
              <a:r>
                <a:rPr lang="zh-CN" altLang="en-US" sz="825" b="0" kern="2000" spc="225" dirty="0">
                  <a:solidFill>
                    <a:srgbClr val="A1B1BC">
                      <a:lumMod val="50000"/>
                    </a:srgbClr>
                  </a:solidFill>
                </a:rPr>
                <a:t>汇报人：ＸＸＸ</a:t>
              </a:r>
              <a:endParaRPr lang="en-US" sz="825" b="0" kern="2000" spc="225" dirty="0">
                <a:solidFill>
                  <a:srgbClr val="A1B1BC">
                    <a:lumMod val="50000"/>
                  </a:srgbClr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119914" y="3609440"/>
              <a:ext cx="1966686" cy="357578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>
                <a:solidFill>
                  <a:prstClr val="white"/>
                </a:solidFill>
                <a:latin typeface="Lato" panose="020F0502020204030203"/>
              </a:endParaRPr>
            </a:p>
          </p:txBody>
        </p:sp>
      </p:grpSp>
      <p:pic>
        <p:nvPicPr>
          <p:cNvPr id="3" name="Dirty Dropouts - Unit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43400" y="-87902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椭圆 582"/>
          <p:cNvSpPr/>
          <p:nvPr/>
        </p:nvSpPr>
        <p:spPr>
          <a:xfrm>
            <a:off x="7554277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2" name="椭圆 581"/>
          <p:cNvSpPr/>
          <p:nvPr/>
        </p:nvSpPr>
        <p:spPr>
          <a:xfrm>
            <a:off x="5936795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1" name="椭圆 580"/>
          <p:cNvSpPr/>
          <p:nvPr/>
        </p:nvSpPr>
        <p:spPr>
          <a:xfrm>
            <a:off x="4277331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0" name="椭圆 579"/>
          <p:cNvSpPr/>
          <p:nvPr/>
        </p:nvSpPr>
        <p:spPr>
          <a:xfrm>
            <a:off x="2648994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80069" y="1082116"/>
            <a:ext cx="589338" cy="589338"/>
          </a:xfrm>
          <a:prstGeom prst="ellipse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92070" y="4328397"/>
            <a:ext cx="677883" cy="370556"/>
            <a:chOff x="6992070" y="4328397"/>
            <a:chExt cx="677883" cy="370556"/>
          </a:xfrm>
        </p:grpSpPr>
        <p:grpSp>
          <p:nvGrpSpPr>
            <p:cNvPr id="522" name="组合 521"/>
            <p:cNvGrpSpPr/>
            <p:nvPr/>
          </p:nvGrpSpPr>
          <p:grpSpPr>
            <a:xfrm>
              <a:off x="6992070" y="4328397"/>
              <a:ext cx="275466" cy="358793"/>
              <a:chOff x="3326607" y="2279650"/>
              <a:chExt cx="446087" cy="581026"/>
            </a:xfrm>
          </p:grpSpPr>
          <p:sp>
            <p:nvSpPr>
              <p:cNvPr id="552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3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554" name="组合 553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555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6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7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8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59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0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61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524" name="组合 523"/>
            <p:cNvGrpSpPr/>
            <p:nvPr/>
          </p:nvGrpSpPr>
          <p:grpSpPr>
            <a:xfrm>
              <a:off x="7322924" y="4406821"/>
              <a:ext cx="347029" cy="292132"/>
              <a:chOff x="2027238" y="2425700"/>
              <a:chExt cx="561975" cy="473075"/>
            </a:xfrm>
          </p:grpSpPr>
          <p:sp>
            <p:nvSpPr>
              <p:cNvPr id="525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6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7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8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9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0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1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2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3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566" name="矩形 565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7815487" y="4252258"/>
            <a:ext cx="86409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 w="6350">
                  <a:noFill/>
                </a:ln>
                <a:solidFill>
                  <a:srgbClr val="FF91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  录</a:t>
            </a:r>
            <a:endParaRPr kumimoji="0" lang="en-US" altLang="zh-CN" sz="2000" b="0" i="0" u="none" strike="noStrike" kern="1200" cap="none" spc="0" normalizeH="0" baseline="0" noProof="0" dirty="0">
              <a:ln w="6350">
                <a:noFill/>
              </a:ln>
              <a:solidFill>
                <a:srgbClr val="FF91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kumimoji="0" lang="zh-CN" altLang="en-US" sz="1200" b="0" i="0" u="none" strike="noStrike" kern="1200" cap="none" spc="0" normalizeH="0" baseline="0" noProof="0" dirty="0">
              <a:ln w="6350">
                <a:noFill/>
              </a:ln>
              <a:solidFill>
                <a:srgbClr val="333333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9" name="矩形 568"/>
          <p:cNvSpPr/>
          <p:nvPr/>
        </p:nvSpPr>
        <p:spPr>
          <a:xfrm>
            <a:off x="3787169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关键技术与实践难点</a:t>
            </a:r>
          </a:p>
        </p:txBody>
      </p:sp>
      <p:sp>
        <p:nvSpPr>
          <p:cNvPr id="570" name="矩形 569"/>
          <p:cNvSpPr/>
          <p:nvPr/>
        </p:nvSpPr>
        <p:spPr>
          <a:xfrm>
            <a:off x="2288363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研究思路与方法</a:t>
            </a:r>
          </a:p>
        </p:txBody>
      </p:sp>
      <p:sp>
        <p:nvSpPr>
          <p:cNvPr id="571" name="矩形 570"/>
          <p:cNvSpPr/>
          <p:nvPr/>
        </p:nvSpPr>
        <p:spPr>
          <a:xfrm>
            <a:off x="697527" y="1922943"/>
            <a:ext cx="1138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绪论</a:t>
            </a:r>
          </a:p>
        </p:txBody>
      </p:sp>
      <p:sp>
        <p:nvSpPr>
          <p:cNvPr id="572" name="矩形 571"/>
          <p:cNvSpPr/>
          <p:nvPr/>
        </p:nvSpPr>
        <p:spPr>
          <a:xfrm>
            <a:off x="7099328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相关建议与论文总结</a:t>
            </a:r>
          </a:p>
        </p:txBody>
      </p:sp>
      <p:sp>
        <p:nvSpPr>
          <p:cNvPr id="573" name="矩形 572"/>
          <p:cNvSpPr/>
          <p:nvPr/>
        </p:nvSpPr>
        <p:spPr>
          <a:xfrm>
            <a:off x="5600522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研究成果与应用</a:t>
            </a:r>
          </a:p>
        </p:txBody>
      </p:sp>
      <p:sp>
        <p:nvSpPr>
          <p:cNvPr id="574" name="Freeform 9"/>
          <p:cNvSpPr>
            <a:spLocks noEditPoints="1"/>
          </p:cNvSpPr>
          <p:nvPr/>
        </p:nvSpPr>
        <p:spPr bwMode="auto">
          <a:xfrm>
            <a:off x="7658704" y="1253622"/>
            <a:ext cx="380484" cy="247914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5" name="Freeform 10"/>
          <p:cNvSpPr>
            <a:spLocks noEditPoints="1"/>
          </p:cNvSpPr>
          <p:nvPr/>
        </p:nvSpPr>
        <p:spPr bwMode="auto">
          <a:xfrm>
            <a:off x="2800042" y="1236153"/>
            <a:ext cx="286864" cy="287612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6" name="Freeform 11"/>
          <p:cNvSpPr>
            <a:spLocks noEditPoints="1"/>
          </p:cNvSpPr>
          <p:nvPr/>
        </p:nvSpPr>
        <p:spPr bwMode="auto">
          <a:xfrm>
            <a:off x="6108428" y="1220247"/>
            <a:ext cx="246418" cy="31307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7" name="Freeform 12"/>
          <p:cNvSpPr>
            <a:spLocks noEditPoints="1"/>
          </p:cNvSpPr>
          <p:nvPr/>
        </p:nvSpPr>
        <p:spPr bwMode="auto">
          <a:xfrm>
            <a:off x="4464895" y="1223662"/>
            <a:ext cx="214210" cy="30783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8" name="Freeform 13"/>
          <p:cNvSpPr>
            <a:spLocks noEditPoints="1"/>
          </p:cNvSpPr>
          <p:nvPr/>
        </p:nvSpPr>
        <p:spPr bwMode="auto">
          <a:xfrm>
            <a:off x="1100223" y="1232650"/>
            <a:ext cx="349030" cy="289858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4" name="矩形 583"/>
          <p:cNvSpPr/>
          <p:nvPr/>
        </p:nvSpPr>
        <p:spPr>
          <a:xfrm>
            <a:off x="4094945" y="2393826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关键技术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实践难点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市场调研分析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案例对比分析</a:t>
            </a:r>
          </a:p>
        </p:txBody>
      </p:sp>
      <p:sp>
        <p:nvSpPr>
          <p:cNvPr id="585" name="矩形 584"/>
          <p:cNvSpPr/>
          <p:nvPr/>
        </p:nvSpPr>
        <p:spPr>
          <a:xfrm>
            <a:off x="2249890" y="2393826"/>
            <a:ext cx="133882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研究思路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研究方案可行性说明</a:t>
            </a:r>
          </a:p>
        </p:txBody>
      </p:sp>
      <p:sp>
        <p:nvSpPr>
          <p:cNvPr id="586" name="矩形 585"/>
          <p:cNvSpPr/>
          <p:nvPr/>
        </p:nvSpPr>
        <p:spPr>
          <a:xfrm>
            <a:off x="597196" y="2393826"/>
            <a:ext cx="13388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国内外相关研究综述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理论基础与文献综述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主要贡献与创新</a:t>
            </a:r>
          </a:p>
        </p:txBody>
      </p:sp>
      <p:sp>
        <p:nvSpPr>
          <p:cNvPr id="587" name="矩形 586"/>
          <p:cNvSpPr/>
          <p:nvPr/>
        </p:nvSpPr>
        <p:spPr>
          <a:xfrm>
            <a:off x="7471224" y="2393826"/>
            <a:ext cx="8258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问题评估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相关对策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研究总结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成绩与思考</a:t>
            </a:r>
          </a:p>
        </p:txBody>
      </p:sp>
      <p:sp>
        <p:nvSpPr>
          <p:cNvPr id="588" name="矩形 587"/>
          <p:cNvSpPr/>
          <p:nvPr/>
        </p:nvSpPr>
        <p:spPr>
          <a:xfrm>
            <a:off x="5882650" y="2393826"/>
            <a:ext cx="69762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研究目标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应用前景</a:t>
            </a:r>
            <a:endParaRPr kumimoji="0" lang="en-US" altLang="zh-CN" sz="1000" b="0" i="0" u="none" strike="noStrike" kern="1200" cap="none" spc="0" normalizeH="0" baseline="0" noProof="0" dirty="0">
              <a:ln w="6350"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92" name="直接连接符 591"/>
          <p:cNvCxnSpPr/>
          <p:nvPr/>
        </p:nvCxnSpPr>
        <p:spPr>
          <a:xfrm flipH="1">
            <a:off x="38582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直接连接符 596"/>
          <p:cNvCxnSpPr/>
          <p:nvPr/>
        </p:nvCxnSpPr>
        <p:spPr>
          <a:xfrm flipH="1">
            <a:off x="221235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直接连接符 597"/>
          <p:cNvCxnSpPr/>
          <p:nvPr/>
        </p:nvCxnSpPr>
        <p:spPr>
          <a:xfrm flipH="1">
            <a:off x="581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直接连接符 598"/>
          <p:cNvCxnSpPr/>
          <p:nvPr/>
        </p:nvCxnSpPr>
        <p:spPr>
          <a:xfrm flipH="1">
            <a:off x="5534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0" name="直接连接符 599"/>
          <p:cNvCxnSpPr/>
          <p:nvPr/>
        </p:nvCxnSpPr>
        <p:spPr>
          <a:xfrm flipH="1">
            <a:off x="71729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3031287" y="2283524"/>
            <a:ext cx="668442" cy="555120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2558" y="2275559"/>
            <a:ext cx="15119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国内外相关研究综述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理论基础与文献综述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主要贡献与创新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875449"/>
            <a:ext cx="7197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绪论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925763" y="2474276"/>
            <a:ext cx="1471612" cy="1807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216651" y="2474276"/>
            <a:ext cx="1471613" cy="18071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1454151" y="2474276"/>
            <a:ext cx="1471613" cy="18071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397376" y="2283718"/>
            <a:ext cx="1819275" cy="218507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143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449" name="Group 17"/>
          <p:cNvGrpSpPr/>
          <p:nvPr/>
        </p:nvGrpSpPr>
        <p:grpSpPr bwMode="auto">
          <a:xfrm>
            <a:off x="5141914" y="2869685"/>
            <a:ext cx="327025" cy="484337"/>
            <a:chOff x="0" y="0"/>
            <a:chExt cx="206" cy="305"/>
          </a:xfrm>
        </p:grpSpPr>
        <p:sp>
          <p:nvSpPr>
            <p:cNvPr id="18450" name="Freeform 18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52" name="Freeform 20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453" name="Group 21"/>
          <p:cNvGrpSpPr/>
          <p:nvPr/>
        </p:nvGrpSpPr>
        <p:grpSpPr bwMode="auto">
          <a:xfrm>
            <a:off x="1949451" y="2869685"/>
            <a:ext cx="481013" cy="484337"/>
            <a:chOff x="0" y="0"/>
            <a:chExt cx="303" cy="305"/>
          </a:xfrm>
        </p:grpSpPr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209 w 224"/>
                <a:gd name="T1" fmla="*/ 57 h 224"/>
                <a:gd name="T2" fmla="*/ 209 w 224"/>
                <a:gd name="T3" fmla="*/ 56 h 224"/>
                <a:gd name="T4" fmla="*/ 208 w 224"/>
                <a:gd name="T5" fmla="*/ 55 h 224"/>
                <a:gd name="T6" fmla="*/ 169 w 224"/>
                <a:gd name="T7" fmla="*/ 16 h 224"/>
                <a:gd name="T8" fmla="*/ 168 w 224"/>
                <a:gd name="T9" fmla="*/ 15 h 224"/>
                <a:gd name="T10" fmla="*/ 167 w 224"/>
                <a:gd name="T11" fmla="*/ 15 h 224"/>
                <a:gd name="T12" fmla="*/ 112 w 224"/>
                <a:gd name="T13" fmla="*/ 0 h 224"/>
                <a:gd name="T14" fmla="*/ 57 w 224"/>
                <a:gd name="T15" fmla="*/ 15 h 224"/>
                <a:gd name="T16" fmla="*/ 56 w 224"/>
                <a:gd name="T17" fmla="*/ 15 h 224"/>
                <a:gd name="T18" fmla="*/ 55 w 224"/>
                <a:gd name="T19" fmla="*/ 16 h 224"/>
                <a:gd name="T20" fmla="*/ 16 w 224"/>
                <a:gd name="T21" fmla="*/ 55 h 224"/>
                <a:gd name="T22" fmla="*/ 15 w 224"/>
                <a:gd name="T23" fmla="*/ 56 h 224"/>
                <a:gd name="T24" fmla="*/ 14 w 224"/>
                <a:gd name="T25" fmla="*/ 57 h 224"/>
                <a:gd name="T26" fmla="*/ 0 w 224"/>
                <a:gd name="T27" fmla="*/ 112 h 224"/>
                <a:gd name="T28" fmla="*/ 112 w 224"/>
                <a:gd name="T29" fmla="*/ 224 h 224"/>
                <a:gd name="T30" fmla="*/ 224 w 224"/>
                <a:gd name="T31" fmla="*/ 112 h 224"/>
                <a:gd name="T32" fmla="*/ 209 w 224"/>
                <a:gd name="T33" fmla="*/ 57 h 224"/>
                <a:gd name="T34" fmla="*/ 112 w 224"/>
                <a:gd name="T35" fmla="*/ 205 h 224"/>
                <a:gd name="T36" fmla="*/ 20 w 224"/>
                <a:gd name="T37" fmla="*/ 122 h 224"/>
                <a:gd name="T38" fmla="*/ 30 w 224"/>
                <a:gd name="T39" fmla="*/ 122 h 224"/>
                <a:gd name="T40" fmla="*/ 39 w 224"/>
                <a:gd name="T41" fmla="*/ 112 h 224"/>
                <a:gd name="T42" fmla="*/ 30 w 224"/>
                <a:gd name="T43" fmla="*/ 102 h 224"/>
                <a:gd name="T44" fmla="*/ 20 w 224"/>
                <a:gd name="T45" fmla="*/ 102 h 224"/>
                <a:gd name="T46" fmla="*/ 27 w 224"/>
                <a:gd name="T47" fmla="*/ 74 h 224"/>
                <a:gd name="T48" fmla="*/ 36 w 224"/>
                <a:gd name="T49" fmla="*/ 79 h 224"/>
                <a:gd name="T50" fmla="*/ 41 w 224"/>
                <a:gd name="T51" fmla="*/ 80 h 224"/>
                <a:gd name="T52" fmla="*/ 49 w 224"/>
                <a:gd name="T53" fmla="*/ 76 h 224"/>
                <a:gd name="T54" fmla="*/ 45 w 224"/>
                <a:gd name="T55" fmla="*/ 62 h 224"/>
                <a:gd name="T56" fmla="*/ 37 w 224"/>
                <a:gd name="T57" fmla="*/ 58 h 224"/>
                <a:gd name="T58" fmla="*/ 57 w 224"/>
                <a:gd name="T59" fmla="*/ 37 h 224"/>
                <a:gd name="T60" fmla="*/ 62 w 224"/>
                <a:gd name="T61" fmla="*/ 46 h 224"/>
                <a:gd name="T62" fmla="*/ 71 w 224"/>
                <a:gd name="T63" fmla="*/ 50 h 224"/>
                <a:gd name="T64" fmla="*/ 76 w 224"/>
                <a:gd name="T65" fmla="*/ 49 h 224"/>
                <a:gd name="T66" fmla="*/ 79 w 224"/>
                <a:gd name="T67" fmla="*/ 36 h 224"/>
                <a:gd name="T68" fmla="*/ 74 w 224"/>
                <a:gd name="T69" fmla="*/ 27 h 224"/>
                <a:gd name="T70" fmla="*/ 102 w 224"/>
                <a:gd name="T71" fmla="*/ 20 h 224"/>
                <a:gd name="T72" fmla="*/ 102 w 224"/>
                <a:gd name="T73" fmla="*/ 30 h 224"/>
                <a:gd name="T74" fmla="*/ 112 w 224"/>
                <a:gd name="T75" fmla="*/ 39 h 224"/>
                <a:gd name="T76" fmla="*/ 121 w 224"/>
                <a:gd name="T77" fmla="*/ 30 h 224"/>
                <a:gd name="T78" fmla="*/ 121 w 224"/>
                <a:gd name="T79" fmla="*/ 20 h 224"/>
                <a:gd name="T80" fmla="*/ 150 w 224"/>
                <a:gd name="T81" fmla="*/ 27 h 224"/>
                <a:gd name="T82" fmla="*/ 145 w 224"/>
                <a:gd name="T83" fmla="*/ 36 h 224"/>
                <a:gd name="T84" fmla="*/ 148 w 224"/>
                <a:gd name="T85" fmla="*/ 49 h 224"/>
                <a:gd name="T86" fmla="*/ 153 w 224"/>
                <a:gd name="T87" fmla="*/ 50 h 224"/>
                <a:gd name="T88" fmla="*/ 161 w 224"/>
                <a:gd name="T89" fmla="*/ 46 h 224"/>
                <a:gd name="T90" fmla="*/ 166 w 224"/>
                <a:gd name="T91" fmla="*/ 37 h 224"/>
                <a:gd name="T92" fmla="*/ 187 w 224"/>
                <a:gd name="T93" fmla="*/ 58 h 224"/>
                <a:gd name="T94" fmla="*/ 178 w 224"/>
                <a:gd name="T95" fmla="*/ 62 h 224"/>
                <a:gd name="T96" fmla="*/ 175 w 224"/>
                <a:gd name="T97" fmla="*/ 76 h 224"/>
                <a:gd name="T98" fmla="*/ 183 w 224"/>
                <a:gd name="T99" fmla="*/ 80 h 224"/>
                <a:gd name="T100" fmla="*/ 188 w 224"/>
                <a:gd name="T101" fmla="*/ 79 h 224"/>
                <a:gd name="T102" fmla="*/ 196 w 224"/>
                <a:gd name="T103" fmla="*/ 74 h 224"/>
                <a:gd name="T104" fmla="*/ 204 w 224"/>
                <a:gd name="T105" fmla="*/ 102 h 224"/>
                <a:gd name="T106" fmla="*/ 194 w 224"/>
                <a:gd name="T107" fmla="*/ 102 h 224"/>
                <a:gd name="T108" fmla="*/ 184 w 224"/>
                <a:gd name="T109" fmla="*/ 112 h 224"/>
                <a:gd name="T110" fmla="*/ 194 w 224"/>
                <a:gd name="T111" fmla="*/ 122 h 224"/>
                <a:gd name="T112" fmla="*/ 204 w 224"/>
                <a:gd name="T113" fmla="*/ 122 h 224"/>
                <a:gd name="T114" fmla="*/ 112 w 224"/>
                <a:gd name="T115" fmla="*/ 2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4" h="224">
                  <a:moveTo>
                    <a:pt x="209" y="57"/>
                  </a:moveTo>
                  <a:cubicBezTo>
                    <a:pt x="209" y="57"/>
                    <a:pt x="209" y="56"/>
                    <a:pt x="209" y="56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198" y="39"/>
                    <a:pt x="185" y="25"/>
                    <a:pt x="169" y="16"/>
                  </a:cubicBezTo>
                  <a:cubicBezTo>
                    <a:pt x="169" y="16"/>
                    <a:pt x="168" y="15"/>
                    <a:pt x="168" y="15"/>
                  </a:cubicBezTo>
                  <a:cubicBezTo>
                    <a:pt x="168" y="15"/>
                    <a:pt x="167" y="15"/>
                    <a:pt x="167" y="15"/>
                  </a:cubicBezTo>
                  <a:cubicBezTo>
                    <a:pt x="151" y="5"/>
                    <a:pt x="132" y="0"/>
                    <a:pt x="112" y="0"/>
                  </a:cubicBezTo>
                  <a:cubicBezTo>
                    <a:pt x="92" y="0"/>
                    <a:pt x="73" y="5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5"/>
                    <a:pt x="55" y="16"/>
                    <a:pt x="55" y="16"/>
                  </a:cubicBezTo>
                  <a:cubicBezTo>
                    <a:pt x="39" y="25"/>
                    <a:pt x="25" y="39"/>
                    <a:pt x="16" y="55"/>
                  </a:cubicBez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5" y="73"/>
                    <a:pt x="0" y="92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92"/>
                    <a:pt x="218" y="73"/>
                    <a:pt x="209" y="57"/>
                  </a:cubicBezTo>
                  <a:close/>
                  <a:moveTo>
                    <a:pt x="112" y="205"/>
                  </a:moveTo>
                  <a:cubicBezTo>
                    <a:pt x="64" y="205"/>
                    <a:pt x="24" y="168"/>
                    <a:pt x="20" y="122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5" y="122"/>
                    <a:pt x="39" y="117"/>
                    <a:pt x="39" y="112"/>
                  </a:cubicBezTo>
                  <a:cubicBezTo>
                    <a:pt x="39" y="107"/>
                    <a:pt x="35" y="102"/>
                    <a:pt x="3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1" y="92"/>
                    <a:pt x="23" y="83"/>
                    <a:pt x="27" y="74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7" y="80"/>
                    <a:pt x="39" y="80"/>
                    <a:pt x="41" y="80"/>
                  </a:cubicBezTo>
                  <a:cubicBezTo>
                    <a:pt x="44" y="80"/>
                    <a:pt x="47" y="79"/>
                    <a:pt x="49" y="76"/>
                  </a:cubicBezTo>
                  <a:cubicBezTo>
                    <a:pt x="52" y="71"/>
                    <a:pt x="50" y="65"/>
                    <a:pt x="45" y="62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43" y="50"/>
                    <a:pt x="50" y="43"/>
                    <a:pt x="57" y="3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4" y="49"/>
                    <a:pt x="67" y="50"/>
                    <a:pt x="71" y="50"/>
                  </a:cubicBezTo>
                  <a:cubicBezTo>
                    <a:pt x="72" y="50"/>
                    <a:pt x="74" y="50"/>
                    <a:pt x="76" y="49"/>
                  </a:cubicBezTo>
                  <a:cubicBezTo>
                    <a:pt x="80" y="46"/>
                    <a:pt x="82" y="41"/>
                    <a:pt x="79" y="3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83" y="23"/>
                    <a:pt x="92" y="21"/>
                    <a:pt x="102" y="2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5"/>
                    <a:pt x="107" y="39"/>
                    <a:pt x="112" y="39"/>
                  </a:cubicBezTo>
                  <a:cubicBezTo>
                    <a:pt x="117" y="39"/>
                    <a:pt x="121" y="35"/>
                    <a:pt x="121" y="3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31" y="21"/>
                    <a:pt x="141" y="23"/>
                    <a:pt x="150" y="2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2" y="41"/>
                    <a:pt x="144" y="46"/>
                    <a:pt x="148" y="49"/>
                  </a:cubicBezTo>
                  <a:cubicBezTo>
                    <a:pt x="150" y="50"/>
                    <a:pt x="151" y="50"/>
                    <a:pt x="153" y="50"/>
                  </a:cubicBezTo>
                  <a:cubicBezTo>
                    <a:pt x="156" y="50"/>
                    <a:pt x="159" y="49"/>
                    <a:pt x="161" y="46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74" y="43"/>
                    <a:pt x="181" y="50"/>
                    <a:pt x="187" y="58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4" y="65"/>
                    <a:pt x="172" y="71"/>
                    <a:pt x="175" y="76"/>
                  </a:cubicBezTo>
                  <a:cubicBezTo>
                    <a:pt x="177" y="79"/>
                    <a:pt x="180" y="80"/>
                    <a:pt x="183" y="80"/>
                  </a:cubicBezTo>
                  <a:cubicBezTo>
                    <a:pt x="185" y="80"/>
                    <a:pt x="186" y="80"/>
                    <a:pt x="188" y="7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200" y="83"/>
                    <a:pt x="203" y="92"/>
                    <a:pt x="204" y="102"/>
                  </a:cubicBezTo>
                  <a:cubicBezTo>
                    <a:pt x="194" y="102"/>
                    <a:pt x="194" y="102"/>
                    <a:pt x="194" y="102"/>
                  </a:cubicBezTo>
                  <a:cubicBezTo>
                    <a:pt x="189" y="102"/>
                    <a:pt x="184" y="107"/>
                    <a:pt x="184" y="112"/>
                  </a:cubicBezTo>
                  <a:cubicBezTo>
                    <a:pt x="184" y="117"/>
                    <a:pt x="189" y="122"/>
                    <a:pt x="194" y="122"/>
                  </a:cubicBezTo>
                  <a:cubicBezTo>
                    <a:pt x="204" y="122"/>
                    <a:pt x="204" y="122"/>
                    <a:pt x="204" y="122"/>
                  </a:cubicBezTo>
                  <a:cubicBezTo>
                    <a:pt x="199" y="168"/>
                    <a:pt x="160" y="205"/>
                    <a:pt x="112" y="2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55" name="Freeform 23"/>
            <p:cNvSpPr>
              <a:spLocks noEditPoints="1"/>
            </p:cNvSpPr>
            <p:nvPr/>
          </p:nvSpPr>
          <p:spPr bwMode="auto">
            <a:xfrm>
              <a:off x="114" y="102"/>
              <a:ext cx="77" cy="106"/>
            </a:xfrm>
            <a:custGeom>
              <a:avLst/>
              <a:gdLst>
                <a:gd name="T0" fmla="*/ 55 w 57"/>
                <a:gd name="T1" fmla="*/ 41 h 78"/>
                <a:gd name="T2" fmla="*/ 36 w 57"/>
                <a:gd name="T3" fmla="*/ 6 h 78"/>
                <a:gd name="T4" fmla="*/ 21 w 57"/>
                <a:gd name="T5" fmla="*/ 6 h 78"/>
                <a:gd name="T6" fmla="*/ 2 w 57"/>
                <a:gd name="T7" fmla="*/ 41 h 78"/>
                <a:gd name="T8" fmla="*/ 1 w 57"/>
                <a:gd name="T9" fmla="*/ 44 h 78"/>
                <a:gd name="T10" fmla="*/ 0 w 57"/>
                <a:gd name="T11" fmla="*/ 50 h 78"/>
                <a:gd name="T12" fmla="*/ 28 w 57"/>
                <a:gd name="T13" fmla="*/ 78 h 78"/>
                <a:gd name="T14" fmla="*/ 57 w 57"/>
                <a:gd name="T15" fmla="*/ 50 h 78"/>
                <a:gd name="T16" fmla="*/ 56 w 57"/>
                <a:gd name="T17" fmla="*/ 44 h 78"/>
                <a:gd name="T18" fmla="*/ 55 w 57"/>
                <a:gd name="T19" fmla="*/ 41 h 78"/>
                <a:gd name="T20" fmla="*/ 28 w 57"/>
                <a:gd name="T21" fmla="*/ 59 h 78"/>
                <a:gd name="T22" fmla="*/ 27 w 57"/>
                <a:gd name="T23" fmla="*/ 59 h 78"/>
                <a:gd name="T24" fmla="*/ 19 w 57"/>
                <a:gd name="T25" fmla="*/ 50 h 78"/>
                <a:gd name="T26" fmla="*/ 28 w 57"/>
                <a:gd name="T27" fmla="*/ 41 h 78"/>
                <a:gd name="T28" fmla="*/ 38 w 57"/>
                <a:gd name="T29" fmla="*/ 50 h 78"/>
                <a:gd name="T30" fmla="*/ 30 w 57"/>
                <a:gd name="T31" fmla="*/ 59 h 78"/>
                <a:gd name="T32" fmla="*/ 28 w 57"/>
                <a:gd name="T33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78">
                  <a:moveTo>
                    <a:pt x="55" y="41"/>
                  </a:moveTo>
                  <a:cubicBezTo>
                    <a:pt x="52" y="29"/>
                    <a:pt x="41" y="13"/>
                    <a:pt x="36" y="6"/>
                  </a:cubicBezTo>
                  <a:cubicBezTo>
                    <a:pt x="33" y="0"/>
                    <a:pt x="24" y="0"/>
                    <a:pt x="21" y="6"/>
                  </a:cubicBezTo>
                  <a:cubicBezTo>
                    <a:pt x="16" y="13"/>
                    <a:pt x="6" y="29"/>
                    <a:pt x="2" y="41"/>
                  </a:cubicBezTo>
                  <a:cubicBezTo>
                    <a:pt x="1" y="42"/>
                    <a:pt x="1" y="43"/>
                    <a:pt x="1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5"/>
                    <a:pt x="13" y="78"/>
                    <a:pt x="28" y="78"/>
                  </a:cubicBezTo>
                  <a:cubicBezTo>
                    <a:pt x="44" y="78"/>
                    <a:pt x="57" y="65"/>
                    <a:pt x="57" y="50"/>
                  </a:cubicBezTo>
                  <a:cubicBezTo>
                    <a:pt x="57" y="48"/>
                    <a:pt x="57" y="46"/>
                    <a:pt x="56" y="44"/>
                  </a:cubicBezTo>
                  <a:cubicBezTo>
                    <a:pt x="56" y="43"/>
                    <a:pt x="56" y="42"/>
                    <a:pt x="55" y="41"/>
                  </a:cubicBezTo>
                  <a:close/>
                  <a:moveTo>
                    <a:pt x="28" y="59"/>
                  </a:moveTo>
                  <a:cubicBezTo>
                    <a:pt x="28" y="59"/>
                    <a:pt x="27" y="59"/>
                    <a:pt x="27" y="59"/>
                  </a:cubicBezTo>
                  <a:cubicBezTo>
                    <a:pt x="22" y="58"/>
                    <a:pt x="19" y="54"/>
                    <a:pt x="19" y="50"/>
                  </a:cubicBezTo>
                  <a:cubicBezTo>
                    <a:pt x="19" y="45"/>
                    <a:pt x="23" y="41"/>
                    <a:pt x="28" y="41"/>
                  </a:cubicBezTo>
                  <a:cubicBezTo>
                    <a:pt x="34" y="41"/>
                    <a:pt x="38" y="45"/>
                    <a:pt x="38" y="50"/>
                  </a:cubicBezTo>
                  <a:cubicBezTo>
                    <a:pt x="38" y="54"/>
                    <a:pt x="34" y="58"/>
                    <a:pt x="30" y="59"/>
                  </a:cubicBezTo>
                  <a:cubicBezTo>
                    <a:pt x="30" y="59"/>
                    <a:pt x="29" y="59"/>
                    <a:pt x="28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456" name="Group 24"/>
          <p:cNvGrpSpPr/>
          <p:nvPr/>
        </p:nvGrpSpPr>
        <p:grpSpPr bwMode="auto">
          <a:xfrm>
            <a:off x="3421063" y="2869685"/>
            <a:ext cx="481012" cy="484337"/>
            <a:chOff x="0" y="0"/>
            <a:chExt cx="303" cy="305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112 w 224"/>
                <a:gd name="T1" fmla="*/ 0 h 224"/>
                <a:gd name="T2" fmla="*/ 0 w 224"/>
                <a:gd name="T3" fmla="*/ 112 h 224"/>
                <a:gd name="T4" fmla="*/ 112 w 224"/>
                <a:gd name="T5" fmla="*/ 224 h 224"/>
                <a:gd name="T6" fmla="*/ 224 w 224"/>
                <a:gd name="T7" fmla="*/ 112 h 224"/>
                <a:gd name="T8" fmla="*/ 112 w 224"/>
                <a:gd name="T9" fmla="*/ 0 h 224"/>
                <a:gd name="T10" fmla="*/ 86 w 224"/>
                <a:gd name="T11" fmla="*/ 201 h 224"/>
                <a:gd name="T12" fmla="*/ 86 w 224"/>
                <a:gd name="T13" fmla="*/ 158 h 224"/>
                <a:gd name="T14" fmla="*/ 108 w 224"/>
                <a:gd name="T15" fmla="*/ 136 h 224"/>
                <a:gd name="T16" fmla="*/ 116 w 224"/>
                <a:gd name="T17" fmla="*/ 136 h 224"/>
                <a:gd name="T18" fmla="*/ 138 w 224"/>
                <a:gd name="T19" fmla="*/ 158 h 224"/>
                <a:gd name="T20" fmla="*/ 138 w 224"/>
                <a:gd name="T21" fmla="*/ 201 h 224"/>
                <a:gd name="T22" fmla="*/ 112 w 224"/>
                <a:gd name="T23" fmla="*/ 205 h 224"/>
                <a:gd name="T24" fmla="*/ 86 w 224"/>
                <a:gd name="T25" fmla="*/ 201 h 224"/>
                <a:gd name="T26" fmla="*/ 157 w 224"/>
                <a:gd name="T27" fmla="*/ 193 h 224"/>
                <a:gd name="T28" fmla="*/ 157 w 224"/>
                <a:gd name="T29" fmla="*/ 158 h 224"/>
                <a:gd name="T30" fmla="*/ 116 w 224"/>
                <a:gd name="T31" fmla="*/ 118 h 224"/>
                <a:gd name="T32" fmla="*/ 108 w 224"/>
                <a:gd name="T33" fmla="*/ 118 h 224"/>
                <a:gd name="T34" fmla="*/ 67 w 224"/>
                <a:gd name="T35" fmla="*/ 158 h 224"/>
                <a:gd name="T36" fmla="*/ 67 w 224"/>
                <a:gd name="T37" fmla="*/ 193 h 224"/>
                <a:gd name="T38" fmla="*/ 19 w 224"/>
                <a:gd name="T39" fmla="*/ 112 h 224"/>
                <a:gd name="T40" fmla="*/ 112 w 224"/>
                <a:gd name="T41" fmla="*/ 19 h 224"/>
                <a:gd name="T42" fmla="*/ 205 w 224"/>
                <a:gd name="T43" fmla="*/ 112 h 224"/>
                <a:gd name="T44" fmla="*/ 157 w 224"/>
                <a:gd name="T45" fmla="*/ 1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224">
                  <a:moveTo>
                    <a:pt x="112" y="0"/>
                  </a:move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50"/>
                    <a:pt x="174" y="0"/>
                    <a:pt x="112" y="0"/>
                  </a:cubicBezTo>
                  <a:close/>
                  <a:moveTo>
                    <a:pt x="86" y="201"/>
                  </a:moveTo>
                  <a:cubicBezTo>
                    <a:pt x="86" y="158"/>
                    <a:pt x="86" y="158"/>
                    <a:pt x="86" y="158"/>
                  </a:cubicBezTo>
                  <a:cubicBezTo>
                    <a:pt x="86" y="146"/>
                    <a:pt x="96" y="136"/>
                    <a:pt x="108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28" y="136"/>
                    <a:pt x="138" y="146"/>
                    <a:pt x="138" y="158"/>
                  </a:cubicBezTo>
                  <a:cubicBezTo>
                    <a:pt x="138" y="201"/>
                    <a:pt x="138" y="201"/>
                    <a:pt x="138" y="201"/>
                  </a:cubicBezTo>
                  <a:cubicBezTo>
                    <a:pt x="130" y="203"/>
                    <a:pt x="121" y="205"/>
                    <a:pt x="112" y="205"/>
                  </a:cubicBezTo>
                  <a:cubicBezTo>
                    <a:pt x="103" y="205"/>
                    <a:pt x="94" y="203"/>
                    <a:pt x="86" y="201"/>
                  </a:cubicBezTo>
                  <a:close/>
                  <a:moveTo>
                    <a:pt x="157" y="193"/>
                  </a:moveTo>
                  <a:cubicBezTo>
                    <a:pt x="157" y="158"/>
                    <a:pt x="157" y="158"/>
                    <a:pt x="157" y="158"/>
                  </a:cubicBezTo>
                  <a:cubicBezTo>
                    <a:pt x="157" y="136"/>
                    <a:pt x="138" y="118"/>
                    <a:pt x="116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85" y="118"/>
                    <a:pt x="67" y="136"/>
                    <a:pt x="67" y="158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38" y="177"/>
                    <a:pt x="19" y="147"/>
                    <a:pt x="19" y="112"/>
                  </a:cubicBezTo>
                  <a:cubicBezTo>
                    <a:pt x="19" y="61"/>
                    <a:pt x="61" y="19"/>
                    <a:pt x="112" y="19"/>
                  </a:cubicBezTo>
                  <a:cubicBezTo>
                    <a:pt x="163" y="19"/>
                    <a:pt x="205" y="61"/>
                    <a:pt x="205" y="112"/>
                  </a:cubicBezTo>
                  <a:cubicBezTo>
                    <a:pt x="205" y="147"/>
                    <a:pt x="185" y="177"/>
                    <a:pt x="157" y="1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58" name="Oval 26"/>
            <p:cNvSpPr>
              <a:spLocks noChangeArrowheads="1"/>
            </p:cNvSpPr>
            <p:nvPr/>
          </p:nvSpPr>
          <p:spPr bwMode="auto">
            <a:xfrm>
              <a:off x="115" y="71"/>
              <a:ext cx="73" cy="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459" name="Group 27"/>
          <p:cNvGrpSpPr/>
          <p:nvPr/>
        </p:nvGrpSpPr>
        <p:grpSpPr bwMode="auto">
          <a:xfrm>
            <a:off x="6677026" y="2872861"/>
            <a:ext cx="549275" cy="477985"/>
            <a:chOff x="0" y="0"/>
            <a:chExt cx="346" cy="301"/>
          </a:xfrm>
        </p:grpSpPr>
        <p:sp>
          <p:nvSpPr>
            <p:cNvPr id="18460" name="Freeform 28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61" name="Freeform 29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1727201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3197226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4843464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6445251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1710514" y="3619216"/>
            <a:ext cx="9557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PRODUCT ONE</a:t>
            </a:r>
          </a:p>
        </p:txBody>
      </p:sp>
      <p:sp>
        <p:nvSpPr>
          <p:cNvPr id="18469" name="Text Box 37"/>
          <p:cNvSpPr txBox="1">
            <a:spLocks noChangeArrowheads="1"/>
          </p:cNvSpPr>
          <p:nvPr/>
        </p:nvSpPr>
        <p:spPr bwMode="auto">
          <a:xfrm>
            <a:off x="3166899" y="3619216"/>
            <a:ext cx="9861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PRODUCT TWO</a:t>
            </a:r>
          </a:p>
        </p:txBody>
      </p:sp>
      <p:sp>
        <p:nvSpPr>
          <p:cNvPr id="18470" name="Text Box 38"/>
          <p:cNvSpPr txBox="1">
            <a:spLocks noChangeArrowheads="1"/>
          </p:cNvSpPr>
          <p:nvPr/>
        </p:nvSpPr>
        <p:spPr bwMode="auto">
          <a:xfrm>
            <a:off x="4769115" y="3619216"/>
            <a:ext cx="1061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PRODUCT THREE</a:t>
            </a:r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6410792" y="3619216"/>
            <a:ext cx="10198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PRODUCT FOUR</a:t>
            </a: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1906589" y="1499017"/>
            <a:ext cx="5329237" cy="3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9101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9101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Rectangle 11" descr="49b68f35gc54dd7a416d7&amp;690"/>
          <p:cNvSpPr>
            <a:spLocks noChangeArrowheads="1"/>
          </p:cNvSpPr>
          <p:nvPr/>
        </p:nvSpPr>
        <p:spPr bwMode="auto">
          <a:xfrm>
            <a:off x="0" y="1419663"/>
            <a:ext cx="4284663" cy="295366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284664" y="1419663"/>
            <a:ext cx="3959225" cy="29536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 flipH="1">
            <a:off x="3995738" y="1419663"/>
            <a:ext cx="309562" cy="295366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602163" y="2645592"/>
            <a:ext cx="33845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WHAT MAKES US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EA88C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DIFFERENT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？</a:t>
            </a:r>
            <a:endParaRPr kumimoji="0" lang="zh-CN" altLang="zh-CN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4605338" y="1954816"/>
            <a:ext cx="266700" cy="26678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473" name="Group 17"/>
          <p:cNvGrpSpPr/>
          <p:nvPr/>
        </p:nvGrpSpPr>
        <p:grpSpPr bwMode="auto">
          <a:xfrm>
            <a:off x="4687400" y="2024077"/>
            <a:ext cx="102577" cy="128261"/>
            <a:chOff x="0" y="0"/>
            <a:chExt cx="127" cy="163"/>
          </a:xfrm>
          <a:solidFill>
            <a:schemeClr val="accent1"/>
          </a:solidFill>
        </p:grpSpPr>
        <p:sp>
          <p:nvSpPr>
            <p:cNvPr id="19474" name="Freeform 1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475" name="Freeform 1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476" name="Freeform 2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477" name="Freeform 2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478" name="Freeform 2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5006976" y="1962756"/>
            <a:ext cx="14879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Insert Header Topic Here</a:t>
            </a:r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4991100" y="1975459"/>
            <a:ext cx="0" cy="22867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9101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9101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Freeform 11"/>
          <p:cNvSpPr/>
          <p:nvPr/>
        </p:nvSpPr>
        <p:spPr bwMode="auto">
          <a:xfrm>
            <a:off x="755650" y="2582866"/>
            <a:ext cx="2085975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16" name="Freeform 12"/>
          <p:cNvSpPr/>
          <p:nvPr/>
        </p:nvSpPr>
        <p:spPr bwMode="auto">
          <a:xfrm>
            <a:off x="2622550" y="2662266"/>
            <a:ext cx="2089150" cy="503393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17" name="Freeform 13"/>
          <p:cNvSpPr/>
          <p:nvPr/>
        </p:nvSpPr>
        <p:spPr bwMode="auto">
          <a:xfrm>
            <a:off x="4433889" y="2582866"/>
            <a:ext cx="2084387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18" name="Freeform 14"/>
          <p:cNvSpPr/>
          <p:nvPr/>
        </p:nvSpPr>
        <p:spPr bwMode="auto">
          <a:xfrm>
            <a:off x="6302376" y="2662266"/>
            <a:ext cx="2085975" cy="503393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1519" name="Group 15"/>
          <p:cNvGrpSpPr/>
          <p:nvPr/>
        </p:nvGrpSpPr>
        <p:grpSpPr bwMode="auto">
          <a:xfrm>
            <a:off x="4611688" y="2781365"/>
            <a:ext cx="152400" cy="190559"/>
            <a:chOff x="0" y="0"/>
            <a:chExt cx="96" cy="120"/>
          </a:xfrm>
        </p:grpSpPr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22" name="Rectangle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6484939" y="2789305"/>
            <a:ext cx="185737" cy="173091"/>
            <a:chOff x="0" y="0"/>
            <a:chExt cx="117" cy="109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527" name="Group 23"/>
          <p:cNvGrpSpPr/>
          <p:nvPr/>
        </p:nvGrpSpPr>
        <p:grpSpPr bwMode="auto">
          <a:xfrm>
            <a:off x="2771775" y="2782953"/>
            <a:ext cx="185738" cy="187383"/>
            <a:chOff x="0" y="0"/>
            <a:chExt cx="117" cy="118"/>
          </a:xfrm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900114" y="2781365"/>
            <a:ext cx="166687" cy="190559"/>
            <a:chOff x="0" y="0"/>
            <a:chExt cx="105" cy="120"/>
          </a:xfrm>
        </p:grpSpPr>
        <p:sp>
          <p:nvSpPr>
            <p:cNvPr id="21532" name="Freeform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533" name="Freeform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11160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YOUR TEXT HERE</a:t>
            </a:r>
          </a:p>
        </p:txBody>
      </p:sp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300196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YOUR TEXT HERE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4837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YOUR TEXT HERE</a:t>
            </a: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6742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YOUR TEXT HERE</a:t>
            </a: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971551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4651376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886076" y="3272055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6565901" y="3272055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auto">
          <a:xfrm>
            <a:off x="1358900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01</a:t>
            </a: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5059363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3262313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02</a:t>
            </a: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6962775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9101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9101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20120802014555副本"/>
          <p:cNvSpPr>
            <a:spLocks noChangeArrowheads="1"/>
          </p:cNvSpPr>
          <p:nvPr/>
        </p:nvSpPr>
        <p:spPr bwMode="auto">
          <a:xfrm>
            <a:off x="0" y="0"/>
            <a:ext cx="9145588" cy="2686879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-1588" y="2570956"/>
            <a:ext cx="9145588" cy="514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542" name="Group 14"/>
          <p:cNvGrpSpPr/>
          <p:nvPr/>
        </p:nvGrpSpPr>
        <p:grpSpPr bwMode="auto">
          <a:xfrm>
            <a:off x="569914" y="2685292"/>
            <a:ext cx="211137" cy="273134"/>
            <a:chOff x="0" y="0"/>
            <a:chExt cx="133" cy="172"/>
          </a:xfrm>
        </p:grpSpPr>
        <p:sp>
          <p:nvSpPr>
            <p:cNvPr id="22543" name="Freeform 15"/>
            <p:cNvSpPr/>
            <p:nvPr/>
          </p:nvSpPr>
          <p:spPr bwMode="auto">
            <a:xfrm>
              <a:off x="0" y="0"/>
              <a:ext cx="133" cy="172"/>
            </a:xfrm>
            <a:custGeom>
              <a:avLst/>
              <a:gdLst>
                <a:gd name="T0" fmla="*/ 26 w 118"/>
                <a:gd name="T1" fmla="*/ 139 h 152"/>
                <a:gd name="T2" fmla="*/ 13 w 118"/>
                <a:gd name="T3" fmla="*/ 139 h 152"/>
                <a:gd name="T4" fmla="*/ 13 w 118"/>
                <a:gd name="T5" fmla="*/ 13 h 152"/>
                <a:gd name="T6" fmla="*/ 112 w 118"/>
                <a:gd name="T7" fmla="*/ 13 h 152"/>
                <a:gd name="T8" fmla="*/ 118 w 118"/>
                <a:gd name="T9" fmla="*/ 6 h 152"/>
                <a:gd name="T10" fmla="*/ 112 w 118"/>
                <a:gd name="T11" fmla="*/ 0 h 152"/>
                <a:gd name="T12" fmla="*/ 7 w 118"/>
                <a:gd name="T13" fmla="*/ 0 h 152"/>
                <a:gd name="T14" fmla="*/ 0 w 118"/>
                <a:gd name="T15" fmla="*/ 6 h 152"/>
                <a:gd name="T16" fmla="*/ 0 w 118"/>
                <a:gd name="T17" fmla="*/ 145 h 152"/>
                <a:gd name="T18" fmla="*/ 7 w 118"/>
                <a:gd name="T19" fmla="*/ 152 h 152"/>
                <a:gd name="T20" fmla="*/ 26 w 118"/>
                <a:gd name="T21" fmla="*/ 152 h 152"/>
                <a:gd name="T22" fmla="*/ 33 w 118"/>
                <a:gd name="T23" fmla="*/ 145 h 152"/>
                <a:gd name="T24" fmla="*/ 26 w 118"/>
                <a:gd name="T25" fmla="*/ 13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52">
                  <a:moveTo>
                    <a:pt x="26" y="139"/>
                  </a:moveTo>
                  <a:cubicBezTo>
                    <a:pt x="13" y="139"/>
                    <a:pt x="13" y="139"/>
                    <a:pt x="13" y="13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5" y="13"/>
                    <a:pt x="118" y="10"/>
                    <a:pt x="118" y="6"/>
                  </a:cubicBezTo>
                  <a:cubicBezTo>
                    <a:pt x="118" y="3"/>
                    <a:pt x="115" y="0"/>
                    <a:pt x="1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9"/>
                    <a:pt x="3" y="152"/>
                    <a:pt x="7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2"/>
                    <a:pt x="33" y="149"/>
                    <a:pt x="33" y="145"/>
                  </a:cubicBezTo>
                  <a:cubicBezTo>
                    <a:pt x="33" y="142"/>
                    <a:pt x="30" y="139"/>
                    <a:pt x="26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84" y="100"/>
              <a:ext cx="49" cy="72"/>
            </a:xfrm>
            <a:custGeom>
              <a:avLst/>
              <a:gdLst>
                <a:gd name="T0" fmla="*/ 38 w 44"/>
                <a:gd name="T1" fmla="*/ 0 h 63"/>
                <a:gd name="T2" fmla="*/ 31 w 44"/>
                <a:gd name="T3" fmla="*/ 6 h 63"/>
                <a:gd name="T4" fmla="*/ 31 w 44"/>
                <a:gd name="T5" fmla="*/ 50 h 63"/>
                <a:gd name="T6" fmla="*/ 7 w 44"/>
                <a:gd name="T7" fmla="*/ 50 h 63"/>
                <a:gd name="T8" fmla="*/ 0 w 44"/>
                <a:gd name="T9" fmla="*/ 56 h 63"/>
                <a:gd name="T10" fmla="*/ 7 w 44"/>
                <a:gd name="T11" fmla="*/ 63 h 63"/>
                <a:gd name="T12" fmla="*/ 38 w 44"/>
                <a:gd name="T13" fmla="*/ 63 h 63"/>
                <a:gd name="T14" fmla="*/ 42 w 44"/>
                <a:gd name="T15" fmla="*/ 61 h 63"/>
                <a:gd name="T16" fmla="*/ 44 w 44"/>
                <a:gd name="T17" fmla="*/ 56 h 63"/>
                <a:gd name="T18" fmla="*/ 44 w 44"/>
                <a:gd name="T19" fmla="*/ 6 h 63"/>
                <a:gd name="T20" fmla="*/ 38 w 44"/>
                <a:gd name="T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63">
                  <a:moveTo>
                    <a:pt x="38" y="0"/>
                  </a:moveTo>
                  <a:cubicBezTo>
                    <a:pt x="34" y="0"/>
                    <a:pt x="31" y="3"/>
                    <a:pt x="31" y="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0"/>
                    <a:pt x="3" y="63"/>
                    <a:pt x="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1" y="62"/>
                    <a:pt x="42" y="61"/>
                  </a:cubicBezTo>
                  <a:cubicBezTo>
                    <a:pt x="43" y="60"/>
                    <a:pt x="44" y="58"/>
                    <a:pt x="44" y="5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545" name="Freeform 17"/>
            <p:cNvSpPr>
              <a:spLocks noEditPoints="1"/>
            </p:cNvSpPr>
            <p:nvPr/>
          </p:nvSpPr>
          <p:spPr bwMode="auto">
            <a:xfrm>
              <a:off x="47" y="35"/>
              <a:ext cx="84" cy="122"/>
            </a:xfrm>
            <a:custGeom>
              <a:avLst/>
              <a:gdLst>
                <a:gd name="T0" fmla="*/ 64 w 74"/>
                <a:gd name="T1" fmla="*/ 2 h 108"/>
                <a:gd name="T2" fmla="*/ 57 w 74"/>
                <a:gd name="T3" fmla="*/ 0 h 108"/>
                <a:gd name="T4" fmla="*/ 43 w 74"/>
                <a:gd name="T5" fmla="*/ 8 h 108"/>
                <a:gd name="T6" fmla="*/ 1 w 74"/>
                <a:gd name="T7" fmla="*/ 81 h 108"/>
                <a:gd name="T8" fmla="*/ 0 w 74"/>
                <a:gd name="T9" fmla="*/ 85 h 108"/>
                <a:gd name="T10" fmla="*/ 1 w 74"/>
                <a:gd name="T11" fmla="*/ 101 h 108"/>
                <a:gd name="T12" fmla="*/ 4 w 74"/>
                <a:gd name="T13" fmla="*/ 107 h 108"/>
                <a:gd name="T14" fmla="*/ 7 w 74"/>
                <a:gd name="T15" fmla="*/ 108 h 108"/>
                <a:gd name="T16" fmla="*/ 10 w 74"/>
                <a:gd name="T17" fmla="*/ 107 h 108"/>
                <a:gd name="T18" fmla="*/ 25 w 74"/>
                <a:gd name="T19" fmla="*/ 99 h 108"/>
                <a:gd name="T20" fmla="*/ 28 w 74"/>
                <a:gd name="T21" fmla="*/ 96 h 108"/>
                <a:gd name="T22" fmla="*/ 70 w 74"/>
                <a:gd name="T23" fmla="*/ 23 h 108"/>
                <a:gd name="T24" fmla="*/ 64 w 74"/>
                <a:gd name="T25" fmla="*/ 2 h 108"/>
                <a:gd name="T26" fmla="*/ 59 w 74"/>
                <a:gd name="T27" fmla="*/ 17 h 108"/>
                <a:gd name="T28" fmla="*/ 17 w 74"/>
                <a:gd name="T29" fmla="*/ 88 h 108"/>
                <a:gd name="T30" fmla="*/ 13 w 74"/>
                <a:gd name="T31" fmla="*/ 90 h 108"/>
                <a:gd name="T32" fmla="*/ 13 w 74"/>
                <a:gd name="T33" fmla="*/ 86 h 108"/>
                <a:gd name="T34" fmla="*/ 55 w 74"/>
                <a:gd name="T35" fmla="*/ 15 h 108"/>
                <a:gd name="T36" fmla="*/ 58 w 74"/>
                <a:gd name="T37" fmla="*/ 14 h 108"/>
                <a:gd name="T38" fmla="*/ 59 w 74"/>
                <a:gd name="T39" fmla="*/ 1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" h="108">
                  <a:moveTo>
                    <a:pt x="64" y="2"/>
                  </a:moveTo>
                  <a:cubicBezTo>
                    <a:pt x="62" y="1"/>
                    <a:pt x="59" y="0"/>
                    <a:pt x="57" y="0"/>
                  </a:cubicBezTo>
                  <a:cubicBezTo>
                    <a:pt x="51" y="0"/>
                    <a:pt x="46" y="3"/>
                    <a:pt x="43" y="8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104"/>
                    <a:pt x="2" y="106"/>
                    <a:pt x="4" y="107"/>
                  </a:cubicBezTo>
                  <a:cubicBezTo>
                    <a:pt x="5" y="107"/>
                    <a:pt x="6" y="108"/>
                    <a:pt x="7" y="108"/>
                  </a:cubicBezTo>
                  <a:cubicBezTo>
                    <a:pt x="8" y="108"/>
                    <a:pt x="9" y="107"/>
                    <a:pt x="10" y="107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6" y="98"/>
                    <a:pt x="27" y="98"/>
                    <a:pt x="28" y="96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4" y="16"/>
                    <a:pt x="72" y="7"/>
                    <a:pt x="64" y="2"/>
                  </a:cubicBezTo>
                  <a:close/>
                  <a:moveTo>
                    <a:pt x="59" y="17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4"/>
                    <a:pt x="57" y="13"/>
                    <a:pt x="58" y="14"/>
                  </a:cubicBezTo>
                  <a:cubicBezTo>
                    <a:pt x="59" y="14"/>
                    <a:pt x="59" y="16"/>
                    <a:pt x="5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546" name="Freeform 18"/>
            <p:cNvSpPr/>
            <p:nvPr/>
          </p:nvSpPr>
          <p:spPr bwMode="auto">
            <a:xfrm>
              <a:off x="25" y="48"/>
              <a:ext cx="52" cy="15"/>
            </a:xfrm>
            <a:custGeom>
              <a:avLst/>
              <a:gdLst>
                <a:gd name="T0" fmla="*/ 46 w 46"/>
                <a:gd name="T1" fmla="*/ 7 h 13"/>
                <a:gd name="T2" fmla="*/ 39 w 46"/>
                <a:gd name="T3" fmla="*/ 0 h 13"/>
                <a:gd name="T4" fmla="*/ 6 w 46"/>
                <a:gd name="T5" fmla="*/ 0 h 13"/>
                <a:gd name="T6" fmla="*/ 0 w 46"/>
                <a:gd name="T7" fmla="*/ 7 h 13"/>
                <a:gd name="T8" fmla="*/ 6 w 46"/>
                <a:gd name="T9" fmla="*/ 13 h 13"/>
                <a:gd name="T10" fmla="*/ 39 w 46"/>
                <a:gd name="T11" fmla="*/ 13 h 13"/>
                <a:gd name="T12" fmla="*/ 46 w 4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3">
                  <a:moveTo>
                    <a:pt x="46" y="7"/>
                  </a:moveTo>
                  <a:cubicBezTo>
                    <a:pt x="46" y="3"/>
                    <a:pt x="43" y="0"/>
                    <a:pt x="3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3" y="13"/>
                    <a:pt x="46" y="10"/>
                    <a:pt x="4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547" name="Freeform 19"/>
            <p:cNvSpPr/>
            <p:nvPr/>
          </p:nvSpPr>
          <p:spPr bwMode="auto">
            <a:xfrm>
              <a:off x="25" y="78"/>
              <a:ext cx="33" cy="14"/>
            </a:xfrm>
            <a:custGeom>
              <a:avLst/>
              <a:gdLst>
                <a:gd name="T0" fmla="*/ 6 w 29"/>
                <a:gd name="T1" fmla="*/ 0 h 13"/>
                <a:gd name="T2" fmla="*/ 0 w 29"/>
                <a:gd name="T3" fmla="*/ 6 h 13"/>
                <a:gd name="T4" fmla="*/ 6 w 29"/>
                <a:gd name="T5" fmla="*/ 13 h 13"/>
                <a:gd name="T6" fmla="*/ 23 w 29"/>
                <a:gd name="T7" fmla="*/ 13 h 13"/>
                <a:gd name="T8" fmla="*/ 29 w 29"/>
                <a:gd name="T9" fmla="*/ 6 h 13"/>
                <a:gd name="T10" fmla="*/ 23 w 29"/>
                <a:gd name="T11" fmla="*/ 0 h 13"/>
                <a:gd name="T12" fmla="*/ 6 w 2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3">
                  <a:moveTo>
                    <a:pt x="6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7" y="13"/>
                    <a:pt x="29" y="10"/>
                    <a:pt x="29" y="6"/>
                  </a:cubicBezTo>
                  <a:cubicBezTo>
                    <a:pt x="29" y="2"/>
                    <a:pt x="27" y="0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4932363" y="368255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4932364" y="3682550"/>
            <a:ext cx="2401887" cy="1238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0" name="Freeform 22"/>
          <p:cNvSpPr/>
          <p:nvPr/>
        </p:nvSpPr>
        <p:spPr bwMode="auto">
          <a:xfrm>
            <a:off x="7188200" y="3337955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4932363" y="423517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4932363" y="4235170"/>
            <a:ext cx="2951162" cy="123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4932363" y="4770322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4932363" y="4770322"/>
            <a:ext cx="2089150" cy="1238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7229475" y="3426882"/>
            <a:ext cx="211138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75%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6" name="Freeform 28"/>
          <p:cNvSpPr/>
          <p:nvPr/>
        </p:nvSpPr>
        <p:spPr bwMode="auto">
          <a:xfrm>
            <a:off x="7739063" y="3892164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7779308" y="3981092"/>
            <a:ext cx="2132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85%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8" name="Freeform 30"/>
          <p:cNvSpPr/>
          <p:nvPr/>
        </p:nvSpPr>
        <p:spPr bwMode="auto">
          <a:xfrm>
            <a:off x="6877050" y="4425729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6918325" y="4514656"/>
            <a:ext cx="211138" cy="1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65%</a:t>
            </a:r>
            <a:endParaRPr kumimoji="0" lang="en-US" altLang="zh-CN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4840288" y="3485639"/>
            <a:ext cx="63831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Developer </a:t>
            </a: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4840288" y="4041435"/>
            <a:ext cx="5741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Designer </a:t>
            </a: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4840288" y="4582940"/>
            <a:ext cx="660400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Marketing </a:t>
            </a:r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>
            <a:off x="4719638" y="3241042"/>
            <a:ext cx="0" cy="175005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585788" y="3420531"/>
            <a:ext cx="3960812" cy="13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WHAT MAKES US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DIFFERENT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?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906464" y="2681427"/>
            <a:ext cx="1733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Insert Header Topic Here</a:t>
            </a: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890588" y="2680528"/>
            <a:ext cx="0" cy="2826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9101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9101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2558" y="2395796"/>
            <a:ext cx="1511952" cy="756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研究思路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研究方法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研究方案可行性说明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995686"/>
            <a:ext cx="208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研究思路与方法</a:t>
            </a: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3043982" y="2262188"/>
            <a:ext cx="643052" cy="644728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61356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61356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61356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1999" name="Group 15"/>
          <p:cNvGrpSpPr/>
          <p:nvPr/>
        </p:nvGrpSpPr>
        <p:grpSpPr bwMode="auto">
          <a:xfrm>
            <a:off x="6307138" y="3495167"/>
            <a:ext cx="220662" cy="257254"/>
            <a:chOff x="0" y="0"/>
            <a:chExt cx="139" cy="162"/>
          </a:xfrm>
          <a:solidFill>
            <a:schemeClr val="bg1"/>
          </a:solidFill>
        </p:grpSpPr>
        <p:sp>
          <p:nvSpPr>
            <p:cNvPr id="42000" name="Freeform 16"/>
            <p:cNvSpPr>
              <a:spLocks noEditPoints="1"/>
            </p:cNvSpPr>
            <p:nvPr/>
          </p:nvSpPr>
          <p:spPr bwMode="auto">
            <a:xfrm>
              <a:off x="0" y="0"/>
              <a:ext cx="139" cy="162"/>
            </a:xfrm>
            <a:custGeom>
              <a:avLst/>
              <a:gdLst>
                <a:gd name="T0" fmla="*/ 139 w 139"/>
                <a:gd name="T1" fmla="*/ 0 h 162"/>
                <a:gd name="T2" fmla="*/ 0 w 139"/>
                <a:gd name="T3" fmla="*/ 0 h 162"/>
                <a:gd name="T4" fmla="*/ 0 w 139"/>
                <a:gd name="T5" fmla="*/ 141 h 162"/>
                <a:gd name="T6" fmla="*/ 21 w 139"/>
                <a:gd name="T7" fmla="*/ 141 h 162"/>
                <a:gd name="T8" fmla="*/ 21 w 139"/>
                <a:gd name="T9" fmla="*/ 162 h 162"/>
                <a:gd name="T10" fmla="*/ 60 w 139"/>
                <a:gd name="T11" fmla="*/ 162 h 162"/>
                <a:gd name="T12" fmla="*/ 60 w 139"/>
                <a:gd name="T13" fmla="*/ 141 h 162"/>
                <a:gd name="T14" fmla="*/ 78 w 139"/>
                <a:gd name="T15" fmla="*/ 141 h 162"/>
                <a:gd name="T16" fmla="*/ 78 w 139"/>
                <a:gd name="T17" fmla="*/ 162 h 162"/>
                <a:gd name="T18" fmla="*/ 117 w 139"/>
                <a:gd name="T19" fmla="*/ 162 h 162"/>
                <a:gd name="T20" fmla="*/ 117 w 139"/>
                <a:gd name="T21" fmla="*/ 141 h 162"/>
                <a:gd name="T22" fmla="*/ 139 w 139"/>
                <a:gd name="T23" fmla="*/ 141 h 162"/>
                <a:gd name="T24" fmla="*/ 139 w 139"/>
                <a:gd name="T25" fmla="*/ 0 h 162"/>
                <a:gd name="T26" fmla="*/ 125 w 139"/>
                <a:gd name="T27" fmla="*/ 126 h 162"/>
                <a:gd name="T28" fmla="*/ 117 w 139"/>
                <a:gd name="T29" fmla="*/ 126 h 162"/>
                <a:gd name="T30" fmla="*/ 78 w 139"/>
                <a:gd name="T31" fmla="*/ 126 h 162"/>
                <a:gd name="T32" fmla="*/ 60 w 139"/>
                <a:gd name="T33" fmla="*/ 126 h 162"/>
                <a:gd name="T34" fmla="*/ 21 w 139"/>
                <a:gd name="T35" fmla="*/ 126 h 162"/>
                <a:gd name="T36" fmla="*/ 13 w 139"/>
                <a:gd name="T37" fmla="*/ 126 h 162"/>
                <a:gd name="T38" fmla="*/ 13 w 139"/>
                <a:gd name="T39" fmla="*/ 15 h 162"/>
                <a:gd name="T40" fmla="*/ 125 w 139"/>
                <a:gd name="T41" fmla="*/ 15 h 162"/>
                <a:gd name="T42" fmla="*/ 125 w 139"/>
                <a:gd name="T43" fmla="*/ 12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62">
                  <a:moveTo>
                    <a:pt x="139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21" y="141"/>
                  </a:lnTo>
                  <a:lnTo>
                    <a:pt x="21" y="162"/>
                  </a:lnTo>
                  <a:lnTo>
                    <a:pt x="60" y="162"/>
                  </a:lnTo>
                  <a:lnTo>
                    <a:pt x="60" y="141"/>
                  </a:lnTo>
                  <a:lnTo>
                    <a:pt x="78" y="141"/>
                  </a:lnTo>
                  <a:lnTo>
                    <a:pt x="78" y="162"/>
                  </a:lnTo>
                  <a:lnTo>
                    <a:pt x="117" y="162"/>
                  </a:lnTo>
                  <a:lnTo>
                    <a:pt x="117" y="141"/>
                  </a:lnTo>
                  <a:lnTo>
                    <a:pt x="139" y="141"/>
                  </a:lnTo>
                  <a:lnTo>
                    <a:pt x="139" y="0"/>
                  </a:lnTo>
                  <a:close/>
                  <a:moveTo>
                    <a:pt x="125" y="126"/>
                  </a:moveTo>
                  <a:lnTo>
                    <a:pt x="117" y="126"/>
                  </a:lnTo>
                  <a:lnTo>
                    <a:pt x="78" y="126"/>
                  </a:lnTo>
                  <a:lnTo>
                    <a:pt x="60" y="126"/>
                  </a:lnTo>
                  <a:lnTo>
                    <a:pt x="21" y="126"/>
                  </a:lnTo>
                  <a:lnTo>
                    <a:pt x="13" y="126"/>
                  </a:lnTo>
                  <a:lnTo>
                    <a:pt x="13" y="15"/>
                  </a:lnTo>
                  <a:lnTo>
                    <a:pt x="125" y="15"/>
                  </a:lnTo>
                  <a:lnTo>
                    <a:pt x="125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01" name="Freeform 17"/>
            <p:cNvSpPr/>
            <p:nvPr/>
          </p:nvSpPr>
          <p:spPr bwMode="auto">
            <a:xfrm>
              <a:off x="42" y="44"/>
              <a:ext cx="54" cy="53"/>
            </a:xfrm>
            <a:custGeom>
              <a:avLst/>
              <a:gdLst>
                <a:gd name="T0" fmla="*/ 20 w 54"/>
                <a:gd name="T1" fmla="*/ 53 h 53"/>
                <a:gd name="T2" fmla="*/ 35 w 54"/>
                <a:gd name="T3" fmla="*/ 53 h 53"/>
                <a:gd name="T4" fmla="*/ 35 w 54"/>
                <a:gd name="T5" fmla="*/ 33 h 53"/>
                <a:gd name="T6" fmla="*/ 54 w 54"/>
                <a:gd name="T7" fmla="*/ 33 h 53"/>
                <a:gd name="T8" fmla="*/ 54 w 54"/>
                <a:gd name="T9" fmla="*/ 20 h 53"/>
                <a:gd name="T10" fmla="*/ 35 w 54"/>
                <a:gd name="T11" fmla="*/ 20 h 53"/>
                <a:gd name="T12" fmla="*/ 35 w 54"/>
                <a:gd name="T13" fmla="*/ 0 h 53"/>
                <a:gd name="T14" fmla="*/ 20 w 54"/>
                <a:gd name="T15" fmla="*/ 0 h 53"/>
                <a:gd name="T16" fmla="*/ 20 w 54"/>
                <a:gd name="T17" fmla="*/ 20 h 53"/>
                <a:gd name="T18" fmla="*/ 0 w 54"/>
                <a:gd name="T19" fmla="*/ 20 h 53"/>
                <a:gd name="T20" fmla="*/ 0 w 54"/>
                <a:gd name="T21" fmla="*/ 33 h 53"/>
                <a:gd name="T22" fmla="*/ 20 w 54"/>
                <a:gd name="T23" fmla="*/ 33 h 53"/>
                <a:gd name="T24" fmla="*/ 20 w 54"/>
                <a:gd name="T2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53">
                  <a:moveTo>
                    <a:pt x="20" y="53"/>
                  </a:moveTo>
                  <a:lnTo>
                    <a:pt x="35" y="53"/>
                  </a:lnTo>
                  <a:lnTo>
                    <a:pt x="35" y="33"/>
                  </a:lnTo>
                  <a:lnTo>
                    <a:pt x="54" y="33"/>
                  </a:lnTo>
                  <a:lnTo>
                    <a:pt x="54" y="20"/>
                  </a:lnTo>
                  <a:lnTo>
                    <a:pt x="35" y="20"/>
                  </a:lnTo>
                  <a:lnTo>
                    <a:pt x="35" y="0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20" y="33"/>
                  </a:lnTo>
                  <a:lnTo>
                    <a:pt x="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98" y="27"/>
              <a:ext cx="1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2003" name="Group 19"/>
          <p:cNvGrpSpPr/>
          <p:nvPr/>
        </p:nvGrpSpPr>
        <p:grpSpPr bwMode="auto">
          <a:xfrm>
            <a:off x="6289675" y="2664648"/>
            <a:ext cx="255588" cy="257254"/>
            <a:chOff x="0" y="0"/>
            <a:chExt cx="161" cy="162"/>
          </a:xfrm>
          <a:solidFill>
            <a:schemeClr val="bg1"/>
          </a:solidFill>
        </p:grpSpPr>
        <p:sp>
          <p:nvSpPr>
            <p:cNvPr id="42004" name="Freeform 20"/>
            <p:cNvSpPr/>
            <p:nvPr/>
          </p:nvSpPr>
          <p:spPr bwMode="auto">
            <a:xfrm>
              <a:off x="0" y="0"/>
              <a:ext cx="161" cy="162"/>
            </a:xfrm>
            <a:custGeom>
              <a:avLst/>
              <a:gdLst>
                <a:gd name="T0" fmla="*/ 146 w 161"/>
                <a:gd name="T1" fmla="*/ 148 h 162"/>
                <a:gd name="T2" fmla="*/ 13 w 161"/>
                <a:gd name="T3" fmla="*/ 148 h 162"/>
                <a:gd name="T4" fmla="*/ 13 w 161"/>
                <a:gd name="T5" fmla="*/ 15 h 162"/>
                <a:gd name="T6" fmla="*/ 154 w 161"/>
                <a:gd name="T7" fmla="*/ 15 h 162"/>
                <a:gd name="T8" fmla="*/ 154 w 161"/>
                <a:gd name="T9" fmla="*/ 0 h 162"/>
                <a:gd name="T10" fmla="*/ 0 w 161"/>
                <a:gd name="T11" fmla="*/ 0 h 162"/>
                <a:gd name="T12" fmla="*/ 0 w 161"/>
                <a:gd name="T13" fmla="*/ 162 h 162"/>
                <a:gd name="T14" fmla="*/ 161 w 161"/>
                <a:gd name="T15" fmla="*/ 162 h 162"/>
                <a:gd name="T16" fmla="*/ 161 w 161"/>
                <a:gd name="T17" fmla="*/ 122 h 162"/>
                <a:gd name="T18" fmla="*/ 146 w 161"/>
                <a:gd name="T19" fmla="*/ 122 h 162"/>
                <a:gd name="T20" fmla="*/ 146 w 161"/>
                <a:gd name="T21" fmla="*/ 14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2">
                  <a:moveTo>
                    <a:pt x="146" y="148"/>
                  </a:moveTo>
                  <a:lnTo>
                    <a:pt x="13" y="148"/>
                  </a:lnTo>
                  <a:lnTo>
                    <a:pt x="13" y="15"/>
                  </a:lnTo>
                  <a:lnTo>
                    <a:pt x="154" y="15"/>
                  </a:lnTo>
                  <a:lnTo>
                    <a:pt x="154" y="0"/>
                  </a:lnTo>
                  <a:lnTo>
                    <a:pt x="0" y="0"/>
                  </a:lnTo>
                  <a:lnTo>
                    <a:pt x="0" y="162"/>
                  </a:lnTo>
                  <a:lnTo>
                    <a:pt x="161" y="162"/>
                  </a:lnTo>
                  <a:lnTo>
                    <a:pt x="161" y="122"/>
                  </a:lnTo>
                  <a:lnTo>
                    <a:pt x="146" y="122"/>
                  </a:lnTo>
                  <a:lnTo>
                    <a:pt x="14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05" name="Freeform 21"/>
            <p:cNvSpPr>
              <a:spLocks noEditPoints="1"/>
            </p:cNvSpPr>
            <p:nvPr/>
          </p:nvSpPr>
          <p:spPr bwMode="auto">
            <a:xfrm>
              <a:off x="97" y="49"/>
              <a:ext cx="64" cy="64"/>
            </a:xfrm>
            <a:custGeom>
              <a:avLst/>
              <a:gdLst>
                <a:gd name="T0" fmla="*/ 20 w 39"/>
                <a:gd name="T1" fmla="*/ 0 h 39"/>
                <a:gd name="T2" fmla="*/ 0 w 39"/>
                <a:gd name="T3" fmla="*/ 20 h 39"/>
                <a:gd name="T4" fmla="*/ 20 w 39"/>
                <a:gd name="T5" fmla="*/ 39 h 39"/>
                <a:gd name="T6" fmla="*/ 39 w 39"/>
                <a:gd name="T7" fmla="*/ 20 h 39"/>
                <a:gd name="T8" fmla="*/ 20 w 39"/>
                <a:gd name="T9" fmla="*/ 0 h 39"/>
                <a:gd name="T10" fmla="*/ 20 w 39"/>
                <a:gd name="T11" fmla="*/ 30 h 39"/>
                <a:gd name="T12" fmla="*/ 9 w 39"/>
                <a:gd name="T13" fmla="*/ 20 h 39"/>
                <a:gd name="T14" fmla="*/ 20 w 39"/>
                <a:gd name="T15" fmla="*/ 9 h 39"/>
                <a:gd name="T16" fmla="*/ 30 w 39"/>
                <a:gd name="T17" fmla="*/ 20 h 39"/>
                <a:gd name="T18" fmla="*/ 20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0"/>
                  </a:moveTo>
                  <a:cubicBezTo>
                    <a:pt x="14" y="30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0" y="14"/>
                    <a:pt x="30" y="20"/>
                  </a:cubicBezTo>
                  <a:cubicBezTo>
                    <a:pt x="30" y="26"/>
                    <a:pt x="26" y="30"/>
                    <a:pt x="2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39" y="59"/>
              <a:ext cx="37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39" y="88"/>
              <a:ext cx="37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2008" name="Freeform 24"/>
          <p:cNvSpPr>
            <a:spLocks noEditPoints="1"/>
          </p:cNvSpPr>
          <p:nvPr/>
        </p:nvSpPr>
        <p:spPr bwMode="auto">
          <a:xfrm>
            <a:off x="6303964" y="1862713"/>
            <a:ext cx="225425" cy="255666"/>
          </a:xfrm>
          <a:custGeom>
            <a:avLst/>
            <a:gdLst>
              <a:gd name="T0" fmla="*/ 87 w 142"/>
              <a:gd name="T1" fmla="*/ 3 h 161"/>
              <a:gd name="T2" fmla="*/ 48 w 142"/>
              <a:gd name="T3" fmla="*/ 23 h 161"/>
              <a:gd name="T4" fmla="*/ 0 w 142"/>
              <a:gd name="T5" fmla="*/ 0 h 161"/>
              <a:gd name="T6" fmla="*/ 0 w 142"/>
              <a:gd name="T7" fmla="*/ 135 h 161"/>
              <a:gd name="T8" fmla="*/ 48 w 142"/>
              <a:gd name="T9" fmla="*/ 158 h 161"/>
              <a:gd name="T10" fmla="*/ 88 w 142"/>
              <a:gd name="T11" fmla="*/ 138 h 161"/>
              <a:gd name="T12" fmla="*/ 142 w 142"/>
              <a:gd name="T13" fmla="*/ 161 h 161"/>
              <a:gd name="T14" fmla="*/ 142 w 142"/>
              <a:gd name="T15" fmla="*/ 26 h 161"/>
              <a:gd name="T16" fmla="*/ 87 w 142"/>
              <a:gd name="T17" fmla="*/ 3 h 161"/>
              <a:gd name="T18" fmla="*/ 54 w 142"/>
              <a:gd name="T19" fmla="*/ 36 h 161"/>
              <a:gd name="T20" fmla="*/ 80 w 142"/>
              <a:gd name="T21" fmla="*/ 23 h 161"/>
              <a:gd name="T22" fmla="*/ 80 w 142"/>
              <a:gd name="T23" fmla="*/ 127 h 161"/>
              <a:gd name="T24" fmla="*/ 54 w 142"/>
              <a:gd name="T25" fmla="*/ 140 h 161"/>
              <a:gd name="T26" fmla="*/ 54 w 142"/>
              <a:gd name="T27" fmla="*/ 36 h 161"/>
              <a:gd name="T28" fmla="*/ 13 w 142"/>
              <a:gd name="T29" fmla="*/ 23 h 161"/>
              <a:gd name="T30" fmla="*/ 41 w 142"/>
              <a:gd name="T31" fmla="*/ 36 h 161"/>
              <a:gd name="T32" fmla="*/ 41 w 142"/>
              <a:gd name="T33" fmla="*/ 140 h 161"/>
              <a:gd name="T34" fmla="*/ 13 w 142"/>
              <a:gd name="T35" fmla="*/ 125 h 161"/>
              <a:gd name="T36" fmla="*/ 13 w 142"/>
              <a:gd name="T37" fmla="*/ 23 h 161"/>
              <a:gd name="T38" fmla="*/ 129 w 142"/>
              <a:gd name="T39" fmla="*/ 140 h 161"/>
              <a:gd name="T40" fmla="*/ 95 w 142"/>
              <a:gd name="T41" fmla="*/ 125 h 161"/>
              <a:gd name="T42" fmla="*/ 95 w 142"/>
              <a:gd name="T43" fmla="*/ 21 h 161"/>
              <a:gd name="T44" fmla="*/ 129 w 142"/>
              <a:gd name="T45" fmla="*/ 36 h 161"/>
              <a:gd name="T46" fmla="*/ 129 w 142"/>
              <a:gd name="T47" fmla="*/ 14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87" y="3"/>
                </a:moveTo>
                <a:lnTo>
                  <a:pt x="48" y="23"/>
                </a:lnTo>
                <a:lnTo>
                  <a:pt x="0" y="0"/>
                </a:lnTo>
                <a:lnTo>
                  <a:pt x="0" y="135"/>
                </a:lnTo>
                <a:lnTo>
                  <a:pt x="48" y="158"/>
                </a:lnTo>
                <a:lnTo>
                  <a:pt x="88" y="138"/>
                </a:lnTo>
                <a:lnTo>
                  <a:pt x="142" y="161"/>
                </a:lnTo>
                <a:lnTo>
                  <a:pt x="142" y="26"/>
                </a:lnTo>
                <a:lnTo>
                  <a:pt x="87" y="3"/>
                </a:lnTo>
                <a:close/>
                <a:moveTo>
                  <a:pt x="54" y="36"/>
                </a:moveTo>
                <a:lnTo>
                  <a:pt x="80" y="23"/>
                </a:lnTo>
                <a:lnTo>
                  <a:pt x="80" y="127"/>
                </a:lnTo>
                <a:lnTo>
                  <a:pt x="54" y="140"/>
                </a:lnTo>
                <a:lnTo>
                  <a:pt x="54" y="36"/>
                </a:lnTo>
                <a:close/>
                <a:moveTo>
                  <a:pt x="13" y="23"/>
                </a:moveTo>
                <a:lnTo>
                  <a:pt x="41" y="36"/>
                </a:lnTo>
                <a:lnTo>
                  <a:pt x="41" y="140"/>
                </a:lnTo>
                <a:lnTo>
                  <a:pt x="13" y="125"/>
                </a:lnTo>
                <a:lnTo>
                  <a:pt x="13" y="23"/>
                </a:lnTo>
                <a:close/>
                <a:moveTo>
                  <a:pt x="129" y="140"/>
                </a:moveTo>
                <a:lnTo>
                  <a:pt x="95" y="125"/>
                </a:lnTo>
                <a:lnTo>
                  <a:pt x="95" y="21"/>
                </a:lnTo>
                <a:lnTo>
                  <a:pt x="129" y="36"/>
                </a:lnTo>
                <a:lnTo>
                  <a:pt x="129" y="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09" name="Oval 25"/>
          <p:cNvSpPr>
            <a:spLocks noChangeArrowheads="1"/>
          </p:cNvSpPr>
          <p:nvPr/>
        </p:nvSpPr>
        <p:spPr bwMode="auto">
          <a:xfrm>
            <a:off x="24399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0" name="Oval 26"/>
          <p:cNvSpPr>
            <a:spLocks noChangeArrowheads="1"/>
          </p:cNvSpPr>
          <p:nvPr/>
        </p:nvSpPr>
        <p:spPr bwMode="auto">
          <a:xfrm>
            <a:off x="24399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24399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2" name="Freeform 28"/>
          <p:cNvSpPr>
            <a:spLocks noEditPoints="1"/>
          </p:cNvSpPr>
          <p:nvPr/>
        </p:nvSpPr>
        <p:spPr bwMode="auto">
          <a:xfrm>
            <a:off x="4111625" y="3517399"/>
            <a:ext cx="914400" cy="801934"/>
          </a:xfrm>
          <a:custGeom>
            <a:avLst/>
            <a:gdLst>
              <a:gd name="T0" fmla="*/ 353 w 353"/>
              <a:gd name="T1" fmla="*/ 23 h 310"/>
              <a:gd name="T2" fmla="*/ 329 w 353"/>
              <a:gd name="T3" fmla="*/ 0 h 310"/>
              <a:gd name="T4" fmla="*/ 323 w 353"/>
              <a:gd name="T5" fmla="*/ 0 h 310"/>
              <a:gd name="T6" fmla="*/ 299 w 353"/>
              <a:gd name="T7" fmla="*/ 0 h 310"/>
              <a:gd name="T8" fmla="*/ 54 w 353"/>
              <a:gd name="T9" fmla="*/ 0 h 310"/>
              <a:gd name="T10" fmla="*/ 30 w 353"/>
              <a:gd name="T11" fmla="*/ 0 h 310"/>
              <a:gd name="T12" fmla="*/ 24 w 353"/>
              <a:gd name="T13" fmla="*/ 0 h 310"/>
              <a:gd name="T14" fmla="*/ 0 w 353"/>
              <a:gd name="T15" fmla="*/ 23 h 310"/>
              <a:gd name="T16" fmla="*/ 24 w 353"/>
              <a:gd name="T17" fmla="*/ 47 h 310"/>
              <a:gd name="T18" fmla="*/ 0 w 353"/>
              <a:gd name="T19" fmla="*/ 71 h 310"/>
              <a:gd name="T20" fmla="*/ 24 w 353"/>
              <a:gd name="T21" fmla="*/ 95 h 310"/>
              <a:gd name="T22" fmla="*/ 0 w 353"/>
              <a:gd name="T23" fmla="*/ 119 h 310"/>
              <a:gd name="T24" fmla="*/ 24 w 353"/>
              <a:gd name="T25" fmla="*/ 143 h 310"/>
              <a:gd name="T26" fmla="*/ 31 w 353"/>
              <a:gd name="T27" fmla="*/ 143 h 310"/>
              <a:gd name="T28" fmla="*/ 8 w 353"/>
              <a:gd name="T29" fmla="*/ 166 h 310"/>
              <a:gd name="T30" fmla="*/ 31 w 353"/>
              <a:gd name="T31" fmla="*/ 190 h 310"/>
              <a:gd name="T32" fmla="*/ 41 w 353"/>
              <a:gd name="T33" fmla="*/ 190 h 310"/>
              <a:gd name="T34" fmla="*/ 20 w 353"/>
              <a:gd name="T35" fmla="*/ 214 h 310"/>
              <a:gd name="T36" fmla="*/ 41 w 353"/>
              <a:gd name="T37" fmla="*/ 238 h 310"/>
              <a:gd name="T38" fmla="*/ 107 w 353"/>
              <a:gd name="T39" fmla="*/ 238 h 310"/>
              <a:gd name="T40" fmla="*/ 106 w 353"/>
              <a:gd name="T41" fmla="*/ 240 h 310"/>
              <a:gd name="T42" fmla="*/ 176 w 353"/>
              <a:gd name="T43" fmla="*/ 310 h 310"/>
              <a:gd name="T44" fmla="*/ 246 w 353"/>
              <a:gd name="T45" fmla="*/ 240 h 310"/>
              <a:gd name="T46" fmla="*/ 246 w 353"/>
              <a:gd name="T47" fmla="*/ 238 h 310"/>
              <a:gd name="T48" fmla="*/ 314 w 353"/>
              <a:gd name="T49" fmla="*/ 238 h 310"/>
              <a:gd name="T50" fmla="*/ 335 w 353"/>
              <a:gd name="T51" fmla="*/ 214 h 310"/>
              <a:gd name="T52" fmla="*/ 314 w 353"/>
              <a:gd name="T53" fmla="*/ 190 h 310"/>
              <a:gd name="T54" fmla="*/ 322 w 353"/>
              <a:gd name="T55" fmla="*/ 190 h 310"/>
              <a:gd name="T56" fmla="*/ 345 w 353"/>
              <a:gd name="T57" fmla="*/ 166 h 310"/>
              <a:gd name="T58" fmla="*/ 322 w 353"/>
              <a:gd name="T59" fmla="*/ 143 h 310"/>
              <a:gd name="T60" fmla="*/ 329 w 353"/>
              <a:gd name="T61" fmla="*/ 143 h 310"/>
              <a:gd name="T62" fmla="*/ 353 w 353"/>
              <a:gd name="T63" fmla="*/ 119 h 310"/>
              <a:gd name="T64" fmla="*/ 329 w 353"/>
              <a:gd name="T65" fmla="*/ 95 h 310"/>
              <a:gd name="T66" fmla="*/ 353 w 353"/>
              <a:gd name="T67" fmla="*/ 71 h 310"/>
              <a:gd name="T68" fmla="*/ 329 w 353"/>
              <a:gd name="T69" fmla="*/ 47 h 310"/>
              <a:gd name="T70" fmla="*/ 353 w 353"/>
              <a:gd name="T71" fmla="*/ 23 h 310"/>
              <a:gd name="T72" fmla="*/ 176 w 353"/>
              <a:gd name="T73" fmla="*/ 286 h 310"/>
              <a:gd name="T74" fmla="*/ 130 w 353"/>
              <a:gd name="T75" fmla="*/ 240 h 310"/>
              <a:gd name="T76" fmla="*/ 131 w 353"/>
              <a:gd name="T77" fmla="*/ 238 h 310"/>
              <a:gd name="T78" fmla="*/ 222 w 353"/>
              <a:gd name="T79" fmla="*/ 238 h 310"/>
              <a:gd name="T80" fmla="*/ 222 w 353"/>
              <a:gd name="T81" fmla="*/ 240 h 310"/>
              <a:gd name="T82" fmla="*/ 176 w 353"/>
              <a:gd name="T83" fmla="*/ 286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3" h="310">
                <a:moveTo>
                  <a:pt x="353" y="23"/>
                </a:moveTo>
                <a:cubicBezTo>
                  <a:pt x="353" y="10"/>
                  <a:pt x="342" y="0"/>
                  <a:pt x="329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37"/>
                  <a:pt x="11" y="47"/>
                  <a:pt x="24" y="47"/>
                </a:cubicBezTo>
                <a:cubicBezTo>
                  <a:pt x="11" y="47"/>
                  <a:pt x="0" y="58"/>
                  <a:pt x="0" y="71"/>
                </a:cubicBezTo>
                <a:cubicBezTo>
                  <a:pt x="0" y="84"/>
                  <a:pt x="11" y="95"/>
                  <a:pt x="24" y="95"/>
                </a:cubicBezTo>
                <a:cubicBezTo>
                  <a:pt x="11" y="95"/>
                  <a:pt x="0" y="106"/>
                  <a:pt x="0" y="119"/>
                </a:cubicBezTo>
                <a:cubicBezTo>
                  <a:pt x="0" y="132"/>
                  <a:pt x="11" y="143"/>
                  <a:pt x="24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18" y="143"/>
                  <a:pt x="8" y="153"/>
                  <a:pt x="8" y="166"/>
                </a:cubicBezTo>
                <a:cubicBezTo>
                  <a:pt x="8" y="180"/>
                  <a:pt x="18" y="190"/>
                  <a:pt x="31" y="190"/>
                </a:cubicBezTo>
                <a:cubicBezTo>
                  <a:pt x="41" y="190"/>
                  <a:pt x="41" y="190"/>
                  <a:pt x="41" y="190"/>
                </a:cubicBezTo>
                <a:cubicBezTo>
                  <a:pt x="29" y="190"/>
                  <a:pt x="20" y="201"/>
                  <a:pt x="20" y="214"/>
                </a:cubicBezTo>
                <a:cubicBezTo>
                  <a:pt x="20" y="227"/>
                  <a:pt x="29" y="238"/>
                  <a:pt x="41" y="238"/>
                </a:cubicBezTo>
                <a:cubicBezTo>
                  <a:pt x="107" y="238"/>
                  <a:pt x="107" y="238"/>
                  <a:pt x="107" y="238"/>
                </a:cubicBezTo>
                <a:cubicBezTo>
                  <a:pt x="107" y="239"/>
                  <a:pt x="106" y="240"/>
                  <a:pt x="106" y="240"/>
                </a:cubicBezTo>
                <a:cubicBezTo>
                  <a:pt x="106" y="279"/>
                  <a:pt x="138" y="310"/>
                  <a:pt x="176" y="310"/>
                </a:cubicBezTo>
                <a:cubicBezTo>
                  <a:pt x="215" y="310"/>
                  <a:pt x="246" y="279"/>
                  <a:pt x="246" y="240"/>
                </a:cubicBezTo>
                <a:cubicBezTo>
                  <a:pt x="246" y="240"/>
                  <a:pt x="246" y="239"/>
                  <a:pt x="246" y="238"/>
                </a:cubicBezTo>
                <a:cubicBezTo>
                  <a:pt x="314" y="238"/>
                  <a:pt x="314" y="238"/>
                  <a:pt x="314" y="238"/>
                </a:cubicBezTo>
                <a:cubicBezTo>
                  <a:pt x="325" y="238"/>
                  <a:pt x="335" y="227"/>
                  <a:pt x="335" y="214"/>
                </a:cubicBezTo>
                <a:cubicBezTo>
                  <a:pt x="335" y="201"/>
                  <a:pt x="325" y="190"/>
                  <a:pt x="314" y="190"/>
                </a:cubicBezTo>
                <a:cubicBezTo>
                  <a:pt x="322" y="190"/>
                  <a:pt x="322" y="190"/>
                  <a:pt x="322" y="190"/>
                </a:cubicBezTo>
                <a:cubicBezTo>
                  <a:pt x="335" y="190"/>
                  <a:pt x="345" y="180"/>
                  <a:pt x="345" y="166"/>
                </a:cubicBezTo>
                <a:cubicBezTo>
                  <a:pt x="345" y="153"/>
                  <a:pt x="335" y="143"/>
                  <a:pt x="322" y="143"/>
                </a:cubicBezTo>
                <a:cubicBezTo>
                  <a:pt x="329" y="143"/>
                  <a:pt x="329" y="143"/>
                  <a:pt x="329" y="143"/>
                </a:cubicBezTo>
                <a:cubicBezTo>
                  <a:pt x="342" y="143"/>
                  <a:pt x="353" y="132"/>
                  <a:pt x="353" y="119"/>
                </a:cubicBezTo>
                <a:cubicBezTo>
                  <a:pt x="353" y="106"/>
                  <a:pt x="342" y="95"/>
                  <a:pt x="329" y="95"/>
                </a:cubicBezTo>
                <a:cubicBezTo>
                  <a:pt x="342" y="95"/>
                  <a:pt x="353" y="84"/>
                  <a:pt x="353" y="71"/>
                </a:cubicBezTo>
                <a:cubicBezTo>
                  <a:pt x="353" y="58"/>
                  <a:pt x="342" y="47"/>
                  <a:pt x="329" y="47"/>
                </a:cubicBezTo>
                <a:cubicBezTo>
                  <a:pt x="342" y="47"/>
                  <a:pt x="353" y="37"/>
                  <a:pt x="353" y="23"/>
                </a:cubicBezTo>
                <a:close/>
                <a:moveTo>
                  <a:pt x="176" y="286"/>
                </a:moveTo>
                <a:cubicBezTo>
                  <a:pt x="151" y="286"/>
                  <a:pt x="130" y="266"/>
                  <a:pt x="130" y="240"/>
                </a:cubicBezTo>
                <a:cubicBezTo>
                  <a:pt x="130" y="240"/>
                  <a:pt x="131" y="239"/>
                  <a:pt x="131" y="238"/>
                </a:cubicBezTo>
                <a:cubicBezTo>
                  <a:pt x="222" y="238"/>
                  <a:pt x="222" y="238"/>
                  <a:pt x="222" y="238"/>
                </a:cubicBezTo>
                <a:cubicBezTo>
                  <a:pt x="222" y="239"/>
                  <a:pt x="222" y="240"/>
                  <a:pt x="222" y="240"/>
                </a:cubicBezTo>
                <a:cubicBezTo>
                  <a:pt x="222" y="266"/>
                  <a:pt x="202" y="286"/>
                  <a:pt x="176" y="286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3" name="Freeform 29"/>
          <p:cNvSpPr/>
          <p:nvPr/>
        </p:nvSpPr>
        <p:spPr bwMode="auto">
          <a:xfrm>
            <a:off x="4016376" y="3009242"/>
            <a:ext cx="538163" cy="484336"/>
          </a:xfrm>
          <a:custGeom>
            <a:avLst/>
            <a:gdLst>
              <a:gd name="T0" fmla="*/ 64 w 208"/>
              <a:gd name="T1" fmla="*/ 163 h 187"/>
              <a:gd name="T2" fmla="*/ 64 w 208"/>
              <a:gd name="T3" fmla="*/ 163 h 187"/>
              <a:gd name="T4" fmla="*/ 88 w 208"/>
              <a:gd name="T5" fmla="*/ 187 h 187"/>
              <a:gd name="T6" fmla="*/ 208 w 208"/>
              <a:gd name="T7" fmla="*/ 187 h 187"/>
              <a:gd name="T8" fmla="*/ 208 w 208"/>
              <a:gd name="T9" fmla="*/ 0 h 187"/>
              <a:gd name="T10" fmla="*/ 0 w 208"/>
              <a:gd name="T11" fmla="*/ 0 h 187"/>
              <a:gd name="T12" fmla="*/ 64 w 208"/>
              <a:gd name="T13" fmla="*/ 16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87">
                <a:moveTo>
                  <a:pt x="64" y="163"/>
                </a:moveTo>
                <a:cubicBezTo>
                  <a:pt x="64" y="163"/>
                  <a:pt x="64" y="163"/>
                  <a:pt x="64" y="163"/>
                </a:cubicBezTo>
                <a:cubicBezTo>
                  <a:pt x="64" y="176"/>
                  <a:pt x="75" y="187"/>
                  <a:pt x="88" y="187"/>
                </a:cubicBezTo>
                <a:cubicBezTo>
                  <a:pt x="208" y="187"/>
                  <a:pt x="208" y="187"/>
                  <a:pt x="208" y="187"/>
                </a:cubicBezTo>
                <a:cubicBezTo>
                  <a:pt x="208" y="0"/>
                  <a:pt x="208" y="0"/>
                  <a:pt x="208" y="0"/>
                </a:cubicBezTo>
                <a:cubicBezTo>
                  <a:pt x="0" y="0"/>
                  <a:pt x="0" y="0"/>
                  <a:pt x="0" y="0"/>
                </a:cubicBezTo>
                <a:cubicBezTo>
                  <a:pt x="23" y="36"/>
                  <a:pt x="56" y="96"/>
                  <a:pt x="64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4" name="Freeform 30"/>
          <p:cNvSpPr/>
          <p:nvPr/>
        </p:nvSpPr>
        <p:spPr bwMode="auto">
          <a:xfrm>
            <a:off x="3703638" y="2450269"/>
            <a:ext cx="850900" cy="530389"/>
          </a:xfrm>
          <a:custGeom>
            <a:avLst/>
            <a:gdLst>
              <a:gd name="T0" fmla="*/ 0 w 329"/>
              <a:gd name="T1" fmla="*/ 0 h 205"/>
              <a:gd name="T2" fmla="*/ 96 w 329"/>
              <a:gd name="T3" fmla="*/ 181 h 205"/>
              <a:gd name="T4" fmla="*/ 113 w 329"/>
              <a:gd name="T5" fmla="*/ 205 h 205"/>
              <a:gd name="T6" fmla="*/ 329 w 329"/>
              <a:gd name="T7" fmla="*/ 205 h 205"/>
              <a:gd name="T8" fmla="*/ 329 w 329"/>
              <a:gd name="T9" fmla="*/ 0 h 205"/>
              <a:gd name="T10" fmla="*/ 0 w 329"/>
              <a:gd name="T11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9" h="205">
                <a:moveTo>
                  <a:pt x="0" y="0"/>
                </a:moveTo>
                <a:cubicBezTo>
                  <a:pt x="13" y="63"/>
                  <a:pt x="45" y="124"/>
                  <a:pt x="96" y="181"/>
                </a:cubicBezTo>
                <a:cubicBezTo>
                  <a:pt x="96" y="181"/>
                  <a:pt x="103" y="190"/>
                  <a:pt x="113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29" y="0"/>
                  <a:pt x="329" y="0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5" name="Freeform 31"/>
          <p:cNvSpPr/>
          <p:nvPr/>
        </p:nvSpPr>
        <p:spPr bwMode="auto">
          <a:xfrm>
            <a:off x="3687764" y="1410135"/>
            <a:ext cx="866775" cy="1011550"/>
          </a:xfrm>
          <a:custGeom>
            <a:avLst/>
            <a:gdLst>
              <a:gd name="T0" fmla="*/ 335 w 335"/>
              <a:gd name="T1" fmla="*/ 391 h 391"/>
              <a:gd name="T2" fmla="*/ 335 w 335"/>
              <a:gd name="T3" fmla="*/ 0 h 391"/>
              <a:gd name="T4" fmla="*/ 0 w 335"/>
              <a:gd name="T5" fmla="*/ 341 h 391"/>
              <a:gd name="T6" fmla="*/ 4 w 335"/>
              <a:gd name="T7" fmla="*/ 391 h 391"/>
              <a:gd name="T8" fmla="*/ 335 w 335"/>
              <a:gd name="T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391">
                <a:moveTo>
                  <a:pt x="335" y="391"/>
                </a:moveTo>
                <a:cubicBezTo>
                  <a:pt x="335" y="0"/>
                  <a:pt x="335" y="0"/>
                  <a:pt x="335" y="0"/>
                </a:cubicBezTo>
                <a:cubicBezTo>
                  <a:pt x="150" y="3"/>
                  <a:pt x="0" y="155"/>
                  <a:pt x="0" y="341"/>
                </a:cubicBezTo>
                <a:cubicBezTo>
                  <a:pt x="0" y="358"/>
                  <a:pt x="1" y="374"/>
                  <a:pt x="4" y="391"/>
                </a:cubicBezTo>
                <a:lnTo>
                  <a:pt x="335" y="3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6" name="Freeform 32"/>
          <p:cNvSpPr/>
          <p:nvPr/>
        </p:nvSpPr>
        <p:spPr bwMode="auto">
          <a:xfrm>
            <a:off x="4583114" y="2450269"/>
            <a:ext cx="852487" cy="1043309"/>
          </a:xfrm>
          <a:custGeom>
            <a:avLst/>
            <a:gdLst>
              <a:gd name="T0" fmla="*/ 0 w 329"/>
              <a:gd name="T1" fmla="*/ 0 h 403"/>
              <a:gd name="T2" fmla="*/ 0 w 329"/>
              <a:gd name="T3" fmla="*/ 403 h 403"/>
              <a:gd name="T4" fmla="*/ 118 w 329"/>
              <a:gd name="T5" fmla="*/ 403 h 403"/>
              <a:gd name="T6" fmla="*/ 118 w 329"/>
              <a:gd name="T7" fmla="*/ 403 h 403"/>
              <a:gd name="T8" fmla="*/ 120 w 329"/>
              <a:gd name="T9" fmla="*/ 403 h 403"/>
              <a:gd name="T10" fmla="*/ 120 w 329"/>
              <a:gd name="T11" fmla="*/ 403 h 403"/>
              <a:gd name="T12" fmla="*/ 120 w 329"/>
              <a:gd name="T13" fmla="*/ 403 h 403"/>
              <a:gd name="T14" fmla="*/ 144 w 329"/>
              <a:gd name="T15" fmla="*/ 379 h 403"/>
              <a:gd name="T16" fmla="*/ 144 w 329"/>
              <a:gd name="T17" fmla="*/ 379 h 403"/>
              <a:gd name="T18" fmla="*/ 233 w 329"/>
              <a:gd name="T19" fmla="*/ 181 h 403"/>
              <a:gd name="T20" fmla="*/ 329 w 329"/>
              <a:gd name="T21" fmla="*/ 0 h 403"/>
              <a:gd name="T22" fmla="*/ 0 w 329"/>
              <a:gd name="T23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9" h="403">
                <a:moveTo>
                  <a:pt x="0" y="0"/>
                </a:moveTo>
                <a:cubicBezTo>
                  <a:pt x="0" y="403"/>
                  <a:pt x="0" y="403"/>
                  <a:pt x="0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9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33" y="403"/>
                  <a:pt x="144" y="392"/>
                  <a:pt x="144" y="379"/>
                </a:cubicBezTo>
                <a:cubicBezTo>
                  <a:pt x="144" y="379"/>
                  <a:pt x="144" y="379"/>
                  <a:pt x="144" y="379"/>
                </a:cubicBezTo>
                <a:cubicBezTo>
                  <a:pt x="157" y="273"/>
                  <a:pt x="233" y="182"/>
                  <a:pt x="233" y="181"/>
                </a:cubicBezTo>
                <a:cubicBezTo>
                  <a:pt x="284" y="124"/>
                  <a:pt x="316" y="63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7" name="Freeform 33"/>
          <p:cNvSpPr/>
          <p:nvPr/>
        </p:nvSpPr>
        <p:spPr bwMode="auto">
          <a:xfrm>
            <a:off x="4583113" y="1410136"/>
            <a:ext cx="766762" cy="473221"/>
          </a:xfrm>
          <a:custGeom>
            <a:avLst/>
            <a:gdLst>
              <a:gd name="T0" fmla="*/ 296 w 296"/>
              <a:gd name="T1" fmla="*/ 183 h 183"/>
              <a:gd name="T2" fmla="*/ 0 w 296"/>
              <a:gd name="T3" fmla="*/ 0 h 183"/>
              <a:gd name="T4" fmla="*/ 0 w 296"/>
              <a:gd name="T5" fmla="*/ 183 h 183"/>
              <a:gd name="T6" fmla="*/ 296 w 296"/>
              <a:gd name="T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6" h="183">
                <a:moveTo>
                  <a:pt x="296" y="183"/>
                </a:moveTo>
                <a:cubicBezTo>
                  <a:pt x="240" y="76"/>
                  <a:pt x="129" y="2"/>
                  <a:pt x="0" y="0"/>
                </a:cubicBezTo>
                <a:cubicBezTo>
                  <a:pt x="0" y="183"/>
                  <a:pt x="0" y="183"/>
                  <a:pt x="0" y="183"/>
                </a:cubicBezTo>
                <a:lnTo>
                  <a:pt x="296" y="1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8" name="Freeform 34"/>
          <p:cNvSpPr/>
          <p:nvPr/>
        </p:nvSpPr>
        <p:spPr bwMode="auto">
          <a:xfrm>
            <a:off x="4583114" y="1915117"/>
            <a:ext cx="866775" cy="506569"/>
          </a:xfrm>
          <a:custGeom>
            <a:avLst/>
            <a:gdLst>
              <a:gd name="T0" fmla="*/ 0 w 335"/>
              <a:gd name="T1" fmla="*/ 0 h 196"/>
              <a:gd name="T2" fmla="*/ 0 w 335"/>
              <a:gd name="T3" fmla="*/ 196 h 196"/>
              <a:gd name="T4" fmla="*/ 331 w 335"/>
              <a:gd name="T5" fmla="*/ 196 h 196"/>
              <a:gd name="T6" fmla="*/ 335 w 335"/>
              <a:gd name="T7" fmla="*/ 146 h 196"/>
              <a:gd name="T8" fmla="*/ 302 w 335"/>
              <a:gd name="T9" fmla="*/ 0 h 196"/>
              <a:gd name="T10" fmla="*/ 0 w 335"/>
              <a:gd name="T11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" h="196">
                <a:moveTo>
                  <a:pt x="0" y="0"/>
                </a:moveTo>
                <a:cubicBezTo>
                  <a:pt x="0" y="196"/>
                  <a:pt x="0" y="196"/>
                  <a:pt x="0" y="196"/>
                </a:cubicBezTo>
                <a:cubicBezTo>
                  <a:pt x="331" y="196"/>
                  <a:pt x="331" y="196"/>
                  <a:pt x="331" y="196"/>
                </a:cubicBezTo>
                <a:cubicBezTo>
                  <a:pt x="334" y="179"/>
                  <a:pt x="335" y="163"/>
                  <a:pt x="335" y="146"/>
                </a:cubicBezTo>
                <a:cubicBezTo>
                  <a:pt x="335" y="93"/>
                  <a:pt x="323" y="44"/>
                  <a:pt x="302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19" name="Rectangle 35"/>
          <p:cNvSpPr>
            <a:spLocks noChangeArrowheads="1"/>
          </p:cNvSpPr>
          <p:nvPr/>
        </p:nvSpPr>
        <p:spPr bwMode="auto">
          <a:xfrm>
            <a:off x="3886201" y="1883357"/>
            <a:ext cx="550863" cy="3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85%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20" name="Rectangle 36"/>
          <p:cNvSpPr>
            <a:spLocks noChangeArrowheads="1"/>
          </p:cNvSpPr>
          <p:nvPr/>
        </p:nvSpPr>
        <p:spPr bwMode="auto">
          <a:xfrm>
            <a:off x="4802188" y="2053271"/>
            <a:ext cx="39594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10%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21" name="Rectangle 37"/>
          <p:cNvSpPr>
            <a:spLocks noChangeArrowheads="1"/>
          </p:cNvSpPr>
          <p:nvPr/>
        </p:nvSpPr>
        <p:spPr bwMode="auto">
          <a:xfrm>
            <a:off x="4264026" y="3166452"/>
            <a:ext cx="187325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5%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022" name="Freeform 38"/>
          <p:cNvSpPr>
            <a:spLocks noEditPoints="1"/>
          </p:cNvSpPr>
          <p:nvPr/>
        </p:nvSpPr>
        <p:spPr bwMode="auto">
          <a:xfrm>
            <a:off x="2611439" y="3485639"/>
            <a:ext cx="219075" cy="219143"/>
          </a:xfrm>
          <a:custGeom>
            <a:avLst/>
            <a:gdLst>
              <a:gd name="T0" fmla="*/ 125 w 138"/>
              <a:gd name="T1" fmla="*/ 50 h 138"/>
              <a:gd name="T2" fmla="*/ 125 w 138"/>
              <a:gd name="T3" fmla="*/ 0 h 138"/>
              <a:gd name="T4" fmla="*/ 21 w 138"/>
              <a:gd name="T5" fmla="*/ 0 h 138"/>
              <a:gd name="T6" fmla="*/ 21 w 138"/>
              <a:gd name="T7" fmla="*/ 26 h 138"/>
              <a:gd name="T8" fmla="*/ 0 w 138"/>
              <a:gd name="T9" fmla="*/ 26 h 138"/>
              <a:gd name="T10" fmla="*/ 0 w 138"/>
              <a:gd name="T11" fmla="*/ 138 h 138"/>
              <a:gd name="T12" fmla="*/ 138 w 138"/>
              <a:gd name="T13" fmla="*/ 138 h 138"/>
              <a:gd name="T14" fmla="*/ 138 w 138"/>
              <a:gd name="T15" fmla="*/ 50 h 138"/>
              <a:gd name="T16" fmla="*/ 125 w 138"/>
              <a:gd name="T17" fmla="*/ 50 h 138"/>
              <a:gd name="T18" fmla="*/ 32 w 138"/>
              <a:gd name="T19" fmla="*/ 13 h 138"/>
              <a:gd name="T20" fmla="*/ 112 w 138"/>
              <a:gd name="T21" fmla="*/ 13 h 138"/>
              <a:gd name="T22" fmla="*/ 112 w 138"/>
              <a:gd name="T23" fmla="*/ 50 h 138"/>
              <a:gd name="T24" fmla="*/ 75 w 138"/>
              <a:gd name="T25" fmla="*/ 50 h 138"/>
              <a:gd name="T26" fmla="*/ 75 w 138"/>
              <a:gd name="T27" fmla="*/ 26 h 138"/>
              <a:gd name="T28" fmla="*/ 32 w 138"/>
              <a:gd name="T29" fmla="*/ 26 h 138"/>
              <a:gd name="T30" fmla="*/ 32 w 138"/>
              <a:gd name="T31" fmla="*/ 13 h 138"/>
              <a:gd name="T32" fmla="*/ 127 w 138"/>
              <a:gd name="T33" fmla="*/ 125 h 138"/>
              <a:gd name="T34" fmla="*/ 13 w 138"/>
              <a:gd name="T35" fmla="*/ 125 h 138"/>
              <a:gd name="T36" fmla="*/ 13 w 138"/>
              <a:gd name="T37" fmla="*/ 37 h 138"/>
              <a:gd name="T38" fmla="*/ 63 w 138"/>
              <a:gd name="T39" fmla="*/ 37 h 138"/>
              <a:gd name="T40" fmla="*/ 63 w 138"/>
              <a:gd name="T41" fmla="*/ 62 h 138"/>
              <a:gd name="T42" fmla="*/ 127 w 138"/>
              <a:gd name="T43" fmla="*/ 62 h 138"/>
              <a:gd name="T44" fmla="*/ 127 w 138"/>
              <a:gd name="T45" fmla="*/ 12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8" h="138">
                <a:moveTo>
                  <a:pt x="125" y="50"/>
                </a:moveTo>
                <a:lnTo>
                  <a:pt x="125" y="0"/>
                </a:lnTo>
                <a:lnTo>
                  <a:pt x="21" y="0"/>
                </a:lnTo>
                <a:lnTo>
                  <a:pt x="21" y="26"/>
                </a:lnTo>
                <a:lnTo>
                  <a:pt x="0" y="26"/>
                </a:lnTo>
                <a:lnTo>
                  <a:pt x="0" y="138"/>
                </a:lnTo>
                <a:lnTo>
                  <a:pt x="138" y="138"/>
                </a:lnTo>
                <a:lnTo>
                  <a:pt x="138" y="50"/>
                </a:lnTo>
                <a:lnTo>
                  <a:pt x="125" y="50"/>
                </a:lnTo>
                <a:close/>
                <a:moveTo>
                  <a:pt x="32" y="13"/>
                </a:moveTo>
                <a:lnTo>
                  <a:pt x="112" y="13"/>
                </a:lnTo>
                <a:lnTo>
                  <a:pt x="112" y="50"/>
                </a:lnTo>
                <a:lnTo>
                  <a:pt x="75" y="50"/>
                </a:lnTo>
                <a:lnTo>
                  <a:pt x="75" y="26"/>
                </a:lnTo>
                <a:lnTo>
                  <a:pt x="32" y="26"/>
                </a:lnTo>
                <a:lnTo>
                  <a:pt x="32" y="13"/>
                </a:lnTo>
                <a:close/>
                <a:moveTo>
                  <a:pt x="127" y="125"/>
                </a:moveTo>
                <a:lnTo>
                  <a:pt x="13" y="125"/>
                </a:lnTo>
                <a:lnTo>
                  <a:pt x="13" y="37"/>
                </a:lnTo>
                <a:lnTo>
                  <a:pt x="63" y="37"/>
                </a:lnTo>
                <a:lnTo>
                  <a:pt x="63" y="62"/>
                </a:lnTo>
                <a:lnTo>
                  <a:pt x="127" y="62"/>
                </a:lnTo>
                <a:lnTo>
                  <a:pt x="127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2023" name="Group 39"/>
          <p:cNvGrpSpPr/>
          <p:nvPr/>
        </p:nvGrpSpPr>
        <p:grpSpPr bwMode="auto">
          <a:xfrm>
            <a:off x="2616201" y="2677351"/>
            <a:ext cx="212725" cy="230259"/>
            <a:chOff x="0" y="0"/>
            <a:chExt cx="134" cy="145"/>
          </a:xfrm>
          <a:solidFill>
            <a:schemeClr val="bg1"/>
          </a:solidFill>
        </p:grpSpPr>
        <p:sp>
          <p:nvSpPr>
            <p:cNvPr id="42024" name="Freeform 40"/>
            <p:cNvSpPr>
              <a:spLocks noEditPoints="1"/>
            </p:cNvSpPr>
            <p:nvPr/>
          </p:nvSpPr>
          <p:spPr bwMode="auto">
            <a:xfrm>
              <a:off x="0" y="0"/>
              <a:ext cx="90" cy="145"/>
            </a:xfrm>
            <a:custGeom>
              <a:avLst/>
              <a:gdLst>
                <a:gd name="T0" fmla="*/ 0 w 90"/>
                <a:gd name="T1" fmla="*/ 36 h 145"/>
                <a:gd name="T2" fmla="*/ 0 w 90"/>
                <a:gd name="T3" fmla="*/ 72 h 145"/>
                <a:gd name="T4" fmla="*/ 0 w 90"/>
                <a:gd name="T5" fmla="*/ 74 h 145"/>
                <a:gd name="T6" fmla="*/ 0 w 90"/>
                <a:gd name="T7" fmla="*/ 110 h 145"/>
                <a:gd name="T8" fmla="*/ 36 w 90"/>
                <a:gd name="T9" fmla="*/ 110 h 145"/>
                <a:gd name="T10" fmla="*/ 90 w 90"/>
                <a:gd name="T11" fmla="*/ 145 h 145"/>
                <a:gd name="T12" fmla="*/ 90 w 90"/>
                <a:gd name="T13" fmla="*/ 74 h 145"/>
                <a:gd name="T14" fmla="*/ 90 w 90"/>
                <a:gd name="T15" fmla="*/ 72 h 145"/>
                <a:gd name="T16" fmla="*/ 90 w 90"/>
                <a:gd name="T17" fmla="*/ 0 h 145"/>
                <a:gd name="T18" fmla="*/ 36 w 90"/>
                <a:gd name="T19" fmla="*/ 36 h 145"/>
                <a:gd name="T20" fmla="*/ 0 w 90"/>
                <a:gd name="T21" fmla="*/ 36 h 145"/>
                <a:gd name="T22" fmla="*/ 78 w 90"/>
                <a:gd name="T23" fmla="*/ 23 h 145"/>
                <a:gd name="T24" fmla="*/ 78 w 90"/>
                <a:gd name="T25" fmla="*/ 72 h 145"/>
                <a:gd name="T26" fmla="*/ 78 w 90"/>
                <a:gd name="T27" fmla="*/ 74 h 145"/>
                <a:gd name="T28" fmla="*/ 78 w 90"/>
                <a:gd name="T29" fmla="*/ 123 h 145"/>
                <a:gd name="T30" fmla="*/ 39 w 90"/>
                <a:gd name="T31" fmla="*/ 98 h 145"/>
                <a:gd name="T32" fmla="*/ 12 w 90"/>
                <a:gd name="T33" fmla="*/ 98 h 145"/>
                <a:gd name="T34" fmla="*/ 12 w 90"/>
                <a:gd name="T35" fmla="*/ 74 h 145"/>
                <a:gd name="T36" fmla="*/ 12 w 90"/>
                <a:gd name="T37" fmla="*/ 72 h 145"/>
                <a:gd name="T38" fmla="*/ 12 w 90"/>
                <a:gd name="T39" fmla="*/ 49 h 145"/>
                <a:gd name="T40" fmla="*/ 39 w 90"/>
                <a:gd name="T41" fmla="*/ 49 h 145"/>
                <a:gd name="T42" fmla="*/ 78 w 90"/>
                <a:gd name="T43" fmla="*/ 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5">
                  <a:moveTo>
                    <a:pt x="0" y="36"/>
                  </a:moveTo>
                  <a:lnTo>
                    <a:pt x="0" y="72"/>
                  </a:lnTo>
                  <a:lnTo>
                    <a:pt x="0" y="74"/>
                  </a:lnTo>
                  <a:lnTo>
                    <a:pt x="0" y="110"/>
                  </a:lnTo>
                  <a:lnTo>
                    <a:pt x="36" y="110"/>
                  </a:lnTo>
                  <a:lnTo>
                    <a:pt x="90" y="145"/>
                  </a:lnTo>
                  <a:lnTo>
                    <a:pt x="90" y="74"/>
                  </a:lnTo>
                  <a:lnTo>
                    <a:pt x="90" y="72"/>
                  </a:lnTo>
                  <a:lnTo>
                    <a:pt x="90" y="0"/>
                  </a:lnTo>
                  <a:lnTo>
                    <a:pt x="36" y="36"/>
                  </a:lnTo>
                  <a:lnTo>
                    <a:pt x="0" y="36"/>
                  </a:lnTo>
                  <a:close/>
                  <a:moveTo>
                    <a:pt x="78" y="23"/>
                  </a:moveTo>
                  <a:lnTo>
                    <a:pt x="78" y="72"/>
                  </a:lnTo>
                  <a:lnTo>
                    <a:pt x="78" y="74"/>
                  </a:lnTo>
                  <a:lnTo>
                    <a:pt x="78" y="123"/>
                  </a:lnTo>
                  <a:lnTo>
                    <a:pt x="39" y="98"/>
                  </a:lnTo>
                  <a:lnTo>
                    <a:pt x="12" y="98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2" y="49"/>
                  </a:lnTo>
                  <a:lnTo>
                    <a:pt x="39" y="49"/>
                  </a:lnTo>
                  <a:lnTo>
                    <a:pt x="7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25" name="Freeform 41"/>
            <p:cNvSpPr/>
            <p:nvPr/>
          </p:nvSpPr>
          <p:spPr bwMode="auto">
            <a:xfrm>
              <a:off x="104" y="44"/>
              <a:ext cx="30" cy="57"/>
            </a:xfrm>
            <a:custGeom>
              <a:avLst/>
              <a:gdLst>
                <a:gd name="T0" fmla="*/ 0 w 18"/>
                <a:gd name="T1" fmla="*/ 0 h 35"/>
                <a:gd name="T2" fmla="*/ 0 w 18"/>
                <a:gd name="T3" fmla="*/ 8 h 35"/>
                <a:gd name="T4" fmla="*/ 10 w 18"/>
                <a:gd name="T5" fmla="*/ 18 h 35"/>
                <a:gd name="T6" fmla="*/ 0 w 18"/>
                <a:gd name="T7" fmla="*/ 27 h 35"/>
                <a:gd name="T8" fmla="*/ 0 w 18"/>
                <a:gd name="T9" fmla="*/ 35 h 35"/>
                <a:gd name="T10" fmla="*/ 18 w 18"/>
                <a:gd name="T11" fmla="*/ 18 h 35"/>
                <a:gd name="T12" fmla="*/ 0 w 1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10" y="12"/>
                    <a:pt x="10" y="18"/>
                  </a:cubicBezTo>
                  <a:cubicBezTo>
                    <a:pt x="10" y="23"/>
                    <a:pt x="6" y="27"/>
                    <a:pt x="0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0" y="35"/>
                    <a:pt x="18" y="27"/>
                    <a:pt x="18" y="18"/>
                  </a:cubicBezTo>
                  <a:cubicBezTo>
                    <a:pt x="18" y="8"/>
                    <a:pt x="1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2026" name="Group 42"/>
          <p:cNvGrpSpPr/>
          <p:nvPr/>
        </p:nvGrpSpPr>
        <p:grpSpPr bwMode="auto">
          <a:xfrm>
            <a:off x="2606675" y="1891296"/>
            <a:ext cx="230188" cy="209615"/>
            <a:chOff x="0" y="0"/>
            <a:chExt cx="145" cy="132"/>
          </a:xfrm>
          <a:solidFill>
            <a:schemeClr val="bg1"/>
          </a:solidFill>
        </p:grpSpPr>
        <p:sp>
          <p:nvSpPr>
            <p:cNvPr id="42027" name="Freeform 43"/>
            <p:cNvSpPr>
              <a:spLocks noEditPoints="1"/>
            </p:cNvSpPr>
            <p:nvPr/>
          </p:nvSpPr>
          <p:spPr bwMode="auto">
            <a:xfrm>
              <a:off x="0" y="0"/>
              <a:ext cx="145" cy="132"/>
            </a:xfrm>
            <a:custGeom>
              <a:avLst/>
              <a:gdLst>
                <a:gd name="T0" fmla="*/ 123 w 145"/>
                <a:gd name="T1" fmla="*/ 45 h 132"/>
                <a:gd name="T2" fmla="*/ 123 w 145"/>
                <a:gd name="T3" fmla="*/ 0 h 132"/>
                <a:gd name="T4" fmla="*/ 0 w 145"/>
                <a:gd name="T5" fmla="*/ 0 h 132"/>
                <a:gd name="T6" fmla="*/ 0 w 145"/>
                <a:gd name="T7" fmla="*/ 99 h 132"/>
                <a:gd name="T8" fmla="*/ 31 w 145"/>
                <a:gd name="T9" fmla="*/ 99 h 132"/>
                <a:gd name="T10" fmla="*/ 31 w 145"/>
                <a:gd name="T11" fmla="*/ 132 h 132"/>
                <a:gd name="T12" fmla="*/ 68 w 145"/>
                <a:gd name="T13" fmla="*/ 99 h 132"/>
                <a:gd name="T14" fmla="*/ 70 w 145"/>
                <a:gd name="T15" fmla="*/ 99 h 132"/>
                <a:gd name="T16" fmla="*/ 70 w 145"/>
                <a:gd name="T17" fmla="*/ 120 h 132"/>
                <a:gd name="T18" fmla="*/ 73 w 145"/>
                <a:gd name="T19" fmla="*/ 120 h 132"/>
                <a:gd name="T20" fmla="*/ 145 w 145"/>
                <a:gd name="T21" fmla="*/ 120 h 132"/>
                <a:gd name="T22" fmla="*/ 145 w 145"/>
                <a:gd name="T23" fmla="*/ 52 h 132"/>
                <a:gd name="T24" fmla="*/ 145 w 145"/>
                <a:gd name="T25" fmla="*/ 45 h 132"/>
                <a:gd name="T26" fmla="*/ 123 w 145"/>
                <a:gd name="T27" fmla="*/ 45 h 132"/>
                <a:gd name="T28" fmla="*/ 63 w 145"/>
                <a:gd name="T29" fmla="*/ 88 h 132"/>
                <a:gd name="T30" fmla="*/ 44 w 145"/>
                <a:gd name="T31" fmla="*/ 106 h 132"/>
                <a:gd name="T32" fmla="*/ 44 w 145"/>
                <a:gd name="T33" fmla="*/ 88 h 132"/>
                <a:gd name="T34" fmla="*/ 13 w 145"/>
                <a:gd name="T35" fmla="*/ 88 h 132"/>
                <a:gd name="T36" fmla="*/ 13 w 145"/>
                <a:gd name="T37" fmla="*/ 13 h 132"/>
                <a:gd name="T38" fmla="*/ 110 w 145"/>
                <a:gd name="T39" fmla="*/ 13 h 132"/>
                <a:gd name="T40" fmla="*/ 110 w 145"/>
                <a:gd name="T41" fmla="*/ 45 h 132"/>
                <a:gd name="T42" fmla="*/ 70 w 145"/>
                <a:gd name="T43" fmla="*/ 45 h 132"/>
                <a:gd name="T44" fmla="*/ 70 w 145"/>
                <a:gd name="T45" fmla="*/ 88 h 132"/>
                <a:gd name="T46" fmla="*/ 63 w 145"/>
                <a:gd name="T47" fmla="*/ 88 h 132"/>
                <a:gd name="T48" fmla="*/ 132 w 145"/>
                <a:gd name="T49" fmla="*/ 107 h 132"/>
                <a:gd name="T50" fmla="*/ 83 w 145"/>
                <a:gd name="T51" fmla="*/ 107 h 132"/>
                <a:gd name="T52" fmla="*/ 83 w 145"/>
                <a:gd name="T53" fmla="*/ 58 h 132"/>
                <a:gd name="T54" fmla="*/ 132 w 145"/>
                <a:gd name="T55" fmla="*/ 58 h 132"/>
                <a:gd name="T56" fmla="*/ 132 w 145"/>
                <a:gd name="T57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5" h="132">
                  <a:moveTo>
                    <a:pt x="123" y="45"/>
                  </a:moveTo>
                  <a:lnTo>
                    <a:pt x="123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31" y="99"/>
                  </a:lnTo>
                  <a:lnTo>
                    <a:pt x="31" y="132"/>
                  </a:lnTo>
                  <a:lnTo>
                    <a:pt x="68" y="99"/>
                  </a:lnTo>
                  <a:lnTo>
                    <a:pt x="70" y="99"/>
                  </a:lnTo>
                  <a:lnTo>
                    <a:pt x="70" y="120"/>
                  </a:lnTo>
                  <a:lnTo>
                    <a:pt x="73" y="120"/>
                  </a:lnTo>
                  <a:lnTo>
                    <a:pt x="145" y="120"/>
                  </a:lnTo>
                  <a:lnTo>
                    <a:pt x="145" y="52"/>
                  </a:lnTo>
                  <a:lnTo>
                    <a:pt x="145" y="45"/>
                  </a:lnTo>
                  <a:lnTo>
                    <a:pt x="123" y="45"/>
                  </a:lnTo>
                  <a:close/>
                  <a:moveTo>
                    <a:pt x="63" y="88"/>
                  </a:moveTo>
                  <a:lnTo>
                    <a:pt x="44" y="106"/>
                  </a:lnTo>
                  <a:lnTo>
                    <a:pt x="44" y="88"/>
                  </a:lnTo>
                  <a:lnTo>
                    <a:pt x="13" y="88"/>
                  </a:lnTo>
                  <a:lnTo>
                    <a:pt x="13" y="13"/>
                  </a:lnTo>
                  <a:lnTo>
                    <a:pt x="110" y="13"/>
                  </a:lnTo>
                  <a:lnTo>
                    <a:pt x="110" y="45"/>
                  </a:lnTo>
                  <a:lnTo>
                    <a:pt x="70" y="45"/>
                  </a:lnTo>
                  <a:lnTo>
                    <a:pt x="70" y="88"/>
                  </a:lnTo>
                  <a:lnTo>
                    <a:pt x="63" y="88"/>
                  </a:lnTo>
                  <a:close/>
                  <a:moveTo>
                    <a:pt x="132" y="107"/>
                  </a:moveTo>
                  <a:lnTo>
                    <a:pt x="83" y="107"/>
                  </a:lnTo>
                  <a:lnTo>
                    <a:pt x="83" y="58"/>
                  </a:lnTo>
                  <a:lnTo>
                    <a:pt x="132" y="58"/>
                  </a:lnTo>
                  <a:lnTo>
                    <a:pt x="132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28" name="Rectangle 44"/>
            <p:cNvSpPr>
              <a:spLocks noChangeArrowheads="1"/>
            </p:cNvSpPr>
            <p:nvPr/>
          </p:nvSpPr>
          <p:spPr bwMode="auto">
            <a:xfrm>
              <a:off x="93" y="76"/>
              <a:ext cx="1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029" name="Rectangle 45"/>
            <p:cNvSpPr>
              <a:spLocks noChangeArrowheads="1"/>
            </p:cNvSpPr>
            <p:nvPr/>
          </p:nvSpPr>
          <p:spPr bwMode="auto">
            <a:xfrm>
              <a:off x="110" y="76"/>
              <a:ext cx="12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2030" name="Rectangle 46"/>
          <p:cNvSpPr>
            <a:spLocks noChangeArrowheads="1"/>
          </p:cNvSpPr>
          <p:nvPr/>
        </p:nvSpPr>
        <p:spPr bwMode="auto">
          <a:xfrm>
            <a:off x="39528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2031" name="Rectangle 47"/>
          <p:cNvSpPr>
            <a:spLocks noChangeArrowheads="1"/>
          </p:cNvSpPr>
          <p:nvPr/>
        </p:nvSpPr>
        <p:spPr bwMode="auto">
          <a:xfrm>
            <a:off x="39528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2032" name="Rectangle 48"/>
          <p:cNvSpPr>
            <a:spLocks noChangeArrowheads="1"/>
          </p:cNvSpPr>
          <p:nvPr/>
        </p:nvSpPr>
        <p:spPr bwMode="auto">
          <a:xfrm>
            <a:off x="39528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2033" name="Rectangle 49"/>
          <p:cNvSpPr>
            <a:spLocks noChangeArrowheads="1"/>
          </p:cNvSpPr>
          <p:nvPr/>
        </p:nvSpPr>
        <p:spPr bwMode="auto">
          <a:xfrm>
            <a:off x="687863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2034" name="Rectangle 50"/>
          <p:cNvSpPr>
            <a:spLocks noChangeArrowheads="1"/>
          </p:cNvSpPr>
          <p:nvPr/>
        </p:nvSpPr>
        <p:spPr bwMode="auto">
          <a:xfrm>
            <a:off x="687863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2035" name="Rectangle 51"/>
          <p:cNvSpPr>
            <a:spLocks noChangeArrowheads="1"/>
          </p:cNvSpPr>
          <p:nvPr/>
        </p:nvSpPr>
        <p:spPr bwMode="auto">
          <a:xfrm>
            <a:off x="687863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4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B789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12B789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971550" y="376036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971550" y="181507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516689" y="2967954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23566" name="Freeform 14"/>
          <p:cNvSpPr/>
          <p:nvPr/>
        </p:nvSpPr>
        <p:spPr bwMode="auto">
          <a:xfrm>
            <a:off x="2700339" y="1896060"/>
            <a:ext cx="1436687" cy="274723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67" name="Freeform 15"/>
          <p:cNvSpPr/>
          <p:nvPr/>
        </p:nvSpPr>
        <p:spPr bwMode="auto">
          <a:xfrm>
            <a:off x="2700339" y="3592033"/>
            <a:ext cx="1190625" cy="255667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5754688" y="3039413"/>
            <a:ext cx="544512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69" name="Freeform 17"/>
          <p:cNvSpPr/>
          <p:nvPr/>
        </p:nvSpPr>
        <p:spPr bwMode="auto">
          <a:xfrm>
            <a:off x="4268788" y="2316878"/>
            <a:ext cx="1060450" cy="2826622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4975225" y="2624948"/>
            <a:ext cx="831850" cy="8305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5103814" y="2751987"/>
            <a:ext cx="574675" cy="576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3617913" y="2677352"/>
            <a:ext cx="1041400" cy="1040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778251" y="2837739"/>
            <a:ext cx="720725" cy="71935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4051301" y="1664214"/>
            <a:ext cx="1425575" cy="14260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4270376" y="1883356"/>
            <a:ext cx="987425" cy="987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305425" y="2955250"/>
            <a:ext cx="171450" cy="169914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77" name="Freeform 25"/>
          <p:cNvSpPr>
            <a:spLocks noEditPoints="1"/>
          </p:cNvSpPr>
          <p:nvPr/>
        </p:nvSpPr>
        <p:spPr bwMode="auto">
          <a:xfrm>
            <a:off x="4573589" y="2170783"/>
            <a:ext cx="382587" cy="411289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89388" y="3048941"/>
            <a:ext cx="296862" cy="295366"/>
            <a:chOff x="3989388" y="3048941"/>
            <a:chExt cx="296862" cy="295366"/>
          </a:xfrm>
          <a:solidFill>
            <a:schemeClr val="accent1"/>
          </a:solidFill>
        </p:grpSpPr>
        <p:sp>
          <p:nvSpPr>
            <p:cNvPr id="23578" name="Freeform 26"/>
            <p:cNvSpPr>
              <a:spLocks noEditPoints="1"/>
            </p:cNvSpPr>
            <p:nvPr/>
          </p:nvSpPr>
          <p:spPr bwMode="auto">
            <a:xfrm>
              <a:off x="3989388" y="3048941"/>
              <a:ext cx="296862" cy="295366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579" name="Freeform 27"/>
            <p:cNvSpPr/>
            <p:nvPr/>
          </p:nvSpPr>
          <p:spPr bwMode="auto">
            <a:xfrm>
              <a:off x="4124325" y="3106108"/>
              <a:ext cx="90488" cy="103220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B789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12B789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11" name="Group 11"/>
          <p:cNvGrpSpPr/>
          <p:nvPr/>
        </p:nvGrpSpPr>
        <p:grpSpPr bwMode="auto">
          <a:xfrm>
            <a:off x="4716464" y="1346616"/>
            <a:ext cx="3887787" cy="3411002"/>
            <a:chOff x="0" y="0"/>
            <a:chExt cx="2449" cy="2148"/>
          </a:xfrm>
        </p:grpSpPr>
        <p:pic>
          <p:nvPicPr>
            <p:cNvPr id="25612" name="Picture 12" descr="iPhone_5S_freebi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3" name="Rectangle 13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1187450" y="1707090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5615" name="Group 15"/>
          <p:cNvGrpSpPr/>
          <p:nvPr/>
        </p:nvGrpSpPr>
        <p:grpSpPr bwMode="auto">
          <a:xfrm>
            <a:off x="1328738" y="1843657"/>
            <a:ext cx="266700" cy="273134"/>
            <a:chOff x="0" y="0"/>
            <a:chExt cx="276" cy="281"/>
          </a:xfrm>
        </p:grpSpPr>
        <p:sp>
          <p:nvSpPr>
            <p:cNvPr id="25616" name="Freeform 16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17" name="Freeform 17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1189038" y="2642416"/>
            <a:ext cx="546100" cy="54309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5619" name="Group 19"/>
          <p:cNvGrpSpPr/>
          <p:nvPr/>
        </p:nvGrpSpPr>
        <p:grpSpPr bwMode="auto">
          <a:xfrm>
            <a:off x="1362076" y="2766279"/>
            <a:ext cx="200025" cy="292190"/>
            <a:chOff x="0" y="0"/>
            <a:chExt cx="206" cy="305"/>
          </a:xfrm>
        </p:grpSpPr>
        <p:sp>
          <p:nvSpPr>
            <p:cNvPr id="25620" name="Freeform 20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21" name="Freeform 21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22" name="Freeform 22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1189038" y="3566626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5624" name="Group 24"/>
          <p:cNvGrpSpPr/>
          <p:nvPr/>
        </p:nvGrpSpPr>
        <p:grpSpPr bwMode="auto">
          <a:xfrm>
            <a:off x="1344613" y="3742893"/>
            <a:ext cx="260350" cy="225495"/>
            <a:chOff x="0" y="0"/>
            <a:chExt cx="346" cy="301"/>
          </a:xfrm>
        </p:grpSpPr>
        <p:sp>
          <p:nvSpPr>
            <p:cNvPr id="25625" name="Freeform 25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26" name="Freeform 26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27" name="Rectangle 27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628" name="Rectangle 28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1893889" y="1719794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1893889" y="2640828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1893889" y="3574566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Head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 to help anyone that is stepping into the world of PowerPoint for the very first time. 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B789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12B789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1473201" y="2485205"/>
            <a:ext cx="1012825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1738313" y="2750399"/>
            <a:ext cx="482600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2" name="Freeform 14"/>
          <p:cNvSpPr/>
          <p:nvPr/>
        </p:nvSpPr>
        <p:spPr bwMode="auto">
          <a:xfrm>
            <a:off x="1066800" y="2991773"/>
            <a:ext cx="1824038" cy="916271"/>
          </a:xfrm>
          <a:custGeom>
            <a:avLst/>
            <a:gdLst>
              <a:gd name="T0" fmla="*/ 342 w 683"/>
              <a:gd name="T1" fmla="*/ 305 h 342"/>
              <a:gd name="T2" fmla="*/ 37 w 683"/>
              <a:gd name="T3" fmla="*/ 0 h 342"/>
              <a:gd name="T4" fmla="*/ 0 w 683"/>
              <a:gd name="T5" fmla="*/ 0 h 342"/>
              <a:gd name="T6" fmla="*/ 342 w 683"/>
              <a:gd name="T7" fmla="*/ 342 h 342"/>
              <a:gd name="T8" fmla="*/ 683 w 683"/>
              <a:gd name="T9" fmla="*/ 0 h 342"/>
              <a:gd name="T10" fmla="*/ 646 w 683"/>
              <a:gd name="T11" fmla="*/ 0 h 342"/>
              <a:gd name="T12" fmla="*/ 342 w 683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2">
                <a:moveTo>
                  <a:pt x="342" y="305"/>
                </a:moveTo>
                <a:cubicBezTo>
                  <a:pt x="173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0" y="342"/>
                  <a:pt x="683" y="189"/>
                  <a:pt x="683" y="0"/>
                </a:cubicBezTo>
                <a:cubicBezTo>
                  <a:pt x="646" y="0"/>
                  <a:pt x="646" y="0"/>
                  <a:pt x="646" y="0"/>
                </a:cubicBezTo>
                <a:cubicBezTo>
                  <a:pt x="646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1981200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3200401" y="2485205"/>
            <a:ext cx="1012825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3462339" y="2750399"/>
            <a:ext cx="485775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6" name="Freeform 18"/>
          <p:cNvSpPr/>
          <p:nvPr/>
        </p:nvSpPr>
        <p:spPr bwMode="auto">
          <a:xfrm>
            <a:off x="2792413" y="2077091"/>
            <a:ext cx="1827212" cy="914682"/>
          </a:xfrm>
          <a:custGeom>
            <a:avLst/>
            <a:gdLst>
              <a:gd name="T0" fmla="*/ 342 w 684"/>
              <a:gd name="T1" fmla="*/ 37 h 341"/>
              <a:gd name="T2" fmla="*/ 647 w 684"/>
              <a:gd name="T3" fmla="*/ 341 h 341"/>
              <a:gd name="T4" fmla="*/ 684 w 684"/>
              <a:gd name="T5" fmla="*/ 341 h 341"/>
              <a:gd name="T6" fmla="*/ 342 w 684"/>
              <a:gd name="T7" fmla="*/ 0 h 341"/>
              <a:gd name="T8" fmla="*/ 0 w 684"/>
              <a:gd name="T9" fmla="*/ 341 h 341"/>
              <a:gd name="T10" fmla="*/ 37 w 684"/>
              <a:gd name="T11" fmla="*/ 341 h 341"/>
              <a:gd name="T12" fmla="*/ 342 w 684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1">
                <a:moveTo>
                  <a:pt x="342" y="37"/>
                </a:moveTo>
                <a:cubicBezTo>
                  <a:pt x="511" y="37"/>
                  <a:pt x="647" y="173"/>
                  <a:pt x="647" y="341"/>
                </a:cubicBezTo>
                <a:cubicBezTo>
                  <a:pt x="684" y="341"/>
                  <a:pt x="684" y="341"/>
                  <a:pt x="684" y="341"/>
                </a:cubicBezTo>
                <a:cubicBezTo>
                  <a:pt x="684" y="153"/>
                  <a:pt x="531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4" y="37"/>
                  <a:pt x="342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7052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4926013" y="2485205"/>
            <a:ext cx="1014412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5191126" y="2750399"/>
            <a:ext cx="485775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0" name="Freeform 22"/>
          <p:cNvSpPr/>
          <p:nvPr/>
        </p:nvSpPr>
        <p:spPr bwMode="auto">
          <a:xfrm>
            <a:off x="4519613" y="2991773"/>
            <a:ext cx="1827212" cy="916271"/>
          </a:xfrm>
          <a:custGeom>
            <a:avLst/>
            <a:gdLst>
              <a:gd name="T0" fmla="*/ 342 w 684"/>
              <a:gd name="T1" fmla="*/ 305 h 342"/>
              <a:gd name="T2" fmla="*/ 37 w 684"/>
              <a:gd name="T3" fmla="*/ 0 h 342"/>
              <a:gd name="T4" fmla="*/ 0 w 684"/>
              <a:gd name="T5" fmla="*/ 0 h 342"/>
              <a:gd name="T6" fmla="*/ 342 w 684"/>
              <a:gd name="T7" fmla="*/ 342 h 342"/>
              <a:gd name="T8" fmla="*/ 684 w 684"/>
              <a:gd name="T9" fmla="*/ 0 h 342"/>
              <a:gd name="T10" fmla="*/ 647 w 684"/>
              <a:gd name="T11" fmla="*/ 0 h 342"/>
              <a:gd name="T12" fmla="*/ 342 w 684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2">
                <a:moveTo>
                  <a:pt x="342" y="305"/>
                </a:moveTo>
                <a:cubicBezTo>
                  <a:pt x="174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1" y="342"/>
                  <a:pt x="684" y="189"/>
                  <a:pt x="684" y="0"/>
                </a:cubicBezTo>
                <a:cubicBezTo>
                  <a:pt x="647" y="0"/>
                  <a:pt x="647" y="0"/>
                  <a:pt x="647" y="0"/>
                </a:cubicBezTo>
                <a:cubicBezTo>
                  <a:pt x="647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V="1">
            <a:off x="5434013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6654800" y="2485205"/>
            <a:ext cx="1011238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6918325" y="2750399"/>
            <a:ext cx="484188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4" name="Freeform 26"/>
          <p:cNvSpPr/>
          <p:nvPr/>
        </p:nvSpPr>
        <p:spPr bwMode="auto">
          <a:xfrm>
            <a:off x="6248400" y="2077091"/>
            <a:ext cx="1824038" cy="914682"/>
          </a:xfrm>
          <a:custGeom>
            <a:avLst/>
            <a:gdLst>
              <a:gd name="T0" fmla="*/ 341 w 683"/>
              <a:gd name="T1" fmla="*/ 37 h 341"/>
              <a:gd name="T2" fmla="*/ 646 w 683"/>
              <a:gd name="T3" fmla="*/ 341 h 341"/>
              <a:gd name="T4" fmla="*/ 683 w 683"/>
              <a:gd name="T5" fmla="*/ 341 h 341"/>
              <a:gd name="T6" fmla="*/ 341 w 683"/>
              <a:gd name="T7" fmla="*/ 0 h 341"/>
              <a:gd name="T8" fmla="*/ 0 w 683"/>
              <a:gd name="T9" fmla="*/ 341 h 341"/>
              <a:gd name="T10" fmla="*/ 37 w 683"/>
              <a:gd name="T11" fmla="*/ 341 h 341"/>
              <a:gd name="T12" fmla="*/ 341 w 683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1">
                <a:moveTo>
                  <a:pt x="341" y="37"/>
                </a:moveTo>
                <a:cubicBezTo>
                  <a:pt x="510" y="37"/>
                  <a:pt x="646" y="173"/>
                  <a:pt x="646" y="341"/>
                </a:cubicBezTo>
                <a:cubicBezTo>
                  <a:pt x="683" y="341"/>
                  <a:pt x="683" y="341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3" y="37"/>
                  <a:pt x="341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71596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6" name="Freeform 28"/>
          <p:cNvSpPr>
            <a:spLocks noEditPoints="1"/>
          </p:cNvSpPr>
          <p:nvPr/>
        </p:nvSpPr>
        <p:spPr bwMode="auto">
          <a:xfrm>
            <a:off x="3638550" y="2886966"/>
            <a:ext cx="133350" cy="211203"/>
          </a:xfrm>
          <a:custGeom>
            <a:avLst/>
            <a:gdLst>
              <a:gd name="T0" fmla="*/ 3 w 50"/>
              <a:gd name="T1" fmla="*/ 0 h 79"/>
              <a:gd name="T2" fmla="*/ 0 w 50"/>
              <a:gd name="T3" fmla="*/ 3 h 79"/>
              <a:gd name="T4" fmla="*/ 0 w 50"/>
              <a:gd name="T5" fmla="*/ 76 h 79"/>
              <a:gd name="T6" fmla="*/ 3 w 50"/>
              <a:gd name="T7" fmla="*/ 79 h 79"/>
              <a:gd name="T8" fmla="*/ 48 w 50"/>
              <a:gd name="T9" fmla="*/ 79 h 79"/>
              <a:gd name="T10" fmla="*/ 50 w 50"/>
              <a:gd name="T11" fmla="*/ 76 h 79"/>
              <a:gd name="T12" fmla="*/ 50 w 50"/>
              <a:gd name="T13" fmla="*/ 3 h 79"/>
              <a:gd name="T14" fmla="*/ 48 w 50"/>
              <a:gd name="T15" fmla="*/ 0 h 79"/>
              <a:gd name="T16" fmla="*/ 3 w 50"/>
              <a:gd name="T17" fmla="*/ 0 h 79"/>
              <a:gd name="T18" fmla="*/ 25 w 50"/>
              <a:gd name="T19" fmla="*/ 76 h 79"/>
              <a:gd name="T20" fmla="*/ 21 w 50"/>
              <a:gd name="T21" fmla="*/ 72 h 79"/>
              <a:gd name="T22" fmla="*/ 25 w 50"/>
              <a:gd name="T23" fmla="*/ 67 h 79"/>
              <a:gd name="T24" fmla="*/ 30 w 50"/>
              <a:gd name="T25" fmla="*/ 72 h 79"/>
              <a:gd name="T26" fmla="*/ 25 w 50"/>
              <a:gd name="T27" fmla="*/ 76 h 79"/>
              <a:gd name="T28" fmla="*/ 42 w 50"/>
              <a:gd name="T29" fmla="*/ 62 h 79"/>
              <a:gd name="T30" fmla="*/ 39 w 50"/>
              <a:gd name="T31" fmla="*/ 65 h 79"/>
              <a:gd name="T32" fmla="*/ 11 w 50"/>
              <a:gd name="T33" fmla="*/ 65 h 79"/>
              <a:gd name="T34" fmla="*/ 8 w 50"/>
              <a:gd name="T35" fmla="*/ 62 h 79"/>
              <a:gd name="T36" fmla="*/ 8 w 50"/>
              <a:gd name="T37" fmla="*/ 13 h 79"/>
              <a:gd name="T38" fmla="*/ 11 w 50"/>
              <a:gd name="T39" fmla="*/ 10 h 79"/>
              <a:gd name="T40" fmla="*/ 39 w 50"/>
              <a:gd name="T41" fmla="*/ 10 h 79"/>
              <a:gd name="T42" fmla="*/ 42 w 50"/>
              <a:gd name="T43" fmla="*/ 13 h 79"/>
              <a:gd name="T44" fmla="*/ 42 w 50"/>
              <a:gd name="T45" fmla="*/ 62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0" h="79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1" y="79"/>
                  <a:pt x="3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9" y="79"/>
                  <a:pt x="50" y="77"/>
                  <a:pt x="50" y="76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9" y="0"/>
                  <a:pt x="48" y="0"/>
                </a:cubicBezTo>
                <a:lnTo>
                  <a:pt x="3" y="0"/>
                </a:lnTo>
                <a:close/>
                <a:moveTo>
                  <a:pt x="25" y="76"/>
                </a:moveTo>
                <a:cubicBezTo>
                  <a:pt x="23" y="76"/>
                  <a:pt x="21" y="74"/>
                  <a:pt x="21" y="72"/>
                </a:cubicBezTo>
                <a:cubicBezTo>
                  <a:pt x="21" y="69"/>
                  <a:pt x="23" y="67"/>
                  <a:pt x="25" y="67"/>
                </a:cubicBezTo>
                <a:cubicBezTo>
                  <a:pt x="28" y="67"/>
                  <a:pt x="30" y="69"/>
                  <a:pt x="30" y="72"/>
                </a:cubicBezTo>
                <a:cubicBezTo>
                  <a:pt x="30" y="74"/>
                  <a:pt x="28" y="76"/>
                  <a:pt x="25" y="76"/>
                </a:cubicBezTo>
                <a:close/>
                <a:moveTo>
                  <a:pt x="42" y="62"/>
                </a:moveTo>
                <a:cubicBezTo>
                  <a:pt x="42" y="64"/>
                  <a:pt x="41" y="65"/>
                  <a:pt x="39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5"/>
                  <a:pt x="8" y="64"/>
                  <a:pt x="8" y="62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1"/>
                  <a:pt x="10" y="10"/>
                  <a:pt x="11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41" y="10"/>
                  <a:pt x="42" y="11"/>
                  <a:pt x="42" y="13"/>
                </a:cubicBezTo>
                <a:lnTo>
                  <a:pt x="42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7" name="Freeform 29"/>
          <p:cNvSpPr/>
          <p:nvPr/>
        </p:nvSpPr>
        <p:spPr bwMode="auto">
          <a:xfrm>
            <a:off x="7054850" y="2898083"/>
            <a:ext cx="211138" cy="168327"/>
          </a:xfrm>
          <a:custGeom>
            <a:avLst/>
            <a:gdLst>
              <a:gd name="T0" fmla="*/ 62 w 79"/>
              <a:gd name="T1" fmla="*/ 29 h 63"/>
              <a:gd name="T2" fmla="*/ 61 w 79"/>
              <a:gd name="T3" fmla="*/ 29 h 63"/>
              <a:gd name="T4" fmla="*/ 61 w 79"/>
              <a:gd name="T5" fmla="*/ 22 h 63"/>
              <a:gd name="T6" fmla="*/ 39 w 79"/>
              <a:gd name="T7" fmla="*/ 0 h 63"/>
              <a:gd name="T8" fmla="*/ 18 w 79"/>
              <a:gd name="T9" fmla="*/ 22 h 63"/>
              <a:gd name="T10" fmla="*/ 18 w 79"/>
              <a:gd name="T11" fmla="*/ 29 h 63"/>
              <a:gd name="T12" fmla="*/ 17 w 79"/>
              <a:gd name="T13" fmla="*/ 29 h 63"/>
              <a:gd name="T14" fmla="*/ 0 w 79"/>
              <a:gd name="T15" fmla="*/ 46 h 63"/>
              <a:gd name="T16" fmla="*/ 17 w 79"/>
              <a:gd name="T17" fmla="*/ 63 h 63"/>
              <a:gd name="T18" fmla="*/ 24 w 79"/>
              <a:gd name="T19" fmla="*/ 63 h 63"/>
              <a:gd name="T20" fmla="*/ 24 w 79"/>
              <a:gd name="T21" fmla="*/ 31 h 63"/>
              <a:gd name="T22" fmla="*/ 24 w 79"/>
              <a:gd name="T23" fmla="*/ 29 h 63"/>
              <a:gd name="T24" fmla="*/ 24 w 79"/>
              <a:gd name="T25" fmla="*/ 22 h 63"/>
              <a:gd name="T26" fmla="*/ 39 w 79"/>
              <a:gd name="T27" fmla="*/ 6 h 63"/>
              <a:gd name="T28" fmla="*/ 55 w 79"/>
              <a:gd name="T29" fmla="*/ 22 h 63"/>
              <a:gd name="T30" fmla="*/ 55 w 79"/>
              <a:gd name="T31" fmla="*/ 29 h 63"/>
              <a:gd name="T32" fmla="*/ 55 w 79"/>
              <a:gd name="T33" fmla="*/ 30 h 63"/>
              <a:gd name="T34" fmla="*/ 55 w 79"/>
              <a:gd name="T35" fmla="*/ 63 h 63"/>
              <a:gd name="T36" fmla="*/ 62 w 79"/>
              <a:gd name="T37" fmla="*/ 63 h 63"/>
              <a:gd name="T38" fmla="*/ 79 w 79"/>
              <a:gd name="T39" fmla="*/ 46 h 63"/>
              <a:gd name="T40" fmla="*/ 62 w 79"/>
              <a:gd name="T41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9" h="63">
                <a:moveTo>
                  <a:pt x="62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10"/>
                  <a:pt x="51" y="0"/>
                  <a:pt x="39" y="0"/>
                </a:cubicBezTo>
                <a:cubicBezTo>
                  <a:pt x="28" y="0"/>
                  <a:pt x="18" y="10"/>
                  <a:pt x="18" y="22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8" y="29"/>
                  <a:pt x="0" y="37"/>
                  <a:pt x="0" y="46"/>
                </a:cubicBezTo>
                <a:cubicBezTo>
                  <a:pt x="0" y="55"/>
                  <a:pt x="8" y="63"/>
                  <a:pt x="17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13"/>
                  <a:pt x="31" y="6"/>
                  <a:pt x="39" y="6"/>
                </a:cubicBezTo>
                <a:cubicBezTo>
                  <a:pt x="48" y="6"/>
                  <a:pt x="55" y="13"/>
                  <a:pt x="55" y="22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30"/>
                  <a:pt x="55" y="30"/>
                  <a:pt x="55" y="30"/>
                </a:cubicBezTo>
                <a:cubicBezTo>
                  <a:pt x="55" y="63"/>
                  <a:pt x="55" y="63"/>
                  <a:pt x="55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71" y="63"/>
                  <a:pt x="79" y="55"/>
                  <a:pt x="79" y="46"/>
                </a:cubicBezTo>
                <a:cubicBezTo>
                  <a:pt x="79" y="37"/>
                  <a:pt x="71" y="29"/>
                  <a:pt x="62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7918" name="Group 30"/>
          <p:cNvGrpSpPr/>
          <p:nvPr/>
        </p:nvGrpSpPr>
        <p:grpSpPr bwMode="auto">
          <a:xfrm>
            <a:off x="5329238" y="2907610"/>
            <a:ext cx="207962" cy="169914"/>
            <a:chOff x="0" y="0"/>
            <a:chExt cx="131" cy="107"/>
          </a:xfrm>
        </p:grpSpPr>
        <p:sp>
          <p:nvSpPr>
            <p:cNvPr id="37919" name="Oval 31"/>
            <p:cNvSpPr>
              <a:spLocks noChangeArrowheads="1"/>
            </p:cNvSpPr>
            <p:nvPr/>
          </p:nvSpPr>
          <p:spPr bwMode="auto">
            <a:xfrm>
              <a:off x="49" y="46"/>
              <a:ext cx="32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920" name="Freeform 32"/>
            <p:cNvSpPr>
              <a:spLocks noEditPoints="1"/>
            </p:cNvSpPr>
            <p:nvPr/>
          </p:nvSpPr>
          <p:spPr bwMode="auto">
            <a:xfrm>
              <a:off x="0" y="0"/>
              <a:ext cx="131" cy="107"/>
            </a:xfrm>
            <a:custGeom>
              <a:avLst/>
              <a:gdLst>
                <a:gd name="T0" fmla="*/ 75 w 78"/>
                <a:gd name="T1" fmla="*/ 11 h 63"/>
                <a:gd name="T2" fmla="*/ 56 w 78"/>
                <a:gd name="T3" fmla="*/ 11 h 63"/>
                <a:gd name="T4" fmla="*/ 53 w 78"/>
                <a:gd name="T5" fmla="*/ 8 h 63"/>
                <a:gd name="T6" fmla="*/ 53 w 78"/>
                <a:gd name="T7" fmla="*/ 3 h 63"/>
                <a:gd name="T8" fmla="*/ 50 w 78"/>
                <a:gd name="T9" fmla="*/ 0 h 63"/>
                <a:gd name="T10" fmla="*/ 28 w 78"/>
                <a:gd name="T11" fmla="*/ 0 h 63"/>
                <a:gd name="T12" fmla="*/ 25 w 78"/>
                <a:gd name="T13" fmla="*/ 3 h 63"/>
                <a:gd name="T14" fmla="*/ 25 w 78"/>
                <a:gd name="T15" fmla="*/ 8 h 63"/>
                <a:gd name="T16" fmla="*/ 22 w 78"/>
                <a:gd name="T17" fmla="*/ 11 h 63"/>
                <a:gd name="T18" fmla="*/ 3 w 78"/>
                <a:gd name="T19" fmla="*/ 11 h 63"/>
                <a:gd name="T20" fmla="*/ 0 w 78"/>
                <a:gd name="T21" fmla="*/ 14 h 63"/>
                <a:gd name="T22" fmla="*/ 0 w 78"/>
                <a:gd name="T23" fmla="*/ 60 h 63"/>
                <a:gd name="T24" fmla="*/ 3 w 78"/>
                <a:gd name="T25" fmla="*/ 63 h 63"/>
                <a:gd name="T26" fmla="*/ 75 w 78"/>
                <a:gd name="T27" fmla="*/ 63 h 63"/>
                <a:gd name="T28" fmla="*/ 78 w 78"/>
                <a:gd name="T29" fmla="*/ 60 h 63"/>
                <a:gd name="T30" fmla="*/ 78 w 78"/>
                <a:gd name="T31" fmla="*/ 14 h 63"/>
                <a:gd name="T32" fmla="*/ 75 w 78"/>
                <a:gd name="T33" fmla="*/ 11 h 63"/>
                <a:gd name="T34" fmla="*/ 39 w 78"/>
                <a:gd name="T35" fmla="*/ 53 h 63"/>
                <a:gd name="T36" fmla="*/ 23 w 78"/>
                <a:gd name="T37" fmla="*/ 37 h 63"/>
                <a:gd name="T38" fmla="*/ 39 w 78"/>
                <a:gd name="T39" fmla="*/ 21 h 63"/>
                <a:gd name="T40" fmla="*/ 55 w 78"/>
                <a:gd name="T41" fmla="*/ 37 h 63"/>
                <a:gd name="T42" fmla="*/ 39 w 78"/>
                <a:gd name="T43" fmla="*/ 53 h 63"/>
                <a:gd name="T44" fmla="*/ 67 w 78"/>
                <a:gd name="T45" fmla="*/ 28 h 63"/>
                <a:gd name="T46" fmla="*/ 63 w 78"/>
                <a:gd name="T47" fmla="*/ 24 h 63"/>
                <a:gd name="T48" fmla="*/ 67 w 78"/>
                <a:gd name="T49" fmla="*/ 20 h 63"/>
                <a:gd name="T50" fmla="*/ 71 w 78"/>
                <a:gd name="T51" fmla="*/ 24 h 63"/>
                <a:gd name="T52" fmla="*/ 67 w 78"/>
                <a:gd name="T53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8" h="63">
                  <a:moveTo>
                    <a:pt x="75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5" y="11"/>
                    <a:pt x="53" y="10"/>
                    <a:pt x="5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1"/>
                    <a:pt x="52" y="0"/>
                    <a:pt x="5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10"/>
                    <a:pt x="23" y="11"/>
                    <a:pt x="2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3"/>
                    <a:pt x="3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7" y="63"/>
                    <a:pt x="78" y="61"/>
                    <a:pt x="78" y="60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3"/>
                    <a:pt x="77" y="11"/>
                    <a:pt x="75" y="11"/>
                  </a:cubicBezTo>
                  <a:close/>
                  <a:moveTo>
                    <a:pt x="39" y="53"/>
                  </a:moveTo>
                  <a:cubicBezTo>
                    <a:pt x="30" y="53"/>
                    <a:pt x="23" y="46"/>
                    <a:pt x="23" y="37"/>
                  </a:cubicBezTo>
                  <a:cubicBezTo>
                    <a:pt x="23" y="28"/>
                    <a:pt x="30" y="21"/>
                    <a:pt x="39" y="21"/>
                  </a:cubicBezTo>
                  <a:cubicBezTo>
                    <a:pt x="48" y="21"/>
                    <a:pt x="55" y="28"/>
                    <a:pt x="55" y="37"/>
                  </a:cubicBezTo>
                  <a:cubicBezTo>
                    <a:pt x="55" y="46"/>
                    <a:pt x="48" y="53"/>
                    <a:pt x="39" y="53"/>
                  </a:cubicBezTo>
                  <a:close/>
                  <a:moveTo>
                    <a:pt x="67" y="28"/>
                  </a:moveTo>
                  <a:cubicBezTo>
                    <a:pt x="65" y="28"/>
                    <a:pt x="63" y="26"/>
                    <a:pt x="63" y="24"/>
                  </a:cubicBezTo>
                  <a:cubicBezTo>
                    <a:pt x="63" y="22"/>
                    <a:pt x="65" y="20"/>
                    <a:pt x="67" y="20"/>
                  </a:cubicBezTo>
                  <a:cubicBezTo>
                    <a:pt x="69" y="20"/>
                    <a:pt x="71" y="22"/>
                    <a:pt x="71" y="24"/>
                  </a:cubicBezTo>
                  <a:cubicBezTo>
                    <a:pt x="71" y="26"/>
                    <a:pt x="69" y="28"/>
                    <a:pt x="6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9" y="14"/>
              <a:ext cx="13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922" name="Oval 34"/>
            <p:cNvSpPr>
              <a:spLocks noChangeArrowheads="1"/>
            </p:cNvSpPr>
            <p:nvPr/>
          </p:nvSpPr>
          <p:spPr bwMode="auto">
            <a:xfrm>
              <a:off x="25" y="14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7923" name="Freeform 35"/>
          <p:cNvSpPr>
            <a:spLocks noEditPoints="1"/>
          </p:cNvSpPr>
          <p:nvPr/>
        </p:nvSpPr>
        <p:spPr bwMode="auto">
          <a:xfrm>
            <a:off x="1863725" y="2894906"/>
            <a:ext cx="223838" cy="195322"/>
          </a:xfrm>
          <a:custGeom>
            <a:avLst/>
            <a:gdLst>
              <a:gd name="T0" fmla="*/ 79 w 84"/>
              <a:gd name="T1" fmla="*/ 52 h 73"/>
              <a:gd name="T2" fmla="*/ 70 w 84"/>
              <a:gd name="T3" fmla="*/ 45 h 73"/>
              <a:gd name="T4" fmla="*/ 60 w 84"/>
              <a:gd name="T5" fmla="*/ 8 h 73"/>
              <a:gd name="T6" fmla="*/ 38 w 84"/>
              <a:gd name="T7" fmla="*/ 0 h 73"/>
              <a:gd name="T8" fmla="*/ 12 w 84"/>
              <a:gd name="T9" fmla="*/ 12 h 73"/>
              <a:gd name="T10" fmla="*/ 16 w 84"/>
              <a:gd name="T11" fmla="*/ 59 h 73"/>
              <a:gd name="T12" fmla="*/ 38 w 84"/>
              <a:gd name="T13" fmla="*/ 67 h 73"/>
              <a:gd name="T14" fmla="*/ 55 w 84"/>
              <a:gd name="T15" fmla="*/ 63 h 73"/>
              <a:gd name="T16" fmla="*/ 63 w 84"/>
              <a:gd name="T17" fmla="*/ 70 h 73"/>
              <a:gd name="T18" fmla="*/ 71 w 84"/>
              <a:gd name="T19" fmla="*/ 73 h 73"/>
              <a:gd name="T20" fmla="*/ 80 w 84"/>
              <a:gd name="T21" fmla="*/ 69 h 73"/>
              <a:gd name="T22" fmla="*/ 79 w 84"/>
              <a:gd name="T23" fmla="*/ 52 h 73"/>
              <a:gd name="T24" fmla="*/ 19 w 84"/>
              <a:gd name="T25" fmla="*/ 35 h 73"/>
              <a:gd name="T26" fmla="*/ 23 w 84"/>
              <a:gd name="T27" fmla="*/ 21 h 73"/>
              <a:gd name="T28" fmla="*/ 38 w 84"/>
              <a:gd name="T29" fmla="*/ 14 h 73"/>
              <a:gd name="T30" fmla="*/ 51 w 84"/>
              <a:gd name="T31" fmla="*/ 19 h 73"/>
              <a:gd name="T32" fmla="*/ 57 w 84"/>
              <a:gd name="T33" fmla="*/ 32 h 73"/>
              <a:gd name="T34" fmla="*/ 53 w 84"/>
              <a:gd name="T35" fmla="*/ 46 h 73"/>
              <a:gd name="T36" fmla="*/ 38 w 84"/>
              <a:gd name="T37" fmla="*/ 53 h 73"/>
              <a:gd name="T38" fmla="*/ 26 w 84"/>
              <a:gd name="T39" fmla="*/ 48 h 73"/>
              <a:gd name="T40" fmla="*/ 19 w 84"/>
              <a:gd name="T41" fmla="*/ 3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" h="73">
                <a:moveTo>
                  <a:pt x="79" y="52"/>
                </a:moveTo>
                <a:cubicBezTo>
                  <a:pt x="70" y="45"/>
                  <a:pt x="70" y="45"/>
                  <a:pt x="70" y="45"/>
                </a:cubicBezTo>
                <a:cubicBezTo>
                  <a:pt x="75" y="32"/>
                  <a:pt x="71" y="17"/>
                  <a:pt x="60" y="8"/>
                </a:cubicBezTo>
                <a:cubicBezTo>
                  <a:pt x="54" y="3"/>
                  <a:pt x="46" y="0"/>
                  <a:pt x="38" y="0"/>
                </a:cubicBezTo>
                <a:cubicBezTo>
                  <a:pt x="28" y="0"/>
                  <a:pt x="19" y="4"/>
                  <a:pt x="12" y="12"/>
                </a:cubicBezTo>
                <a:cubicBezTo>
                  <a:pt x="0" y="26"/>
                  <a:pt x="2" y="47"/>
                  <a:pt x="16" y="59"/>
                </a:cubicBezTo>
                <a:cubicBezTo>
                  <a:pt x="23" y="64"/>
                  <a:pt x="30" y="67"/>
                  <a:pt x="38" y="67"/>
                </a:cubicBezTo>
                <a:cubicBezTo>
                  <a:pt x="44" y="67"/>
                  <a:pt x="50" y="66"/>
                  <a:pt x="55" y="63"/>
                </a:cubicBezTo>
                <a:cubicBezTo>
                  <a:pt x="63" y="70"/>
                  <a:pt x="63" y="70"/>
                  <a:pt x="63" y="70"/>
                </a:cubicBezTo>
                <a:cubicBezTo>
                  <a:pt x="66" y="72"/>
                  <a:pt x="68" y="73"/>
                  <a:pt x="71" y="73"/>
                </a:cubicBezTo>
                <a:cubicBezTo>
                  <a:pt x="75" y="73"/>
                  <a:pt x="78" y="71"/>
                  <a:pt x="80" y="69"/>
                </a:cubicBezTo>
                <a:cubicBezTo>
                  <a:pt x="84" y="64"/>
                  <a:pt x="84" y="56"/>
                  <a:pt x="79" y="52"/>
                </a:cubicBezTo>
                <a:close/>
                <a:moveTo>
                  <a:pt x="19" y="35"/>
                </a:moveTo>
                <a:cubicBezTo>
                  <a:pt x="18" y="30"/>
                  <a:pt x="20" y="25"/>
                  <a:pt x="23" y="21"/>
                </a:cubicBezTo>
                <a:cubicBezTo>
                  <a:pt x="27" y="17"/>
                  <a:pt x="32" y="14"/>
                  <a:pt x="38" y="14"/>
                </a:cubicBezTo>
                <a:cubicBezTo>
                  <a:pt x="43" y="14"/>
                  <a:pt x="47" y="16"/>
                  <a:pt x="51" y="19"/>
                </a:cubicBezTo>
                <a:cubicBezTo>
                  <a:pt x="55" y="22"/>
                  <a:pt x="57" y="27"/>
                  <a:pt x="57" y="32"/>
                </a:cubicBezTo>
                <a:cubicBezTo>
                  <a:pt x="58" y="37"/>
                  <a:pt x="56" y="42"/>
                  <a:pt x="53" y="46"/>
                </a:cubicBezTo>
                <a:cubicBezTo>
                  <a:pt x="49" y="50"/>
                  <a:pt x="44" y="53"/>
                  <a:pt x="38" y="53"/>
                </a:cubicBezTo>
                <a:cubicBezTo>
                  <a:pt x="34" y="53"/>
                  <a:pt x="29" y="51"/>
                  <a:pt x="26" y="48"/>
                </a:cubicBezTo>
                <a:cubicBezTo>
                  <a:pt x="22" y="45"/>
                  <a:pt x="19" y="40"/>
                  <a:pt x="1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294798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123507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39603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468312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Option 03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We have many PowerPoint 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templates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 that has been specifically designed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.</a:t>
            </a: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此处添加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B789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标题文本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12B789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rPr>
              <a:t>This is a good space for a short subtitle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2558" y="2290447"/>
            <a:ext cx="1127232" cy="987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关键技术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实践难点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市场调研分析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案例对比分析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890337"/>
            <a:ext cx="2951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 w="6350"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关键技术与实践难点</a:t>
            </a: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3143467" y="2252663"/>
            <a:ext cx="444082" cy="63817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AC12D6-6874-44D7-A628-78DA8109D10F}" type="slidenum"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/>
                <a:ea typeface="微软雅黑" panose="020B0503020204020204" pitchFamily="34" charset="-122"/>
                <a:cs typeface="+mn-cs"/>
              </a:rPr>
              <a:t>25</a:t>
            </a:fld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7313" y="2171700"/>
            <a:ext cx="12436395" cy="4664529"/>
          </a:xfrm>
          <a:prstGeom prst="rect">
            <a:avLst/>
          </a:prstGeom>
        </p:spPr>
      </p:pic>
      <p:sp>
        <p:nvSpPr>
          <p:cNvPr id="6" name="Title 2"/>
          <p:cNvSpPr txBox="1"/>
          <p:nvPr/>
        </p:nvSpPr>
        <p:spPr>
          <a:xfrm>
            <a:off x="628650" y="1471937"/>
            <a:ext cx="7886700" cy="536647"/>
          </a:xfrm>
          <a:prstGeom prst="rect">
            <a:avLst/>
          </a:prstGeom>
        </p:spPr>
        <p:txBody>
          <a:bodyPr vert="horz" lIns="27000" tIns="34290" rIns="2700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500" b="0" dirty="0">
                <a:solidFill>
                  <a:srgbClr val="A1B1BC">
                    <a:lumMod val="50000"/>
                  </a:srgbClr>
                </a:soli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非常感谢您的观看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A1B1BC">
                  <a:lumMod val="50000"/>
                </a:srgbClr>
              </a:solidFill>
              <a:effectLst/>
              <a:uLnTx/>
              <a:uFillTx/>
              <a:latin typeface="方正尚酷简体" panose="02000000000000000000" pitchFamily="2" charset="-122"/>
              <a:ea typeface="方正尚酷简体" panose="02000000000000000000" pitchFamily="2" charset="-122"/>
              <a:cs typeface="+mj-cs"/>
            </a:endParaRPr>
          </a:p>
        </p:txBody>
      </p:sp>
      <p:sp>
        <p:nvSpPr>
          <p:cNvPr id="7" name="Title 2"/>
          <p:cNvSpPr txBox="1"/>
          <p:nvPr/>
        </p:nvSpPr>
        <p:spPr>
          <a:xfrm>
            <a:off x="755576" y="1708532"/>
            <a:ext cx="7886700" cy="536647"/>
          </a:xfrm>
          <a:prstGeom prst="rect">
            <a:avLst/>
          </a:prstGeom>
        </p:spPr>
        <p:txBody>
          <a:bodyPr vert="horz" lIns="27000" tIns="34290" rIns="2700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0" b="0" i="0" u="none" strike="noStrike" kern="2000" cap="none" spc="750" normalizeH="0" baseline="0" noProof="0" dirty="0">
                <a:ln>
                  <a:noFill/>
                </a:ln>
                <a:solidFill>
                  <a:srgbClr val="A1B1BC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INTERNET FLAT WORK REPORT</a:t>
            </a:r>
            <a:endParaRPr kumimoji="0" lang="en-US" sz="1350" b="0" i="0" u="none" strike="noStrike" kern="2000" cap="none" spc="750" normalizeH="0" baseline="0" noProof="0" dirty="0">
              <a:ln>
                <a:noFill/>
              </a:ln>
              <a:solidFill>
                <a:srgbClr val="A1B1BC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39515" y="2707080"/>
            <a:ext cx="1619250" cy="268184"/>
            <a:chOff x="4986020" y="3609440"/>
            <a:chExt cx="2159000" cy="357578"/>
          </a:xfrm>
        </p:grpSpPr>
        <p:sp>
          <p:nvSpPr>
            <p:cNvPr id="8" name="Title 2"/>
            <p:cNvSpPr txBox="1"/>
            <p:nvPr/>
          </p:nvSpPr>
          <p:spPr>
            <a:xfrm>
              <a:off x="4986020" y="3703321"/>
              <a:ext cx="2159000" cy="215900"/>
            </a:xfrm>
            <a:prstGeom prst="rect">
              <a:avLst/>
            </a:prstGeom>
          </p:spPr>
          <p:txBody>
            <a:bodyPr vert="horz" lIns="27000" tIns="34290" rIns="27000" bIns="3429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kern="1200">
                  <a:solidFill>
                    <a:schemeClr val="bg2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25" b="0" i="0" u="none" strike="noStrike" kern="2000" cap="none" spc="225" normalizeH="0" baseline="0" noProof="0" dirty="0">
                  <a:ln>
                    <a:noFill/>
                  </a:ln>
                  <a:solidFill>
                    <a:srgbClr val="A1B1BC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汇报人：ＸＸＸ</a:t>
              </a:r>
              <a:endParaRPr kumimoji="0" lang="en-US" sz="825" b="0" i="0" u="none" strike="noStrike" kern="2000" cap="none" spc="225" normalizeH="0" baseline="0" noProof="0" dirty="0">
                <a:ln>
                  <a:noFill/>
                </a:ln>
                <a:solidFill>
                  <a:srgbClr val="A1B1BC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119914" y="3609440"/>
              <a:ext cx="1966686" cy="357578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3" name="Dirty Dropouts - Unit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43400" y="-879022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二 PPT"/>
</p:tagLst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">
      <a:dk1>
        <a:srgbClr val="333333"/>
      </a:dk1>
      <a:lt1>
        <a:srgbClr val="FFFFFF"/>
      </a:lt1>
      <a:dk2>
        <a:srgbClr val="333333"/>
      </a:dk2>
      <a:lt2>
        <a:srgbClr val="FEFAEE"/>
      </a:lt2>
      <a:accent1>
        <a:srgbClr val="12B789"/>
      </a:accent1>
      <a:accent2>
        <a:srgbClr val="FF9101"/>
      </a:accent2>
      <a:accent3>
        <a:srgbClr val="F8D158"/>
      </a:accent3>
      <a:accent4>
        <a:srgbClr val="F57365"/>
      </a:accent4>
      <a:accent5>
        <a:srgbClr val="7FC9EC"/>
      </a:accent5>
      <a:accent6>
        <a:srgbClr val="8689D0"/>
      </a:accent6>
      <a:hlink>
        <a:srgbClr val="0000FF"/>
      </a:hlink>
      <a:folHlink>
        <a:srgbClr val="800080"/>
      </a:folHlink>
    </a:clrScheme>
    <a:fontScheme name="标准字体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57150">
          <a:solidFill>
            <a:schemeClr val="accent4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917</Words>
  <Application>Microsoft Office PowerPoint</Application>
  <PresentationFormat>全屏显示(16:9)</PresentationFormat>
  <Paragraphs>158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Lato</vt:lpstr>
      <vt:lpstr>等线</vt:lpstr>
      <vt:lpstr>等线 Light</vt:lpstr>
      <vt:lpstr>方正尚酷简体</vt:lpstr>
      <vt:lpstr>微软雅黑</vt:lpstr>
      <vt:lpstr>Arial</vt:lpstr>
      <vt:lpstr>Calibri</vt:lpstr>
      <vt:lpstr>Impact</vt:lpstr>
      <vt:lpstr>Wingdings</vt:lpstr>
      <vt:lpstr>Nordri ToolsTheme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小二PPT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小二 PPT</dc:title>
  <dc:creator>小二的PPT</dc:creator>
  <cp:keywords>www.51pptmoban.com</cp:keywords>
  <dc:description>微信搜索 "小二的PPT"  领取998大礼包</dc:description>
  <cp:lastModifiedBy>faith123</cp:lastModifiedBy>
  <cp:revision>41</cp:revision>
  <dcterms:created xsi:type="dcterms:W3CDTF">2016-04-12T08:19:00Z</dcterms:created>
  <dcterms:modified xsi:type="dcterms:W3CDTF">2018-05-24T01:37:34Z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