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0.xml" ContentType="application/vnd.openxmlformats-officedocument.presentationml.notesSlide+xml"/>
  <Override PartName="/ppt/tags/tag28.xml" ContentType="application/vnd.openxmlformats-officedocument.presentationml.tags+xml"/>
  <Override PartName="/ppt/notesSlides/notesSlide21.xml" ContentType="application/vnd.openxmlformats-officedocument.presentationml.notesSlide+xml"/>
  <Override PartName="/ppt/tags/tag29.xml" ContentType="application/vnd.openxmlformats-officedocument.presentationml.tags+xml"/>
  <Override PartName="/ppt/notesSlides/notesSlide22.xml" ContentType="application/vnd.openxmlformats-officedocument.presentationml.notesSlide+xml"/>
  <Override PartName="/ppt/tags/tag30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tags/tag31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3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2" r:id="rId2"/>
  </p:sldMasterIdLst>
  <p:notesMasterIdLst>
    <p:notesMasterId r:id="rId29"/>
  </p:notesMasterIdLst>
  <p:sldIdLst>
    <p:sldId id="423" r:id="rId3"/>
    <p:sldId id="353" r:id="rId4"/>
    <p:sldId id="300" r:id="rId5"/>
    <p:sldId id="352" r:id="rId6"/>
    <p:sldId id="401" r:id="rId7"/>
    <p:sldId id="403" r:id="rId8"/>
    <p:sldId id="402" r:id="rId9"/>
    <p:sldId id="404" r:id="rId10"/>
    <p:sldId id="405" r:id="rId11"/>
    <p:sldId id="406" r:id="rId12"/>
    <p:sldId id="407" r:id="rId13"/>
    <p:sldId id="409" r:id="rId14"/>
    <p:sldId id="410" r:id="rId15"/>
    <p:sldId id="411" r:id="rId16"/>
    <p:sldId id="412" r:id="rId17"/>
    <p:sldId id="413" r:id="rId18"/>
    <p:sldId id="415" r:id="rId19"/>
    <p:sldId id="414" r:id="rId20"/>
    <p:sldId id="416" r:id="rId21"/>
    <p:sldId id="417" r:id="rId22"/>
    <p:sldId id="418" r:id="rId23"/>
    <p:sldId id="419" r:id="rId24"/>
    <p:sldId id="421" r:id="rId25"/>
    <p:sldId id="422" r:id="rId26"/>
    <p:sldId id="420" r:id="rId27"/>
    <p:sldId id="297" r:id="rId28"/>
  </p:sldIdLst>
  <p:sldSz cx="12190413" cy="6859588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A3C1"/>
    <a:srgbClr val="81B747"/>
    <a:srgbClr val="01ACBE"/>
    <a:srgbClr val="E25E0E"/>
    <a:srgbClr val="4FC34E"/>
    <a:srgbClr val="14B28B"/>
    <a:srgbClr val="27C5D6"/>
    <a:srgbClr val="1983B7"/>
    <a:srgbClr val="E94E60"/>
    <a:srgbClr val="01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4" autoAdjust="0"/>
    <p:restoredTop sz="97778" autoAdjust="0"/>
  </p:normalViewPr>
  <p:slideViewPr>
    <p:cSldViewPr snapToGrid="0" showGuides="1">
      <p:cViewPr varScale="1">
        <p:scale>
          <a:sx n="85" d="100"/>
          <a:sy n="85" d="100"/>
        </p:scale>
        <p:origin x="918" y="96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70C0"/>
            </a:solidFill>
            <a:effectLst/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06-4D80-9636-72933D2A62DD}"/>
              </c:ext>
            </c:extLst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06-4D80-9636-72933D2A62DD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06-4D80-9636-72933D2A62DD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A06-4D80-9636-72933D2A62DD}"/>
              </c:ext>
            </c:extLst>
          </c:dPt>
          <c:cat>
            <c:strRef>
              <c:f>Sheet1!$A$2:$A$5</c:f>
              <c:strCache>
                <c:ptCount val="4"/>
                <c:pt idx="0">
                  <c:v>红</c:v>
                </c:pt>
                <c:pt idx="1">
                  <c:v>蓝</c:v>
                </c:pt>
                <c:pt idx="2">
                  <c:v>青</c:v>
                </c:pt>
                <c:pt idx="3">
                  <c:v>橙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A06-4D80-9636-72933D2A6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47"/>
        <c:holeSize val="9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08B-4C3C-BD8E-FB26A1DEA210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08B-4C3C-BD8E-FB26A1DEA21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08B-4C3C-BD8E-FB26A1DEA210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7.6</c:v>
                </c:pt>
                <c:pt idx="1">
                  <c:v>4</c:v>
                </c:pt>
                <c:pt idx="2">
                  <c:v>2.2999999999999998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08B-4C3C-BD8E-FB26A1DEA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B46-4C8B-87F3-6610804E08B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B46-4C8B-87F3-6610804E08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B46-4C8B-87F3-6610804E08B7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B46-4C8B-87F3-6610804E0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379-427B-9DDA-84CCF7354EC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379-427B-9DDA-84CCF7354EC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379-427B-9DDA-84CCF7354EC8}"/>
              </c:ext>
            </c:extLst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8.2000000000000011</c:v>
                </c:pt>
                <c:pt idx="1">
                  <c:v>1.3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379-427B-9DDA-84CCF7354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350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5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83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07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759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936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973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500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564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611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440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915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629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682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423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9055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565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763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372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906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289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2957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752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233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1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7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6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572878" y="36498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90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19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5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5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43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50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7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626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562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570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61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712796" y="37069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14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17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87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93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8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326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8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71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125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11/29/2019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6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3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0.xml"/><Relationship Id="rId5" Type="http://schemas.microsoft.com/office/2007/relationships/hdphoto" Target="../media/hdphoto3.wdp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0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3" name="组合 2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2" name="等腰三角形 1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39" name="等腰三角形 3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等腰三角形 3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45" name="等腰三角形 4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47" name="组合 46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48" name="等腰三角形 47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51" name="等腰三角形 50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54" name="等腰三角形 53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等腰三角形 54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等腰三角形 4"/>
          <p:cNvSpPr>
            <a:spLocks noChangeArrowheads="1"/>
          </p:cNvSpPr>
          <p:nvPr/>
        </p:nvSpPr>
        <p:spPr bwMode="auto">
          <a:xfrm rot="5400000">
            <a:off x="-18664" y="318708"/>
            <a:ext cx="329453" cy="285769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lIns="91406" tIns="45703" rIns="91406" bIns="45703"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0170C1"/>
              </a:solidFill>
              <a:cs typeface="+mn-ea"/>
              <a:sym typeface="+mn-lt"/>
            </a:endParaRPr>
          </a:p>
        </p:txBody>
      </p:sp>
      <p:sp>
        <p:nvSpPr>
          <p:cNvPr id="58" name="_14"/>
          <p:cNvSpPr txBox="1">
            <a:spLocks noChangeArrowheads="1"/>
          </p:cNvSpPr>
          <p:nvPr/>
        </p:nvSpPr>
        <p:spPr bwMode="auto">
          <a:xfrm>
            <a:off x="3548109" y="3226589"/>
            <a:ext cx="8915256" cy="121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54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培训机构工作总结</a:t>
            </a:r>
            <a:r>
              <a:rPr lang="en-US" altLang="zh-CN" sz="5400" b="1" dirty="0" err="1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54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sz="5400" b="1" dirty="0">
              <a:solidFill>
                <a:schemeClr val="accent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_15"/>
          <p:cNvSpPr txBox="1">
            <a:spLocks noChangeArrowheads="1"/>
          </p:cNvSpPr>
          <p:nvPr/>
        </p:nvSpPr>
        <p:spPr bwMode="auto">
          <a:xfrm>
            <a:off x="3664223" y="4407075"/>
            <a:ext cx="6623084" cy="487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endParaRPr lang="zh-CN" altLang="en-US" sz="2400" b="0" dirty="0">
              <a:solidFill>
                <a:schemeClr val="accent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_16"/>
          <p:cNvSpPr txBox="1">
            <a:spLocks noChangeArrowheads="1"/>
          </p:cNvSpPr>
          <p:nvPr/>
        </p:nvSpPr>
        <p:spPr bwMode="auto">
          <a:xfrm>
            <a:off x="3548109" y="2317911"/>
            <a:ext cx="4466366" cy="110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8000" b="0" dirty="0" smtClean="0">
                <a:solidFill>
                  <a:schemeClr val="accent3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20XX</a:t>
            </a:r>
            <a:endParaRPr lang="zh-CN" altLang="zh-CN" sz="8000" b="0" dirty="0">
              <a:solidFill>
                <a:schemeClr val="accent3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grpSp>
        <p:nvGrpSpPr>
          <p:cNvPr id="61" name="Group 38"/>
          <p:cNvGrpSpPr/>
          <p:nvPr/>
        </p:nvGrpSpPr>
        <p:grpSpPr>
          <a:xfrm>
            <a:off x="10287307" y="6347841"/>
            <a:ext cx="1575060" cy="160804"/>
            <a:chOff x="5548426" y="3343939"/>
            <a:chExt cx="833173" cy="85061"/>
          </a:xfrm>
          <a:solidFill>
            <a:schemeClr val="accent3"/>
          </a:solidFill>
        </p:grpSpPr>
        <p:sp>
          <p:nvSpPr>
            <p:cNvPr id="62" name="Oval 31"/>
            <p:cNvSpPr/>
            <p:nvPr/>
          </p:nvSpPr>
          <p:spPr>
            <a:xfrm>
              <a:off x="5548426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3" name="Oval 32"/>
            <p:cNvSpPr/>
            <p:nvPr/>
          </p:nvSpPr>
          <p:spPr>
            <a:xfrm>
              <a:off x="5698049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4" name="Oval 33"/>
            <p:cNvSpPr/>
            <p:nvPr/>
          </p:nvSpPr>
          <p:spPr>
            <a:xfrm>
              <a:off x="5847671" y="3343939"/>
              <a:ext cx="85061" cy="8506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Oval 34"/>
            <p:cNvSpPr/>
            <p:nvPr/>
          </p:nvSpPr>
          <p:spPr>
            <a:xfrm>
              <a:off x="5997294" y="3343939"/>
              <a:ext cx="85061" cy="8506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6" name="Oval 35"/>
            <p:cNvSpPr/>
            <p:nvPr/>
          </p:nvSpPr>
          <p:spPr>
            <a:xfrm>
              <a:off x="6146917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Oval 36"/>
            <p:cNvSpPr/>
            <p:nvPr/>
          </p:nvSpPr>
          <p:spPr>
            <a:xfrm>
              <a:off x="6296538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009697" y="2317911"/>
            <a:ext cx="2244362" cy="1812170"/>
            <a:chOff x="857297" y="2165511"/>
            <a:chExt cx="2244362" cy="1812170"/>
          </a:xfrm>
        </p:grpSpPr>
        <p:grpSp>
          <p:nvGrpSpPr>
            <p:cNvPr id="12" name="组合 11"/>
            <p:cNvGrpSpPr/>
            <p:nvPr/>
          </p:nvGrpSpPr>
          <p:grpSpPr>
            <a:xfrm>
              <a:off x="857297" y="2165511"/>
              <a:ext cx="2244362" cy="1812170"/>
              <a:chOff x="795963" y="2129883"/>
              <a:chExt cx="2106392" cy="1700770"/>
            </a:xfrm>
          </p:grpSpPr>
          <p:sp>
            <p:nvSpPr>
              <p:cNvPr id="74" name="等腰三角形 73"/>
              <p:cNvSpPr/>
              <p:nvPr/>
            </p:nvSpPr>
            <p:spPr>
              <a:xfrm flipH="1">
                <a:off x="795963" y="2129883"/>
                <a:ext cx="1750767" cy="1518738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flipH="1">
                <a:off x="1151588" y="2311915"/>
                <a:ext cx="1750767" cy="1518738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6" name="_14"/>
            <p:cNvSpPr txBox="1">
              <a:spLocks noChangeArrowheads="1"/>
            </p:cNvSpPr>
            <p:nvPr/>
          </p:nvSpPr>
          <p:spPr bwMode="auto">
            <a:xfrm>
              <a:off x="1230522" y="2692804"/>
              <a:ext cx="1426334" cy="1213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5400" spc="-150" dirty="0" smtClean="0">
                  <a:solidFill>
                    <a:schemeClr val="accent3"/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rPr>
                <a:t>LOGO</a:t>
              </a:r>
              <a:endParaRPr lang="zh-CN" sz="5400" spc="-150" dirty="0">
                <a:solidFill>
                  <a:schemeClr val="accent3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2052305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450"/>
                            </p:stCondLst>
                            <p:childTnLst>
                              <p:par>
                                <p:cTn id="3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ldLvl="0" animBg="1" autoUpdateAnimBg="0"/>
      <p:bldP spid="58" grpId="0"/>
      <p:bldP spid="59" grpId="0"/>
      <p:bldP spid="6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30" name="组合 29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37" name="等腰三角形 3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35" name="等腰三角形 3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33" name="等腰三角形 32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40" name="组合 39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47" name="等腰三角形 4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等腰三角形 4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45" name="等腰三角形 4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43" name="等腰三角形 42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78" name="文本框 283"/>
          <p:cNvSpPr txBox="1"/>
          <p:nvPr/>
        </p:nvSpPr>
        <p:spPr>
          <a:xfrm>
            <a:off x="2805089" y="1981679"/>
            <a:ext cx="1409606" cy="175432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目</a:t>
            </a:r>
            <a:endParaRPr lang="en-US" altLang="zh-CN" sz="5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录</a:t>
            </a:r>
            <a:endParaRPr lang="en-US" altLang="zh-CN" sz="5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TextBox 76"/>
          <p:cNvSpPr txBox="1"/>
          <p:nvPr/>
        </p:nvSpPr>
        <p:spPr>
          <a:xfrm>
            <a:off x="6648067" y="2590406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加入你的标题：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此处添加说明文字</a:t>
            </a:r>
            <a:endParaRPr lang="zh-CN" altLang="en-U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" name="TextBox 77"/>
          <p:cNvSpPr txBox="1"/>
          <p:nvPr/>
        </p:nvSpPr>
        <p:spPr>
          <a:xfrm>
            <a:off x="6648067" y="3461740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加入你的标题：</a:t>
            </a:r>
            <a:r>
              <a:rPr lang="zh-CN" altLang="en-US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此处添加说明文字</a:t>
            </a:r>
          </a:p>
        </p:txBody>
      </p:sp>
      <p:sp>
        <p:nvSpPr>
          <p:cNvPr id="81" name="TextBox 78"/>
          <p:cNvSpPr txBox="1"/>
          <p:nvPr/>
        </p:nvSpPr>
        <p:spPr>
          <a:xfrm>
            <a:off x="6635956" y="4333074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加入你的标题：</a:t>
            </a:r>
            <a:r>
              <a:rPr lang="zh-CN" altLang="en-US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此处添加说明文字</a:t>
            </a:r>
          </a:p>
        </p:txBody>
      </p:sp>
      <p:sp>
        <p:nvSpPr>
          <p:cNvPr id="82" name="TextBox 79"/>
          <p:cNvSpPr txBox="1"/>
          <p:nvPr/>
        </p:nvSpPr>
        <p:spPr>
          <a:xfrm>
            <a:off x="6635956" y="5204408"/>
            <a:ext cx="503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加入你的标题：</a:t>
            </a:r>
            <a:r>
              <a:rPr lang="zh-CN" altLang="en-US" dirty="0">
                <a:solidFill>
                  <a:srgbClr val="FFFFFF">
                    <a:lumMod val="50000"/>
                  </a:srgbClr>
                </a:solidFill>
                <a:cs typeface="+mn-ea"/>
                <a:sym typeface="+mn-lt"/>
              </a:rPr>
              <a:t>此处添加说明文字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5862761" y="2528468"/>
            <a:ext cx="624684" cy="600549"/>
            <a:chOff x="2215144" y="982844"/>
            <a:chExt cx="1120898" cy="842780"/>
          </a:xfrm>
          <a:solidFill>
            <a:schemeClr val="accent3"/>
          </a:solidFill>
        </p:grpSpPr>
        <p:sp>
          <p:nvSpPr>
            <p:cNvPr id="84" name="平行四边形 83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85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874068" y="4271136"/>
            <a:ext cx="624684" cy="600549"/>
            <a:chOff x="2215144" y="982844"/>
            <a:chExt cx="1120898" cy="842780"/>
          </a:xfrm>
          <a:solidFill>
            <a:schemeClr val="accent3"/>
          </a:solidFill>
        </p:grpSpPr>
        <p:sp>
          <p:nvSpPr>
            <p:cNvPr id="87" name="平行四边形 86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88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879432" y="3399802"/>
            <a:ext cx="624684" cy="600549"/>
            <a:chOff x="2215144" y="982844"/>
            <a:chExt cx="1120898" cy="842780"/>
          </a:xfrm>
          <a:solidFill>
            <a:schemeClr val="accent3">
              <a:lumMod val="75000"/>
            </a:schemeClr>
          </a:solidFill>
        </p:grpSpPr>
        <p:sp>
          <p:nvSpPr>
            <p:cNvPr id="90" name="平行四边形 89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91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890739" y="5142470"/>
            <a:ext cx="624684" cy="600549"/>
            <a:chOff x="2215144" y="982844"/>
            <a:chExt cx="1120898" cy="842780"/>
          </a:xfrm>
          <a:solidFill>
            <a:schemeClr val="accent3">
              <a:lumMod val="75000"/>
            </a:schemeClr>
          </a:solidFill>
        </p:grpSpPr>
        <p:sp>
          <p:nvSpPr>
            <p:cNvPr id="93" name="平行四边形 92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94" name="文本框 9"/>
            <p:cNvSpPr txBox="1"/>
            <p:nvPr/>
          </p:nvSpPr>
          <p:spPr>
            <a:xfrm>
              <a:off x="2245058" y="1046848"/>
              <a:ext cx="1066799" cy="7342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63194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375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375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5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375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375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2" name="组合 11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22" name="组合 21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25" name="等腰三角形 2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061050" y="2537931"/>
            <a:ext cx="8402330" cy="1791953"/>
            <a:chOff x="2381405" y="2493492"/>
            <a:chExt cx="8402330" cy="1791953"/>
          </a:xfrm>
        </p:grpSpPr>
        <p:sp>
          <p:nvSpPr>
            <p:cNvPr id="32" name="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66991" y="2493492"/>
              <a:ext cx="572464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zh-CN" altLang="en-US" sz="5400" b="1" kern="0" dirty="0" smtClean="0">
                  <a:solidFill>
                    <a:schemeClr val="accent3"/>
                  </a:solidFill>
                  <a:cs typeface="+mn-ea"/>
                  <a:sym typeface="+mn-lt"/>
                </a:rPr>
                <a:t>加入你的标题描述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10"/>
            <p:cNvSpPr/>
            <p:nvPr>
              <p:custDataLst>
                <p:tags r:id="rId2"/>
              </p:custDataLst>
            </p:nvPr>
          </p:nvSpPr>
          <p:spPr>
            <a:xfrm>
              <a:off x="5115108" y="3639114"/>
              <a:ext cx="5237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36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 description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4" name="品 11"/>
            <p:cNvCxnSpPr/>
            <p:nvPr>
              <p:custDataLst>
                <p:tags r:id="rId3"/>
              </p:custDataLst>
            </p:nvPr>
          </p:nvCxnSpPr>
          <p:spPr>
            <a:xfrm>
              <a:off x="4673220" y="3534827"/>
              <a:ext cx="611051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5" name="矩形 34"/>
            <p:cNvSpPr/>
            <p:nvPr/>
          </p:nvSpPr>
          <p:spPr>
            <a:xfrm>
              <a:off x="2381405" y="2586489"/>
              <a:ext cx="1626354" cy="1626352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600" b="1" dirty="0" smtClean="0">
                  <a:cs typeface="+mn-ea"/>
                  <a:sym typeface="+mn-lt"/>
                </a:rPr>
                <a:t>01</a:t>
              </a:r>
              <a:endParaRPr lang="zh-CN" altLang="en-US" sz="6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02027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Group 1"/>
          <p:cNvGrpSpPr>
            <a:grpSpLocks/>
          </p:cNvGrpSpPr>
          <p:nvPr/>
        </p:nvGrpSpPr>
        <p:grpSpPr bwMode="auto">
          <a:xfrm>
            <a:off x="825562" y="2280255"/>
            <a:ext cx="4812312" cy="3627188"/>
            <a:chOff x="-211650" y="-79239"/>
            <a:chExt cx="9940669" cy="7492545"/>
          </a:xfrm>
        </p:grpSpPr>
        <p:grpSp>
          <p:nvGrpSpPr>
            <p:cNvPr id="31" name="Group 3"/>
            <p:cNvGrpSpPr>
              <a:grpSpLocks/>
            </p:cNvGrpSpPr>
            <p:nvPr/>
          </p:nvGrpSpPr>
          <p:grpSpPr bwMode="auto">
            <a:xfrm>
              <a:off x="6199020" y="1614914"/>
              <a:ext cx="3404576" cy="1734854"/>
              <a:chOff x="0" y="0"/>
              <a:chExt cx="3404575" cy="1734853"/>
            </a:xfrm>
          </p:grpSpPr>
          <p:grpSp>
            <p:nvGrpSpPr>
              <p:cNvPr id="57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1734853" cy="1734853"/>
                <a:chOff x="0" y="0"/>
                <a:chExt cx="1734853" cy="1734853"/>
              </a:xfrm>
            </p:grpSpPr>
            <p:sp>
              <p:nvSpPr>
                <p:cNvPr id="59" name="AutoShape 5"/>
                <p:cNvSpPr>
                  <a:spLocks/>
                </p:cNvSpPr>
                <p:nvPr/>
              </p:nvSpPr>
              <p:spPr bwMode="auto">
                <a:xfrm rot="3600000">
                  <a:off x="231694" y="232283"/>
                  <a:ext cx="1271685" cy="1270107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AutoShape 6"/>
                <p:cNvSpPr>
                  <a:spLocks/>
                </p:cNvSpPr>
                <p:nvPr/>
              </p:nvSpPr>
              <p:spPr bwMode="auto">
                <a:xfrm>
                  <a:off x="559536" y="523615"/>
                  <a:ext cx="619177" cy="662038"/>
                </a:xfrm>
                <a:custGeom>
                  <a:avLst/>
                  <a:gdLst>
                    <a:gd name="T0" fmla="*/ 309589 w 21600"/>
                    <a:gd name="T1" fmla="*/ 331019 h 21600"/>
                    <a:gd name="T2" fmla="*/ 309589 w 21600"/>
                    <a:gd name="T3" fmla="*/ 331019 h 21600"/>
                    <a:gd name="T4" fmla="*/ 309589 w 21600"/>
                    <a:gd name="T5" fmla="*/ 331019 h 21600"/>
                    <a:gd name="T6" fmla="*/ 309589 w 21600"/>
                    <a:gd name="T7" fmla="*/ 33101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5040" y="0"/>
                      </a:moveTo>
                      <a:cubicBezTo>
                        <a:pt x="4643" y="0"/>
                        <a:pt x="4320" y="302"/>
                        <a:pt x="4320" y="675"/>
                      </a:cubicBezTo>
                      <a:lnTo>
                        <a:pt x="4320" y="3375"/>
                      </a:lnTo>
                      <a:cubicBezTo>
                        <a:pt x="4320" y="3748"/>
                        <a:pt x="4643" y="4050"/>
                        <a:pt x="5040" y="4050"/>
                      </a:cubicBezTo>
                      <a:lnTo>
                        <a:pt x="6480" y="4050"/>
                      </a:lnTo>
                      <a:cubicBezTo>
                        <a:pt x="6877" y="4050"/>
                        <a:pt x="7200" y="3748"/>
                        <a:pt x="7200" y="3375"/>
                      </a:cubicBezTo>
                      <a:lnTo>
                        <a:pt x="7200" y="675"/>
                      </a:lnTo>
                      <a:cubicBezTo>
                        <a:pt x="7200" y="302"/>
                        <a:pt x="6877" y="0"/>
                        <a:pt x="6480" y="0"/>
                      </a:cubicBezTo>
                      <a:lnTo>
                        <a:pt x="5040" y="0"/>
                      </a:lnTo>
                      <a:close/>
                      <a:moveTo>
                        <a:pt x="15120" y="0"/>
                      </a:moveTo>
                      <a:cubicBezTo>
                        <a:pt x="14723" y="0"/>
                        <a:pt x="14400" y="302"/>
                        <a:pt x="14400" y="675"/>
                      </a:cubicBezTo>
                      <a:lnTo>
                        <a:pt x="14400" y="3375"/>
                      </a:lnTo>
                      <a:cubicBezTo>
                        <a:pt x="14400" y="3748"/>
                        <a:pt x="14723" y="4050"/>
                        <a:pt x="15120" y="4050"/>
                      </a:cubicBezTo>
                      <a:lnTo>
                        <a:pt x="16560" y="4050"/>
                      </a:lnTo>
                      <a:cubicBezTo>
                        <a:pt x="16957" y="4050"/>
                        <a:pt x="17280" y="3748"/>
                        <a:pt x="17280" y="3375"/>
                      </a:cubicBezTo>
                      <a:lnTo>
                        <a:pt x="17280" y="675"/>
                      </a:lnTo>
                      <a:cubicBezTo>
                        <a:pt x="17280" y="302"/>
                        <a:pt x="16957" y="0"/>
                        <a:pt x="16560" y="0"/>
                      </a:cubicBezTo>
                      <a:lnTo>
                        <a:pt x="15120" y="0"/>
                      </a:lnTo>
                      <a:close/>
                      <a:moveTo>
                        <a:pt x="2160" y="2025"/>
                      </a:moveTo>
                      <a:cubicBezTo>
                        <a:pt x="725" y="2025"/>
                        <a:pt x="0" y="2700"/>
                        <a:pt x="0" y="4050"/>
                      </a:cubicBezTo>
                      <a:lnTo>
                        <a:pt x="0" y="19575"/>
                      </a:lnTo>
                      <a:cubicBezTo>
                        <a:pt x="0" y="20925"/>
                        <a:pt x="720" y="21600"/>
                        <a:pt x="2160" y="21600"/>
                      </a:cubicBezTo>
                      <a:lnTo>
                        <a:pt x="19440" y="21600"/>
                      </a:lnTo>
                      <a:cubicBezTo>
                        <a:pt x="20880" y="21600"/>
                        <a:pt x="21600" y="20925"/>
                        <a:pt x="21600" y="19575"/>
                      </a:cubicBezTo>
                      <a:cubicBezTo>
                        <a:pt x="21600" y="19575"/>
                        <a:pt x="21600" y="4050"/>
                        <a:pt x="21600" y="4050"/>
                      </a:cubicBezTo>
                      <a:cubicBezTo>
                        <a:pt x="21600" y="2700"/>
                        <a:pt x="20879" y="2025"/>
                        <a:pt x="19398" y="2025"/>
                      </a:cubicBezTo>
                      <a:lnTo>
                        <a:pt x="18720" y="2025"/>
                      </a:lnTo>
                      <a:lnTo>
                        <a:pt x="18720" y="4050"/>
                      </a:lnTo>
                      <a:cubicBezTo>
                        <a:pt x="18720" y="4796"/>
                        <a:pt x="18074" y="5400"/>
                        <a:pt x="17280" y="5400"/>
                      </a:cubicBezTo>
                      <a:lnTo>
                        <a:pt x="14400" y="5400"/>
                      </a:lnTo>
                      <a:cubicBezTo>
                        <a:pt x="13606" y="5400"/>
                        <a:pt x="12960" y="4796"/>
                        <a:pt x="12960" y="4050"/>
                      </a:cubicBezTo>
                      <a:lnTo>
                        <a:pt x="12960" y="2025"/>
                      </a:lnTo>
                      <a:lnTo>
                        <a:pt x="8640" y="2025"/>
                      </a:lnTo>
                      <a:lnTo>
                        <a:pt x="8640" y="4050"/>
                      </a:lnTo>
                      <a:cubicBezTo>
                        <a:pt x="8640" y="4796"/>
                        <a:pt x="7994" y="5400"/>
                        <a:pt x="7200" y="5400"/>
                      </a:cubicBezTo>
                      <a:lnTo>
                        <a:pt x="4320" y="5400"/>
                      </a:lnTo>
                      <a:cubicBezTo>
                        <a:pt x="3526" y="5400"/>
                        <a:pt x="2880" y="4796"/>
                        <a:pt x="2880" y="4050"/>
                      </a:cubicBezTo>
                      <a:lnTo>
                        <a:pt x="2880" y="2025"/>
                      </a:lnTo>
                      <a:lnTo>
                        <a:pt x="2160" y="2025"/>
                      </a:lnTo>
                      <a:close/>
                      <a:moveTo>
                        <a:pt x="1440" y="6750"/>
                      </a:moveTo>
                      <a:lnTo>
                        <a:pt x="20160" y="6750"/>
                      </a:lnTo>
                      <a:cubicBezTo>
                        <a:pt x="20160" y="6750"/>
                        <a:pt x="20160" y="20250"/>
                        <a:pt x="20160" y="20250"/>
                      </a:cubicBezTo>
                      <a:lnTo>
                        <a:pt x="1440" y="20250"/>
                      </a:lnTo>
                      <a:lnTo>
                        <a:pt x="1440" y="6750"/>
                      </a:lnTo>
                      <a:close/>
                      <a:moveTo>
                        <a:pt x="2880" y="8100"/>
                      </a:moveTo>
                      <a:lnTo>
                        <a:pt x="2880" y="10800"/>
                      </a:lnTo>
                      <a:lnTo>
                        <a:pt x="5760" y="10800"/>
                      </a:lnTo>
                      <a:cubicBezTo>
                        <a:pt x="5760" y="10800"/>
                        <a:pt x="5760" y="8100"/>
                        <a:pt x="5760" y="8100"/>
                      </a:cubicBezTo>
                      <a:lnTo>
                        <a:pt x="2880" y="8100"/>
                      </a:lnTo>
                      <a:close/>
                      <a:moveTo>
                        <a:pt x="7200" y="8100"/>
                      </a:moveTo>
                      <a:cubicBezTo>
                        <a:pt x="7200" y="8100"/>
                        <a:pt x="7200" y="10800"/>
                        <a:pt x="7200" y="10800"/>
                      </a:cubicBezTo>
                      <a:lnTo>
                        <a:pt x="10080" y="10800"/>
                      </a:lnTo>
                      <a:lnTo>
                        <a:pt x="10080" y="8100"/>
                      </a:lnTo>
                      <a:lnTo>
                        <a:pt x="7200" y="8100"/>
                      </a:lnTo>
                      <a:close/>
                      <a:moveTo>
                        <a:pt x="11520" y="8100"/>
                      </a:moveTo>
                      <a:lnTo>
                        <a:pt x="11520" y="10800"/>
                      </a:lnTo>
                      <a:lnTo>
                        <a:pt x="14400" y="10800"/>
                      </a:lnTo>
                      <a:cubicBezTo>
                        <a:pt x="14400" y="10800"/>
                        <a:pt x="14400" y="8100"/>
                        <a:pt x="14400" y="8100"/>
                      </a:cubicBezTo>
                      <a:lnTo>
                        <a:pt x="11520" y="8100"/>
                      </a:lnTo>
                      <a:close/>
                      <a:moveTo>
                        <a:pt x="15840" y="8100"/>
                      </a:moveTo>
                      <a:cubicBezTo>
                        <a:pt x="15840" y="8100"/>
                        <a:pt x="15840" y="10800"/>
                        <a:pt x="15840" y="10800"/>
                      </a:cubicBezTo>
                      <a:lnTo>
                        <a:pt x="18720" y="10800"/>
                      </a:lnTo>
                      <a:lnTo>
                        <a:pt x="18720" y="8100"/>
                      </a:lnTo>
                      <a:lnTo>
                        <a:pt x="15840" y="8100"/>
                      </a:lnTo>
                      <a:close/>
                      <a:moveTo>
                        <a:pt x="2880" y="12150"/>
                      </a:moveTo>
                      <a:lnTo>
                        <a:pt x="2880" y="14850"/>
                      </a:lnTo>
                      <a:lnTo>
                        <a:pt x="5760" y="14850"/>
                      </a:lnTo>
                      <a:cubicBezTo>
                        <a:pt x="5760" y="14850"/>
                        <a:pt x="5760" y="12150"/>
                        <a:pt x="5760" y="12150"/>
                      </a:cubicBezTo>
                      <a:lnTo>
                        <a:pt x="2880" y="12150"/>
                      </a:lnTo>
                      <a:close/>
                      <a:moveTo>
                        <a:pt x="7200" y="12150"/>
                      </a:moveTo>
                      <a:cubicBezTo>
                        <a:pt x="7200" y="12150"/>
                        <a:pt x="7200" y="14850"/>
                        <a:pt x="7200" y="14850"/>
                      </a:cubicBezTo>
                      <a:lnTo>
                        <a:pt x="10080" y="14850"/>
                      </a:lnTo>
                      <a:lnTo>
                        <a:pt x="10080" y="12150"/>
                      </a:lnTo>
                      <a:lnTo>
                        <a:pt x="7200" y="12150"/>
                      </a:lnTo>
                      <a:close/>
                      <a:moveTo>
                        <a:pt x="11520" y="12150"/>
                      </a:moveTo>
                      <a:lnTo>
                        <a:pt x="11520" y="14850"/>
                      </a:lnTo>
                      <a:lnTo>
                        <a:pt x="14400" y="14850"/>
                      </a:lnTo>
                      <a:cubicBezTo>
                        <a:pt x="14400" y="14850"/>
                        <a:pt x="14400" y="12150"/>
                        <a:pt x="14400" y="12150"/>
                      </a:cubicBezTo>
                      <a:lnTo>
                        <a:pt x="11520" y="12150"/>
                      </a:lnTo>
                      <a:close/>
                      <a:moveTo>
                        <a:pt x="15840" y="12150"/>
                      </a:moveTo>
                      <a:cubicBezTo>
                        <a:pt x="15840" y="12150"/>
                        <a:pt x="15840" y="14850"/>
                        <a:pt x="15840" y="14850"/>
                      </a:cubicBezTo>
                      <a:lnTo>
                        <a:pt x="18720" y="14850"/>
                      </a:lnTo>
                      <a:lnTo>
                        <a:pt x="18720" y="12150"/>
                      </a:lnTo>
                      <a:lnTo>
                        <a:pt x="15840" y="12150"/>
                      </a:lnTo>
                      <a:close/>
                      <a:moveTo>
                        <a:pt x="2880" y="16200"/>
                      </a:moveTo>
                      <a:lnTo>
                        <a:pt x="2880" y="18900"/>
                      </a:lnTo>
                      <a:lnTo>
                        <a:pt x="5760" y="18900"/>
                      </a:lnTo>
                      <a:cubicBezTo>
                        <a:pt x="5760" y="18900"/>
                        <a:pt x="5760" y="16200"/>
                        <a:pt x="5760" y="16200"/>
                      </a:cubicBezTo>
                      <a:lnTo>
                        <a:pt x="2880" y="16200"/>
                      </a:lnTo>
                      <a:close/>
                      <a:moveTo>
                        <a:pt x="7200" y="16200"/>
                      </a:moveTo>
                      <a:cubicBezTo>
                        <a:pt x="7200" y="16200"/>
                        <a:pt x="7200" y="18900"/>
                        <a:pt x="7200" y="18900"/>
                      </a:cubicBezTo>
                      <a:lnTo>
                        <a:pt x="10080" y="18900"/>
                      </a:lnTo>
                      <a:lnTo>
                        <a:pt x="10080" y="16200"/>
                      </a:lnTo>
                      <a:lnTo>
                        <a:pt x="7200" y="16200"/>
                      </a:lnTo>
                      <a:close/>
                      <a:moveTo>
                        <a:pt x="11520" y="16200"/>
                      </a:moveTo>
                      <a:lnTo>
                        <a:pt x="11520" y="18900"/>
                      </a:lnTo>
                      <a:lnTo>
                        <a:pt x="14400" y="18900"/>
                      </a:lnTo>
                      <a:cubicBezTo>
                        <a:pt x="14400" y="18900"/>
                        <a:pt x="14400" y="16200"/>
                        <a:pt x="14400" y="16200"/>
                      </a:cubicBezTo>
                      <a:lnTo>
                        <a:pt x="11520" y="16200"/>
                      </a:lnTo>
                      <a:close/>
                      <a:moveTo>
                        <a:pt x="15840" y="16200"/>
                      </a:moveTo>
                      <a:lnTo>
                        <a:pt x="15840" y="18900"/>
                      </a:lnTo>
                      <a:cubicBezTo>
                        <a:pt x="15840" y="18900"/>
                        <a:pt x="18720" y="18900"/>
                        <a:pt x="18720" y="18900"/>
                      </a:cubicBezTo>
                      <a:lnTo>
                        <a:pt x="18720" y="16200"/>
                      </a:lnTo>
                      <a:lnTo>
                        <a:pt x="15840" y="16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8" name="Rectangle 7"/>
              <p:cNvSpPr>
                <a:spLocks/>
              </p:cNvSpPr>
              <p:nvPr/>
            </p:nvSpPr>
            <p:spPr bwMode="auto">
              <a:xfrm>
                <a:off x="1753437" y="300721"/>
                <a:ext cx="1651138" cy="11189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-211650" y="1614517"/>
              <a:ext cx="4098314" cy="1734935"/>
              <a:chOff x="-1117622" y="-1"/>
              <a:chExt cx="4098314" cy="1734936"/>
            </a:xfrm>
          </p:grpSpPr>
          <p:grpSp>
            <p:nvGrpSpPr>
              <p:cNvPr id="53" name="Group 9"/>
              <p:cNvGrpSpPr>
                <a:grpSpLocks/>
              </p:cNvGrpSpPr>
              <p:nvPr/>
            </p:nvGrpSpPr>
            <p:grpSpPr bwMode="auto">
              <a:xfrm>
                <a:off x="1245756" y="-1"/>
                <a:ext cx="1734936" cy="1734936"/>
                <a:chOff x="-1" y="-1"/>
                <a:chExt cx="1734936" cy="1734936"/>
              </a:xfrm>
            </p:grpSpPr>
            <p:sp>
              <p:nvSpPr>
                <p:cNvPr id="55" name="AutoShape 10"/>
                <p:cNvSpPr>
                  <a:spLocks/>
                </p:cNvSpPr>
                <p:nvPr/>
              </p:nvSpPr>
              <p:spPr bwMode="auto">
                <a:xfrm rot="18000606">
                  <a:off x="231312" y="231886"/>
                  <a:ext cx="1271687" cy="1271695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AutoShape 11"/>
                <p:cNvSpPr>
                  <a:spLocks/>
                </p:cNvSpPr>
                <p:nvPr/>
              </p:nvSpPr>
              <p:spPr bwMode="auto">
                <a:xfrm>
                  <a:off x="429763" y="589104"/>
                  <a:ext cx="849383" cy="660452"/>
                </a:xfrm>
                <a:custGeom>
                  <a:avLst/>
                  <a:gdLst>
                    <a:gd name="T0" fmla="*/ 424691 w 21600"/>
                    <a:gd name="T1" fmla="*/ 330767 h 21345"/>
                    <a:gd name="T2" fmla="*/ 424691 w 21600"/>
                    <a:gd name="T3" fmla="*/ 330767 h 21345"/>
                    <a:gd name="T4" fmla="*/ 424691 w 21600"/>
                    <a:gd name="T5" fmla="*/ 330767 h 21345"/>
                    <a:gd name="T6" fmla="*/ 424691 w 21600"/>
                    <a:gd name="T7" fmla="*/ 330767 h 2134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345">
                      <a:moveTo>
                        <a:pt x="3348" y="2"/>
                      </a:moveTo>
                      <a:cubicBezTo>
                        <a:pt x="1989" y="2"/>
                        <a:pt x="0" y="1403"/>
                        <a:pt x="0" y="2554"/>
                      </a:cubicBezTo>
                      <a:cubicBezTo>
                        <a:pt x="0" y="4074"/>
                        <a:pt x="0" y="9708"/>
                        <a:pt x="0" y="11941"/>
                      </a:cubicBezTo>
                      <a:lnTo>
                        <a:pt x="787" y="9825"/>
                      </a:lnTo>
                      <a:cubicBezTo>
                        <a:pt x="1450" y="8140"/>
                        <a:pt x="3062" y="7455"/>
                        <a:pt x="4387" y="8299"/>
                      </a:cubicBezTo>
                      <a:lnTo>
                        <a:pt x="10982" y="12492"/>
                      </a:lnTo>
                      <a:cubicBezTo>
                        <a:pt x="12306" y="13336"/>
                        <a:pt x="12845" y="15385"/>
                        <a:pt x="12182" y="17070"/>
                      </a:cubicBezTo>
                      <a:cubicBezTo>
                        <a:pt x="12182" y="17070"/>
                        <a:pt x="10810" y="20494"/>
                        <a:pt x="10810" y="20494"/>
                      </a:cubicBezTo>
                      <a:cubicBezTo>
                        <a:pt x="11174" y="21294"/>
                        <a:pt x="11975" y="21582"/>
                        <a:pt x="12615" y="21135"/>
                      </a:cubicBezTo>
                      <a:cubicBezTo>
                        <a:pt x="13068" y="20819"/>
                        <a:pt x="13116" y="19783"/>
                        <a:pt x="12988" y="18904"/>
                      </a:cubicBezTo>
                      <a:lnTo>
                        <a:pt x="13281" y="18750"/>
                      </a:lnTo>
                      <a:cubicBezTo>
                        <a:pt x="13637" y="19575"/>
                        <a:pt x="14457" y="19883"/>
                        <a:pt x="15106" y="19429"/>
                      </a:cubicBezTo>
                      <a:cubicBezTo>
                        <a:pt x="15579" y="19099"/>
                        <a:pt x="15717" y="17972"/>
                        <a:pt x="15620" y="17070"/>
                      </a:cubicBezTo>
                      <a:lnTo>
                        <a:pt x="15882" y="16890"/>
                      </a:lnTo>
                      <a:cubicBezTo>
                        <a:pt x="16417" y="17509"/>
                        <a:pt x="17213" y="18017"/>
                        <a:pt x="17687" y="17685"/>
                      </a:cubicBezTo>
                      <a:cubicBezTo>
                        <a:pt x="18337" y="17232"/>
                        <a:pt x="18458" y="16177"/>
                        <a:pt x="18101" y="15351"/>
                      </a:cubicBezTo>
                      <a:lnTo>
                        <a:pt x="14037" y="6157"/>
                      </a:lnTo>
                      <a:lnTo>
                        <a:pt x="12030" y="8530"/>
                      </a:lnTo>
                      <a:cubicBezTo>
                        <a:pt x="12030" y="8530"/>
                        <a:pt x="8903" y="8772"/>
                        <a:pt x="8390" y="8119"/>
                      </a:cubicBezTo>
                      <a:cubicBezTo>
                        <a:pt x="7855" y="7440"/>
                        <a:pt x="8047" y="3387"/>
                        <a:pt x="8047" y="3387"/>
                      </a:cubicBezTo>
                      <a:lnTo>
                        <a:pt x="10729" y="2"/>
                      </a:lnTo>
                      <a:cubicBezTo>
                        <a:pt x="10729" y="2"/>
                        <a:pt x="6106" y="2"/>
                        <a:pt x="3348" y="2"/>
                      </a:cubicBezTo>
                      <a:close/>
                      <a:moveTo>
                        <a:pt x="12877" y="15"/>
                      </a:moveTo>
                      <a:lnTo>
                        <a:pt x="10195" y="3426"/>
                      </a:lnTo>
                      <a:lnTo>
                        <a:pt x="9529" y="4285"/>
                      </a:lnTo>
                      <a:cubicBezTo>
                        <a:pt x="9529" y="4285"/>
                        <a:pt x="9332" y="5791"/>
                        <a:pt x="9852" y="6452"/>
                      </a:cubicBezTo>
                      <a:cubicBezTo>
                        <a:pt x="10337" y="7069"/>
                        <a:pt x="11536" y="6837"/>
                        <a:pt x="11536" y="6837"/>
                      </a:cubicBezTo>
                      <a:lnTo>
                        <a:pt x="14874" y="3426"/>
                      </a:lnTo>
                      <a:lnTo>
                        <a:pt x="19583" y="14518"/>
                      </a:lnTo>
                      <a:cubicBezTo>
                        <a:pt x="19583" y="14518"/>
                        <a:pt x="21600" y="14512"/>
                        <a:pt x="21600" y="13659"/>
                      </a:cubicBezTo>
                      <a:cubicBezTo>
                        <a:pt x="21599" y="8488"/>
                        <a:pt x="21600" y="5991"/>
                        <a:pt x="21600" y="4285"/>
                      </a:cubicBezTo>
                      <a:cubicBezTo>
                        <a:pt x="21600" y="4285"/>
                        <a:pt x="20806" y="2570"/>
                        <a:pt x="20511" y="2195"/>
                      </a:cubicBezTo>
                      <a:cubicBezTo>
                        <a:pt x="20237" y="1847"/>
                        <a:pt x="19177" y="41"/>
                        <a:pt x="17556" y="15"/>
                      </a:cubicBezTo>
                      <a:cubicBezTo>
                        <a:pt x="15583" y="-18"/>
                        <a:pt x="12877" y="15"/>
                        <a:pt x="12877" y="15"/>
                      </a:cubicBezTo>
                      <a:close/>
                      <a:moveTo>
                        <a:pt x="2854" y="9581"/>
                      </a:moveTo>
                      <a:cubicBezTo>
                        <a:pt x="2609" y="9684"/>
                        <a:pt x="2403" y="9906"/>
                        <a:pt x="2279" y="10222"/>
                      </a:cubicBezTo>
                      <a:lnTo>
                        <a:pt x="776" y="14031"/>
                      </a:lnTo>
                      <a:cubicBezTo>
                        <a:pt x="528" y="14662"/>
                        <a:pt x="723" y="15433"/>
                        <a:pt x="1220" y="15749"/>
                      </a:cubicBezTo>
                      <a:cubicBezTo>
                        <a:pt x="1717" y="16065"/>
                        <a:pt x="2323" y="15804"/>
                        <a:pt x="2571" y="15172"/>
                      </a:cubicBezTo>
                      <a:cubicBezTo>
                        <a:pt x="2571" y="15172"/>
                        <a:pt x="4074" y="11363"/>
                        <a:pt x="4074" y="11363"/>
                      </a:cubicBezTo>
                      <a:cubicBezTo>
                        <a:pt x="4323" y="10732"/>
                        <a:pt x="4117" y="9962"/>
                        <a:pt x="3620" y="9645"/>
                      </a:cubicBezTo>
                      <a:cubicBezTo>
                        <a:pt x="3372" y="9487"/>
                        <a:pt x="3098" y="9478"/>
                        <a:pt x="2854" y="9581"/>
                      </a:cubicBezTo>
                      <a:close/>
                      <a:moveTo>
                        <a:pt x="5254" y="11107"/>
                      </a:moveTo>
                      <a:cubicBezTo>
                        <a:pt x="5009" y="11210"/>
                        <a:pt x="4793" y="11432"/>
                        <a:pt x="4669" y="11748"/>
                      </a:cubicBezTo>
                      <a:lnTo>
                        <a:pt x="3176" y="15557"/>
                      </a:lnTo>
                      <a:cubicBezTo>
                        <a:pt x="2928" y="16188"/>
                        <a:pt x="3123" y="16958"/>
                        <a:pt x="3620" y="17275"/>
                      </a:cubicBezTo>
                      <a:cubicBezTo>
                        <a:pt x="4117" y="17591"/>
                        <a:pt x="4723" y="17330"/>
                        <a:pt x="4971" y="16698"/>
                      </a:cubicBezTo>
                      <a:cubicBezTo>
                        <a:pt x="4971" y="16698"/>
                        <a:pt x="6474" y="12889"/>
                        <a:pt x="6474" y="12889"/>
                      </a:cubicBezTo>
                      <a:cubicBezTo>
                        <a:pt x="6723" y="12258"/>
                        <a:pt x="6517" y="11488"/>
                        <a:pt x="6020" y="11171"/>
                      </a:cubicBezTo>
                      <a:cubicBezTo>
                        <a:pt x="5772" y="11013"/>
                        <a:pt x="5498" y="11004"/>
                        <a:pt x="5254" y="11107"/>
                      </a:cubicBezTo>
                      <a:close/>
                      <a:moveTo>
                        <a:pt x="7654" y="12633"/>
                      </a:moveTo>
                      <a:cubicBezTo>
                        <a:pt x="7410" y="12736"/>
                        <a:pt x="7193" y="12958"/>
                        <a:pt x="7069" y="13274"/>
                      </a:cubicBezTo>
                      <a:lnTo>
                        <a:pt x="5566" y="17083"/>
                      </a:lnTo>
                      <a:cubicBezTo>
                        <a:pt x="5318" y="17714"/>
                        <a:pt x="5523" y="18485"/>
                        <a:pt x="6020" y="18801"/>
                      </a:cubicBezTo>
                      <a:cubicBezTo>
                        <a:pt x="6517" y="19117"/>
                        <a:pt x="7123" y="18855"/>
                        <a:pt x="7371" y="18224"/>
                      </a:cubicBezTo>
                      <a:cubicBezTo>
                        <a:pt x="7371" y="18224"/>
                        <a:pt x="8874" y="14415"/>
                        <a:pt x="8874" y="14415"/>
                      </a:cubicBezTo>
                      <a:cubicBezTo>
                        <a:pt x="9123" y="13784"/>
                        <a:pt x="8917" y="13014"/>
                        <a:pt x="8420" y="12697"/>
                      </a:cubicBezTo>
                      <a:cubicBezTo>
                        <a:pt x="8172" y="12539"/>
                        <a:pt x="7898" y="12530"/>
                        <a:pt x="7654" y="12633"/>
                      </a:cubicBezTo>
                      <a:close/>
                      <a:moveTo>
                        <a:pt x="10054" y="14159"/>
                      </a:moveTo>
                      <a:cubicBezTo>
                        <a:pt x="9809" y="14262"/>
                        <a:pt x="9593" y="14484"/>
                        <a:pt x="9469" y="14800"/>
                      </a:cubicBezTo>
                      <a:lnTo>
                        <a:pt x="7966" y="18609"/>
                      </a:lnTo>
                      <a:cubicBezTo>
                        <a:pt x="7718" y="19240"/>
                        <a:pt x="7923" y="20010"/>
                        <a:pt x="8420" y="20327"/>
                      </a:cubicBezTo>
                      <a:cubicBezTo>
                        <a:pt x="8917" y="20643"/>
                        <a:pt x="9523" y="20395"/>
                        <a:pt x="9771" y="19763"/>
                      </a:cubicBezTo>
                      <a:lnTo>
                        <a:pt x="11274" y="15941"/>
                      </a:lnTo>
                      <a:cubicBezTo>
                        <a:pt x="11523" y="15310"/>
                        <a:pt x="11317" y="14539"/>
                        <a:pt x="10820" y="14223"/>
                      </a:cubicBezTo>
                      <a:cubicBezTo>
                        <a:pt x="10572" y="14065"/>
                        <a:pt x="10298" y="14056"/>
                        <a:pt x="10054" y="1415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4" name="Rectangle 12"/>
              <p:cNvSpPr>
                <a:spLocks/>
              </p:cNvSpPr>
              <p:nvPr/>
            </p:nvSpPr>
            <p:spPr bwMode="auto">
              <a:xfrm>
                <a:off x="-1117622" y="601117"/>
                <a:ext cx="2543064" cy="5205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13"/>
            <p:cNvGrpSpPr>
              <a:grpSpLocks/>
            </p:cNvGrpSpPr>
            <p:nvPr/>
          </p:nvGrpSpPr>
          <p:grpSpPr bwMode="auto">
            <a:xfrm>
              <a:off x="0" y="3951714"/>
              <a:ext cx="3886417" cy="1734854"/>
              <a:chOff x="0" y="-1"/>
              <a:chExt cx="3886417" cy="1734854"/>
            </a:xfrm>
          </p:grpSpPr>
          <p:grpSp>
            <p:nvGrpSpPr>
              <p:cNvPr id="49" name="Group 14"/>
              <p:cNvGrpSpPr>
                <a:grpSpLocks/>
              </p:cNvGrpSpPr>
              <p:nvPr/>
            </p:nvGrpSpPr>
            <p:grpSpPr bwMode="auto">
              <a:xfrm>
                <a:off x="2151564" y="-1"/>
                <a:ext cx="1734853" cy="1734854"/>
                <a:chOff x="0" y="0"/>
                <a:chExt cx="1734853" cy="1734853"/>
              </a:xfrm>
            </p:grpSpPr>
            <p:sp>
              <p:nvSpPr>
                <p:cNvPr id="51" name="AutoShape 15"/>
                <p:cNvSpPr>
                  <a:spLocks/>
                </p:cNvSpPr>
                <p:nvPr/>
              </p:nvSpPr>
              <p:spPr bwMode="auto">
                <a:xfrm rot="14400000" flipH="1">
                  <a:off x="231478" y="231670"/>
                  <a:ext cx="1271685" cy="1271695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AutoShape 16"/>
                <p:cNvSpPr>
                  <a:spLocks/>
                </p:cNvSpPr>
                <p:nvPr/>
              </p:nvSpPr>
              <p:spPr bwMode="auto">
                <a:xfrm>
                  <a:off x="507722" y="519034"/>
                  <a:ext cx="784291" cy="660451"/>
                </a:xfrm>
                <a:custGeom>
                  <a:avLst/>
                  <a:gdLst>
                    <a:gd name="T0" fmla="*/ 392146 w 21600"/>
                    <a:gd name="T1" fmla="*/ 330226 h 21600"/>
                    <a:gd name="T2" fmla="*/ 392146 w 21600"/>
                    <a:gd name="T3" fmla="*/ 330226 h 21600"/>
                    <a:gd name="T4" fmla="*/ 392146 w 21600"/>
                    <a:gd name="T5" fmla="*/ 330226 h 21600"/>
                    <a:gd name="T6" fmla="*/ 392146 w 21600"/>
                    <a:gd name="T7" fmla="*/ 330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58" y="0"/>
                      </a:moveTo>
                      <a:cubicBezTo>
                        <a:pt x="612" y="0"/>
                        <a:pt x="0" y="713"/>
                        <a:pt x="0" y="1597"/>
                      </a:cubicBezTo>
                      <a:lnTo>
                        <a:pt x="0" y="20003"/>
                      </a:lnTo>
                      <a:cubicBezTo>
                        <a:pt x="0" y="20887"/>
                        <a:pt x="612" y="21600"/>
                        <a:pt x="1358" y="21600"/>
                      </a:cubicBezTo>
                      <a:lnTo>
                        <a:pt x="18896" y="21600"/>
                      </a:lnTo>
                      <a:cubicBezTo>
                        <a:pt x="19641" y="21600"/>
                        <a:pt x="20242" y="20887"/>
                        <a:pt x="20242" y="20003"/>
                      </a:cubicBezTo>
                      <a:lnTo>
                        <a:pt x="20242" y="15200"/>
                      </a:lnTo>
                      <a:lnTo>
                        <a:pt x="15524" y="15200"/>
                      </a:lnTo>
                      <a:cubicBezTo>
                        <a:pt x="14779" y="15200"/>
                        <a:pt x="14177" y="14487"/>
                        <a:pt x="14177" y="13604"/>
                      </a:cubicBezTo>
                      <a:lnTo>
                        <a:pt x="14177" y="10398"/>
                      </a:lnTo>
                      <a:cubicBezTo>
                        <a:pt x="14177" y="9514"/>
                        <a:pt x="14779" y="8801"/>
                        <a:pt x="15524" y="8801"/>
                      </a:cubicBezTo>
                      <a:lnTo>
                        <a:pt x="20242" y="8801"/>
                      </a:lnTo>
                      <a:lnTo>
                        <a:pt x="20242" y="4803"/>
                      </a:lnTo>
                      <a:cubicBezTo>
                        <a:pt x="20242" y="3919"/>
                        <a:pt x="19641" y="3193"/>
                        <a:pt x="18896" y="3193"/>
                      </a:cubicBezTo>
                      <a:lnTo>
                        <a:pt x="18896" y="1597"/>
                      </a:lnTo>
                      <a:cubicBezTo>
                        <a:pt x="18896" y="713"/>
                        <a:pt x="18295" y="0"/>
                        <a:pt x="17549" y="0"/>
                      </a:cubicBezTo>
                      <a:lnTo>
                        <a:pt x="1358" y="0"/>
                      </a:lnTo>
                      <a:close/>
                      <a:moveTo>
                        <a:pt x="2025" y="1597"/>
                      </a:moveTo>
                      <a:lnTo>
                        <a:pt x="16192" y="1597"/>
                      </a:lnTo>
                      <a:cubicBezTo>
                        <a:pt x="16192" y="1597"/>
                        <a:pt x="17549" y="1593"/>
                        <a:pt x="17549" y="3193"/>
                      </a:cubicBezTo>
                      <a:lnTo>
                        <a:pt x="2025" y="3193"/>
                      </a:lnTo>
                      <a:cubicBezTo>
                        <a:pt x="1653" y="3193"/>
                        <a:pt x="1358" y="2844"/>
                        <a:pt x="1358" y="2401"/>
                      </a:cubicBezTo>
                      <a:cubicBezTo>
                        <a:pt x="1358" y="1960"/>
                        <a:pt x="1653" y="1597"/>
                        <a:pt x="2025" y="1597"/>
                      </a:cubicBezTo>
                      <a:close/>
                      <a:moveTo>
                        <a:pt x="16192" y="9606"/>
                      </a:moveTo>
                      <a:cubicBezTo>
                        <a:pt x="15447" y="9606"/>
                        <a:pt x="14845" y="10318"/>
                        <a:pt x="14845" y="11202"/>
                      </a:cubicBezTo>
                      <a:lnTo>
                        <a:pt x="14845" y="12799"/>
                      </a:lnTo>
                      <a:cubicBezTo>
                        <a:pt x="14845" y="13683"/>
                        <a:pt x="15447" y="14396"/>
                        <a:pt x="16192" y="14396"/>
                      </a:cubicBezTo>
                      <a:lnTo>
                        <a:pt x="20242" y="14396"/>
                      </a:lnTo>
                      <a:cubicBezTo>
                        <a:pt x="20988" y="14396"/>
                        <a:pt x="21600" y="13683"/>
                        <a:pt x="21600" y="12799"/>
                      </a:cubicBezTo>
                      <a:lnTo>
                        <a:pt x="21600" y="11202"/>
                      </a:lnTo>
                      <a:cubicBezTo>
                        <a:pt x="21600" y="10318"/>
                        <a:pt x="20988" y="9606"/>
                        <a:pt x="20242" y="9606"/>
                      </a:cubicBezTo>
                      <a:lnTo>
                        <a:pt x="16192" y="9606"/>
                      </a:lnTo>
                      <a:close/>
                      <a:moveTo>
                        <a:pt x="16871" y="11202"/>
                      </a:moveTo>
                      <a:cubicBezTo>
                        <a:pt x="17243" y="11202"/>
                        <a:pt x="17549" y="11552"/>
                        <a:pt x="17549" y="11994"/>
                      </a:cubicBezTo>
                      <a:cubicBezTo>
                        <a:pt x="17549" y="12436"/>
                        <a:pt x="17243" y="12799"/>
                        <a:pt x="16871" y="12799"/>
                      </a:cubicBezTo>
                      <a:cubicBezTo>
                        <a:pt x="16498" y="12799"/>
                        <a:pt x="16192" y="12436"/>
                        <a:pt x="16192" y="11994"/>
                      </a:cubicBezTo>
                      <a:cubicBezTo>
                        <a:pt x="16192" y="11552"/>
                        <a:pt x="16498" y="11202"/>
                        <a:pt x="16871" y="112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0" name="Rectangle 17"/>
              <p:cNvSpPr>
                <a:spLocks/>
              </p:cNvSpPr>
              <p:nvPr/>
            </p:nvSpPr>
            <p:spPr bwMode="auto">
              <a:xfrm>
                <a:off x="0" y="315194"/>
                <a:ext cx="2121077" cy="11189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18"/>
            <p:cNvGrpSpPr>
              <a:grpSpLocks/>
            </p:cNvGrpSpPr>
            <p:nvPr/>
          </p:nvGrpSpPr>
          <p:grpSpPr bwMode="auto">
            <a:xfrm>
              <a:off x="6198773" y="3952030"/>
              <a:ext cx="3530246" cy="1734936"/>
              <a:chOff x="-1" y="-1"/>
              <a:chExt cx="3530246" cy="1734936"/>
            </a:xfrm>
          </p:grpSpPr>
          <p:grpSp>
            <p:nvGrpSpPr>
              <p:cNvPr id="45" name="Group 19"/>
              <p:cNvGrpSpPr>
                <a:grpSpLocks/>
              </p:cNvGrpSpPr>
              <p:nvPr/>
            </p:nvGrpSpPr>
            <p:grpSpPr bwMode="auto">
              <a:xfrm>
                <a:off x="-1" y="-1"/>
                <a:ext cx="1734936" cy="1734936"/>
                <a:chOff x="-1" y="-1"/>
                <a:chExt cx="1734936" cy="1734936"/>
              </a:xfrm>
            </p:grpSpPr>
            <p:sp>
              <p:nvSpPr>
                <p:cNvPr id="47" name="AutoShape 20"/>
                <p:cNvSpPr>
                  <a:spLocks/>
                </p:cNvSpPr>
                <p:nvPr/>
              </p:nvSpPr>
              <p:spPr bwMode="auto">
                <a:xfrm rot="7200606" flipH="1">
                  <a:off x="231146" y="231355"/>
                  <a:ext cx="1271686" cy="1271694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AutoShape 21"/>
                <p:cNvSpPr>
                  <a:spLocks/>
                </p:cNvSpPr>
                <p:nvPr/>
              </p:nvSpPr>
              <p:spPr bwMode="auto">
                <a:xfrm>
                  <a:off x="521679" y="523482"/>
                  <a:ext cx="660456" cy="660451"/>
                </a:xfrm>
                <a:custGeom>
                  <a:avLst/>
                  <a:gdLst>
                    <a:gd name="T0" fmla="*/ 330228 w 21600"/>
                    <a:gd name="T1" fmla="*/ 330226 h 21600"/>
                    <a:gd name="T2" fmla="*/ 330228 w 21600"/>
                    <a:gd name="T3" fmla="*/ 330226 h 21600"/>
                    <a:gd name="T4" fmla="*/ 330228 w 21600"/>
                    <a:gd name="T5" fmla="*/ 330226 h 21600"/>
                    <a:gd name="T6" fmla="*/ 330228 w 21600"/>
                    <a:gd name="T7" fmla="*/ 330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50" y="0"/>
                      </a:moveTo>
                      <a:lnTo>
                        <a:pt x="1350" y="20250"/>
                      </a:lnTo>
                      <a:lnTo>
                        <a:pt x="21600" y="20250"/>
                      </a:lnTo>
                      <a:lnTo>
                        <a:pt x="21600" y="19575"/>
                      </a:lnTo>
                      <a:cubicBezTo>
                        <a:pt x="21600" y="19575"/>
                        <a:pt x="18225" y="19575"/>
                        <a:pt x="18225" y="19575"/>
                      </a:cubicBezTo>
                      <a:lnTo>
                        <a:pt x="18225" y="16200"/>
                      </a:lnTo>
                      <a:lnTo>
                        <a:pt x="21600" y="16200"/>
                      </a:lnTo>
                      <a:lnTo>
                        <a:pt x="21600" y="15525"/>
                      </a:lnTo>
                      <a:lnTo>
                        <a:pt x="18225" y="15525"/>
                      </a:lnTo>
                      <a:lnTo>
                        <a:pt x="18225" y="12150"/>
                      </a:lnTo>
                      <a:lnTo>
                        <a:pt x="21600" y="12150"/>
                      </a:lnTo>
                      <a:lnTo>
                        <a:pt x="21600" y="11475"/>
                      </a:lnTo>
                      <a:lnTo>
                        <a:pt x="18225" y="11475"/>
                      </a:lnTo>
                      <a:lnTo>
                        <a:pt x="18225" y="8100"/>
                      </a:lnTo>
                      <a:lnTo>
                        <a:pt x="21600" y="8100"/>
                      </a:lnTo>
                      <a:lnTo>
                        <a:pt x="21600" y="7425"/>
                      </a:lnTo>
                      <a:lnTo>
                        <a:pt x="18225" y="7425"/>
                      </a:lnTo>
                      <a:lnTo>
                        <a:pt x="18225" y="6750"/>
                      </a:lnTo>
                      <a:lnTo>
                        <a:pt x="19575" y="5400"/>
                      </a:lnTo>
                      <a:lnTo>
                        <a:pt x="19575" y="4050"/>
                      </a:lnTo>
                      <a:lnTo>
                        <a:pt x="21600" y="4050"/>
                      </a:lnTo>
                      <a:lnTo>
                        <a:pt x="21600" y="3375"/>
                      </a:lnTo>
                      <a:lnTo>
                        <a:pt x="18225" y="3375"/>
                      </a:lnTo>
                      <a:lnTo>
                        <a:pt x="18225" y="0"/>
                      </a:lnTo>
                      <a:lnTo>
                        <a:pt x="17550" y="0"/>
                      </a:lnTo>
                      <a:lnTo>
                        <a:pt x="17550" y="3375"/>
                      </a:lnTo>
                      <a:lnTo>
                        <a:pt x="14175" y="3375"/>
                      </a:lnTo>
                      <a:lnTo>
                        <a:pt x="14175" y="0"/>
                      </a:lnTo>
                      <a:lnTo>
                        <a:pt x="13500" y="0"/>
                      </a:lnTo>
                      <a:lnTo>
                        <a:pt x="13500" y="3375"/>
                      </a:lnTo>
                      <a:lnTo>
                        <a:pt x="10125" y="3375"/>
                      </a:lnTo>
                      <a:lnTo>
                        <a:pt x="10125" y="0"/>
                      </a:lnTo>
                      <a:lnTo>
                        <a:pt x="9450" y="0"/>
                      </a:lnTo>
                      <a:lnTo>
                        <a:pt x="9450" y="3375"/>
                      </a:lnTo>
                      <a:lnTo>
                        <a:pt x="6075" y="3375"/>
                      </a:lnTo>
                      <a:lnTo>
                        <a:pt x="6075" y="0"/>
                      </a:lnTo>
                      <a:lnTo>
                        <a:pt x="5400" y="0"/>
                      </a:lnTo>
                      <a:lnTo>
                        <a:pt x="5400" y="3375"/>
                      </a:lnTo>
                      <a:lnTo>
                        <a:pt x="2025" y="3375"/>
                      </a:lnTo>
                      <a:lnTo>
                        <a:pt x="2025" y="0"/>
                      </a:lnTo>
                      <a:lnTo>
                        <a:pt x="1350" y="0"/>
                      </a:lnTo>
                      <a:close/>
                      <a:moveTo>
                        <a:pt x="0" y="3375"/>
                      </a:moveTo>
                      <a:cubicBezTo>
                        <a:pt x="0" y="3375"/>
                        <a:pt x="0" y="4050"/>
                        <a:pt x="0" y="4050"/>
                      </a:cubicBezTo>
                      <a:lnTo>
                        <a:pt x="675" y="4050"/>
                      </a:lnTo>
                      <a:lnTo>
                        <a:pt x="675" y="3375"/>
                      </a:lnTo>
                      <a:lnTo>
                        <a:pt x="0" y="3375"/>
                      </a:lnTo>
                      <a:close/>
                      <a:moveTo>
                        <a:pt x="2025" y="4050"/>
                      </a:moveTo>
                      <a:lnTo>
                        <a:pt x="5400" y="4050"/>
                      </a:lnTo>
                      <a:cubicBezTo>
                        <a:pt x="5400" y="4050"/>
                        <a:pt x="5400" y="7425"/>
                        <a:pt x="5400" y="7425"/>
                      </a:cubicBezTo>
                      <a:lnTo>
                        <a:pt x="2025" y="7425"/>
                      </a:lnTo>
                      <a:lnTo>
                        <a:pt x="2025" y="4050"/>
                      </a:lnTo>
                      <a:close/>
                      <a:moveTo>
                        <a:pt x="6075" y="4050"/>
                      </a:moveTo>
                      <a:lnTo>
                        <a:pt x="9450" y="4050"/>
                      </a:lnTo>
                      <a:lnTo>
                        <a:pt x="9450" y="7425"/>
                      </a:lnTo>
                      <a:lnTo>
                        <a:pt x="6075" y="7425"/>
                      </a:lnTo>
                      <a:cubicBezTo>
                        <a:pt x="6075" y="7425"/>
                        <a:pt x="6075" y="4050"/>
                        <a:pt x="6075" y="4050"/>
                      </a:cubicBezTo>
                      <a:close/>
                      <a:moveTo>
                        <a:pt x="10125" y="4050"/>
                      </a:moveTo>
                      <a:lnTo>
                        <a:pt x="13500" y="4050"/>
                      </a:lnTo>
                      <a:lnTo>
                        <a:pt x="13500" y="7425"/>
                      </a:lnTo>
                      <a:lnTo>
                        <a:pt x="10125" y="7425"/>
                      </a:lnTo>
                      <a:cubicBezTo>
                        <a:pt x="10125" y="7425"/>
                        <a:pt x="10125" y="4050"/>
                        <a:pt x="10125" y="4050"/>
                      </a:cubicBezTo>
                      <a:close/>
                      <a:moveTo>
                        <a:pt x="14175" y="4050"/>
                      </a:moveTo>
                      <a:lnTo>
                        <a:pt x="17550" y="4050"/>
                      </a:lnTo>
                      <a:lnTo>
                        <a:pt x="17550" y="4725"/>
                      </a:lnTo>
                      <a:cubicBezTo>
                        <a:pt x="17064" y="5211"/>
                        <a:pt x="16200" y="6075"/>
                        <a:pt x="14850" y="7425"/>
                      </a:cubicBezTo>
                      <a:lnTo>
                        <a:pt x="14175" y="7425"/>
                      </a:lnTo>
                      <a:lnTo>
                        <a:pt x="14175" y="4050"/>
                      </a:lnTo>
                      <a:close/>
                      <a:moveTo>
                        <a:pt x="0" y="7425"/>
                      </a:moveTo>
                      <a:cubicBezTo>
                        <a:pt x="0" y="7425"/>
                        <a:pt x="0" y="8100"/>
                        <a:pt x="0" y="8100"/>
                      </a:cubicBezTo>
                      <a:lnTo>
                        <a:pt x="675" y="8100"/>
                      </a:lnTo>
                      <a:lnTo>
                        <a:pt x="675" y="7425"/>
                      </a:lnTo>
                      <a:lnTo>
                        <a:pt x="0" y="7425"/>
                      </a:lnTo>
                      <a:close/>
                      <a:moveTo>
                        <a:pt x="2025" y="8100"/>
                      </a:moveTo>
                      <a:lnTo>
                        <a:pt x="5400" y="8100"/>
                      </a:lnTo>
                      <a:lnTo>
                        <a:pt x="5400" y="11475"/>
                      </a:lnTo>
                      <a:cubicBezTo>
                        <a:pt x="5400" y="11475"/>
                        <a:pt x="2025" y="11475"/>
                        <a:pt x="2025" y="11475"/>
                      </a:cubicBezTo>
                      <a:lnTo>
                        <a:pt x="2025" y="8100"/>
                      </a:lnTo>
                      <a:close/>
                      <a:moveTo>
                        <a:pt x="6075" y="8100"/>
                      </a:moveTo>
                      <a:lnTo>
                        <a:pt x="9450" y="8100"/>
                      </a:lnTo>
                      <a:lnTo>
                        <a:pt x="9450" y="10800"/>
                      </a:lnTo>
                      <a:lnTo>
                        <a:pt x="7425" y="10800"/>
                      </a:lnTo>
                      <a:lnTo>
                        <a:pt x="6750" y="11475"/>
                      </a:lnTo>
                      <a:lnTo>
                        <a:pt x="6075" y="11475"/>
                      </a:lnTo>
                      <a:lnTo>
                        <a:pt x="6075" y="8100"/>
                      </a:lnTo>
                      <a:close/>
                      <a:moveTo>
                        <a:pt x="10125" y="8100"/>
                      </a:moveTo>
                      <a:lnTo>
                        <a:pt x="13500" y="8100"/>
                      </a:lnTo>
                      <a:lnTo>
                        <a:pt x="13500" y="8775"/>
                      </a:lnTo>
                      <a:cubicBezTo>
                        <a:pt x="12649" y="9626"/>
                        <a:pt x="11475" y="10800"/>
                        <a:pt x="11475" y="10800"/>
                      </a:cubicBezTo>
                      <a:lnTo>
                        <a:pt x="10125" y="10800"/>
                      </a:lnTo>
                      <a:lnTo>
                        <a:pt x="10125" y="8100"/>
                      </a:lnTo>
                      <a:close/>
                      <a:moveTo>
                        <a:pt x="16875" y="8100"/>
                      </a:moveTo>
                      <a:lnTo>
                        <a:pt x="17550" y="8100"/>
                      </a:lnTo>
                      <a:cubicBezTo>
                        <a:pt x="17550" y="8100"/>
                        <a:pt x="17550" y="11475"/>
                        <a:pt x="17550" y="11475"/>
                      </a:cubicBezTo>
                      <a:lnTo>
                        <a:pt x="14175" y="11475"/>
                      </a:lnTo>
                      <a:lnTo>
                        <a:pt x="14175" y="10800"/>
                      </a:lnTo>
                      <a:lnTo>
                        <a:pt x="16875" y="8100"/>
                      </a:lnTo>
                      <a:close/>
                      <a:moveTo>
                        <a:pt x="0" y="11475"/>
                      </a:moveTo>
                      <a:cubicBezTo>
                        <a:pt x="0" y="11475"/>
                        <a:pt x="0" y="12150"/>
                        <a:pt x="0" y="12150"/>
                      </a:cubicBezTo>
                      <a:lnTo>
                        <a:pt x="675" y="12150"/>
                      </a:lnTo>
                      <a:lnTo>
                        <a:pt x="675" y="11475"/>
                      </a:lnTo>
                      <a:lnTo>
                        <a:pt x="0" y="11475"/>
                      </a:lnTo>
                      <a:close/>
                      <a:moveTo>
                        <a:pt x="2025" y="12150"/>
                      </a:moveTo>
                      <a:lnTo>
                        <a:pt x="5400" y="12150"/>
                      </a:lnTo>
                      <a:lnTo>
                        <a:pt x="5400" y="12825"/>
                      </a:lnTo>
                      <a:lnTo>
                        <a:pt x="2700" y="15525"/>
                      </a:lnTo>
                      <a:lnTo>
                        <a:pt x="2025" y="15525"/>
                      </a:lnTo>
                      <a:lnTo>
                        <a:pt x="2025" y="12150"/>
                      </a:lnTo>
                      <a:close/>
                      <a:moveTo>
                        <a:pt x="12825" y="12150"/>
                      </a:moveTo>
                      <a:lnTo>
                        <a:pt x="13500" y="12150"/>
                      </a:lnTo>
                      <a:cubicBezTo>
                        <a:pt x="13500" y="12150"/>
                        <a:pt x="13500" y="15525"/>
                        <a:pt x="13500" y="15525"/>
                      </a:cubicBezTo>
                      <a:lnTo>
                        <a:pt x="10125" y="15525"/>
                      </a:lnTo>
                      <a:lnTo>
                        <a:pt x="10125" y="12825"/>
                      </a:lnTo>
                      <a:lnTo>
                        <a:pt x="12150" y="12825"/>
                      </a:lnTo>
                      <a:lnTo>
                        <a:pt x="12825" y="12150"/>
                      </a:lnTo>
                      <a:close/>
                      <a:moveTo>
                        <a:pt x="14175" y="12150"/>
                      </a:moveTo>
                      <a:lnTo>
                        <a:pt x="17550" y="12150"/>
                      </a:lnTo>
                      <a:cubicBezTo>
                        <a:pt x="17550" y="12150"/>
                        <a:pt x="17550" y="15525"/>
                        <a:pt x="17550" y="15525"/>
                      </a:cubicBezTo>
                      <a:lnTo>
                        <a:pt x="14175" y="15525"/>
                      </a:lnTo>
                      <a:lnTo>
                        <a:pt x="14175" y="12150"/>
                      </a:lnTo>
                      <a:close/>
                      <a:moveTo>
                        <a:pt x="8100" y="12825"/>
                      </a:moveTo>
                      <a:lnTo>
                        <a:pt x="9450" y="12825"/>
                      </a:lnTo>
                      <a:lnTo>
                        <a:pt x="9450" y="15525"/>
                      </a:lnTo>
                      <a:lnTo>
                        <a:pt x="6075" y="15525"/>
                      </a:lnTo>
                      <a:lnTo>
                        <a:pt x="6075" y="14850"/>
                      </a:lnTo>
                      <a:lnTo>
                        <a:pt x="8100" y="12825"/>
                      </a:lnTo>
                      <a:close/>
                      <a:moveTo>
                        <a:pt x="0" y="15525"/>
                      </a:moveTo>
                      <a:cubicBezTo>
                        <a:pt x="0" y="15525"/>
                        <a:pt x="0" y="16200"/>
                        <a:pt x="0" y="16200"/>
                      </a:cubicBezTo>
                      <a:lnTo>
                        <a:pt x="675" y="16200"/>
                      </a:lnTo>
                      <a:lnTo>
                        <a:pt x="675" y="15525"/>
                      </a:lnTo>
                      <a:lnTo>
                        <a:pt x="0" y="15525"/>
                      </a:lnTo>
                      <a:close/>
                      <a:moveTo>
                        <a:pt x="4725" y="16200"/>
                      </a:moveTo>
                      <a:lnTo>
                        <a:pt x="5400" y="16200"/>
                      </a:lnTo>
                      <a:cubicBezTo>
                        <a:pt x="5400" y="16200"/>
                        <a:pt x="5400" y="19575"/>
                        <a:pt x="5400" y="19575"/>
                      </a:cubicBezTo>
                      <a:lnTo>
                        <a:pt x="2025" y="19575"/>
                      </a:lnTo>
                      <a:lnTo>
                        <a:pt x="2025" y="18900"/>
                      </a:lnTo>
                      <a:lnTo>
                        <a:pt x="4725" y="16200"/>
                      </a:lnTo>
                      <a:close/>
                      <a:moveTo>
                        <a:pt x="6075" y="16200"/>
                      </a:moveTo>
                      <a:lnTo>
                        <a:pt x="9450" y="16200"/>
                      </a:lnTo>
                      <a:cubicBezTo>
                        <a:pt x="9450" y="16200"/>
                        <a:pt x="9450" y="19575"/>
                        <a:pt x="9450" y="19575"/>
                      </a:cubicBezTo>
                      <a:lnTo>
                        <a:pt x="6075" y="19575"/>
                      </a:lnTo>
                      <a:lnTo>
                        <a:pt x="6075" y="16200"/>
                      </a:lnTo>
                      <a:close/>
                      <a:moveTo>
                        <a:pt x="10125" y="16200"/>
                      </a:moveTo>
                      <a:lnTo>
                        <a:pt x="13500" y="16200"/>
                      </a:lnTo>
                      <a:cubicBezTo>
                        <a:pt x="13500" y="16200"/>
                        <a:pt x="13500" y="19575"/>
                        <a:pt x="13500" y="19575"/>
                      </a:cubicBezTo>
                      <a:lnTo>
                        <a:pt x="10125" y="19575"/>
                      </a:lnTo>
                      <a:lnTo>
                        <a:pt x="10125" y="16200"/>
                      </a:lnTo>
                      <a:close/>
                      <a:moveTo>
                        <a:pt x="14175" y="16200"/>
                      </a:moveTo>
                      <a:lnTo>
                        <a:pt x="17550" y="16200"/>
                      </a:lnTo>
                      <a:cubicBezTo>
                        <a:pt x="17550" y="16200"/>
                        <a:pt x="17550" y="19575"/>
                        <a:pt x="17550" y="19575"/>
                      </a:cubicBezTo>
                      <a:lnTo>
                        <a:pt x="14175" y="19575"/>
                      </a:lnTo>
                      <a:lnTo>
                        <a:pt x="14175" y="16200"/>
                      </a:lnTo>
                      <a:close/>
                      <a:moveTo>
                        <a:pt x="5400" y="20925"/>
                      </a:moveTo>
                      <a:lnTo>
                        <a:pt x="5400" y="21600"/>
                      </a:lnTo>
                      <a:lnTo>
                        <a:pt x="6075" y="21600"/>
                      </a:lnTo>
                      <a:cubicBezTo>
                        <a:pt x="6075" y="21600"/>
                        <a:pt x="6075" y="20925"/>
                        <a:pt x="6075" y="20925"/>
                      </a:cubicBezTo>
                      <a:lnTo>
                        <a:pt x="5400" y="20925"/>
                      </a:lnTo>
                      <a:close/>
                      <a:moveTo>
                        <a:pt x="9450" y="20925"/>
                      </a:moveTo>
                      <a:lnTo>
                        <a:pt x="9450" y="21600"/>
                      </a:lnTo>
                      <a:lnTo>
                        <a:pt x="10125" y="21600"/>
                      </a:lnTo>
                      <a:cubicBezTo>
                        <a:pt x="10125" y="21600"/>
                        <a:pt x="10125" y="20925"/>
                        <a:pt x="10125" y="20925"/>
                      </a:cubicBezTo>
                      <a:lnTo>
                        <a:pt x="9450" y="20925"/>
                      </a:lnTo>
                      <a:close/>
                      <a:moveTo>
                        <a:pt x="13500" y="20925"/>
                      </a:moveTo>
                      <a:lnTo>
                        <a:pt x="13500" y="21600"/>
                      </a:lnTo>
                      <a:lnTo>
                        <a:pt x="14175" y="21600"/>
                      </a:lnTo>
                      <a:cubicBezTo>
                        <a:pt x="14175" y="21600"/>
                        <a:pt x="14175" y="20925"/>
                        <a:pt x="14175" y="20925"/>
                      </a:cubicBezTo>
                      <a:lnTo>
                        <a:pt x="13500" y="20925"/>
                      </a:lnTo>
                      <a:close/>
                      <a:moveTo>
                        <a:pt x="17550" y="20925"/>
                      </a:moveTo>
                      <a:lnTo>
                        <a:pt x="17550" y="21600"/>
                      </a:lnTo>
                      <a:lnTo>
                        <a:pt x="18225" y="21600"/>
                      </a:lnTo>
                      <a:cubicBezTo>
                        <a:pt x="18225" y="21600"/>
                        <a:pt x="18225" y="20925"/>
                        <a:pt x="18225" y="20925"/>
                      </a:cubicBezTo>
                      <a:lnTo>
                        <a:pt x="17550" y="209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6" name="Rectangle 22"/>
              <p:cNvSpPr>
                <a:spLocks/>
              </p:cNvSpPr>
              <p:nvPr/>
            </p:nvSpPr>
            <p:spPr bwMode="auto">
              <a:xfrm>
                <a:off x="1752096" y="314085"/>
                <a:ext cx="1778149" cy="11189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23"/>
            <p:cNvGrpSpPr>
              <a:grpSpLocks/>
            </p:cNvGrpSpPr>
            <p:nvPr/>
          </p:nvGrpSpPr>
          <p:grpSpPr bwMode="auto">
            <a:xfrm>
              <a:off x="3905276" y="-79239"/>
              <a:ext cx="2225181" cy="2028181"/>
              <a:chOff x="-133000" y="-79239"/>
              <a:chExt cx="2225180" cy="2028181"/>
            </a:xfrm>
          </p:grpSpPr>
          <p:grpSp>
            <p:nvGrpSpPr>
              <p:cNvPr id="41" name="Group 24"/>
              <p:cNvGrpSpPr>
                <a:grpSpLocks/>
              </p:cNvGrpSpPr>
              <p:nvPr/>
            </p:nvGrpSpPr>
            <p:grpSpPr bwMode="auto">
              <a:xfrm>
                <a:off x="369442" y="678941"/>
                <a:ext cx="1270001" cy="1270001"/>
                <a:chOff x="0" y="0"/>
                <a:chExt cx="1270000" cy="1270000"/>
              </a:xfrm>
            </p:grpSpPr>
            <p:sp>
              <p:nvSpPr>
                <p:cNvPr id="43" name="AutoShape 25"/>
                <p:cNvSpPr>
                  <a:spLocks/>
                </p:cNvSpPr>
                <p:nvPr/>
              </p:nvSpPr>
              <p:spPr bwMode="auto">
                <a:xfrm>
                  <a:off x="2729" y="562"/>
                  <a:ext cx="1266930" cy="1270098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AutoShape 26"/>
                <p:cNvSpPr>
                  <a:spLocks/>
                </p:cNvSpPr>
                <p:nvPr/>
              </p:nvSpPr>
              <p:spPr bwMode="auto">
                <a:xfrm>
                  <a:off x="471080" y="305386"/>
                  <a:ext cx="328640" cy="660451"/>
                </a:xfrm>
                <a:custGeom>
                  <a:avLst/>
                  <a:gdLst>
                    <a:gd name="T0" fmla="*/ 164320 w 21600"/>
                    <a:gd name="T1" fmla="*/ 330226 h 21600"/>
                    <a:gd name="T2" fmla="*/ 164320 w 21600"/>
                    <a:gd name="T3" fmla="*/ 330226 h 21600"/>
                    <a:gd name="T4" fmla="*/ 164320 w 21600"/>
                    <a:gd name="T5" fmla="*/ 330226 h 21600"/>
                    <a:gd name="T6" fmla="*/ 164320 w 21600"/>
                    <a:gd name="T7" fmla="*/ 330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50" y="4050"/>
                      </a:moveTo>
                      <a:lnTo>
                        <a:pt x="1350" y="4050"/>
                      </a:lnTo>
                      <a:lnTo>
                        <a:pt x="1350" y="17550"/>
                      </a:lnTo>
                      <a:lnTo>
                        <a:pt x="20250" y="17550"/>
                      </a:lnTo>
                      <a:cubicBezTo>
                        <a:pt x="20250" y="17550"/>
                        <a:pt x="20250" y="4050"/>
                        <a:pt x="20250" y="4050"/>
                      </a:cubicBezTo>
                      <a:close/>
                      <a:moveTo>
                        <a:pt x="14175" y="2025"/>
                      </a:moveTo>
                      <a:lnTo>
                        <a:pt x="7425" y="2025"/>
                      </a:lnTo>
                      <a:cubicBezTo>
                        <a:pt x="7052" y="2025"/>
                        <a:pt x="6750" y="2176"/>
                        <a:pt x="6750" y="2363"/>
                      </a:cubicBezTo>
                      <a:cubicBezTo>
                        <a:pt x="6750" y="2549"/>
                        <a:pt x="7052" y="2700"/>
                        <a:pt x="7425" y="2700"/>
                      </a:cubicBezTo>
                      <a:lnTo>
                        <a:pt x="14175" y="2700"/>
                      </a:lnTo>
                      <a:cubicBezTo>
                        <a:pt x="14547" y="2700"/>
                        <a:pt x="14850" y="2549"/>
                        <a:pt x="14850" y="2363"/>
                      </a:cubicBezTo>
                      <a:cubicBezTo>
                        <a:pt x="14850" y="2176"/>
                        <a:pt x="14547" y="2025"/>
                        <a:pt x="14175" y="2025"/>
                      </a:cubicBezTo>
                      <a:close/>
                      <a:moveTo>
                        <a:pt x="11475" y="20250"/>
                      </a:moveTo>
                      <a:cubicBezTo>
                        <a:pt x="12593" y="20250"/>
                        <a:pt x="13500" y="19797"/>
                        <a:pt x="13500" y="19237"/>
                      </a:cubicBezTo>
                      <a:cubicBezTo>
                        <a:pt x="13500" y="18678"/>
                        <a:pt x="12593" y="18225"/>
                        <a:pt x="11475" y="18225"/>
                      </a:cubicBezTo>
                      <a:cubicBezTo>
                        <a:pt x="10357" y="18225"/>
                        <a:pt x="9450" y="18678"/>
                        <a:pt x="9450" y="19237"/>
                      </a:cubicBezTo>
                      <a:cubicBezTo>
                        <a:pt x="9450" y="19797"/>
                        <a:pt x="10357" y="20250"/>
                        <a:pt x="11475" y="20250"/>
                      </a:cubicBezTo>
                      <a:close/>
                      <a:moveTo>
                        <a:pt x="18900" y="21600"/>
                      </a:moveTo>
                      <a:lnTo>
                        <a:pt x="2700" y="21600"/>
                      </a:lnTo>
                      <a:cubicBezTo>
                        <a:pt x="1209" y="21600"/>
                        <a:pt x="0" y="20996"/>
                        <a:pt x="0" y="20250"/>
                      </a:cubicBezTo>
                      <a:lnTo>
                        <a:pt x="0" y="1350"/>
                      </a:lnTo>
                      <a:cubicBezTo>
                        <a:pt x="0" y="604"/>
                        <a:pt x="1209" y="0"/>
                        <a:pt x="2700" y="0"/>
                      </a:cubicBezTo>
                      <a:lnTo>
                        <a:pt x="18900" y="0"/>
                      </a:lnTo>
                      <a:cubicBezTo>
                        <a:pt x="20391" y="0"/>
                        <a:pt x="21600" y="604"/>
                        <a:pt x="21600" y="1350"/>
                      </a:cubicBezTo>
                      <a:lnTo>
                        <a:pt x="21600" y="20250"/>
                      </a:lnTo>
                      <a:cubicBezTo>
                        <a:pt x="21600" y="20996"/>
                        <a:pt x="20391" y="21600"/>
                        <a:pt x="18900" y="216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Rectangle 27"/>
              <p:cNvSpPr>
                <a:spLocks/>
              </p:cNvSpPr>
              <p:nvPr/>
            </p:nvSpPr>
            <p:spPr bwMode="auto">
              <a:xfrm>
                <a:off x="-133000" y="-79239"/>
                <a:ext cx="2225180" cy="455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28"/>
            <p:cNvGrpSpPr>
              <a:grpSpLocks/>
            </p:cNvGrpSpPr>
            <p:nvPr/>
          </p:nvGrpSpPr>
          <p:grpSpPr bwMode="auto">
            <a:xfrm>
              <a:off x="3454691" y="5351881"/>
              <a:ext cx="3175267" cy="2061425"/>
              <a:chOff x="-527" y="-661"/>
              <a:chExt cx="3175266" cy="2061426"/>
            </a:xfrm>
          </p:grpSpPr>
          <p:grpSp>
            <p:nvGrpSpPr>
              <p:cNvPr id="37" name="Group 29"/>
              <p:cNvGrpSpPr>
                <a:grpSpLocks/>
              </p:cNvGrpSpPr>
              <p:nvPr/>
            </p:nvGrpSpPr>
            <p:grpSpPr bwMode="auto">
              <a:xfrm>
                <a:off x="927598" y="-661"/>
                <a:ext cx="1270106" cy="1270100"/>
                <a:chOff x="-24902" y="-661"/>
                <a:chExt cx="1270106" cy="1270100"/>
              </a:xfrm>
            </p:grpSpPr>
            <p:sp>
              <p:nvSpPr>
                <p:cNvPr id="39" name="AutoShape 30"/>
                <p:cNvSpPr>
                  <a:spLocks/>
                </p:cNvSpPr>
                <p:nvPr/>
              </p:nvSpPr>
              <p:spPr bwMode="auto">
                <a:xfrm rot="10800000" flipH="1">
                  <a:off x="-24902" y="-661"/>
                  <a:ext cx="1270106" cy="1270100"/>
                </a:xfrm>
                <a:prstGeom prst="wedgeEllipseCallout">
                  <a:avLst>
                    <a:gd name="adj1" fmla="val 778"/>
                    <a:gd name="adj2" fmla="val 60440"/>
                  </a:avLst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pPr>
                    <a:defRPr/>
                  </a:pPr>
                  <a:endParaRPr lang="en-U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AutoShape 31"/>
                <p:cNvSpPr>
                  <a:spLocks/>
                </p:cNvSpPr>
                <p:nvPr/>
              </p:nvSpPr>
              <p:spPr bwMode="auto">
                <a:xfrm>
                  <a:off x="366296" y="304163"/>
                  <a:ext cx="536620" cy="660452"/>
                </a:xfrm>
                <a:custGeom>
                  <a:avLst/>
                  <a:gdLst>
                    <a:gd name="T0" fmla="*/ 268310 w 21600"/>
                    <a:gd name="T1" fmla="*/ 330226 h 21600"/>
                    <a:gd name="T2" fmla="*/ 268310 w 21600"/>
                    <a:gd name="T3" fmla="*/ 330226 h 21600"/>
                    <a:gd name="T4" fmla="*/ 268310 w 21600"/>
                    <a:gd name="T5" fmla="*/ 330226 h 21600"/>
                    <a:gd name="T6" fmla="*/ 268310 w 21600"/>
                    <a:gd name="T7" fmla="*/ 330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831" y="0"/>
                      </a:moveTo>
                      <a:cubicBezTo>
                        <a:pt x="372" y="0"/>
                        <a:pt x="0" y="302"/>
                        <a:pt x="0" y="675"/>
                      </a:cubicBezTo>
                      <a:cubicBezTo>
                        <a:pt x="0" y="1048"/>
                        <a:pt x="372" y="1350"/>
                        <a:pt x="831" y="1350"/>
                      </a:cubicBezTo>
                      <a:lnTo>
                        <a:pt x="20769" y="1350"/>
                      </a:lnTo>
                      <a:cubicBezTo>
                        <a:pt x="21228" y="1350"/>
                        <a:pt x="21600" y="1048"/>
                        <a:pt x="21600" y="675"/>
                      </a:cubicBezTo>
                      <a:cubicBezTo>
                        <a:pt x="21600" y="302"/>
                        <a:pt x="21228" y="0"/>
                        <a:pt x="20769" y="0"/>
                      </a:cubicBezTo>
                      <a:lnTo>
                        <a:pt x="831" y="0"/>
                      </a:lnTo>
                      <a:close/>
                      <a:moveTo>
                        <a:pt x="831" y="2025"/>
                      </a:moveTo>
                      <a:lnTo>
                        <a:pt x="831" y="15525"/>
                      </a:lnTo>
                      <a:cubicBezTo>
                        <a:pt x="831" y="15525"/>
                        <a:pt x="20769" y="15525"/>
                        <a:pt x="20769" y="15525"/>
                      </a:cubicBezTo>
                      <a:lnTo>
                        <a:pt x="20769" y="2025"/>
                      </a:lnTo>
                      <a:lnTo>
                        <a:pt x="831" y="2025"/>
                      </a:lnTo>
                      <a:close/>
                      <a:moveTo>
                        <a:pt x="15785" y="4050"/>
                      </a:moveTo>
                      <a:lnTo>
                        <a:pt x="18277" y="4050"/>
                      </a:lnTo>
                      <a:cubicBezTo>
                        <a:pt x="18277" y="4050"/>
                        <a:pt x="18277" y="13500"/>
                        <a:pt x="18277" y="13500"/>
                      </a:cubicBezTo>
                      <a:lnTo>
                        <a:pt x="15785" y="13500"/>
                      </a:lnTo>
                      <a:lnTo>
                        <a:pt x="15785" y="4050"/>
                      </a:lnTo>
                      <a:close/>
                      <a:moveTo>
                        <a:pt x="7477" y="6750"/>
                      </a:moveTo>
                      <a:lnTo>
                        <a:pt x="9969" y="6750"/>
                      </a:lnTo>
                      <a:cubicBezTo>
                        <a:pt x="9969" y="6750"/>
                        <a:pt x="9969" y="13500"/>
                        <a:pt x="9969" y="13500"/>
                      </a:cubicBezTo>
                      <a:lnTo>
                        <a:pt x="7477" y="13500"/>
                      </a:lnTo>
                      <a:lnTo>
                        <a:pt x="7477" y="6750"/>
                      </a:lnTo>
                      <a:close/>
                      <a:moveTo>
                        <a:pt x="11631" y="8775"/>
                      </a:moveTo>
                      <a:lnTo>
                        <a:pt x="14123" y="8775"/>
                      </a:lnTo>
                      <a:cubicBezTo>
                        <a:pt x="14123" y="8775"/>
                        <a:pt x="14123" y="13500"/>
                        <a:pt x="14123" y="13500"/>
                      </a:cubicBezTo>
                      <a:lnTo>
                        <a:pt x="11631" y="13500"/>
                      </a:lnTo>
                      <a:lnTo>
                        <a:pt x="11631" y="8775"/>
                      </a:lnTo>
                      <a:close/>
                      <a:moveTo>
                        <a:pt x="3323" y="10800"/>
                      </a:moveTo>
                      <a:lnTo>
                        <a:pt x="5815" y="10800"/>
                      </a:lnTo>
                      <a:cubicBezTo>
                        <a:pt x="5815" y="10800"/>
                        <a:pt x="5815" y="13500"/>
                        <a:pt x="5815" y="13500"/>
                      </a:cubicBezTo>
                      <a:lnTo>
                        <a:pt x="3323" y="13500"/>
                      </a:lnTo>
                      <a:lnTo>
                        <a:pt x="3323" y="10800"/>
                      </a:lnTo>
                      <a:close/>
                      <a:moveTo>
                        <a:pt x="3323" y="16200"/>
                      </a:moveTo>
                      <a:lnTo>
                        <a:pt x="1662" y="21600"/>
                      </a:lnTo>
                      <a:lnTo>
                        <a:pt x="3323" y="21600"/>
                      </a:lnTo>
                      <a:lnTo>
                        <a:pt x="4985" y="16200"/>
                      </a:lnTo>
                      <a:cubicBezTo>
                        <a:pt x="4985" y="16200"/>
                        <a:pt x="3323" y="16200"/>
                        <a:pt x="3323" y="16200"/>
                      </a:cubicBezTo>
                      <a:close/>
                      <a:moveTo>
                        <a:pt x="9969" y="16200"/>
                      </a:moveTo>
                      <a:lnTo>
                        <a:pt x="9969" y="21600"/>
                      </a:lnTo>
                      <a:lnTo>
                        <a:pt x="11615" y="21600"/>
                      </a:lnTo>
                      <a:cubicBezTo>
                        <a:pt x="11615" y="21600"/>
                        <a:pt x="11631" y="16200"/>
                        <a:pt x="11631" y="16200"/>
                      </a:cubicBezTo>
                      <a:lnTo>
                        <a:pt x="9969" y="16200"/>
                      </a:lnTo>
                      <a:close/>
                      <a:moveTo>
                        <a:pt x="16615" y="16200"/>
                      </a:moveTo>
                      <a:lnTo>
                        <a:pt x="18277" y="21600"/>
                      </a:lnTo>
                      <a:lnTo>
                        <a:pt x="19938" y="21600"/>
                      </a:lnTo>
                      <a:cubicBezTo>
                        <a:pt x="19938" y="21600"/>
                        <a:pt x="18277" y="16200"/>
                        <a:pt x="18277" y="16200"/>
                      </a:cubicBezTo>
                      <a:lnTo>
                        <a:pt x="16615" y="162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 anchor="ctr"/>
                <a:lstStyle/>
                <a:p>
                  <a:endParaRPr lang="es-ES" sz="1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8" name="Rectangle 32"/>
              <p:cNvSpPr>
                <a:spLocks/>
              </p:cNvSpPr>
              <p:nvPr/>
            </p:nvSpPr>
            <p:spPr bwMode="auto">
              <a:xfrm>
                <a:off x="-527" y="1540235"/>
                <a:ext cx="3175266" cy="5205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defTabSz="410751">
                  <a:lnSpc>
                    <a:spcPct val="110000"/>
                  </a:lnSpc>
                  <a:spcBef>
                    <a:spcPts val="2109"/>
                  </a:spcBef>
                  <a:defRPr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加入标题描述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矩形 2"/>
          <p:cNvSpPr/>
          <p:nvPr/>
        </p:nvSpPr>
        <p:spPr>
          <a:xfrm>
            <a:off x="6150772" y="2098377"/>
            <a:ext cx="5261113" cy="4050080"/>
          </a:xfrm>
          <a:prstGeom prst="rect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329094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矩形 29"/>
          <p:cNvSpPr/>
          <p:nvPr/>
        </p:nvSpPr>
        <p:spPr>
          <a:xfrm>
            <a:off x="4980854" y="1754798"/>
            <a:ext cx="2102493" cy="4770661"/>
          </a:xfrm>
          <a:prstGeom prst="rect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lIns="121917" tIns="60959" rIns="121917" bIns="60959" rtlCol="0" anchor="ctr"/>
          <a:lstStyle/>
          <a:p>
            <a:pPr algn="ctr" defTabSz="1219140">
              <a:defRPr/>
            </a:pPr>
            <a:endParaRPr lang="zh-CN" altLang="en-US" sz="32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83346" y="2569220"/>
            <a:ext cx="2102493" cy="3956240"/>
          </a:xfrm>
          <a:prstGeom prst="rect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lIns="121917" tIns="60959" rIns="121917" bIns="60959" rtlCol="0" anchor="ctr"/>
          <a:lstStyle/>
          <a:p>
            <a:pPr algn="ctr" defTabSz="1219140">
              <a:defRPr/>
            </a:pPr>
            <a:endParaRPr lang="zh-CN" altLang="en-US" sz="32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85840" y="3204973"/>
            <a:ext cx="2102493" cy="3320487"/>
          </a:xfrm>
          <a:prstGeom prst="rect">
            <a:avLst/>
          </a:prstGeom>
          <a:noFill/>
          <a:ln w="127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lIns="121917" tIns="60959" rIns="121917" bIns="60959" rtlCol="0" anchor="ctr"/>
          <a:lstStyle/>
          <a:p>
            <a:pPr algn="ctr" defTabSz="1219140">
              <a:defRPr/>
            </a:pPr>
            <a:endParaRPr lang="zh-CN" altLang="en-US" sz="32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7739568" y="2992859"/>
            <a:ext cx="790052" cy="877372"/>
          </a:xfrm>
          <a:custGeom>
            <a:avLst/>
            <a:gdLst>
              <a:gd name="T0" fmla="*/ 13 w 77"/>
              <a:gd name="T1" fmla="*/ 8 h 86"/>
              <a:gd name="T2" fmla="*/ 38 w 77"/>
              <a:gd name="T3" fmla="*/ 1 h 86"/>
              <a:gd name="T4" fmla="*/ 59 w 77"/>
              <a:gd name="T5" fmla="*/ 13 h 86"/>
              <a:gd name="T6" fmla="*/ 66 w 77"/>
              <a:gd name="T7" fmla="*/ 38 h 86"/>
              <a:gd name="T8" fmla="*/ 58 w 77"/>
              <a:gd name="T9" fmla="*/ 55 h 86"/>
              <a:gd name="T10" fmla="*/ 64 w 77"/>
              <a:gd name="T11" fmla="*/ 59 h 86"/>
              <a:gd name="T12" fmla="*/ 74 w 77"/>
              <a:gd name="T13" fmla="*/ 72 h 86"/>
              <a:gd name="T14" fmla="*/ 73 w 77"/>
              <a:gd name="T15" fmla="*/ 84 h 86"/>
              <a:gd name="T16" fmla="*/ 73 w 77"/>
              <a:gd name="T17" fmla="*/ 84 h 86"/>
              <a:gd name="T18" fmla="*/ 62 w 77"/>
              <a:gd name="T19" fmla="*/ 82 h 86"/>
              <a:gd name="T20" fmla="*/ 51 w 77"/>
              <a:gd name="T21" fmla="*/ 68 h 86"/>
              <a:gd name="T22" fmla="*/ 49 w 77"/>
              <a:gd name="T23" fmla="*/ 63 h 86"/>
              <a:gd name="T24" fmla="*/ 30 w 77"/>
              <a:gd name="T25" fmla="*/ 66 h 86"/>
              <a:gd name="T26" fmla="*/ 8 w 77"/>
              <a:gd name="T27" fmla="*/ 54 h 86"/>
              <a:gd name="T28" fmla="*/ 1 w 77"/>
              <a:gd name="T29" fmla="*/ 30 h 86"/>
              <a:gd name="T30" fmla="*/ 13 w 77"/>
              <a:gd name="T31" fmla="*/ 8 h 86"/>
              <a:gd name="T32" fmla="*/ 30 w 77"/>
              <a:gd name="T33" fmla="*/ 49 h 86"/>
              <a:gd name="T34" fmla="*/ 38 w 77"/>
              <a:gd name="T35" fmla="*/ 49 h 86"/>
              <a:gd name="T36" fmla="*/ 38 w 77"/>
              <a:gd name="T37" fmla="*/ 40 h 86"/>
              <a:gd name="T38" fmla="*/ 47 w 77"/>
              <a:gd name="T39" fmla="*/ 40 h 86"/>
              <a:gd name="T40" fmla="*/ 47 w 77"/>
              <a:gd name="T41" fmla="*/ 32 h 86"/>
              <a:gd name="T42" fmla="*/ 38 w 77"/>
              <a:gd name="T43" fmla="*/ 32 h 86"/>
              <a:gd name="T44" fmla="*/ 38 w 77"/>
              <a:gd name="T45" fmla="*/ 23 h 86"/>
              <a:gd name="T46" fmla="*/ 30 w 77"/>
              <a:gd name="T47" fmla="*/ 23 h 86"/>
              <a:gd name="T48" fmla="*/ 30 w 77"/>
              <a:gd name="T49" fmla="*/ 32 h 86"/>
              <a:gd name="T50" fmla="*/ 21 w 77"/>
              <a:gd name="T51" fmla="*/ 32 h 86"/>
              <a:gd name="T52" fmla="*/ 21 w 77"/>
              <a:gd name="T53" fmla="*/ 40 h 86"/>
              <a:gd name="T54" fmla="*/ 30 w 77"/>
              <a:gd name="T55" fmla="*/ 40 h 86"/>
              <a:gd name="T56" fmla="*/ 30 w 77"/>
              <a:gd name="T57" fmla="*/ 49 h 86"/>
              <a:gd name="T58" fmla="*/ 18 w 77"/>
              <a:gd name="T59" fmla="*/ 36 h 86"/>
              <a:gd name="T60" fmla="*/ 43 w 77"/>
              <a:gd name="T61" fmla="*/ 19 h 86"/>
              <a:gd name="T62" fmla="*/ 18 w 77"/>
              <a:gd name="T63" fmla="*/ 36 h 86"/>
              <a:gd name="T64" fmla="*/ 36 w 77"/>
              <a:gd name="T65" fmla="*/ 12 h 86"/>
              <a:gd name="T66" fmla="*/ 20 w 77"/>
              <a:gd name="T67" fmla="*/ 16 h 86"/>
              <a:gd name="T68" fmla="*/ 12 w 77"/>
              <a:gd name="T69" fmla="*/ 31 h 86"/>
              <a:gd name="T70" fmla="*/ 16 w 77"/>
              <a:gd name="T71" fmla="*/ 47 h 86"/>
              <a:gd name="T72" fmla="*/ 31 w 77"/>
              <a:gd name="T73" fmla="*/ 55 h 86"/>
              <a:gd name="T74" fmla="*/ 47 w 77"/>
              <a:gd name="T75" fmla="*/ 51 h 86"/>
              <a:gd name="T76" fmla="*/ 55 w 77"/>
              <a:gd name="T77" fmla="*/ 36 h 86"/>
              <a:gd name="T78" fmla="*/ 51 w 77"/>
              <a:gd name="T79" fmla="*/ 20 h 86"/>
              <a:gd name="T80" fmla="*/ 36 w 77"/>
              <a:gd name="T81" fmla="*/ 1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21917" tIns="60959" rIns="121917" bIns="60959" numCol="1" anchor="t" anchorCtr="0" compatLnSpc="1">
            <a:prstTxWarp prst="textNoShape">
              <a:avLst/>
            </a:prstTxWarp>
          </a:bodyPr>
          <a:lstStyle/>
          <a:p>
            <a:pPr defTabSz="1219140">
              <a:defRPr/>
            </a:pPr>
            <a:endParaRPr lang="zh-CN" altLang="en-US" sz="32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4" name="Freeform 14"/>
          <p:cNvSpPr>
            <a:spLocks noEditPoints="1"/>
          </p:cNvSpPr>
          <p:nvPr/>
        </p:nvSpPr>
        <p:spPr bwMode="auto">
          <a:xfrm>
            <a:off x="5491185" y="2450485"/>
            <a:ext cx="1081832" cy="754489"/>
          </a:xfrm>
          <a:custGeom>
            <a:avLst/>
            <a:gdLst>
              <a:gd name="T0" fmla="*/ 56 w 112"/>
              <a:gd name="T1" fmla="*/ 20 h 77"/>
              <a:gd name="T2" fmla="*/ 15 w 112"/>
              <a:gd name="T3" fmla="*/ 49 h 77"/>
              <a:gd name="T4" fmla="*/ 10 w 112"/>
              <a:gd name="T5" fmla="*/ 52 h 77"/>
              <a:gd name="T6" fmla="*/ 4 w 112"/>
              <a:gd name="T7" fmla="*/ 66 h 77"/>
              <a:gd name="T8" fmla="*/ 4 w 112"/>
              <a:gd name="T9" fmla="*/ 37 h 77"/>
              <a:gd name="T10" fmla="*/ 0 w 112"/>
              <a:gd name="T11" fmla="*/ 46 h 77"/>
              <a:gd name="T12" fmla="*/ 13 w 112"/>
              <a:gd name="T13" fmla="*/ 29 h 77"/>
              <a:gd name="T14" fmla="*/ 15 w 112"/>
              <a:gd name="T15" fmla="*/ 49 h 77"/>
              <a:gd name="T16" fmla="*/ 15 w 112"/>
              <a:gd name="T17" fmla="*/ 25 h 77"/>
              <a:gd name="T18" fmla="*/ 3 w 112"/>
              <a:gd name="T19" fmla="*/ 22 h 77"/>
              <a:gd name="T20" fmla="*/ 96 w 112"/>
              <a:gd name="T21" fmla="*/ 66 h 77"/>
              <a:gd name="T22" fmla="*/ 102 w 112"/>
              <a:gd name="T23" fmla="*/ 52 h 77"/>
              <a:gd name="T24" fmla="*/ 107 w 112"/>
              <a:gd name="T25" fmla="*/ 49 h 77"/>
              <a:gd name="T26" fmla="*/ 107 w 112"/>
              <a:gd name="T27" fmla="*/ 37 h 77"/>
              <a:gd name="T28" fmla="*/ 112 w 112"/>
              <a:gd name="T29" fmla="*/ 33 h 77"/>
              <a:gd name="T30" fmla="*/ 98 w 112"/>
              <a:gd name="T31" fmla="*/ 31 h 77"/>
              <a:gd name="T32" fmla="*/ 101 w 112"/>
              <a:gd name="T33" fmla="*/ 15 h 77"/>
              <a:gd name="T34" fmla="*/ 97 w 112"/>
              <a:gd name="T35" fmla="*/ 26 h 77"/>
              <a:gd name="T36" fmla="*/ 101 w 112"/>
              <a:gd name="T37" fmla="*/ 15 h 77"/>
              <a:gd name="T38" fmla="*/ 80 w 112"/>
              <a:gd name="T39" fmla="*/ 72 h 77"/>
              <a:gd name="T40" fmla="*/ 82 w 112"/>
              <a:gd name="T41" fmla="*/ 72 h 77"/>
              <a:gd name="T42" fmla="*/ 87 w 112"/>
              <a:gd name="T43" fmla="*/ 47 h 77"/>
              <a:gd name="T44" fmla="*/ 88 w 112"/>
              <a:gd name="T45" fmla="*/ 47 h 77"/>
              <a:gd name="T46" fmla="*/ 88 w 112"/>
              <a:gd name="T47" fmla="*/ 26 h 77"/>
              <a:gd name="T48" fmla="*/ 77 w 112"/>
              <a:gd name="T49" fmla="*/ 51 h 77"/>
              <a:gd name="T50" fmla="*/ 65 w 112"/>
              <a:gd name="T51" fmla="*/ 32 h 77"/>
              <a:gd name="T52" fmla="*/ 64 w 112"/>
              <a:gd name="T53" fmla="*/ 50 h 77"/>
              <a:gd name="T54" fmla="*/ 57 w 112"/>
              <a:gd name="T55" fmla="*/ 55 h 77"/>
              <a:gd name="T56" fmla="*/ 48 w 112"/>
              <a:gd name="T57" fmla="*/ 77 h 77"/>
              <a:gd name="T58" fmla="*/ 48 w 112"/>
              <a:gd name="T59" fmla="*/ 32 h 77"/>
              <a:gd name="T60" fmla="*/ 41 w 112"/>
              <a:gd name="T61" fmla="*/ 47 h 77"/>
              <a:gd name="T62" fmla="*/ 65 w 112"/>
              <a:gd name="T63" fmla="*/ 21 h 77"/>
              <a:gd name="T64" fmla="*/ 65 w 112"/>
              <a:gd name="T65" fmla="*/ 47 h 77"/>
              <a:gd name="T66" fmla="*/ 31 w 112"/>
              <a:gd name="T67" fmla="*/ 72 h 77"/>
              <a:gd name="T68" fmla="*/ 30 w 112"/>
              <a:gd name="T69" fmla="*/ 72 h 77"/>
              <a:gd name="T70" fmla="*/ 24 w 112"/>
              <a:gd name="T71" fmla="*/ 47 h 77"/>
              <a:gd name="T72" fmla="*/ 23 w 112"/>
              <a:gd name="T73" fmla="*/ 47 h 77"/>
              <a:gd name="T74" fmla="*/ 23 w 112"/>
              <a:gd name="T75" fmla="*/ 26 h 77"/>
              <a:gd name="T76" fmla="*/ 35 w 112"/>
              <a:gd name="T77" fmla="*/ 51 h 77"/>
              <a:gd name="T78" fmla="*/ 39 w 112"/>
              <a:gd name="T79" fmla="*/ 17 h 77"/>
              <a:gd name="T80" fmla="*/ 31 w 112"/>
              <a:gd name="T81" fmla="*/ 25 h 77"/>
              <a:gd name="T82" fmla="*/ 81 w 112"/>
              <a:gd name="T83" fmla="*/ 9 h 77"/>
              <a:gd name="T84" fmla="*/ 75 w 112"/>
              <a:gd name="T85" fmla="*/ 23 h 77"/>
              <a:gd name="T86" fmla="*/ 81 w 112"/>
              <a:gd name="T87" fmla="*/ 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17" tIns="60959" rIns="121917" bIns="60959" numCol="1" anchor="t" anchorCtr="0" compatLnSpc="1">
            <a:prstTxWarp prst="textNoShape">
              <a:avLst/>
            </a:prstTxWarp>
          </a:bodyPr>
          <a:lstStyle/>
          <a:p>
            <a:pPr defTabSz="1219140">
              <a:defRPr/>
            </a:pPr>
            <a:endParaRPr lang="zh-CN" altLang="en-US" sz="32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5" name="Freeform 18"/>
          <p:cNvSpPr>
            <a:spLocks noChangeAspect="1" noEditPoints="1"/>
          </p:cNvSpPr>
          <p:nvPr/>
        </p:nvSpPr>
        <p:spPr bwMode="auto">
          <a:xfrm>
            <a:off x="9846943" y="3564185"/>
            <a:ext cx="780288" cy="862425"/>
          </a:xfrm>
          <a:custGeom>
            <a:avLst/>
            <a:gdLst>
              <a:gd name="T0" fmla="*/ 70 w 80"/>
              <a:gd name="T1" fmla="*/ 82 h 89"/>
              <a:gd name="T2" fmla="*/ 57 w 80"/>
              <a:gd name="T3" fmla="*/ 78 h 89"/>
              <a:gd name="T4" fmla="*/ 54 w 80"/>
              <a:gd name="T5" fmla="*/ 63 h 89"/>
              <a:gd name="T6" fmla="*/ 54 w 80"/>
              <a:gd name="T7" fmla="*/ 51 h 89"/>
              <a:gd name="T8" fmla="*/ 60 w 80"/>
              <a:gd name="T9" fmla="*/ 66 h 89"/>
              <a:gd name="T10" fmla="*/ 66 w 80"/>
              <a:gd name="T11" fmla="*/ 66 h 89"/>
              <a:gd name="T12" fmla="*/ 64 w 80"/>
              <a:gd name="T13" fmla="*/ 53 h 89"/>
              <a:gd name="T14" fmla="*/ 54 w 80"/>
              <a:gd name="T15" fmla="*/ 33 h 89"/>
              <a:gd name="T16" fmla="*/ 54 w 80"/>
              <a:gd name="T17" fmla="*/ 12 h 89"/>
              <a:gd name="T18" fmla="*/ 57 w 80"/>
              <a:gd name="T19" fmla="*/ 7 h 89"/>
              <a:gd name="T20" fmla="*/ 70 w 80"/>
              <a:gd name="T21" fmla="*/ 11 h 89"/>
              <a:gd name="T22" fmla="*/ 79 w 80"/>
              <a:gd name="T23" fmla="*/ 34 h 89"/>
              <a:gd name="T24" fmla="*/ 66 w 80"/>
              <a:gd name="T25" fmla="*/ 22 h 89"/>
              <a:gd name="T26" fmla="*/ 61 w 80"/>
              <a:gd name="T27" fmla="*/ 23 h 89"/>
              <a:gd name="T28" fmla="*/ 66 w 80"/>
              <a:gd name="T29" fmla="*/ 37 h 89"/>
              <a:gd name="T30" fmla="*/ 80 w 80"/>
              <a:gd name="T31" fmla="*/ 57 h 89"/>
              <a:gd name="T32" fmla="*/ 70 w 80"/>
              <a:gd name="T33" fmla="*/ 78 h 89"/>
              <a:gd name="T34" fmla="*/ 48 w 80"/>
              <a:gd name="T35" fmla="*/ 0 h 89"/>
              <a:gd name="T36" fmla="*/ 48 w 80"/>
              <a:gd name="T37" fmla="*/ 26 h 89"/>
              <a:gd name="T38" fmla="*/ 48 w 80"/>
              <a:gd name="T39" fmla="*/ 56 h 89"/>
              <a:gd name="T40" fmla="*/ 48 w 80"/>
              <a:gd name="T41" fmla="*/ 78 h 89"/>
              <a:gd name="T42" fmla="*/ 45 w 80"/>
              <a:gd name="T43" fmla="*/ 89 h 89"/>
              <a:gd name="T44" fmla="*/ 0 w 80"/>
              <a:gd name="T45" fmla="*/ 45 h 89"/>
              <a:gd name="T46" fmla="*/ 45 w 80"/>
              <a:gd name="T47" fmla="*/ 0 h 89"/>
              <a:gd name="T48" fmla="*/ 29 w 80"/>
              <a:gd name="T49" fmla="*/ 61 h 89"/>
              <a:gd name="T50" fmla="*/ 38 w 80"/>
              <a:gd name="T51" fmla="*/ 75 h 89"/>
              <a:gd name="T52" fmla="*/ 21 w 80"/>
              <a:gd name="T53" fmla="*/ 59 h 89"/>
              <a:gd name="T54" fmla="*/ 13 w 80"/>
              <a:gd name="T55" fmla="*/ 54 h 89"/>
              <a:gd name="T56" fmla="*/ 27 w 80"/>
              <a:gd name="T57" fmla="*/ 74 h 89"/>
              <a:gd name="T58" fmla="*/ 13 w 80"/>
              <a:gd name="T59" fmla="*/ 35 h 89"/>
              <a:gd name="T60" fmla="*/ 21 w 80"/>
              <a:gd name="T61" fmla="*/ 31 h 89"/>
              <a:gd name="T62" fmla="*/ 21 w 80"/>
              <a:gd name="T63" fmla="*/ 21 h 89"/>
              <a:gd name="T64" fmla="*/ 29 w 80"/>
              <a:gd name="T65" fmla="*/ 28 h 89"/>
              <a:gd name="T66" fmla="*/ 38 w 80"/>
              <a:gd name="T67" fmla="*/ 14 h 89"/>
              <a:gd name="T68" fmla="*/ 29 w 80"/>
              <a:gd name="T69" fmla="*/ 28 h 89"/>
              <a:gd name="T70" fmla="*/ 27 w 80"/>
              <a:gd name="T71" fmla="*/ 36 h 89"/>
              <a:gd name="T72" fmla="*/ 27 w 80"/>
              <a:gd name="T73" fmla="*/ 53 h 89"/>
              <a:gd name="T74" fmla="*/ 38 w 80"/>
              <a:gd name="T75" fmla="*/ 34 h 89"/>
              <a:gd name="T76" fmla="*/ 14 w 80"/>
              <a:gd name="T77" fmla="*/ 45 h 89"/>
              <a:gd name="T78" fmla="*/ 20 w 80"/>
              <a:gd name="T79" fmla="*/ 45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0" h="89">
                <a:moveTo>
                  <a:pt x="70" y="78"/>
                </a:moveTo>
                <a:cubicBezTo>
                  <a:pt x="70" y="82"/>
                  <a:pt x="70" y="82"/>
                  <a:pt x="70" y="82"/>
                </a:cubicBezTo>
                <a:cubicBezTo>
                  <a:pt x="57" y="82"/>
                  <a:pt x="57" y="82"/>
                  <a:pt x="57" y="82"/>
                </a:cubicBezTo>
                <a:cubicBezTo>
                  <a:pt x="57" y="78"/>
                  <a:pt x="57" y="78"/>
                  <a:pt x="57" y="78"/>
                </a:cubicBezTo>
                <a:cubicBezTo>
                  <a:pt x="56" y="77"/>
                  <a:pt x="55" y="77"/>
                  <a:pt x="54" y="77"/>
                </a:cubicBezTo>
                <a:cubicBezTo>
                  <a:pt x="54" y="63"/>
                  <a:pt x="54" y="63"/>
                  <a:pt x="54" y="63"/>
                </a:cubicBezTo>
                <a:cubicBezTo>
                  <a:pt x="54" y="56"/>
                  <a:pt x="54" y="56"/>
                  <a:pt x="54" y="56"/>
                </a:cubicBezTo>
                <a:cubicBezTo>
                  <a:pt x="54" y="51"/>
                  <a:pt x="54" y="51"/>
                  <a:pt x="54" y="51"/>
                </a:cubicBezTo>
                <a:cubicBezTo>
                  <a:pt x="60" y="51"/>
                  <a:pt x="60" y="51"/>
                  <a:pt x="60" y="51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8"/>
                  <a:pt x="61" y="69"/>
                  <a:pt x="63" y="69"/>
                </a:cubicBezTo>
                <a:cubicBezTo>
                  <a:pt x="65" y="69"/>
                  <a:pt x="66" y="68"/>
                  <a:pt x="66" y="66"/>
                </a:cubicBezTo>
                <a:cubicBezTo>
                  <a:pt x="66" y="59"/>
                  <a:pt x="66" y="59"/>
                  <a:pt x="66" y="59"/>
                </a:cubicBezTo>
                <a:cubicBezTo>
                  <a:pt x="66" y="57"/>
                  <a:pt x="65" y="55"/>
                  <a:pt x="64" y="53"/>
                </a:cubicBezTo>
                <a:cubicBezTo>
                  <a:pt x="63" y="52"/>
                  <a:pt x="59" y="49"/>
                  <a:pt x="54" y="43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12"/>
                  <a:pt x="54" y="12"/>
                  <a:pt x="54" y="12"/>
                </a:cubicBezTo>
                <a:cubicBezTo>
                  <a:pt x="55" y="12"/>
                  <a:pt x="56" y="11"/>
                  <a:pt x="57" y="11"/>
                </a:cubicBezTo>
                <a:cubicBezTo>
                  <a:pt x="57" y="7"/>
                  <a:pt x="57" y="7"/>
                  <a:pt x="57" y="7"/>
                </a:cubicBezTo>
                <a:cubicBezTo>
                  <a:pt x="70" y="7"/>
                  <a:pt x="70" y="7"/>
                  <a:pt x="70" y="7"/>
                </a:cubicBezTo>
                <a:cubicBezTo>
                  <a:pt x="70" y="11"/>
                  <a:pt x="70" y="11"/>
                  <a:pt x="70" y="11"/>
                </a:cubicBezTo>
                <a:cubicBezTo>
                  <a:pt x="76" y="13"/>
                  <a:pt x="79" y="16"/>
                  <a:pt x="79" y="22"/>
                </a:cubicBezTo>
                <a:cubicBezTo>
                  <a:pt x="79" y="34"/>
                  <a:pt x="79" y="34"/>
                  <a:pt x="79" y="34"/>
                </a:cubicBezTo>
                <a:cubicBezTo>
                  <a:pt x="66" y="34"/>
                  <a:pt x="66" y="34"/>
                  <a:pt x="66" y="34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20"/>
                  <a:pt x="65" y="20"/>
                  <a:pt x="63" y="20"/>
                </a:cubicBezTo>
                <a:cubicBezTo>
                  <a:pt x="62" y="20"/>
                  <a:pt x="61" y="21"/>
                  <a:pt x="61" y="23"/>
                </a:cubicBezTo>
                <a:cubicBezTo>
                  <a:pt x="61" y="28"/>
                  <a:pt x="61" y="28"/>
                  <a:pt x="61" y="28"/>
                </a:cubicBezTo>
                <a:cubicBezTo>
                  <a:pt x="61" y="30"/>
                  <a:pt x="63" y="33"/>
                  <a:pt x="66" y="37"/>
                </a:cubicBezTo>
                <a:cubicBezTo>
                  <a:pt x="73" y="43"/>
                  <a:pt x="77" y="47"/>
                  <a:pt x="78" y="50"/>
                </a:cubicBezTo>
                <a:cubicBezTo>
                  <a:pt x="80" y="52"/>
                  <a:pt x="80" y="54"/>
                  <a:pt x="80" y="57"/>
                </a:cubicBezTo>
                <a:cubicBezTo>
                  <a:pt x="80" y="65"/>
                  <a:pt x="80" y="65"/>
                  <a:pt x="80" y="65"/>
                </a:cubicBezTo>
                <a:cubicBezTo>
                  <a:pt x="80" y="72"/>
                  <a:pt x="77" y="77"/>
                  <a:pt x="70" y="78"/>
                </a:cubicBezTo>
                <a:close/>
                <a:moveTo>
                  <a:pt x="45" y="0"/>
                </a:moveTo>
                <a:cubicBezTo>
                  <a:pt x="46" y="0"/>
                  <a:pt x="47" y="0"/>
                  <a:pt x="48" y="0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56"/>
                  <a:pt x="48" y="56"/>
                  <a:pt x="48" y="56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89"/>
                  <a:pt x="48" y="89"/>
                  <a:pt x="48" y="89"/>
                </a:cubicBezTo>
                <a:cubicBezTo>
                  <a:pt x="47" y="89"/>
                  <a:pt x="46" y="89"/>
                  <a:pt x="45" y="89"/>
                </a:cubicBezTo>
                <a:cubicBezTo>
                  <a:pt x="33" y="89"/>
                  <a:pt x="22" y="84"/>
                  <a:pt x="13" y="76"/>
                </a:cubicBezTo>
                <a:cubicBezTo>
                  <a:pt x="5" y="68"/>
                  <a:pt x="0" y="57"/>
                  <a:pt x="0" y="45"/>
                </a:cubicBezTo>
                <a:cubicBezTo>
                  <a:pt x="0" y="32"/>
                  <a:pt x="5" y="21"/>
                  <a:pt x="13" y="13"/>
                </a:cubicBezTo>
                <a:cubicBezTo>
                  <a:pt x="22" y="5"/>
                  <a:pt x="33" y="0"/>
                  <a:pt x="45" y="0"/>
                </a:cubicBezTo>
                <a:close/>
                <a:moveTo>
                  <a:pt x="38" y="63"/>
                </a:moveTo>
                <a:cubicBezTo>
                  <a:pt x="35" y="62"/>
                  <a:pt x="32" y="62"/>
                  <a:pt x="29" y="61"/>
                </a:cubicBezTo>
                <a:cubicBezTo>
                  <a:pt x="31" y="65"/>
                  <a:pt x="32" y="68"/>
                  <a:pt x="34" y="70"/>
                </a:cubicBezTo>
                <a:cubicBezTo>
                  <a:pt x="35" y="72"/>
                  <a:pt x="37" y="74"/>
                  <a:pt x="38" y="75"/>
                </a:cubicBezTo>
                <a:cubicBezTo>
                  <a:pt x="38" y="63"/>
                  <a:pt x="38" y="63"/>
                  <a:pt x="38" y="63"/>
                </a:cubicBezTo>
                <a:close/>
                <a:moveTo>
                  <a:pt x="21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18" y="57"/>
                  <a:pt x="15" y="56"/>
                  <a:pt x="13" y="54"/>
                </a:cubicBezTo>
                <a:cubicBezTo>
                  <a:pt x="14" y="60"/>
                  <a:pt x="17" y="65"/>
                  <a:pt x="21" y="69"/>
                </a:cubicBezTo>
                <a:cubicBezTo>
                  <a:pt x="23" y="70"/>
                  <a:pt x="25" y="72"/>
                  <a:pt x="27" y="74"/>
                </a:cubicBezTo>
                <a:cubicBezTo>
                  <a:pt x="25" y="69"/>
                  <a:pt x="23" y="64"/>
                  <a:pt x="21" y="59"/>
                </a:cubicBezTo>
                <a:close/>
                <a:moveTo>
                  <a:pt x="13" y="35"/>
                </a:moveTo>
                <a:cubicBezTo>
                  <a:pt x="15" y="34"/>
                  <a:pt x="18" y="32"/>
                  <a:pt x="2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23" y="25"/>
                  <a:pt x="25" y="20"/>
                  <a:pt x="27" y="16"/>
                </a:cubicBezTo>
                <a:cubicBezTo>
                  <a:pt x="25" y="17"/>
                  <a:pt x="23" y="19"/>
                  <a:pt x="21" y="21"/>
                </a:cubicBezTo>
                <a:cubicBezTo>
                  <a:pt x="17" y="25"/>
                  <a:pt x="14" y="30"/>
                  <a:pt x="13" y="35"/>
                </a:cubicBezTo>
                <a:close/>
                <a:moveTo>
                  <a:pt x="29" y="28"/>
                </a:moveTo>
                <a:cubicBezTo>
                  <a:pt x="32" y="28"/>
                  <a:pt x="35" y="27"/>
                  <a:pt x="38" y="27"/>
                </a:cubicBezTo>
                <a:cubicBezTo>
                  <a:pt x="38" y="14"/>
                  <a:pt x="38" y="14"/>
                  <a:pt x="38" y="14"/>
                </a:cubicBezTo>
                <a:cubicBezTo>
                  <a:pt x="37" y="15"/>
                  <a:pt x="35" y="17"/>
                  <a:pt x="34" y="19"/>
                </a:cubicBezTo>
                <a:cubicBezTo>
                  <a:pt x="32" y="22"/>
                  <a:pt x="31" y="25"/>
                  <a:pt x="29" y="28"/>
                </a:cubicBezTo>
                <a:close/>
                <a:moveTo>
                  <a:pt x="38" y="34"/>
                </a:moveTo>
                <a:cubicBezTo>
                  <a:pt x="34" y="34"/>
                  <a:pt x="31" y="35"/>
                  <a:pt x="27" y="36"/>
                </a:cubicBezTo>
                <a:cubicBezTo>
                  <a:pt x="27" y="39"/>
                  <a:pt x="27" y="42"/>
                  <a:pt x="27" y="45"/>
                </a:cubicBezTo>
                <a:cubicBezTo>
                  <a:pt x="27" y="48"/>
                  <a:pt x="27" y="51"/>
                  <a:pt x="27" y="53"/>
                </a:cubicBezTo>
                <a:cubicBezTo>
                  <a:pt x="31" y="54"/>
                  <a:pt x="34" y="55"/>
                  <a:pt x="38" y="56"/>
                </a:cubicBezTo>
                <a:cubicBezTo>
                  <a:pt x="38" y="34"/>
                  <a:pt x="38" y="34"/>
                  <a:pt x="38" y="34"/>
                </a:cubicBezTo>
                <a:close/>
                <a:moveTo>
                  <a:pt x="20" y="39"/>
                </a:moveTo>
                <a:cubicBezTo>
                  <a:pt x="16" y="41"/>
                  <a:pt x="14" y="43"/>
                  <a:pt x="14" y="45"/>
                </a:cubicBezTo>
                <a:cubicBezTo>
                  <a:pt x="14" y="47"/>
                  <a:pt x="16" y="49"/>
                  <a:pt x="20" y="50"/>
                </a:cubicBezTo>
                <a:cubicBezTo>
                  <a:pt x="20" y="49"/>
                  <a:pt x="20" y="47"/>
                  <a:pt x="20" y="45"/>
                </a:cubicBezTo>
                <a:cubicBezTo>
                  <a:pt x="20" y="43"/>
                  <a:pt x="20" y="41"/>
                  <a:pt x="20" y="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17" tIns="60959" rIns="121917" bIns="60959" numCol="1" anchor="t" anchorCtr="0" compatLnSpc="1">
            <a:prstTxWarp prst="textNoShape">
              <a:avLst/>
            </a:prstTxWarp>
          </a:bodyPr>
          <a:lstStyle/>
          <a:p>
            <a:pPr defTabSz="1219140">
              <a:defRPr/>
            </a:pPr>
            <a:endParaRPr lang="zh-CN" altLang="en-US" sz="32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07275" y="4282971"/>
            <a:ext cx="1849649" cy="1989838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点击此处添加文本信息。标题数字等都可以通过点击和重新输入进行更改，顶部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开始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11"/>
          <p:cNvSpPr txBox="1"/>
          <p:nvPr/>
        </p:nvSpPr>
        <p:spPr>
          <a:xfrm>
            <a:off x="5074632" y="3393898"/>
            <a:ext cx="1914942" cy="4513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</a:t>
            </a:r>
            <a:r>
              <a:rPr lang="zh-CN" altLang="en-US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HERE</a:t>
            </a:r>
            <a:endParaRPr lang="zh-CN" altLang="en-US" sz="2133" b="1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文本框 12"/>
          <p:cNvSpPr txBox="1"/>
          <p:nvPr/>
        </p:nvSpPr>
        <p:spPr>
          <a:xfrm>
            <a:off x="5098676" y="3708296"/>
            <a:ext cx="1866852" cy="410431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ADD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TITLE</a:t>
            </a:r>
            <a:endParaRPr lang="zh-CN" altLang="en-US" sz="1867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209770" y="4971705"/>
            <a:ext cx="1849649" cy="1189811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点击此处添加文本信息。标题数字等都可以通过点击和重新输入进行更改。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14"/>
          <p:cNvSpPr txBox="1"/>
          <p:nvPr/>
        </p:nvSpPr>
        <p:spPr>
          <a:xfrm>
            <a:off x="7177123" y="4082632"/>
            <a:ext cx="1914942" cy="4513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</a:t>
            </a:r>
            <a:r>
              <a:rPr lang="zh-CN" altLang="en-US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HERE</a:t>
            </a:r>
            <a:endParaRPr lang="zh-CN" altLang="en-US" sz="2133" b="1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文本框 15"/>
          <p:cNvSpPr txBox="1"/>
          <p:nvPr/>
        </p:nvSpPr>
        <p:spPr>
          <a:xfrm>
            <a:off x="7201166" y="4397030"/>
            <a:ext cx="1866852" cy="410431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ADD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TITLE</a:t>
            </a:r>
            <a:endParaRPr lang="zh-CN" altLang="en-US" sz="1867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310574" y="5430859"/>
            <a:ext cx="1849649" cy="923136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标题数字等都可以通过点击和重新输入进行更改</a:t>
            </a: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17"/>
          <p:cNvSpPr txBox="1"/>
          <p:nvPr/>
        </p:nvSpPr>
        <p:spPr>
          <a:xfrm>
            <a:off x="9277925" y="4541787"/>
            <a:ext cx="1914942" cy="451340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</a:t>
            </a:r>
            <a:r>
              <a:rPr lang="zh-CN" altLang="en-US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33" b="1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HERE</a:t>
            </a:r>
            <a:endParaRPr lang="zh-CN" altLang="en-US" sz="2133" b="1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18"/>
          <p:cNvSpPr txBox="1"/>
          <p:nvPr/>
        </p:nvSpPr>
        <p:spPr>
          <a:xfrm>
            <a:off x="9301969" y="4856186"/>
            <a:ext cx="1866852" cy="410431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algn="ctr" defTabSz="1219140">
              <a:defRPr/>
            </a:pP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ADD</a:t>
            </a:r>
            <a:r>
              <a:rPr lang="zh-CN" altLang="en-US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867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TITLE</a:t>
            </a:r>
            <a:endParaRPr lang="zh-CN" altLang="en-US" sz="1867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79727" y="2450485"/>
            <a:ext cx="3654523" cy="1189811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开始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79729" y="3800489"/>
            <a:ext cx="3650715" cy="1189811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开始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79729" y="5150492"/>
            <a:ext cx="3650715" cy="1189811"/>
          </a:xfrm>
          <a:prstGeom prst="rect">
            <a:avLst/>
          </a:prstGeom>
        </p:spPr>
        <p:txBody>
          <a:bodyPr wrap="square" lIns="121917" tIns="60959" rIns="121917" bIns="60959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1333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By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点击此处添加文本信息。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标题数字等都可以通过点击和重新输入进行更改，顶部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开始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zh-CN" sz="1333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面板中可以对字体、字号、颜色、行距等进行修改。</a:t>
            </a:r>
            <a:endParaRPr lang="en-US" altLang="zh-CN" sz="1600" kern="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3729287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75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任意多边形 29"/>
          <p:cNvSpPr/>
          <p:nvPr/>
        </p:nvSpPr>
        <p:spPr>
          <a:xfrm>
            <a:off x="1796101" y="1833778"/>
            <a:ext cx="2571144" cy="4359655"/>
          </a:xfrm>
          <a:custGeom>
            <a:avLst/>
            <a:gdLst>
              <a:gd name="connsiteX0" fmla="*/ 2151529 w 2151529"/>
              <a:gd name="connsiteY0" fmla="*/ 0 h 4114800"/>
              <a:gd name="connsiteX1" fmla="*/ 2030505 w 2151529"/>
              <a:gd name="connsiteY1" fmla="*/ 228600 h 4114800"/>
              <a:gd name="connsiteX2" fmla="*/ 591670 w 2151529"/>
              <a:gd name="connsiteY2" fmla="*/ 2944905 h 4114800"/>
              <a:gd name="connsiteX3" fmla="*/ 0 w 2151529"/>
              <a:gd name="connsiteY3" fmla="*/ 4114800 h 4114800"/>
              <a:gd name="connsiteX0" fmla="*/ 2151529 w 2151529"/>
              <a:gd name="connsiteY0" fmla="*/ 0 h 4114800"/>
              <a:gd name="connsiteX1" fmla="*/ 2030505 w 2151529"/>
              <a:gd name="connsiteY1" fmla="*/ 228600 h 4114800"/>
              <a:gd name="connsiteX2" fmla="*/ 591670 w 2151529"/>
              <a:gd name="connsiteY2" fmla="*/ 2944905 h 4114800"/>
              <a:gd name="connsiteX3" fmla="*/ 0 w 2151529"/>
              <a:gd name="connsiteY3" fmla="*/ 4114800 h 4114800"/>
              <a:gd name="connsiteX0" fmla="*/ 2435130 w 2435130"/>
              <a:gd name="connsiteY0" fmla="*/ 0 h 4114800"/>
              <a:gd name="connsiteX1" fmla="*/ 2314106 w 2435130"/>
              <a:gd name="connsiteY1" fmla="*/ 228600 h 4114800"/>
              <a:gd name="connsiteX2" fmla="*/ 875271 w 2435130"/>
              <a:gd name="connsiteY2" fmla="*/ 2944905 h 4114800"/>
              <a:gd name="connsiteX3" fmla="*/ 283601 w 2435130"/>
              <a:gd name="connsiteY3" fmla="*/ 4114800 h 4114800"/>
              <a:gd name="connsiteX0" fmla="*/ 2426739 w 2426739"/>
              <a:gd name="connsiteY0" fmla="*/ 0 h 4114800"/>
              <a:gd name="connsiteX1" fmla="*/ 2305715 w 2426739"/>
              <a:gd name="connsiteY1" fmla="*/ 228600 h 4114800"/>
              <a:gd name="connsiteX2" fmla="*/ 866880 w 2426739"/>
              <a:gd name="connsiteY2" fmla="*/ 2944905 h 4114800"/>
              <a:gd name="connsiteX3" fmla="*/ 275210 w 2426739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6739" h="4114800">
                <a:moveTo>
                  <a:pt x="2426739" y="0"/>
                </a:moveTo>
                <a:cubicBezTo>
                  <a:pt x="2386398" y="76200"/>
                  <a:pt x="2381122" y="270404"/>
                  <a:pt x="2305715" y="228600"/>
                </a:cubicBezTo>
                <a:cubicBezTo>
                  <a:pt x="615868" y="-708213"/>
                  <a:pt x="-1073978" y="1676399"/>
                  <a:pt x="866880" y="2944905"/>
                </a:cubicBezTo>
                <a:lnTo>
                  <a:pt x="275210" y="4114800"/>
                </a:lnTo>
              </a:path>
            </a:pathLst>
          </a:cu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2065087" y="4103708"/>
            <a:ext cx="2695373" cy="850029"/>
          </a:xfrm>
          <a:custGeom>
            <a:avLst/>
            <a:gdLst>
              <a:gd name="connsiteX0" fmla="*/ 0 w 2543991"/>
              <a:gd name="connsiteY0" fmla="*/ 0 h 802288"/>
              <a:gd name="connsiteX1" fmla="*/ 2543991 w 2543991"/>
              <a:gd name="connsiteY1" fmla="*/ 0 h 802288"/>
              <a:gd name="connsiteX2" fmla="*/ 2513446 w 2543991"/>
              <a:gd name="connsiteY2" fmla="*/ 63407 h 802288"/>
              <a:gd name="connsiteX3" fmla="*/ 1271995 w 2543991"/>
              <a:gd name="connsiteY3" fmla="*/ 802288 h 802288"/>
              <a:gd name="connsiteX4" fmla="*/ 30544 w 2543991"/>
              <a:gd name="connsiteY4" fmla="*/ 63407 h 802288"/>
              <a:gd name="connsiteX5" fmla="*/ 0 w 2543991"/>
              <a:gd name="connsiteY5" fmla="*/ 0 h 80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3991" h="802288">
                <a:moveTo>
                  <a:pt x="0" y="0"/>
                </a:moveTo>
                <a:lnTo>
                  <a:pt x="2543991" y="0"/>
                </a:lnTo>
                <a:lnTo>
                  <a:pt x="2513446" y="63407"/>
                </a:lnTo>
                <a:cubicBezTo>
                  <a:pt x="2274364" y="503518"/>
                  <a:pt x="1808070" y="802288"/>
                  <a:pt x="1271995" y="802288"/>
                </a:cubicBezTo>
                <a:cubicBezTo>
                  <a:pt x="735920" y="802288"/>
                  <a:pt x="269627" y="503518"/>
                  <a:pt x="30544" y="63407"/>
                </a:cubicBez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916905" y="3457869"/>
            <a:ext cx="2991735" cy="645839"/>
          </a:xfrm>
          <a:custGeom>
            <a:avLst/>
            <a:gdLst>
              <a:gd name="connsiteX0" fmla="*/ 0 w 2823708"/>
              <a:gd name="connsiteY0" fmla="*/ 0 h 609566"/>
              <a:gd name="connsiteX1" fmla="*/ 2823708 w 2823708"/>
              <a:gd name="connsiteY1" fmla="*/ 0 h 609566"/>
              <a:gd name="connsiteX2" fmla="*/ 2712757 w 2823708"/>
              <a:gd name="connsiteY2" fmla="*/ 549557 h 609566"/>
              <a:gd name="connsiteX3" fmla="*/ 2683850 w 2823708"/>
              <a:gd name="connsiteY3" fmla="*/ 609566 h 609566"/>
              <a:gd name="connsiteX4" fmla="*/ 139859 w 2823708"/>
              <a:gd name="connsiteY4" fmla="*/ 609566 h 609566"/>
              <a:gd name="connsiteX5" fmla="*/ 110951 w 2823708"/>
              <a:gd name="connsiteY5" fmla="*/ 549557 h 609566"/>
              <a:gd name="connsiteX6" fmla="*/ 0 w 2823708"/>
              <a:gd name="connsiteY6" fmla="*/ 0 h 60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3708" h="609566">
                <a:moveTo>
                  <a:pt x="0" y="0"/>
                </a:moveTo>
                <a:lnTo>
                  <a:pt x="2823708" y="0"/>
                </a:lnTo>
                <a:cubicBezTo>
                  <a:pt x="2823708" y="194936"/>
                  <a:pt x="2784201" y="380645"/>
                  <a:pt x="2712757" y="549557"/>
                </a:cubicBezTo>
                <a:lnTo>
                  <a:pt x="2683850" y="609566"/>
                </a:lnTo>
                <a:lnTo>
                  <a:pt x="139859" y="609566"/>
                </a:lnTo>
                <a:lnTo>
                  <a:pt x="110951" y="549557"/>
                </a:lnTo>
                <a:cubicBezTo>
                  <a:pt x="39507" y="380645"/>
                  <a:pt x="0" y="194936"/>
                  <a:pt x="0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916905" y="5847813"/>
            <a:ext cx="2450340" cy="54958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2083361" y="1962002"/>
            <a:ext cx="2658825" cy="812093"/>
          </a:xfrm>
          <a:custGeom>
            <a:avLst/>
            <a:gdLst>
              <a:gd name="connsiteX0" fmla="*/ 1254747 w 2509495"/>
              <a:gd name="connsiteY0" fmla="*/ 0 h 766483"/>
              <a:gd name="connsiteX1" fmla="*/ 2496198 w 2509495"/>
              <a:gd name="connsiteY1" fmla="*/ 738881 h 766483"/>
              <a:gd name="connsiteX2" fmla="*/ 2509495 w 2509495"/>
              <a:gd name="connsiteY2" fmla="*/ 766483 h 766483"/>
              <a:gd name="connsiteX3" fmla="*/ 0 w 2509495"/>
              <a:gd name="connsiteY3" fmla="*/ 766483 h 766483"/>
              <a:gd name="connsiteX4" fmla="*/ 13296 w 2509495"/>
              <a:gd name="connsiteY4" fmla="*/ 738881 h 766483"/>
              <a:gd name="connsiteX5" fmla="*/ 1254747 w 2509495"/>
              <a:gd name="connsiteY5" fmla="*/ 0 h 76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9495" h="766483">
                <a:moveTo>
                  <a:pt x="1254747" y="0"/>
                </a:moveTo>
                <a:cubicBezTo>
                  <a:pt x="1790822" y="0"/>
                  <a:pt x="2257116" y="298770"/>
                  <a:pt x="2496198" y="738881"/>
                </a:cubicBezTo>
                <a:lnTo>
                  <a:pt x="2509495" y="766483"/>
                </a:lnTo>
                <a:lnTo>
                  <a:pt x="0" y="766483"/>
                </a:lnTo>
                <a:lnTo>
                  <a:pt x="13296" y="738881"/>
                </a:lnTo>
                <a:cubicBezTo>
                  <a:pt x="252379" y="298770"/>
                  <a:pt x="718672" y="0"/>
                  <a:pt x="1254747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1916905" y="2774095"/>
            <a:ext cx="2991735" cy="683774"/>
          </a:xfrm>
          <a:custGeom>
            <a:avLst/>
            <a:gdLst>
              <a:gd name="connsiteX0" fmla="*/ 157107 w 2823708"/>
              <a:gd name="connsiteY0" fmla="*/ 0 h 645371"/>
              <a:gd name="connsiteX1" fmla="*/ 2666602 w 2823708"/>
              <a:gd name="connsiteY1" fmla="*/ 0 h 645371"/>
              <a:gd name="connsiteX2" fmla="*/ 2712757 w 2823708"/>
              <a:gd name="connsiteY2" fmla="*/ 95814 h 645371"/>
              <a:gd name="connsiteX3" fmla="*/ 2823708 w 2823708"/>
              <a:gd name="connsiteY3" fmla="*/ 645371 h 645371"/>
              <a:gd name="connsiteX4" fmla="*/ 0 w 2823708"/>
              <a:gd name="connsiteY4" fmla="*/ 645371 h 645371"/>
              <a:gd name="connsiteX5" fmla="*/ 110951 w 2823708"/>
              <a:gd name="connsiteY5" fmla="*/ 95814 h 645371"/>
              <a:gd name="connsiteX6" fmla="*/ 157107 w 2823708"/>
              <a:gd name="connsiteY6" fmla="*/ 0 h 64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3708" h="645371">
                <a:moveTo>
                  <a:pt x="157107" y="0"/>
                </a:moveTo>
                <a:lnTo>
                  <a:pt x="2666602" y="0"/>
                </a:lnTo>
                <a:lnTo>
                  <a:pt x="2712757" y="95814"/>
                </a:lnTo>
                <a:cubicBezTo>
                  <a:pt x="2784201" y="264726"/>
                  <a:pt x="2823708" y="450435"/>
                  <a:pt x="2823708" y="645371"/>
                </a:cubicBezTo>
                <a:lnTo>
                  <a:pt x="0" y="645371"/>
                </a:lnTo>
                <a:cubicBezTo>
                  <a:pt x="0" y="450435"/>
                  <a:pt x="39507" y="264726"/>
                  <a:pt x="110951" y="95814"/>
                </a:cubicBezTo>
                <a:lnTo>
                  <a:pt x="157107" y="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67514" y="2098111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67514" y="2833333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967514" y="3505494"/>
            <a:ext cx="890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081673" y="4222748"/>
            <a:ext cx="680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27"/>
          <p:cNvSpPr txBox="1"/>
          <p:nvPr/>
        </p:nvSpPr>
        <p:spPr>
          <a:xfrm>
            <a:off x="7475531" y="1962002"/>
            <a:ext cx="342754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文本框 28"/>
          <p:cNvSpPr txBox="1"/>
          <p:nvPr/>
        </p:nvSpPr>
        <p:spPr>
          <a:xfrm>
            <a:off x="7475531" y="3137231"/>
            <a:ext cx="342754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29"/>
          <p:cNvSpPr txBox="1"/>
          <p:nvPr/>
        </p:nvSpPr>
        <p:spPr>
          <a:xfrm>
            <a:off x="7475531" y="4312460"/>
            <a:ext cx="342754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30"/>
          <p:cNvSpPr txBox="1"/>
          <p:nvPr/>
        </p:nvSpPr>
        <p:spPr>
          <a:xfrm>
            <a:off x="7475530" y="5485547"/>
            <a:ext cx="3427541" cy="89255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加入你标题描述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657921" y="2086613"/>
            <a:ext cx="607532" cy="6075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661681" y="4352721"/>
            <a:ext cx="607532" cy="6075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657921" y="3217773"/>
            <a:ext cx="607532" cy="607532"/>
          </a:xfrm>
          <a:prstGeom prst="ellipse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661998" y="5494069"/>
            <a:ext cx="607532" cy="607532"/>
          </a:xfrm>
          <a:prstGeom prst="ellipse">
            <a:avLst/>
          </a:prstGeom>
          <a:solidFill>
            <a:schemeClr val="accent3">
              <a:lumMod val="7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804036" y="5627550"/>
            <a:ext cx="323456" cy="339085"/>
            <a:chOff x="7002627" y="828237"/>
            <a:chExt cx="444697" cy="466185"/>
          </a:xfrm>
          <a:solidFill>
            <a:srgbClr val="FEFEFE"/>
          </a:solidFill>
          <a:effectLst/>
        </p:grpSpPr>
        <p:sp>
          <p:nvSpPr>
            <p:cNvPr id="49" name="Freeform 11"/>
            <p:cNvSpPr>
              <a:spLocks/>
            </p:cNvSpPr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12"/>
            <p:cNvSpPr>
              <a:spLocks/>
            </p:cNvSpPr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4"/>
            <p:cNvSpPr>
              <a:spLocks/>
            </p:cNvSpPr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15"/>
            <p:cNvSpPr>
              <a:spLocks/>
            </p:cNvSpPr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16"/>
            <p:cNvSpPr>
              <a:spLocks/>
            </p:cNvSpPr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17"/>
            <p:cNvSpPr>
              <a:spLocks/>
            </p:cNvSpPr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>
            <a:grpSpLocks noChangeAspect="1"/>
          </p:cNvGrpSpPr>
          <p:nvPr/>
        </p:nvGrpSpPr>
        <p:grpSpPr>
          <a:xfrm>
            <a:off x="6842228" y="2240378"/>
            <a:ext cx="266240" cy="297744"/>
            <a:chOff x="5999255" y="3275006"/>
            <a:chExt cx="402656" cy="450303"/>
          </a:xfrm>
          <a:solidFill>
            <a:srgbClr val="FEFEFE"/>
          </a:solidFill>
          <a:effectLst/>
        </p:grpSpPr>
        <p:sp>
          <p:nvSpPr>
            <p:cNvPr id="58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837087" y="3385361"/>
            <a:ext cx="244188" cy="241669"/>
            <a:chOff x="6967126" y="4092464"/>
            <a:chExt cx="453105" cy="448433"/>
          </a:xfrm>
          <a:solidFill>
            <a:srgbClr val="FEFEFE"/>
          </a:solidFill>
          <a:effectLst/>
        </p:grpSpPr>
        <p:sp>
          <p:nvSpPr>
            <p:cNvPr id="64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861274" y="4499351"/>
            <a:ext cx="254343" cy="273713"/>
            <a:chOff x="7005429" y="4859473"/>
            <a:chExt cx="466184" cy="501686"/>
          </a:xfrm>
          <a:solidFill>
            <a:srgbClr val="FEFEFE"/>
          </a:solidFill>
          <a:effectLst/>
        </p:grpSpPr>
        <p:sp>
          <p:nvSpPr>
            <p:cNvPr id="67" name="Freeform 154"/>
            <p:cNvSpPr>
              <a:spLocks/>
            </p:cNvSpPr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575525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75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50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 animBg="1"/>
      <p:bldP spid="46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1529964" y="1596046"/>
            <a:ext cx="9391742" cy="4717667"/>
            <a:chOff x="1171712" y="1131590"/>
            <a:chExt cx="6928680" cy="3480420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07710" y="1135138"/>
              <a:ext cx="1725281" cy="1730066"/>
            </a:xfrm>
            <a:prstGeom prst="rect">
              <a:avLst/>
            </a:prstGeom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 rotWithShape="1"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71712" y="2866044"/>
              <a:ext cx="3466900" cy="1737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8613" y="1132571"/>
              <a:ext cx="1730375" cy="1736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 rotWithShape="1">
            <a:blip r:embed="rId7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64395" y="2859162"/>
              <a:ext cx="1735997" cy="1752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矩形 34"/>
            <p:cNvSpPr/>
            <p:nvPr/>
          </p:nvSpPr>
          <p:spPr>
            <a:xfrm>
              <a:off x="1171713" y="1131590"/>
              <a:ext cx="1735997" cy="1736180"/>
            </a:xfrm>
            <a:prstGeom prst="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lIns="100774" tIns="50388" rIns="100774" bIns="50388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</a:t>
              </a:r>
              <a:endParaRPr lang="en-US" altLang="zh-CN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  <a:endParaRPr lang="en-US" altLang="zh-CN" sz="1500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364395" y="1131590"/>
              <a:ext cx="1735997" cy="1736180"/>
            </a:xfrm>
            <a:prstGeom prst="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lIns="100774" tIns="50388" rIns="100774" bIns="50388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</a:t>
              </a:r>
              <a:endParaRPr lang="en-US" altLang="zh-CN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  <a:endParaRPr lang="en-US" altLang="zh-CN" sz="1500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4632991" y="2867768"/>
              <a:ext cx="1735997" cy="1736180"/>
            </a:xfrm>
            <a:prstGeom prst="rect">
              <a:avLst/>
            </a:prstGeom>
            <a:noFill/>
            <a:ln w="12700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txBody>
            <a:bodyPr lIns="100774" tIns="50388" rIns="100774" bIns="50388" anchor="ctr"/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</a:t>
              </a:r>
              <a:endParaRPr lang="en-US" altLang="zh-CN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  <a:endParaRPr lang="en-US" altLang="zh-CN" sz="1500" kern="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  <a:p>
              <a:pPr algn="ctr">
                <a:lnSpc>
                  <a:spcPct val="130000"/>
                </a:lnSpc>
                <a:defRPr/>
              </a:pPr>
              <a:r>
                <a:rPr lang="zh-CN" altLang="en-US" sz="15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点击添加内容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30828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Elipse 55"/>
          <p:cNvSpPr/>
          <p:nvPr/>
        </p:nvSpPr>
        <p:spPr>
          <a:xfrm>
            <a:off x="9594485" y="2031706"/>
            <a:ext cx="1711049" cy="171104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1" name="Elipse 54"/>
          <p:cNvSpPr/>
          <p:nvPr/>
        </p:nvSpPr>
        <p:spPr>
          <a:xfrm>
            <a:off x="6730991" y="2031706"/>
            <a:ext cx="1711049" cy="171104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2" name="Elipse 53"/>
          <p:cNvSpPr/>
          <p:nvPr/>
        </p:nvSpPr>
        <p:spPr>
          <a:xfrm>
            <a:off x="3867497" y="2031707"/>
            <a:ext cx="1711049" cy="171104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3" name="Elipse 2"/>
          <p:cNvSpPr/>
          <p:nvPr/>
        </p:nvSpPr>
        <p:spPr>
          <a:xfrm>
            <a:off x="1002576" y="2032407"/>
            <a:ext cx="1711049" cy="1711049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4" name="CuadroTexto 47"/>
          <p:cNvSpPr txBox="1"/>
          <p:nvPr/>
        </p:nvSpPr>
        <p:spPr>
          <a:xfrm>
            <a:off x="1080989" y="3961662"/>
            <a:ext cx="1569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Frank W.</a:t>
            </a:r>
            <a:endParaRPr lang="es-E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CuadroTexto 48"/>
          <p:cNvSpPr txBox="1"/>
          <p:nvPr/>
        </p:nvSpPr>
        <p:spPr>
          <a:xfrm>
            <a:off x="3968087" y="3965931"/>
            <a:ext cx="14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Elisse D.</a:t>
            </a:r>
            <a:endParaRPr lang="es-E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CuadroTexto 49"/>
          <p:cNvSpPr txBox="1"/>
          <p:nvPr/>
        </p:nvSpPr>
        <p:spPr>
          <a:xfrm>
            <a:off x="6815482" y="3961662"/>
            <a:ext cx="1533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Jhonn K.</a:t>
            </a:r>
            <a:endParaRPr lang="es-E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CuadroTexto 50"/>
          <p:cNvSpPr txBox="1"/>
          <p:nvPr/>
        </p:nvSpPr>
        <p:spPr>
          <a:xfrm>
            <a:off x="9695075" y="3961662"/>
            <a:ext cx="143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Marie G.</a:t>
            </a:r>
            <a:endParaRPr lang="es-E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Estrella de 8 puntas 64"/>
          <p:cNvSpPr/>
          <p:nvPr/>
        </p:nvSpPr>
        <p:spPr>
          <a:xfrm>
            <a:off x="1116930" y="4423978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39" name="Estrella de 8 puntas 65"/>
          <p:cNvSpPr/>
          <p:nvPr/>
        </p:nvSpPr>
        <p:spPr>
          <a:xfrm>
            <a:off x="1455840" y="4423979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0" name="Estrella de 8 puntas 66"/>
          <p:cNvSpPr/>
          <p:nvPr/>
        </p:nvSpPr>
        <p:spPr>
          <a:xfrm>
            <a:off x="1794750" y="4423978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1" name="Estrella de 8 puntas 67"/>
          <p:cNvSpPr/>
          <p:nvPr/>
        </p:nvSpPr>
        <p:spPr>
          <a:xfrm>
            <a:off x="2133660" y="4423978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2" name="Estrella de 8 puntas 68"/>
          <p:cNvSpPr/>
          <p:nvPr/>
        </p:nvSpPr>
        <p:spPr>
          <a:xfrm>
            <a:off x="2472570" y="4416066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3" name="Estrella de 8 puntas 69"/>
          <p:cNvSpPr/>
          <p:nvPr/>
        </p:nvSpPr>
        <p:spPr>
          <a:xfrm>
            <a:off x="3910223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4" name="Estrella de 8 puntas 70"/>
          <p:cNvSpPr/>
          <p:nvPr/>
        </p:nvSpPr>
        <p:spPr>
          <a:xfrm>
            <a:off x="4249133" y="4427934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5" name="Estrella de 8 puntas 71"/>
          <p:cNvSpPr/>
          <p:nvPr/>
        </p:nvSpPr>
        <p:spPr>
          <a:xfrm>
            <a:off x="4588043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6" name="Estrella de 8 puntas 72"/>
          <p:cNvSpPr/>
          <p:nvPr/>
        </p:nvSpPr>
        <p:spPr>
          <a:xfrm>
            <a:off x="4926953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7" name="Estrella de 8 puntas 73"/>
          <p:cNvSpPr/>
          <p:nvPr/>
        </p:nvSpPr>
        <p:spPr>
          <a:xfrm>
            <a:off x="5265863" y="4420021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8" name="Estrella de 8 puntas 74"/>
          <p:cNvSpPr/>
          <p:nvPr/>
        </p:nvSpPr>
        <p:spPr>
          <a:xfrm>
            <a:off x="6766806" y="4427933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49" name="Estrella de 8 puntas 75"/>
          <p:cNvSpPr/>
          <p:nvPr/>
        </p:nvSpPr>
        <p:spPr>
          <a:xfrm>
            <a:off x="7105716" y="4427934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0" name="Estrella de 8 puntas 76"/>
          <p:cNvSpPr/>
          <p:nvPr/>
        </p:nvSpPr>
        <p:spPr>
          <a:xfrm>
            <a:off x="7444626" y="4427933"/>
            <a:ext cx="283780" cy="283780"/>
          </a:xfrm>
          <a:prstGeom prst="star8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1" name="Estrella de 8 puntas 77"/>
          <p:cNvSpPr/>
          <p:nvPr/>
        </p:nvSpPr>
        <p:spPr>
          <a:xfrm>
            <a:off x="7783536" y="4427933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2" name="Estrella de 8 puntas 78"/>
          <p:cNvSpPr/>
          <p:nvPr/>
        </p:nvSpPr>
        <p:spPr>
          <a:xfrm>
            <a:off x="8122446" y="4420021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3" name="Estrella de 8 puntas 79"/>
          <p:cNvSpPr/>
          <p:nvPr/>
        </p:nvSpPr>
        <p:spPr>
          <a:xfrm>
            <a:off x="9637211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4" name="Estrella de 8 puntas 80"/>
          <p:cNvSpPr/>
          <p:nvPr/>
        </p:nvSpPr>
        <p:spPr>
          <a:xfrm>
            <a:off x="9976121" y="4427934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5" name="Estrella de 8 puntas 81"/>
          <p:cNvSpPr/>
          <p:nvPr/>
        </p:nvSpPr>
        <p:spPr>
          <a:xfrm>
            <a:off x="10315031" y="4427933"/>
            <a:ext cx="283780" cy="283780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6" name="Estrella de 8 puntas 82"/>
          <p:cNvSpPr/>
          <p:nvPr/>
        </p:nvSpPr>
        <p:spPr>
          <a:xfrm>
            <a:off x="10653941" y="4427933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7" name="Estrella de 8 puntas 83"/>
          <p:cNvSpPr/>
          <p:nvPr/>
        </p:nvSpPr>
        <p:spPr>
          <a:xfrm>
            <a:off x="10992851" y="4420021"/>
            <a:ext cx="283780" cy="283780"/>
          </a:xfrm>
          <a:prstGeom prst="star8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cs typeface="+mn-ea"/>
              <a:sym typeface="+mn-lt"/>
            </a:endParaRPr>
          </a:p>
        </p:txBody>
      </p:sp>
      <p:sp>
        <p:nvSpPr>
          <p:cNvPr id="58" name="Rectángulo 84"/>
          <p:cNvSpPr/>
          <p:nvPr/>
        </p:nvSpPr>
        <p:spPr>
          <a:xfrm>
            <a:off x="6462263" y="4841339"/>
            <a:ext cx="2178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Fusce accumsan lorem vitae pellentesque dictum. Proin egestas massa nec turpis rutrum bibendum. Fusce libero justo, suscipit id nisi ut, iaculis pretium libero</a:t>
            </a:r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s-E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Rectángulo 85"/>
          <p:cNvSpPr/>
          <p:nvPr/>
        </p:nvSpPr>
        <p:spPr>
          <a:xfrm>
            <a:off x="3605680" y="4841339"/>
            <a:ext cx="2178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Fusce accumsan lorem vitae pellentesque dictum. Proin egestas massa nec turpis rutrum bibendum. Fusce libero justo, suscipit id nisi ut, iaculis pretium libero</a:t>
            </a:r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s-E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Rectángulo 86"/>
          <p:cNvSpPr/>
          <p:nvPr/>
        </p:nvSpPr>
        <p:spPr>
          <a:xfrm>
            <a:off x="847490" y="4841339"/>
            <a:ext cx="2178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Fusce accumsan lorem vitae pellentesque dictum. Proin egestas massa nec turpis rutrum bibendum. Fusce libero justo, suscipit id nisi ut, iaculis pretium libero</a:t>
            </a:r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s-E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Rectángulo 87"/>
          <p:cNvSpPr/>
          <p:nvPr/>
        </p:nvSpPr>
        <p:spPr>
          <a:xfrm>
            <a:off x="9376557" y="4841339"/>
            <a:ext cx="2178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Fusce accumsan lorem vitae pellentesque dictum. Proin egestas massa nec turpis rutrum bibendum. Fusce libero justo, suscipit id nisi ut, iaculis pretium libero</a:t>
            </a:r>
            <a:r>
              <a:rPr lang="es-E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s-E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6483289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2" name="组合 11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22" name="组合 21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25" name="等腰三角形 2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061050" y="2537931"/>
            <a:ext cx="8402330" cy="1791953"/>
            <a:chOff x="2381405" y="2493492"/>
            <a:chExt cx="8402330" cy="1791953"/>
          </a:xfrm>
        </p:grpSpPr>
        <p:sp>
          <p:nvSpPr>
            <p:cNvPr id="32" name="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66991" y="2493492"/>
              <a:ext cx="572464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zh-CN" altLang="en-US" sz="5400" b="1" kern="0" dirty="0" smtClean="0">
                  <a:solidFill>
                    <a:schemeClr val="accent3"/>
                  </a:solidFill>
                  <a:cs typeface="+mn-ea"/>
                  <a:sym typeface="+mn-lt"/>
                </a:rPr>
                <a:t>加入你的标题描述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10"/>
            <p:cNvSpPr/>
            <p:nvPr>
              <p:custDataLst>
                <p:tags r:id="rId2"/>
              </p:custDataLst>
            </p:nvPr>
          </p:nvSpPr>
          <p:spPr>
            <a:xfrm>
              <a:off x="5115108" y="3639114"/>
              <a:ext cx="5237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36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 description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4" name="品 11"/>
            <p:cNvCxnSpPr/>
            <p:nvPr>
              <p:custDataLst>
                <p:tags r:id="rId3"/>
              </p:custDataLst>
            </p:nvPr>
          </p:nvCxnSpPr>
          <p:spPr>
            <a:xfrm>
              <a:off x="4673220" y="3534827"/>
              <a:ext cx="611051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5" name="矩形 34"/>
            <p:cNvSpPr/>
            <p:nvPr/>
          </p:nvSpPr>
          <p:spPr>
            <a:xfrm>
              <a:off x="2381405" y="2586489"/>
              <a:ext cx="1626354" cy="1626352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600" b="1" dirty="0" smtClean="0">
                  <a:cs typeface="+mn-ea"/>
                  <a:sym typeface="+mn-lt"/>
                </a:rPr>
                <a:t>02</a:t>
              </a:r>
              <a:endParaRPr lang="zh-CN" altLang="en-US" sz="6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444859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Grupo 50"/>
          <p:cNvGrpSpPr/>
          <p:nvPr/>
        </p:nvGrpSpPr>
        <p:grpSpPr>
          <a:xfrm>
            <a:off x="7114248" y="2310428"/>
            <a:ext cx="411189" cy="3460406"/>
            <a:chOff x="6699198" y="2172693"/>
            <a:chExt cx="411189" cy="3460406"/>
          </a:xfrm>
          <a:solidFill>
            <a:schemeClr val="accent3"/>
          </a:solidFill>
        </p:grpSpPr>
        <p:sp>
          <p:nvSpPr>
            <p:cNvPr id="31" name="AutoShape 26"/>
            <p:cNvSpPr>
              <a:spLocks/>
            </p:cNvSpPr>
            <p:nvPr/>
          </p:nvSpPr>
          <p:spPr bwMode="auto">
            <a:xfrm>
              <a:off x="6699966" y="2172693"/>
              <a:ext cx="159096" cy="319729"/>
            </a:xfrm>
            <a:custGeom>
              <a:avLst/>
              <a:gdLst>
                <a:gd name="T0" fmla="*/ 164320 w 21600"/>
                <a:gd name="T1" fmla="*/ 330226 h 21600"/>
                <a:gd name="T2" fmla="*/ 164320 w 21600"/>
                <a:gd name="T3" fmla="*/ 330226 h 21600"/>
                <a:gd name="T4" fmla="*/ 164320 w 21600"/>
                <a:gd name="T5" fmla="*/ 330226 h 21600"/>
                <a:gd name="T6" fmla="*/ 164320 w 21600"/>
                <a:gd name="T7" fmla="*/ 3302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4050"/>
                  </a:moveTo>
                  <a:lnTo>
                    <a:pt x="1350" y="4050"/>
                  </a:lnTo>
                  <a:lnTo>
                    <a:pt x="1350" y="17550"/>
                  </a:lnTo>
                  <a:lnTo>
                    <a:pt x="20250" y="17550"/>
                  </a:lnTo>
                  <a:cubicBezTo>
                    <a:pt x="20250" y="17550"/>
                    <a:pt x="20250" y="4050"/>
                    <a:pt x="20250" y="4050"/>
                  </a:cubicBezTo>
                  <a:close/>
                  <a:moveTo>
                    <a:pt x="14175" y="2025"/>
                  </a:moveTo>
                  <a:lnTo>
                    <a:pt x="7425" y="2025"/>
                  </a:lnTo>
                  <a:cubicBezTo>
                    <a:pt x="7052" y="2025"/>
                    <a:pt x="6750" y="2176"/>
                    <a:pt x="6750" y="2363"/>
                  </a:cubicBezTo>
                  <a:cubicBezTo>
                    <a:pt x="6750" y="2549"/>
                    <a:pt x="7052" y="2700"/>
                    <a:pt x="7425" y="2700"/>
                  </a:cubicBezTo>
                  <a:lnTo>
                    <a:pt x="14175" y="2700"/>
                  </a:lnTo>
                  <a:cubicBezTo>
                    <a:pt x="14547" y="2700"/>
                    <a:pt x="14850" y="2549"/>
                    <a:pt x="14850" y="2363"/>
                  </a:cubicBezTo>
                  <a:cubicBezTo>
                    <a:pt x="14850" y="2176"/>
                    <a:pt x="14547" y="2025"/>
                    <a:pt x="14175" y="2025"/>
                  </a:cubicBezTo>
                  <a:close/>
                  <a:moveTo>
                    <a:pt x="11475" y="20250"/>
                  </a:moveTo>
                  <a:cubicBezTo>
                    <a:pt x="12593" y="20250"/>
                    <a:pt x="13500" y="19797"/>
                    <a:pt x="13500" y="19237"/>
                  </a:cubicBezTo>
                  <a:cubicBezTo>
                    <a:pt x="13500" y="18678"/>
                    <a:pt x="12593" y="18225"/>
                    <a:pt x="11475" y="18225"/>
                  </a:cubicBezTo>
                  <a:cubicBezTo>
                    <a:pt x="10357" y="18225"/>
                    <a:pt x="9450" y="18678"/>
                    <a:pt x="9450" y="19237"/>
                  </a:cubicBezTo>
                  <a:cubicBezTo>
                    <a:pt x="9450" y="19797"/>
                    <a:pt x="10357" y="20250"/>
                    <a:pt x="11475" y="20250"/>
                  </a:cubicBezTo>
                  <a:close/>
                  <a:moveTo>
                    <a:pt x="18900" y="21600"/>
                  </a:moveTo>
                  <a:lnTo>
                    <a:pt x="2700" y="21600"/>
                  </a:lnTo>
                  <a:cubicBezTo>
                    <a:pt x="1209" y="21600"/>
                    <a:pt x="0" y="20996"/>
                    <a:pt x="0" y="20250"/>
                  </a:cubicBezTo>
                  <a:lnTo>
                    <a:pt x="0" y="1350"/>
                  </a:lnTo>
                  <a:cubicBezTo>
                    <a:pt x="0" y="604"/>
                    <a:pt x="1209" y="0"/>
                    <a:pt x="2700" y="0"/>
                  </a:cubicBezTo>
                  <a:lnTo>
                    <a:pt x="18900" y="0"/>
                  </a:lnTo>
                  <a:cubicBezTo>
                    <a:pt x="20391" y="0"/>
                    <a:pt x="21600" y="604"/>
                    <a:pt x="21600" y="1350"/>
                  </a:cubicBezTo>
                  <a:lnTo>
                    <a:pt x="21600" y="20250"/>
                  </a:lnTo>
                  <a:cubicBezTo>
                    <a:pt x="21600" y="20996"/>
                    <a:pt x="20391" y="21600"/>
                    <a:pt x="18900" y="216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AutoShape 6"/>
            <p:cNvSpPr>
              <a:spLocks/>
            </p:cNvSpPr>
            <p:nvPr/>
          </p:nvSpPr>
          <p:spPr bwMode="auto">
            <a:xfrm>
              <a:off x="6709189" y="2786559"/>
              <a:ext cx="299746" cy="320497"/>
            </a:xfrm>
            <a:custGeom>
              <a:avLst/>
              <a:gdLst>
                <a:gd name="T0" fmla="*/ 309589 w 21600"/>
                <a:gd name="T1" fmla="*/ 331019 h 21600"/>
                <a:gd name="T2" fmla="*/ 309589 w 21600"/>
                <a:gd name="T3" fmla="*/ 331019 h 21600"/>
                <a:gd name="T4" fmla="*/ 309589 w 21600"/>
                <a:gd name="T5" fmla="*/ 331019 h 21600"/>
                <a:gd name="T6" fmla="*/ 309589 w 21600"/>
                <a:gd name="T7" fmla="*/ 3310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5040" y="0"/>
                  </a:moveTo>
                  <a:cubicBezTo>
                    <a:pt x="4643" y="0"/>
                    <a:pt x="4320" y="302"/>
                    <a:pt x="4320" y="675"/>
                  </a:cubicBezTo>
                  <a:lnTo>
                    <a:pt x="4320" y="3375"/>
                  </a:lnTo>
                  <a:cubicBezTo>
                    <a:pt x="4320" y="3748"/>
                    <a:pt x="4643" y="4050"/>
                    <a:pt x="5040" y="4050"/>
                  </a:cubicBezTo>
                  <a:lnTo>
                    <a:pt x="6480" y="4050"/>
                  </a:lnTo>
                  <a:cubicBezTo>
                    <a:pt x="6877" y="4050"/>
                    <a:pt x="7200" y="3748"/>
                    <a:pt x="7200" y="3375"/>
                  </a:cubicBezTo>
                  <a:lnTo>
                    <a:pt x="7200" y="675"/>
                  </a:lnTo>
                  <a:cubicBezTo>
                    <a:pt x="7200" y="302"/>
                    <a:pt x="6877" y="0"/>
                    <a:pt x="6480" y="0"/>
                  </a:cubicBezTo>
                  <a:lnTo>
                    <a:pt x="5040" y="0"/>
                  </a:lnTo>
                  <a:close/>
                  <a:moveTo>
                    <a:pt x="15120" y="0"/>
                  </a:moveTo>
                  <a:cubicBezTo>
                    <a:pt x="14723" y="0"/>
                    <a:pt x="14400" y="302"/>
                    <a:pt x="14400" y="675"/>
                  </a:cubicBezTo>
                  <a:lnTo>
                    <a:pt x="14400" y="3375"/>
                  </a:lnTo>
                  <a:cubicBezTo>
                    <a:pt x="14400" y="3748"/>
                    <a:pt x="14723" y="4050"/>
                    <a:pt x="15120" y="4050"/>
                  </a:cubicBezTo>
                  <a:lnTo>
                    <a:pt x="16560" y="4050"/>
                  </a:lnTo>
                  <a:cubicBezTo>
                    <a:pt x="16957" y="4050"/>
                    <a:pt x="17280" y="3748"/>
                    <a:pt x="17280" y="3375"/>
                  </a:cubicBezTo>
                  <a:lnTo>
                    <a:pt x="17280" y="675"/>
                  </a:lnTo>
                  <a:cubicBezTo>
                    <a:pt x="17280" y="302"/>
                    <a:pt x="16957" y="0"/>
                    <a:pt x="16560" y="0"/>
                  </a:cubicBezTo>
                  <a:lnTo>
                    <a:pt x="15120" y="0"/>
                  </a:lnTo>
                  <a:close/>
                  <a:moveTo>
                    <a:pt x="2160" y="2025"/>
                  </a:moveTo>
                  <a:cubicBezTo>
                    <a:pt x="725" y="2025"/>
                    <a:pt x="0" y="2700"/>
                    <a:pt x="0" y="4050"/>
                  </a:cubicBezTo>
                  <a:lnTo>
                    <a:pt x="0" y="19575"/>
                  </a:lnTo>
                  <a:cubicBezTo>
                    <a:pt x="0" y="20925"/>
                    <a:pt x="720" y="21600"/>
                    <a:pt x="2160" y="21600"/>
                  </a:cubicBezTo>
                  <a:lnTo>
                    <a:pt x="19440" y="21600"/>
                  </a:lnTo>
                  <a:cubicBezTo>
                    <a:pt x="20880" y="21600"/>
                    <a:pt x="21600" y="20925"/>
                    <a:pt x="21600" y="19575"/>
                  </a:cubicBezTo>
                  <a:cubicBezTo>
                    <a:pt x="21600" y="19575"/>
                    <a:pt x="21600" y="4050"/>
                    <a:pt x="21600" y="4050"/>
                  </a:cubicBezTo>
                  <a:cubicBezTo>
                    <a:pt x="21600" y="2700"/>
                    <a:pt x="20879" y="2025"/>
                    <a:pt x="19398" y="2025"/>
                  </a:cubicBezTo>
                  <a:lnTo>
                    <a:pt x="18720" y="2025"/>
                  </a:lnTo>
                  <a:lnTo>
                    <a:pt x="18720" y="4050"/>
                  </a:lnTo>
                  <a:cubicBezTo>
                    <a:pt x="18720" y="4796"/>
                    <a:pt x="18074" y="5400"/>
                    <a:pt x="17280" y="5400"/>
                  </a:cubicBezTo>
                  <a:lnTo>
                    <a:pt x="14400" y="5400"/>
                  </a:lnTo>
                  <a:cubicBezTo>
                    <a:pt x="13606" y="5400"/>
                    <a:pt x="12960" y="4796"/>
                    <a:pt x="12960" y="4050"/>
                  </a:cubicBezTo>
                  <a:lnTo>
                    <a:pt x="12960" y="2025"/>
                  </a:lnTo>
                  <a:lnTo>
                    <a:pt x="8640" y="2025"/>
                  </a:lnTo>
                  <a:lnTo>
                    <a:pt x="8640" y="4050"/>
                  </a:lnTo>
                  <a:cubicBezTo>
                    <a:pt x="8640" y="4796"/>
                    <a:pt x="7994" y="5400"/>
                    <a:pt x="7200" y="5400"/>
                  </a:cubicBezTo>
                  <a:lnTo>
                    <a:pt x="4320" y="5400"/>
                  </a:lnTo>
                  <a:cubicBezTo>
                    <a:pt x="3526" y="5400"/>
                    <a:pt x="2880" y="4796"/>
                    <a:pt x="2880" y="4050"/>
                  </a:cubicBezTo>
                  <a:lnTo>
                    <a:pt x="2880" y="2025"/>
                  </a:lnTo>
                  <a:lnTo>
                    <a:pt x="2160" y="2025"/>
                  </a:lnTo>
                  <a:close/>
                  <a:moveTo>
                    <a:pt x="1440" y="6750"/>
                  </a:moveTo>
                  <a:lnTo>
                    <a:pt x="20160" y="6750"/>
                  </a:lnTo>
                  <a:cubicBezTo>
                    <a:pt x="20160" y="6750"/>
                    <a:pt x="20160" y="20250"/>
                    <a:pt x="20160" y="20250"/>
                  </a:cubicBezTo>
                  <a:lnTo>
                    <a:pt x="1440" y="20250"/>
                  </a:lnTo>
                  <a:lnTo>
                    <a:pt x="1440" y="6750"/>
                  </a:lnTo>
                  <a:close/>
                  <a:moveTo>
                    <a:pt x="2880" y="8100"/>
                  </a:moveTo>
                  <a:lnTo>
                    <a:pt x="2880" y="10800"/>
                  </a:lnTo>
                  <a:lnTo>
                    <a:pt x="5760" y="10800"/>
                  </a:lnTo>
                  <a:cubicBezTo>
                    <a:pt x="5760" y="10800"/>
                    <a:pt x="5760" y="8100"/>
                    <a:pt x="5760" y="8100"/>
                  </a:cubicBezTo>
                  <a:lnTo>
                    <a:pt x="2880" y="8100"/>
                  </a:lnTo>
                  <a:close/>
                  <a:moveTo>
                    <a:pt x="7200" y="8100"/>
                  </a:moveTo>
                  <a:cubicBezTo>
                    <a:pt x="7200" y="8100"/>
                    <a:pt x="7200" y="10800"/>
                    <a:pt x="7200" y="10800"/>
                  </a:cubicBezTo>
                  <a:lnTo>
                    <a:pt x="10080" y="10800"/>
                  </a:lnTo>
                  <a:lnTo>
                    <a:pt x="10080" y="8100"/>
                  </a:lnTo>
                  <a:lnTo>
                    <a:pt x="7200" y="8100"/>
                  </a:lnTo>
                  <a:close/>
                  <a:moveTo>
                    <a:pt x="11520" y="8100"/>
                  </a:moveTo>
                  <a:lnTo>
                    <a:pt x="11520" y="10800"/>
                  </a:lnTo>
                  <a:lnTo>
                    <a:pt x="14400" y="10800"/>
                  </a:lnTo>
                  <a:cubicBezTo>
                    <a:pt x="14400" y="10800"/>
                    <a:pt x="14400" y="8100"/>
                    <a:pt x="14400" y="8100"/>
                  </a:cubicBezTo>
                  <a:lnTo>
                    <a:pt x="11520" y="8100"/>
                  </a:lnTo>
                  <a:close/>
                  <a:moveTo>
                    <a:pt x="15840" y="8100"/>
                  </a:moveTo>
                  <a:cubicBezTo>
                    <a:pt x="15840" y="8100"/>
                    <a:pt x="15840" y="10800"/>
                    <a:pt x="15840" y="10800"/>
                  </a:cubicBezTo>
                  <a:lnTo>
                    <a:pt x="18720" y="10800"/>
                  </a:lnTo>
                  <a:lnTo>
                    <a:pt x="18720" y="8100"/>
                  </a:lnTo>
                  <a:lnTo>
                    <a:pt x="15840" y="8100"/>
                  </a:lnTo>
                  <a:close/>
                  <a:moveTo>
                    <a:pt x="2880" y="12150"/>
                  </a:moveTo>
                  <a:lnTo>
                    <a:pt x="2880" y="14850"/>
                  </a:lnTo>
                  <a:lnTo>
                    <a:pt x="5760" y="14850"/>
                  </a:lnTo>
                  <a:cubicBezTo>
                    <a:pt x="5760" y="14850"/>
                    <a:pt x="5760" y="12150"/>
                    <a:pt x="5760" y="12150"/>
                  </a:cubicBezTo>
                  <a:lnTo>
                    <a:pt x="2880" y="12150"/>
                  </a:lnTo>
                  <a:close/>
                  <a:moveTo>
                    <a:pt x="7200" y="12150"/>
                  </a:moveTo>
                  <a:cubicBezTo>
                    <a:pt x="7200" y="12150"/>
                    <a:pt x="7200" y="14850"/>
                    <a:pt x="7200" y="14850"/>
                  </a:cubicBezTo>
                  <a:lnTo>
                    <a:pt x="10080" y="14850"/>
                  </a:lnTo>
                  <a:lnTo>
                    <a:pt x="10080" y="12150"/>
                  </a:lnTo>
                  <a:lnTo>
                    <a:pt x="7200" y="12150"/>
                  </a:lnTo>
                  <a:close/>
                  <a:moveTo>
                    <a:pt x="11520" y="12150"/>
                  </a:moveTo>
                  <a:lnTo>
                    <a:pt x="11520" y="14850"/>
                  </a:lnTo>
                  <a:lnTo>
                    <a:pt x="14400" y="14850"/>
                  </a:lnTo>
                  <a:cubicBezTo>
                    <a:pt x="14400" y="14850"/>
                    <a:pt x="14400" y="12150"/>
                    <a:pt x="14400" y="12150"/>
                  </a:cubicBezTo>
                  <a:lnTo>
                    <a:pt x="11520" y="12150"/>
                  </a:lnTo>
                  <a:close/>
                  <a:moveTo>
                    <a:pt x="15840" y="12150"/>
                  </a:moveTo>
                  <a:cubicBezTo>
                    <a:pt x="15840" y="12150"/>
                    <a:pt x="15840" y="14850"/>
                    <a:pt x="15840" y="14850"/>
                  </a:cubicBezTo>
                  <a:lnTo>
                    <a:pt x="18720" y="14850"/>
                  </a:lnTo>
                  <a:lnTo>
                    <a:pt x="18720" y="12150"/>
                  </a:lnTo>
                  <a:lnTo>
                    <a:pt x="15840" y="12150"/>
                  </a:lnTo>
                  <a:close/>
                  <a:moveTo>
                    <a:pt x="2880" y="16200"/>
                  </a:moveTo>
                  <a:lnTo>
                    <a:pt x="2880" y="18900"/>
                  </a:lnTo>
                  <a:lnTo>
                    <a:pt x="5760" y="18900"/>
                  </a:lnTo>
                  <a:cubicBezTo>
                    <a:pt x="5760" y="18900"/>
                    <a:pt x="5760" y="16200"/>
                    <a:pt x="5760" y="16200"/>
                  </a:cubicBezTo>
                  <a:lnTo>
                    <a:pt x="2880" y="16200"/>
                  </a:lnTo>
                  <a:close/>
                  <a:moveTo>
                    <a:pt x="7200" y="16200"/>
                  </a:moveTo>
                  <a:cubicBezTo>
                    <a:pt x="7200" y="16200"/>
                    <a:pt x="7200" y="18900"/>
                    <a:pt x="7200" y="18900"/>
                  </a:cubicBezTo>
                  <a:lnTo>
                    <a:pt x="10080" y="18900"/>
                  </a:lnTo>
                  <a:lnTo>
                    <a:pt x="10080" y="16200"/>
                  </a:lnTo>
                  <a:lnTo>
                    <a:pt x="7200" y="16200"/>
                  </a:lnTo>
                  <a:close/>
                  <a:moveTo>
                    <a:pt x="11520" y="16200"/>
                  </a:moveTo>
                  <a:lnTo>
                    <a:pt x="11520" y="18900"/>
                  </a:lnTo>
                  <a:lnTo>
                    <a:pt x="14400" y="18900"/>
                  </a:lnTo>
                  <a:cubicBezTo>
                    <a:pt x="14400" y="18900"/>
                    <a:pt x="14400" y="16200"/>
                    <a:pt x="14400" y="16200"/>
                  </a:cubicBezTo>
                  <a:lnTo>
                    <a:pt x="11520" y="16200"/>
                  </a:lnTo>
                  <a:close/>
                  <a:moveTo>
                    <a:pt x="15840" y="16200"/>
                  </a:moveTo>
                  <a:lnTo>
                    <a:pt x="15840" y="18900"/>
                  </a:lnTo>
                  <a:cubicBezTo>
                    <a:pt x="15840" y="18900"/>
                    <a:pt x="18720" y="18900"/>
                    <a:pt x="18720" y="18900"/>
                  </a:cubicBezTo>
                  <a:lnTo>
                    <a:pt x="18720" y="16200"/>
                  </a:lnTo>
                  <a:lnTo>
                    <a:pt x="15840" y="162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AutoShape 21"/>
            <p:cNvSpPr>
              <a:spLocks/>
            </p:cNvSpPr>
            <p:nvPr/>
          </p:nvSpPr>
          <p:spPr bwMode="auto">
            <a:xfrm>
              <a:off x="6699198" y="3442785"/>
              <a:ext cx="319729" cy="319728"/>
            </a:xfrm>
            <a:custGeom>
              <a:avLst/>
              <a:gdLst>
                <a:gd name="T0" fmla="*/ 330228 w 21600"/>
                <a:gd name="T1" fmla="*/ 330226 h 21600"/>
                <a:gd name="T2" fmla="*/ 330228 w 21600"/>
                <a:gd name="T3" fmla="*/ 330226 h 21600"/>
                <a:gd name="T4" fmla="*/ 330228 w 21600"/>
                <a:gd name="T5" fmla="*/ 330226 h 21600"/>
                <a:gd name="T6" fmla="*/ 330228 w 21600"/>
                <a:gd name="T7" fmla="*/ 3302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50" y="0"/>
                  </a:moveTo>
                  <a:lnTo>
                    <a:pt x="1350" y="20250"/>
                  </a:lnTo>
                  <a:lnTo>
                    <a:pt x="21600" y="20250"/>
                  </a:lnTo>
                  <a:lnTo>
                    <a:pt x="21600" y="19575"/>
                  </a:lnTo>
                  <a:cubicBezTo>
                    <a:pt x="21600" y="19575"/>
                    <a:pt x="18225" y="19575"/>
                    <a:pt x="18225" y="19575"/>
                  </a:cubicBezTo>
                  <a:lnTo>
                    <a:pt x="18225" y="16200"/>
                  </a:lnTo>
                  <a:lnTo>
                    <a:pt x="21600" y="16200"/>
                  </a:lnTo>
                  <a:lnTo>
                    <a:pt x="21600" y="15525"/>
                  </a:lnTo>
                  <a:lnTo>
                    <a:pt x="18225" y="15525"/>
                  </a:lnTo>
                  <a:lnTo>
                    <a:pt x="18225" y="12150"/>
                  </a:lnTo>
                  <a:lnTo>
                    <a:pt x="21600" y="12150"/>
                  </a:lnTo>
                  <a:lnTo>
                    <a:pt x="21600" y="11475"/>
                  </a:lnTo>
                  <a:lnTo>
                    <a:pt x="18225" y="11475"/>
                  </a:lnTo>
                  <a:lnTo>
                    <a:pt x="18225" y="8100"/>
                  </a:lnTo>
                  <a:lnTo>
                    <a:pt x="21600" y="8100"/>
                  </a:lnTo>
                  <a:lnTo>
                    <a:pt x="21600" y="7425"/>
                  </a:lnTo>
                  <a:lnTo>
                    <a:pt x="18225" y="7425"/>
                  </a:lnTo>
                  <a:lnTo>
                    <a:pt x="18225" y="6750"/>
                  </a:lnTo>
                  <a:lnTo>
                    <a:pt x="19575" y="5400"/>
                  </a:lnTo>
                  <a:lnTo>
                    <a:pt x="19575" y="4050"/>
                  </a:lnTo>
                  <a:lnTo>
                    <a:pt x="21600" y="4050"/>
                  </a:lnTo>
                  <a:lnTo>
                    <a:pt x="21600" y="3375"/>
                  </a:lnTo>
                  <a:lnTo>
                    <a:pt x="18225" y="3375"/>
                  </a:lnTo>
                  <a:lnTo>
                    <a:pt x="18225" y="0"/>
                  </a:lnTo>
                  <a:lnTo>
                    <a:pt x="17550" y="0"/>
                  </a:lnTo>
                  <a:lnTo>
                    <a:pt x="17550" y="3375"/>
                  </a:lnTo>
                  <a:lnTo>
                    <a:pt x="14175" y="3375"/>
                  </a:lnTo>
                  <a:lnTo>
                    <a:pt x="14175" y="0"/>
                  </a:lnTo>
                  <a:lnTo>
                    <a:pt x="13500" y="0"/>
                  </a:lnTo>
                  <a:lnTo>
                    <a:pt x="13500" y="3375"/>
                  </a:lnTo>
                  <a:lnTo>
                    <a:pt x="10125" y="3375"/>
                  </a:lnTo>
                  <a:lnTo>
                    <a:pt x="10125" y="0"/>
                  </a:lnTo>
                  <a:lnTo>
                    <a:pt x="9450" y="0"/>
                  </a:lnTo>
                  <a:lnTo>
                    <a:pt x="9450" y="3375"/>
                  </a:lnTo>
                  <a:lnTo>
                    <a:pt x="6075" y="3375"/>
                  </a:lnTo>
                  <a:lnTo>
                    <a:pt x="6075" y="0"/>
                  </a:lnTo>
                  <a:lnTo>
                    <a:pt x="5400" y="0"/>
                  </a:lnTo>
                  <a:lnTo>
                    <a:pt x="5400" y="3375"/>
                  </a:lnTo>
                  <a:lnTo>
                    <a:pt x="2025" y="3375"/>
                  </a:lnTo>
                  <a:lnTo>
                    <a:pt x="2025" y="0"/>
                  </a:lnTo>
                  <a:lnTo>
                    <a:pt x="1350" y="0"/>
                  </a:lnTo>
                  <a:close/>
                  <a:moveTo>
                    <a:pt x="0" y="3375"/>
                  </a:moveTo>
                  <a:cubicBezTo>
                    <a:pt x="0" y="3375"/>
                    <a:pt x="0" y="4050"/>
                    <a:pt x="0" y="4050"/>
                  </a:cubicBezTo>
                  <a:lnTo>
                    <a:pt x="675" y="4050"/>
                  </a:lnTo>
                  <a:lnTo>
                    <a:pt x="675" y="3375"/>
                  </a:lnTo>
                  <a:lnTo>
                    <a:pt x="0" y="3375"/>
                  </a:lnTo>
                  <a:close/>
                  <a:moveTo>
                    <a:pt x="2025" y="4050"/>
                  </a:moveTo>
                  <a:lnTo>
                    <a:pt x="5400" y="4050"/>
                  </a:lnTo>
                  <a:cubicBezTo>
                    <a:pt x="5400" y="4050"/>
                    <a:pt x="5400" y="7425"/>
                    <a:pt x="5400" y="7425"/>
                  </a:cubicBezTo>
                  <a:lnTo>
                    <a:pt x="2025" y="7425"/>
                  </a:lnTo>
                  <a:lnTo>
                    <a:pt x="2025" y="4050"/>
                  </a:lnTo>
                  <a:close/>
                  <a:moveTo>
                    <a:pt x="6075" y="4050"/>
                  </a:moveTo>
                  <a:lnTo>
                    <a:pt x="9450" y="4050"/>
                  </a:lnTo>
                  <a:lnTo>
                    <a:pt x="9450" y="7425"/>
                  </a:lnTo>
                  <a:lnTo>
                    <a:pt x="6075" y="7425"/>
                  </a:lnTo>
                  <a:cubicBezTo>
                    <a:pt x="6075" y="7425"/>
                    <a:pt x="6075" y="4050"/>
                    <a:pt x="6075" y="4050"/>
                  </a:cubicBezTo>
                  <a:close/>
                  <a:moveTo>
                    <a:pt x="10125" y="4050"/>
                  </a:moveTo>
                  <a:lnTo>
                    <a:pt x="13500" y="4050"/>
                  </a:lnTo>
                  <a:lnTo>
                    <a:pt x="13500" y="7425"/>
                  </a:lnTo>
                  <a:lnTo>
                    <a:pt x="10125" y="7425"/>
                  </a:lnTo>
                  <a:cubicBezTo>
                    <a:pt x="10125" y="7425"/>
                    <a:pt x="10125" y="4050"/>
                    <a:pt x="10125" y="4050"/>
                  </a:cubicBezTo>
                  <a:close/>
                  <a:moveTo>
                    <a:pt x="14175" y="4050"/>
                  </a:moveTo>
                  <a:lnTo>
                    <a:pt x="17550" y="4050"/>
                  </a:lnTo>
                  <a:lnTo>
                    <a:pt x="17550" y="4725"/>
                  </a:lnTo>
                  <a:cubicBezTo>
                    <a:pt x="17064" y="5211"/>
                    <a:pt x="16200" y="6075"/>
                    <a:pt x="14850" y="7425"/>
                  </a:cubicBezTo>
                  <a:lnTo>
                    <a:pt x="14175" y="7425"/>
                  </a:lnTo>
                  <a:lnTo>
                    <a:pt x="14175" y="4050"/>
                  </a:lnTo>
                  <a:close/>
                  <a:moveTo>
                    <a:pt x="0" y="7425"/>
                  </a:moveTo>
                  <a:cubicBezTo>
                    <a:pt x="0" y="7425"/>
                    <a:pt x="0" y="8100"/>
                    <a:pt x="0" y="8100"/>
                  </a:cubicBezTo>
                  <a:lnTo>
                    <a:pt x="675" y="8100"/>
                  </a:lnTo>
                  <a:lnTo>
                    <a:pt x="675" y="7425"/>
                  </a:lnTo>
                  <a:lnTo>
                    <a:pt x="0" y="7425"/>
                  </a:lnTo>
                  <a:close/>
                  <a:moveTo>
                    <a:pt x="2025" y="8100"/>
                  </a:moveTo>
                  <a:lnTo>
                    <a:pt x="5400" y="8100"/>
                  </a:lnTo>
                  <a:lnTo>
                    <a:pt x="5400" y="11475"/>
                  </a:lnTo>
                  <a:cubicBezTo>
                    <a:pt x="5400" y="11475"/>
                    <a:pt x="2025" y="11475"/>
                    <a:pt x="2025" y="11475"/>
                  </a:cubicBezTo>
                  <a:lnTo>
                    <a:pt x="2025" y="8100"/>
                  </a:lnTo>
                  <a:close/>
                  <a:moveTo>
                    <a:pt x="6075" y="8100"/>
                  </a:moveTo>
                  <a:lnTo>
                    <a:pt x="9450" y="8100"/>
                  </a:lnTo>
                  <a:lnTo>
                    <a:pt x="9450" y="10800"/>
                  </a:lnTo>
                  <a:lnTo>
                    <a:pt x="7425" y="10800"/>
                  </a:lnTo>
                  <a:lnTo>
                    <a:pt x="6750" y="11475"/>
                  </a:lnTo>
                  <a:lnTo>
                    <a:pt x="6075" y="11475"/>
                  </a:lnTo>
                  <a:lnTo>
                    <a:pt x="6075" y="8100"/>
                  </a:lnTo>
                  <a:close/>
                  <a:moveTo>
                    <a:pt x="10125" y="8100"/>
                  </a:moveTo>
                  <a:lnTo>
                    <a:pt x="13500" y="8100"/>
                  </a:lnTo>
                  <a:lnTo>
                    <a:pt x="13500" y="8775"/>
                  </a:lnTo>
                  <a:cubicBezTo>
                    <a:pt x="12649" y="9626"/>
                    <a:pt x="11475" y="10800"/>
                    <a:pt x="11475" y="10800"/>
                  </a:cubicBezTo>
                  <a:lnTo>
                    <a:pt x="10125" y="10800"/>
                  </a:lnTo>
                  <a:lnTo>
                    <a:pt x="10125" y="8100"/>
                  </a:lnTo>
                  <a:close/>
                  <a:moveTo>
                    <a:pt x="16875" y="8100"/>
                  </a:moveTo>
                  <a:lnTo>
                    <a:pt x="17550" y="8100"/>
                  </a:lnTo>
                  <a:cubicBezTo>
                    <a:pt x="17550" y="8100"/>
                    <a:pt x="17550" y="11475"/>
                    <a:pt x="17550" y="11475"/>
                  </a:cubicBezTo>
                  <a:lnTo>
                    <a:pt x="14175" y="11475"/>
                  </a:lnTo>
                  <a:lnTo>
                    <a:pt x="14175" y="10800"/>
                  </a:lnTo>
                  <a:lnTo>
                    <a:pt x="16875" y="8100"/>
                  </a:lnTo>
                  <a:close/>
                  <a:moveTo>
                    <a:pt x="0" y="11475"/>
                  </a:moveTo>
                  <a:cubicBezTo>
                    <a:pt x="0" y="11475"/>
                    <a:pt x="0" y="12150"/>
                    <a:pt x="0" y="12150"/>
                  </a:cubicBezTo>
                  <a:lnTo>
                    <a:pt x="675" y="12150"/>
                  </a:lnTo>
                  <a:lnTo>
                    <a:pt x="675" y="11475"/>
                  </a:lnTo>
                  <a:lnTo>
                    <a:pt x="0" y="11475"/>
                  </a:lnTo>
                  <a:close/>
                  <a:moveTo>
                    <a:pt x="2025" y="12150"/>
                  </a:moveTo>
                  <a:lnTo>
                    <a:pt x="5400" y="12150"/>
                  </a:lnTo>
                  <a:lnTo>
                    <a:pt x="5400" y="12825"/>
                  </a:lnTo>
                  <a:lnTo>
                    <a:pt x="2700" y="15525"/>
                  </a:lnTo>
                  <a:lnTo>
                    <a:pt x="2025" y="15525"/>
                  </a:lnTo>
                  <a:lnTo>
                    <a:pt x="2025" y="12150"/>
                  </a:lnTo>
                  <a:close/>
                  <a:moveTo>
                    <a:pt x="12825" y="12150"/>
                  </a:moveTo>
                  <a:lnTo>
                    <a:pt x="13500" y="12150"/>
                  </a:lnTo>
                  <a:cubicBezTo>
                    <a:pt x="13500" y="12150"/>
                    <a:pt x="13500" y="15525"/>
                    <a:pt x="13500" y="15525"/>
                  </a:cubicBezTo>
                  <a:lnTo>
                    <a:pt x="10125" y="15525"/>
                  </a:lnTo>
                  <a:lnTo>
                    <a:pt x="10125" y="12825"/>
                  </a:lnTo>
                  <a:lnTo>
                    <a:pt x="12150" y="12825"/>
                  </a:lnTo>
                  <a:lnTo>
                    <a:pt x="12825" y="12150"/>
                  </a:lnTo>
                  <a:close/>
                  <a:moveTo>
                    <a:pt x="14175" y="12150"/>
                  </a:moveTo>
                  <a:lnTo>
                    <a:pt x="17550" y="12150"/>
                  </a:lnTo>
                  <a:cubicBezTo>
                    <a:pt x="17550" y="12150"/>
                    <a:pt x="17550" y="15525"/>
                    <a:pt x="17550" y="15525"/>
                  </a:cubicBezTo>
                  <a:lnTo>
                    <a:pt x="14175" y="15525"/>
                  </a:lnTo>
                  <a:lnTo>
                    <a:pt x="14175" y="12150"/>
                  </a:lnTo>
                  <a:close/>
                  <a:moveTo>
                    <a:pt x="8100" y="12825"/>
                  </a:moveTo>
                  <a:lnTo>
                    <a:pt x="9450" y="12825"/>
                  </a:lnTo>
                  <a:lnTo>
                    <a:pt x="9450" y="15525"/>
                  </a:lnTo>
                  <a:lnTo>
                    <a:pt x="6075" y="15525"/>
                  </a:lnTo>
                  <a:lnTo>
                    <a:pt x="6075" y="14850"/>
                  </a:lnTo>
                  <a:lnTo>
                    <a:pt x="8100" y="12825"/>
                  </a:lnTo>
                  <a:close/>
                  <a:moveTo>
                    <a:pt x="0" y="15525"/>
                  </a:moveTo>
                  <a:cubicBezTo>
                    <a:pt x="0" y="15525"/>
                    <a:pt x="0" y="16200"/>
                    <a:pt x="0" y="16200"/>
                  </a:cubicBezTo>
                  <a:lnTo>
                    <a:pt x="675" y="16200"/>
                  </a:lnTo>
                  <a:lnTo>
                    <a:pt x="675" y="15525"/>
                  </a:lnTo>
                  <a:lnTo>
                    <a:pt x="0" y="15525"/>
                  </a:lnTo>
                  <a:close/>
                  <a:moveTo>
                    <a:pt x="4725" y="16200"/>
                  </a:moveTo>
                  <a:lnTo>
                    <a:pt x="5400" y="16200"/>
                  </a:lnTo>
                  <a:cubicBezTo>
                    <a:pt x="5400" y="16200"/>
                    <a:pt x="5400" y="19575"/>
                    <a:pt x="5400" y="19575"/>
                  </a:cubicBezTo>
                  <a:lnTo>
                    <a:pt x="2025" y="19575"/>
                  </a:lnTo>
                  <a:lnTo>
                    <a:pt x="2025" y="18900"/>
                  </a:lnTo>
                  <a:lnTo>
                    <a:pt x="4725" y="16200"/>
                  </a:lnTo>
                  <a:close/>
                  <a:moveTo>
                    <a:pt x="6075" y="16200"/>
                  </a:moveTo>
                  <a:lnTo>
                    <a:pt x="9450" y="16200"/>
                  </a:lnTo>
                  <a:cubicBezTo>
                    <a:pt x="9450" y="16200"/>
                    <a:pt x="9450" y="19575"/>
                    <a:pt x="9450" y="19575"/>
                  </a:cubicBezTo>
                  <a:lnTo>
                    <a:pt x="6075" y="19575"/>
                  </a:lnTo>
                  <a:lnTo>
                    <a:pt x="6075" y="16200"/>
                  </a:lnTo>
                  <a:close/>
                  <a:moveTo>
                    <a:pt x="10125" y="16200"/>
                  </a:moveTo>
                  <a:lnTo>
                    <a:pt x="13500" y="16200"/>
                  </a:lnTo>
                  <a:cubicBezTo>
                    <a:pt x="13500" y="16200"/>
                    <a:pt x="13500" y="19575"/>
                    <a:pt x="13500" y="19575"/>
                  </a:cubicBezTo>
                  <a:lnTo>
                    <a:pt x="10125" y="19575"/>
                  </a:lnTo>
                  <a:lnTo>
                    <a:pt x="10125" y="16200"/>
                  </a:lnTo>
                  <a:close/>
                  <a:moveTo>
                    <a:pt x="14175" y="16200"/>
                  </a:moveTo>
                  <a:lnTo>
                    <a:pt x="17550" y="16200"/>
                  </a:lnTo>
                  <a:cubicBezTo>
                    <a:pt x="17550" y="16200"/>
                    <a:pt x="17550" y="19575"/>
                    <a:pt x="17550" y="19575"/>
                  </a:cubicBezTo>
                  <a:lnTo>
                    <a:pt x="14175" y="19575"/>
                  </a:lnTo>
                  <a:lnTo>
                    <a:pt x="14175" y="16200"/>
                  </a:lnTo>
                  <a:close/>
                  <a:moveTo>
                    <a:pt x="5400" y="20925"/>
                  </a:moveTo>
                  <a:lnTo>
                    <a:pt x="5400" y="21600"/>
                  </a:lnTo>
                  <a:lnTo>
                    <a:pt x="6075" y="21600"/>
                  </a:lnTo>
                  <a:cubicBezTo>
                    <a:pt x="6075" y="21600"/>
                    <a:pt x="6075" y="20925"/>
                    <a:pt x="6075" y="20925"/>
                  </a:cubicBezTo>
                  <a:lnTo>
                    <a:pt x="5400" y="20925"/>
                  </a:lnTo>
                  <a:close/>
                  <a:moveTo>
                    <a:pt x="9450" y="20925"/>
                  </a:moveTo>
                  <a:lnTo>
                    <a:pt x="9450" y="21600"/>
                  </a:lnTo>
                  <a:lnTo>
                    <a:pt x="10125" y="21600"/>
                  </a:lnTo>
                  <a:cubicBezTo>
                    <a:pt x="10125" y="21600"/>
                    <a:pt x="10125" y="20925"/>
                    <a:pt x="10125" y="20925"/>
                  </a:cubicBezTo>
                  <a:lnTo>
                    <a:pt x="9450" y="20925"/>
                  </a:lnTo>
                  <a:close/>
                  <a:moveTo>
                    <a:pt x="13500" y="20925"/>
                  </a:moveTo>
                  <a:lnTo>
                    <a:pt x="13500" y="21600"/>
                  </a:lnTo>
                  <a:lnTo>
                    <a:pt x="14175" y="21600"/>
                  </a:lnTo>
                  <a:cubicBezTo>
                    <a:pt x="14175" y="21600"/>
                    <a:pt x="14175" y="20925"/>
                    <a:pt x="14175" y="20925"/>
                  </a:cubicBezTo>
                  <a:lnTo>
                    <a:pt x="13500" y="20925"/>
                  </a:lnTo>
                  <a:close/>
                  <a:moveTo>
                    <a:pt x="17550" y="20925"/>
                  </a:moveTo>
                  <a:lnTo>
                    <a:pt x="17550" y="21600"/>
                  </a:lnTo>
                  <a:lnTo>
                    <a:pt x="18225" y="21600"/>
                  </a:lnTo>
                  <a:cubicBezTo>
                    <a:pt x="18225" y="21600"/>
                    <a:pt x="18225" y="20925"/>
                    <a:pt x="18225" y="20925"/>
                  </a:cubicBezTo>
                  <a:lnTo>
                    <a:pt x="17550" y="209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AutoShape 31"/>
            <p:cNvSpPr>
              <a:spLocks/>
            </p:cNvSpPr>
            <p:nvPr/>
          </p:nvSpPr>
          <p:spPr bwMode="auto">
            <a:xfrm>
              <a:off x="6703601" y="4062389"/>
              <a:ext cx="259780" cy="319729"/>
            </a:xfrm>
            <a:custGeom>
              <a:avLst/>
              <a:gdLst>
                <a:gd name="T0" fmla="*/ 268310 w 21600"/>
                <a:gd name="T1" fmla="*/ 330226 h 21600"/>
                <a:gd name="T2" fmla="*/ 268310 w 21600"/>
                <a:gd name="T3" fmla="*/ 330226 h 21600"/>
                <a:gd name="T4" fmla="*/ 268310 w 21600"/>
                <a:gd name="T5" fmla="*/ 330226 h 21600"/>
                <a:gd name="T6" fmla="*/ 268310 w 21600"/>
                <a:gd name="T7" fmla="*/ 3302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831" y="0"/>
                  </a:moveTo>
                  <a:cubicBezTo>
                    <a:pt x="372" y="0"/>
                    <a:pt x="0" y="302"/>
                    <a:pt x="0" y="675"/>
                  </a:cubicBezTo>
                  <a:cubicBezTo>
                    <a:pt x="0" y="1048"/>
                    <a:pt x="372" y="1350"/>
                    <a:pt x="831" y="1350"/>
                  </a:cubicBezTo>
                  <a:lnTo>
                    <a:pt x="20769" y="1350"/>
                  </a:lnTo>
                  <a:cubicBezTo>
                    <a:pt x="21228" y="1350"/>
                    <a:pt x="21600" y="1048"/>
                    <a:pt x="21600" y="675"/>
                  </a:cubicBezTo>
                  <a:cubicBezTo>
                    <a:pt x="21600" y="302"/>
                    <a:pt x="21228" y="0"/>
                    <a:pt x="20769" y="0"/>
                  </a:cubicBezTo>
                  <a:lnTo>
                    <a:pt x="831" y="0"/>
                  </a:lnTo>
                  <a:close/>
                  <a:moveTo>
                    <a:pt x="831" y="2025"/>
                  </a:moveTo>
                  <a:lnTo>
                    <a:pt x="831" y="15525"/>
                  </a:lnTo>
                  <a:cubicBezTo>
                    <a:pt x="831" y="15525"/>
                    <a:pt x="20769" y="15525"/>
                    <a:pt x="20769" y="15525"/>
                  </a:cubicBezTo>
                  <a:lnTo>
                    <a:pt x="20769" y="2025"/>
                  </a:lnTo>
                  <a:lnTo>
                    <a:pt x="831" y="2025"/>
                  </a:lnTo>
                  <a:close/>
                  <a:moveTo>
                    <a:pt x="15785" y="4050"/>
                  </a:moveTo>
                  <a:lnTo>
                    <a:pt x="18277" y="4050"/>
                  </a:lnTo>
                  <a:cubicBezTo>
                    <a:pt x="18277" y="4050"/>
                    <a:pt x="18277" y="13500"/>
                    <a:pt x="18277" y="13500"/>
                  </a:cubicBezTo>
                  <a:lnTo>
                    <a:pt x="15785" y="13500"/>
                  </a:lnTo>
                  <a:lnTo>
                    <a:pt x="15785" y="4050"/>
                  </a:lnTo>
                  <a:close/>
                  <a:moveTo>
                    <a:pt x="7477" y="6750"/>
                  </a:moveTo>
                  <a:lnTo>
                    <a:pt x="9969" y="6750"/>
                  </a:lnTo>
                  <a:cubicBezTo>
                    <a:pt x="9969" y="6750"/>
                    <a:pt x="9969" y="13500"/>
                    <a:pt x="9969" y="13500"/>
                  </a:cubicBezTo>
                  <a:lnTo>
                    <a:pt x="7477" y="13500"/>
                  </a:lnTo>
                  <a:lnTo>
                    <a:pt x="7477" y="6750"/>
                  </a:lnTo>
                  <a:close/>
                  <a:moveTo>
                    <a:pt x="11631" y="8775"/>
                  </a:moveTo>
                  <a:lnTo>
                    <a:pt x="14123" y="8775"/>
                  </a:lnTo>
                  <a:cubicBezTo>
                    <a:pt x="14123" y="8775"/>
                    <a:pt x="14123" y="13500"/>
                    <a:pt x="14123" y="13500"/>
                  </a:cubicBezTo>
                  <a:lnTo>
                    <a:pt x="11631" y="13500"/>
                  </a:lnTo>
                  <a:lnTo>
                    <a:pt x="11631" y="8775"/>
                  </a:lnTo>
                  <a:close/>
                  <a:moveTo>
                    <a:pt x="3323" y="10800"/>
                  </a:moveTo>
                  <a:lnTo>
                    <a:pt x="5815" y="10800"/>
                  </a:lnTo>
                  <a:cubicBezTo>
                    <a:pt x="5815" y="10800"/>
                    <a:pt x="5815" y="13500"/>
                    <a:pt x="5815" y="13500"/>
                  </a:cubicBezTo>
                  <a:lnTo>
                    <a:pt x="3323" y="13500"/>
                  </a:lnTo>
                  <a:lnTo>
                    <a:pt x="3323" y="10800"/>
                  </a:lnTo>
                  <a:close/>
                  <a:moveTo>
                    <a:pt x="3323" y="16200"/>
                  </a:moveTo>
                  <a:lnTo>
                    <a:pt x="1662" y="21600"/>
                  </a:lnTo>
                  <a:lnTo>
                    <a:pt x="3323" y="21600"/>
                  </a:lnTo>
                  <a:lnTo>
                    <a:pt x="4985" y="16200"/>
                  </a:lnTo>
                  <a:cubicBezTo>
                    <a:pt x="4985" y="16200"/>
                    <a:pt x="3323" y="16200"/>
                    <a:pt x="3323" y="16200"/>
                  </a:cubicBezTo>
                  <a:close/>
                  <a:moveTo>
                    <a:pt x="9969" y="16200"/>
                  </a:moveTo>
                  <a:lnTo>
                    <a:pt x="9969" y="21600"/>
                  </a:lnTo>
                  <a:lnTo>
                    <a:pt x="11615" y="21600"/>
                  </a:lnTo>
                  <a:cubicBezTo>
                    <a:pt x="11615" y="21600"/>
                    <a:pt x="11631" y="16200"/>
                    <a:pt x="11631" y="16200"/>
                  </a:cubicBezTo>
                  <a:lnTo>
                    <a:pt x="9969" y="16200"/>
                  </a:lnTo>
                  <a:close/>
                  <a:moveTo>
                    <a:pt x="16615" y="16200"/>
                  </a:moveTo>
                  <a:lnTo>
                    <a:pt x="18277" y="21600"/>
                  </a:lnTo>
                  <a:lnTo>
                    <a:pt x="19938" y="21600"/>
                  </a:lnTo>
                  <a:cubicBezTo>
                    <a:pt x="19938" y="21600"/>
                    <a:pt x="18277" y="16200"/>
                    <a:pt x="18277" y="16200"/>
                  </a:cubicBezTo>
                  <a:lnTo>
                    <a:pt x="16615" y="162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AutoShape 16"/>
            <p:cNvSpPr>
              <a:spLocks/>
            </p:cNvSpPr>
            <p:nvPr/>
          </p:nvSpPr>
          <p:spPr bwMode="auto">
            <a:xfrm>
              <a:off x="6703601" y="4699504"/>
              <a:ext cx="379678" cy="319729"/>
            </a:xfrm>
            <a:custGeom>
              <a:avLst/>
              <a:gdLst>
                <a:gd name="T0" fmla="*/ 392146 w 21600"/>
                <a:gd name="T1" fmla="*/ 330226 h 21600"/>
                <a:gd name="T2" fmla="*/ 392146 w 21600"/>
                <a:gd name="T3" fmla="*/ 330226 h 21600"/>
                <a:gd name="T4" fmla="*/ 392146 w 21600"/>
                <a:gd name="T5" fmla="*/ 330226 h 21600"/>
                <a:gd name="T6" fmla="*/ 392146 w 21600"/>
                <a:gd name="T7" fmla="*/ 3302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58" y="0"/>
                  </a:moveTo>
                  <a:cubicBezTo>
                    <a:pt x="612" y="0"/>
                    <a:pt x="0" y="713"/>
                    <a:pt x="0" y="1597"/>
                  </a:cubicBezTo>
                  <a:lnTo>
                    <a:pt x="0" y="20003"/>
                  </a:lnTo>
                  <a:cubicBezTo>
                    <a:pt x="0" y="20887"/>
                    <a:pt x="612" y="21600"/>
                    <a:pt x="1358" y="21600"/>
                  </a:cubicBezTo>
                  <a:lnTo>
                    <a:pt x="18896" y="21600"/>
                  </a:lnTo>
                  <a:cubicBezTo>
                    <a:pt x="19641" y="21600"/>
                    <a:pt x="20242" y="20887"/>
                    <a:pt x="20242" y="20003"/>
                  </a:cubicBezTo>
                  <a:lnTo>
                    <a:pt x="20242" y="15200"/>
                  </a:lnTo>
                  <a:lnTo>
                    <a:pt x="15524" y="15200"/>
                  </a:lnTo>
                  <a:cubicBezTo>
                    <a:pt x="14779" y="15200"/>
                    <a:pt x="14177" y="14487"/>
                    <a:pt x="14177" y="13604"/>
                  </a:cubicBezTo>
                  <a:lnTo>
                    <a:pt x="14177" y="10398"/>
                  </a:lnTo>
                  <a:cubicBezTo>
                    <a:pt x="14177" y="9514"/>
                    <a:pt x="14779" y="8801"/>
                    <a:pt x="15524" y="8801"/>
                  </a:cubicBezTo>
                  <a:lnTo>
                    <a:pt x="20242" y="8801"/>
                  </a:lnTo>
                  <a:lnTo>
                    <a:pt x="20242" y="4803"/>
                  </a:lnTo>
                  <a:cubicBezTo>
                    <a:pt x="20242" y="3919"/>
                    <a:pt x="19641" y="3193"/>
                    <a:pt x="18896" y="3193"/>
                  </a:cubicBezTo>
                  <a:lnTo>
                    <a:pt x="18896" y="1597"/>
                  </a:lnTo>
                  <a:cubicBezTo>
                    <a:pt x="18896" y="713"/>
                    <a:pt x="18295" y="0"/>
                    <a:pt x="17549" y="0"/>
                  </a:cubicBezTo>
                  <a:lnTo>
                    <a:pt x="1358" y="0"/>
                  </a:lnTo>
                  <a:close/>
                  <a:moveTo>
                    <a:pt x="2025" y="1597"/>
                  </a:moveTo>
                  <a:lnTo>
                    <a:pt x="16192" y="1597"/>
                  </a:lnTo>
                  <a:cubicBezTo>
                    <a:pt x="16192" y="1597"/>
                    <a:pt x="17549" y="1593"/>
                    <a:pt x="17549" y="3193"/>
                  </a:cubicBezTo>
                  <a:lnTo>
                    <a:pt x="2025" y="3193"/>
                  </a:lnTo>
                  <a:cubicBezTo>
                    <a:pt x="1653" y="3193"/>
                    <a:pt x="1358" y="2844"/>
                    <a:pt x="1358" y="2401"/>
                  </a:cubicBezTo>
                  <a:cubicBezTo>
                    <a:pt x="1358" y="1960"/>
                    <a:pt x="1653" y="1597"/>
                    <a:pt x="2025" y="1597"/>
                  </a:cubicBezTo>
                  <a:close/>
                  <a:moveTo>
                    <a:pt x="16192" y="9606"/>
                  </a:moveTo>
                  <a:cubicBezTo>
                    <a:pt x="15447" y="9606"/>
                    <a:pt x="14845" y="10318"/>
                    <a:pt x="14845" y="11202"/>
                  </a:cubicBezTo>
                  <a:lnTo>
                    <a:pt x="14845" y="12799"/>
                  </a:lnTo>
                  <a:cubicBezTo>
                    <a:pt x="14845" y="13683"/>
                    <a:pt x="15447" y="14396"/>
                    <a:pt x="16192" y="14396"/>
                  </a:cubicBezTo>
                  <a:lnTo>
                    <a:pt x="20242" y="14396"/>
                  </a:lnTo>
                  <a:cubicBezTo>
                    <a:pt x="20988" y="14396"/>
                    <a:pt x="21600" y="13683"/>
                    <a:pt x="21600" y="12799"/>
                  </a:cubicBezTo>
                  <a:lnTo>
                    <a:pt x="21600" y="11202"/>
                  </a:lnTo>
                  <a:cubicBezTo>
                    <a:pt x="21600" y="10318"/>
                    <a:pt x="20988" y="9606"/>
                    <a:pt x="20242" y="9606"/>
                  </a:cubicBezTo>
                  <a:lnTo>
                    <a:pt x="16192" y="9606"/>
                  </a:lnTo>
                  <a:close/>
                  <a:moveTo>
                    <a:pt x="16871" y="11202"/>
                  </a:moveTo>
                  <a:cubicBezTo>
                    <a:pt x="17243" y="11202"/>
                    <a:pt x="17549" y="11552"/>
                    <a:pt x="17549" y="11994"/>
                  </a:cubicBezTo>
                  <a:cubicBezTo>
                    <a:pt x="17549" y="12436"/>
                    <a:pt x="17243" y="12799"/>
                    <a:pt x="16871" y="12799"/>
                  </a:cubicBezTo>
                  <a:cubicBezTo>
                    <a:pt x="16498" y="12799"/>
                    <a:pt x="16192" y="12436"/>
                    <a:pt x="16192" y="11994"/>
                  </a:cubicBezTo>
                  <a:cubicBezTo>
                    <a:pt x="16192" y="11552"/>
                    <a:pt x="16498" y="11202"/>
                    <a:pt x="16871" y="11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AutoShape 11"/>
            <p:cNvSpPr>
              <a:spLocks/>
            </p:cNvSpPr>
            <p:nvPr/>
          </p:nvSpPr>
          <p:spPr bwMode="auto">
            <a:xfrm>
              <a:off x="6699198" y="5313370"/>
              <a:ext cx="411189" cy="319729"/>
            </a:xfrm>
            <a:custGeom>
              <a:avLst/>
              <a:gdLst>
                <a:gd name="T0" fmla="*/ 424691 w 21600"/>
                <a:gd name="T1" fmla="*/ 330767 h 21345"/>
                <a:gd name="T2" fmla="*/ 424691 w 21600"/>
                <a:gd name="T3" fmla="*/ 330767 h 21345"/>
                <a:gd name="T4" fmla="*/ 424691 w 21600"/>
                <a:gd name="T5" fmla="*/ 330767 h 21345"/>
                <a:gd name="T6" fmla="*/ 424691 w 21600"/>
                <a:gd name="T7" fmla="*/ 330767 h 213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345">
                  <a:moveTo>
                    <a:pt x="3348" y="2"/>
                  </a:moveTo>
                  <a:cubicBezTo>
                    <a:pt x="1989" y="2"/>
                    <a:pt x="0" y="1403"/>
                    <a:pt x="0" y="2554"/>
                  </a:cubicBezTo>
                  <a:cubicBezTo>
                    <a:pt x="0" y="4074"/>
                    <a:pt x="0" y="9708"/>
                    <a:pt x="0" y="11941"/>
                  </a:cubicBezTo>
                  <a:lnTo>
                    <a:pt x="787" y="9825"/>
                  </a:lnTo>
                  <a:cubicBezTo>
                    <a:pt x="1450" y="8140"/>
                    <a:pt x="3062" y="7455"/>
                    <a:pt x="4387" y="8299"/>
                  </a:cubicBezTo>
                  <a:lnTo>
                    <a:pt x="10982" y="12492"/>
                  </a:lnTo>
                  <a:cubicBezTo>
                    <a:pt x="12306" y="13336"/>
                    <a:pt x="12845" y="15385"/>
                    <a:pt x="12182" y="17070"/>
                  </a:cubicBezTo>
                  <a:cubicBezTo>
                    <a:pt x="12182" y="17070"/>
                    <a:pt x="10810" y="20494"/>
                    <a:pt x="10810" y="20494"/>
                  </a:cubicBezTo>
                  <a:cubicBezTo>
                    <a:pt x="11174" y="21294"/>
                    <a:pt x="11975" y="21582"/>
                    <a:pt x="12615" y="21135"/>
                  </a:cubicBezTo>
                  <a:cubicBezTo>
                    <a:pt x="13068" y="20819"/>
                    <a:pt x="13116" y="19783"/>
                    <a:pt x="12988" y="18904"/>
                  </a:cubicBezTo>
                  <a:lnTo>
                    <a:pt x="13281" y="18750"/>
                  </a:lnTo>
                  <a:cubicBezTo>
                    <a:pt x="13637" y="19575"/>
                    <a:pt x="14457" y="19883"/>
                    <a:pt x="15106" y="19429"/>
                  </a:cubicBezTo>
                  <a:cubicBezTo>
                    <a:pt x="15579" y="19099"/>
                    <a:pt x="15717" y="17972"/>
                    <a:pt x="15620" y="17070"/>
                  </a:cubicBezTo>
                  <a:lnTo>
                    <a:pt x="15882" y="16890"/>
                  </a:lnTo>
                  <a:cubicBezTo>
                    <a:pt x="16417" y="17509"/>
                    <a:pt x="17213" y="18017"/>
                    <a:pt x="17687" y="17685"/>
                  </a:cubicBezTo>
                  <a:cubicBezTo>
                    <a:pt x="18337" y="17232"/>
                    <a:pt x="18458" y="16177"/>
                    <a:pt x="18101" y="15351"/>
                  </a:cubicBezTo>
                  <a:lnTo>
                    <a:pt x="14037" y="6157"/>
                  </a:lnTo>
                  <a:lnTo>
                    <a:pt x="12030" y="8530"/>
                  </a:lnTo>
                  <a:cubicBezTo>
                    <a:pt x="12030" y="8530"/>
                    <a:pt x="8903" y="8772"/>
                    <a:pt x="8390" y="8119"/>
                  </a:cubicBezTo>
                  <a:cubicBezTo>
                    <a:pt x="7855" y="7440"/>
                    <a:pt x="8047" y="3387"/>
                    <a:pt x="8047" y="3387"/>
                  </a:cubicBezTo>
                  <a:lnTo>
                    <a:pt x="10729" y="2"/>
                  </a:lnTo>
                  <a:cubicBezTo>
                    <a:pt x="10729" y="2"/>
                    <a:pt x="6106" y="2"/>
                    <a:pt x="3348" y="2"/>
                  </a:cubicBezTo>
                  <a:close/>
                  <a:moveTo>
                    <a:pt x="12877" y="15"/>
                  </a:moveTo>
                  <a:lnTo>
                    <a:pt x="10195" y="3426"/>
                  </a:lnTo>
                  <a:lnTo>
                    <a:pt x="9529" y="4285"/>
                  </a:lnTo>
                  <a:cubicBezTo>
                    <a:pt x="9529" y="4285"/>
                    <a:pt x="9332" y="5791"/>
                    <a:pt x="9852" y="6452"/>
                  </a:cubicBezTo>
                  <a:cubicBezTo>
                    <a:pt x="10337" y="7069"/>
                    <a:pt x="11536" y="6837"/>
                    <a:pt x="11536" y="6837"/>
                  </a:cubicBezTo>
                  <a:lnTo>
                    <a:pt x="14874" y="3426"/>
                  </a:lnTo>
                  <a:lnTo>
                    <a:pt x="19583" y="14518"/>
                  </a:lnTo>
                  <a:cubicBezTo>
                    <a:pt x="19583" y="14518"/>
                    <a:pt x="21600" y="14512"/>
                    <a:pt x="21600" y="13659"/>
                  </a:cubicBezTo>
                  <a:cubicBezTo>
                    <a:pt x="21599" y="8488"/>
                    <a:pt x="21600" y="5991"/>
                    <a:pt x="21600" y="4285"/>
                  </a:cubicBezTo>
                  <a:cubicBezTo>
                    <a:pt x="21600" y="4285"/>
                    <a:pt x="20806" y="2570"/>
                    <a:pt x="20511" y="2195"/>
                  </a:cubicBezTo>
                  <a:cubicBezTo>
                    <a:pt x="20237" y="1847"/>
                    <a:pt x="19177" y="41"/>
                    <a:pt x="17556" y="15"/>
                  </a:cubicBezTo>
                  <a:cubicBezTo>
                    <a:pt x="15583" y="-18"/>
                    <a:pt x="12877" y="15"/>
                    <a:pt x="12877" y="15"/>
                  </a:cubicBezTo>
                  <a:close/>
                  <a:moveTo>
                    <a:pt x="2854" y="9581"/>
                  </a:moveTo>
                  <a:cubicBezTo>
                    <a:pt x="2609" y="9684"/>
                    <a:pt x="2403" y="9906"/>
                    <a:pt x="2279" y="10222"/>
                  </a:cubicBezTo>
                  <a:lnTo>
                    <a:pt x="776" y="14031"/>
                  </a:lnTo>
                  <a:cubicBezTo>
                    <a:pt x="528" y="14662"/>
                    <a:pt x="723" y="15433"/>
                    <a:pt x="1220" y="15749"/>
                  </a:cubicBezTo>
                  <a:cubicBezTo>
                    <a:pt x="1717" y="16065"/>
                    <a:pt x="2323" y="15804"/>
                    <a:pt x="2571" y="15172"/>
                  </a:cubicBezTo>
                  <a:cubicBezTo>
                    <a:pt x="2571" y="15172"/>
                    <a:pt x="4074" y="11363"/>
                    <a:pt x="4074" y="11363"/>
                  </a:cubicBezTo>
                  <a:cubicBezTo>
                    <a:pt x="4323" y="10732"/>
                    <a:pt x="4117" y="9962"/>
                    <a:pt x="3620" y="9645"/>
                  </a:cubicBezTo>
                  <a:cubicBezTo>
                    <a:pt x="3372" y="9487"/>
                    <a:pt x="3098" y="9478"/>
                    <a:pt x="2854" y="9581"/>
                  </a:cubicBezTo>
                  <a:close/>
                  <a:moveTo>
                    <a:pt x="5254" y="11107"/>
                  </a:moveTo>
                  <a:cubicBezTo>
                    <a:pt x="5009" y="11210"/>
                    <a:pt x="4793" y="11432"/>
                    <a:pt x="4669" y="11748"/>
                  </a:cubicBezTo>
                  <a:lnTo>
                    <a:pt x="3176" y="15557"/>
                  </a:lnTo>
                  <a:cubicBezTo>
                    <a:pt x="2928" y="16188"/>
                    <a:pt x="3123" y="16958"/>
                    <a:pt x="3620" y="17275"/>
                  </a:cubicBezTo>
                  <a:cubicBezTo>
                    <a:pt x="4117" y="17591"/>
                    <a:pt x="4723" y="17330"/>
                    <a:pt x="4971" y="16698"/>
                  </a:cubicBezTo>
                  <a:cubicBezTo>
                    <a:pt x="4971" y="16698"/>
                    <a:pt x="6474" y="12889"/>
                    <a:pt x="6474" y="12889"/>
                  </a:cubicBezTo>
                  <a:cubicBezTo>
                    <a:pt x="6723" y="12258"/>
                    <a:pt x="6517" y="11488"/>
                    <a:pt x="6020" y="11171"/>
                  </a:cubicBezTo>
                  <a:cubicBezTo>
                    <a:pt x="5772" y="11013"/>
                    <a:pt x="5498" y="11004"/>
                    <a:pt x="5254" y="11107"/>
                  </a:cubicBezTo>
                  <a:close/>
                  <a:moveTo>
                    <a:pt x="7654" y="12633"/>
                  </a:moveTo>
                  <a:cubicBezTo>
                    <a:pt x="7410" y="12736"/>
                    <a:pt x="7193" y="12958"/>
                    <a:pt x="7069" y="13274"/>
                  </a:cubicBezTo>
                  <a:lnTo>
                    <a:pt x="5566" y="17083"/>
                  </a:lnTo>
                  <a:cubicBezTo>
                    <a:pt x="5318" y="17714"/>
                    <a:pt x="5523" y="18485"/>
                    <a:pt x="6020" y="18801"/>
                  </a:cubicBezTo>
                  <a:cubicBezTo>
                    <a:pt x="6517" y="19117"/>
                    <a:pt x="7123" y="18855"/>
                    <a:pt x="7371" y="18224"/>
                  </a:cubicBezTo>
                  <a:cubicBezTo>
                    <a:pt x="7371" y="18224"/>
                    <a:pt x="8874" y="14415"/>
                    <a:pt x="8874" y="14415"/>
                  </a:cubicBezTo>
                  <a:cubicBezTo>
                    <a:pt x="9123" y="13784"/>
                    <a:pt x="8917" y="13014"/>
                    <a:pt x="8420" y="12697"/>
                  </a:cubicBezTo>
                  <a:cubicBezTo>
                    <a:pt x="8172" y="12539"/>
                    <a:pt x="7898" y="12530"/>
                    <a:pt x="7654" y="12633"/>
                  </a:cubicBezTo>
                  <a:close/>
                  <a:moveTo>
                    <a:pt x="10054" y="14159"/>
                  </a:moveTo>
                  <a:cubicBezTo>
                    <a:pt x="9809" y="14262"/>
                    <a:pt x="9593" y="14484"/>
                    <a:pt x="9469" y="14800"/>
                  </a:cubicBezTo>
                  <a:lnTo>
                    <a:pt x="7966" y="18609"/>
                  </a:lnTo>
                  <a:cubicBezTo>
                    <a:pt x="7718" y="19240"/>
                    <a:pt x="7923" y="20010"/>
                    <a:pt x="8420" y="20327"/>
                  </a:cubicBezTo>
                  <a:cubicBezTo>
                    <a:pt x="8917" y="20643"/>
                    <a:pt x="9523" y="20395"/>
                    <a:pt x="9771" y="19763"/>
                  </a:cubicBezTo>
                  <a:lnTo>
                    <a:pt x="11274" y="15941"/>
                  </a:lnTo>
                  <a:cubicBezTo>
                    <a:pt x="11523" y="15310"/>
                    <a:pt x="11317" y="14539"/>
                    <a:pt x="10820" y="14223"/>
                  </a:cubicBezTo>
                  <a:cubicBezTo>
                    <a:pt x="10572" y="14065"/>
                    <a:pt x="10298" y="14056"/>
                    <a:pt x="10054" y="1415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endParaRPr lang="es-ES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Grupo 1"/>
          <p:cNvGrpSpPr/>
          <p:nvPr/>
        </p:nvGrpSpPr>
        <p:grpSpPr>
          <a:xfrm>
            <a:off x="7611709" y="2271699"/>
            <a:ext cx="3606688" cy="3618753"/>
            <a:chOff x="7767266" y="1848259"/>
            <a:chExt cx="3606688" cy="3618753"/>
          </a:xfrm>
        </p:grpSpPr>
        <p:sp>
          <p:nvSpPr>
            <p:cNvPr id="38" name="Rectángulo 51"/>
            <p:cNvSpPr/>
            <p:nvPr/>
          </p:nvSpPr>
          <p:spPr>
            <a:xfrm>
              <a:off x="7767266" y="1848259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39" name="Rectángulo 52"/>
            <p:cNvSpPr/>
            <p:nvPr/>
          </p:nvSpPr>
          <p:spPr>
            <a:xfrm>
              <a:off x="7767266" y="2470473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40" name="Rectángulo 53"/>
            <p:cNvSpPr/>
            <p:nvPr/>
          </p:nvSpPr>
          <p:spPr>
            <a:xfrm>
              <a:off x="7767266" y="3092688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41" name="Rectángulo 54"/>
            <p:cNvSpPr/>
            <p:nvPr/>
          </p:nvSpPr>
          <p:spPr>
            <a:xfrm>
              <a:off x="7767266" y="3709376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42" name="Rectángulo 55"/>
            <p:cNvSpPr/>
            <p:nvPr/>
          </p:nvSpPr>
          <p:spPr>
            <a:xfrm>
              <a:off x="7767266" y="4323846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  <p:sp>
          <p:nvSpPr>
            <p:cNvPr id="43" name="Rectángulo 56"/>
            <p:cNvSpPr/>
            <p:nvPr/>
          </p:nvSpPr>
          <p:spPr>
            <a:xfrm>
              <a:off x="7767266" y="4943792"/>
              <a:ext cx="360668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Mauris interdum, </a:t>
              </a:r>
              <a:r>
                <a:rPr lang="es-E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sapien.</a:t>
              </a:r>
              <a:r>
                <a:rPr lang="es-E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 </a:t>
              </a:r>
            </a:p>
          </p:txBody>
        </p:sp>
      </p:grpSp>
      <p:sp>
        <p:nvSpPr>
          <p:cNvPr id="44" name="矩形 43"/>
          <p:cNvSpPr/>
          <p:nvPr/>
        </p:nvSpPr>
        <p:spPr>
          <a:xfrm>
            <a:off x="1261298" y="2014308"/>
            <a:ext cx="5261113" cy="4050080"/>
          </a:xfrm>
          <a:prstGeom prst="rect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0809268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1268892" y="1556967"/>
            <a:ext cx="9754794" cy="5005426"/>
            <a:chOff x="1115616" y="1107446"/>
            <a:chExt cx="6985933" cy="3584655"/>
          </a:xfrm>
        </p:grpSpPr>
        <p:sp>
          <p:nvSpPr>
            <p:cNvPr id="31" name="五边形 30"/>
            <p:cNvSpPr/>
            <p:nvPr/>
          </p:nvSpPr>
          <p:spPr>
            <a:xfrm>
              <a:off x="4645166" y="1301114"/>
              <a:ext cx="2880320" cy="936104"/>
            </a:xfrm>
            <a:prstGeom prst="homePlat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五边形 31"/>
            <p:cNvSpPr/>
            <p:nvPr/>
          </p:nvSpPr>
          <p:spPr>
            <a:xfrm flipH="1">
              <a:off x="1764846" y="2230704"/>
              <a:ext cx="2880320" cy="936104"/>
            </a:xfrm>
            <a:prstGeom prst="homePlat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12"/>
            <p:cNvSpPr txBox="1"/>
            <p:nvPr/>
          </p:nvSpPr>
          <p:spPr>
            <a:xfrm>
              <a:off x="2196894" y="2557188"/>
              <a:ext cx="2448272" cy="330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我公司生产的产品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4645166" y="1569111"/>
              <a:ext cx="2448272" cy="330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其它同作用产品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4"/>
            <p:cNvSpPr txBox="1"/>
            <p:nvPr/>
          </p:nvSpPr>
          <p:spPr>
            <a:xfrm>
              <a:off x="1115616" y="1107446"/>
              <a:ext cx="3240359" cy="760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这里输入简单的文字概述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这里输入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简单文字概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述这里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输入简单的文字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概述这里入简单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的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概述这里输入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述简单的文字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15"/>
            <p:cNvSpPr txBox="1"/>
            <p:nvPr/>
          </p:nvSpPr>
          <p:spPr>
            <a:xfrm>
              <a:off x="4861190" y="2495633"/>
              <a:ext cx="3240359" cy="760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这里输入简单的文字概述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这里输入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简单文字概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述这里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输入简单的文字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概述这里入简单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的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概述这里输入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述简单的文字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概述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776862" y="3683989"/>
              <a:ext cx="1692188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804754" y="4044029"/>
              <a:ext cx="2652199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308810" y="4465144"/>
              <a:ext cx="2160240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19"/>
            <p:cNvSpPr txBox="1"/>
            <p:nvPr/>
          </p:nvSpPr>
          <p:spPr>
            <a:xfrm>
              <a:off x="2985742" y="3683989"/>
              <a:ext cx="915183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计划完成：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56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％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20"/>
            <p:cNvSpPr txBox="1"/>
            <p:nvPr/>
          </p:nvSpPr>
          <p:spPr>
            <a:xfrm>
              <a:off x="2596842" y="4044029"/>
              <a:ext cx="1196442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实际完成数目：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820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21"/>
            <p:cNvSpPr txBox="1"/>
            <p:nvPr/>
          </p:nvSpPr>
          <p:spPr>
            <a:xfrm>
              <a:off x="3028890" y="4470380"/>
              <a:ext cx="865819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回款数：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640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88024" y="3659845"/>
              <a:ext cx="1692188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00121" y="4019885"/>
              <a:ext cx="2652199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788024" y="4441000"/>
              <a:ext cx="2160240" cy="22695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TextBox 25"/>
            <p:cNvSpPr txBox="1"/>
            <p:nvPr/>
          </p:nvSpPr>
          <p:spPr>
            <a:xfrm>
              <a:off x="4996904" y="3659845"/>
              <a:ext cx="915183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计划完成：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56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％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26"/>
            <p:cNvSpPr txBox="1"/>
            <p:nvPr/>
          </p:nvSpPr>
          <p:spPr>
            <a:xfrm>
              <a:off x="5004048" y="4019885"/>
              <a:ext cx="1196442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实际完成数目：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820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27"/>
            <p:cNvSpPr txBox="1"/>
            <p:nvPr/>
          </p:nvSpPr>
          <p:spPr>
            <a:xfrm>
              <a:off x="5016120" y="4446236"/>
              <a:ext cx="865819" cy="1983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回款数：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640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万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30123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Rounded Rectangle 6"/>
          <p:cNvSpPr/>
          <p:nvPr/>
        </p:nvSpPr>
        <p:spPr>
          <a:xfrm>
            <a:off x="4276200" y="2130425"/>
            <a:ext cx="1483242" cy="1483242"/>
          </a:xfrm>
          <a:prstGeom prst="roundRect">
            <a:avLst>
              <a:gd name="adj" fmla="val 663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</a:t>
            </a:r>
            <a:endParaRPr lang="en-US" sz="3200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Rounded Rectangle 11"/>
          <p:cNvSpPr/>
          <p:nvPr/>
        </p:nvSpPr>
        <p:spPr>
          <a:xfrm>
            <a:off x="4180436" y="2034661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Rounded Rectangle 12"/>
          <p:cNvSpPr/>
          <p:nvPr/>
        </p:nvSpPr>
        <p:spPr>
          <a:xfrm>
            <a:off x="6432558" y="2130425"/>
            <a:ext cx="1483242" cy="1483242"/>
          </a:xfrm>
          <a:prstGeom prst="roundRect">
            <a:avLst>
              <a:gd name="adj" fmla="val 663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</a:t>
            </a:r>
            <a:endParaRPr lang="en-US" sz="3200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Rounded Rectangle 13"/>
          <p:cNvSpPr/>
          <p:nvPr/>
        </p:nvSpPr>
        <p:spPr>
          <a:xfrm>
            <a:off x="6336794" y="2034661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Rounded Rectangle 14"/>
          <p:cNvSpPr/>
          <p:nvPr/>
        </p:nvSpPr>
        <p:spPr>
          <a:xfrm>
            <a:off x="4276200" y="4063950"/>
            <a:ext cx="1483242" cy="1483242"/>
          </a:xfrm>
          <a:prstGeom prst="roundRect">
            <a:avLst>
              <a:gd name="adj" fmla="val 663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</a:t>
            </a:r>
            <a:endParaRPr lang="en-US" sz="3200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Rounded Rectangle 15"/>
          <p:cNvSpPr/>
          <p:nvPr/>
        </p:nvSpPr>
        <p:spPr>
          <a:xfrm>
            <a:off x="4180436" y="3968186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Rounded Rectangle 16"/>
          <p:cNvSpPr/>
          <p:nvPr/>
        </p:nvSpPr>
        <p:spPr>
          <a:xfrm>
            <a:off x="6432558" y="4063950"/>
            <a:ext cx="1483242" cy="1483242"/>
          </a:xfrm>
          <a:prstGeom prst="roundRect">
            <a:avLst>
              <a:gd name="adj" fmla="val 663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</a:t>
            </a:r>
            <a:endParaRPr lang="en-US" sz="3200" b="1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Rounded Rectangle 17"/>
          <p:cNvSpPr/>
          <p:nvPr/>
        </p:nvSpPr>
        <p:spPr>
          <a:xfrm>
            <a:off x="6336794" y="3968186"/>
            <a:ext cx="1674771" cy="1674771"/>
          </a:xfrm>
          <a:prstGeom prst="roundRect">
            <a:avLst>
              <a:gd name="adj" fmla="val 6631"/>
            </a:avLst>
          </a:prstGeom>
          <a:noFill/>
          <a:ln w="31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857771" y="2102604"/>
            <a:ext cx="33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STRENGHTS</a:t>
            </a:r>
          </a:p>
          <a:p>
            <a:endParaRPr lang="en-US" sz="1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dolor sit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Nam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viverra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euismod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odio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gravida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pellentesque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varius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vitae. </a:t>
            </a:r>
            <a:endParaRPr lang="en-US" sz="1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dui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et,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metus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dui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in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adipiscing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et,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metus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39" name="TextBox 15"/>
          <p:cNvSpPr txBox="1"/>
          <p:nvPr/>
        </p:nvSpPr>
        <p:spPr>
          <a:xfrm>
            <a:off x="857771" y="4036129"/>
            <a:ext cx="33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OPORTUNITIES</a:t>
            </a:r>
          </a:p>
          <a:p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 dolor sit amet, consectetur adipiscing elit. Nam viverra euismod odio,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gravida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pellentesque urna varius vitae. </a:t>
            </a:r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dui lorem, adipiscing in adipiscing et,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dui lorem, adipiscing in adipiscing et, interdum 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40" name="TextBox 16"/>
          <p:cNvSpPr txBox="1"/>
          <p:nvPr/>
        </p:nvSpPr>
        <p:spPr>
          <a:xfrm>
            <a:off x="8011564" y="2102604"/>
            <a:ext cx="33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WEAKNESSES</a:t>
            </a:r>
          </a:p>
          <a:p>
            <a:pPr algn="r"/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 dolor sit amet, consectetur adipiscing elit. Nam viverra euismod odio,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gravida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pellentesque urna varius vitae. </a:t>
            </a:r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dui lorem, adipiscing in adipiscing et,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dui lorem, adipiscing in adipiscing et, interdum 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41" name="TextBox 17"/>
          <p:cNvSpPr txBox="1"/>
          <p:nvPr/>
        </p:nvSpPr>
        <p:spPr>
          <a:xfrm>
            <a:off x="8011564" y="4036129"/>
            <a:ext cx="332266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THREATS</a:t>
            </a:r>
          </a:p>
          <a:p>
            <a:pPr algn="r"/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 dolor sit amet, consectetur adipiscing elit. Nam viverra euismod odio,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gravida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pellentesque urna varius vitae. </a:t>
            </a:r>
            <a:endParaRPr lang="en-US" sz="100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dui lorem, adipiscing in adipiscing et, 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interdum 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  <a:p>
            <a:pPr marL="171450" indent="-171450" algn="r">
              <a:buFont typeface="Wingdings" panose="05000000000000000000" pitchFamily="2" charset="2"/>
              <a:buChar char="ü"/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Sed dui lorem, adipiscing in adipiscing et, interdum nec metus</a:t>
            </a:r>
            <a:r>
              <a:rPr lang="en-US" sz="100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2131137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570770" y="2358080"/>
            <a:ext cx="3486880" cy="1701688"/>
            <a:chOff x="-218499" y="1323975"/>
            <a:chExt cx="4215759" cy="2057400"/>
          </a:xfrm>
        </p:grpSpPr>
        <p:grpSp>
          <p:nvGrpSpPr>
            <p:cNvPr id="31" name="组合 30"/>
            <p:cNvGrpSpPr/>
            <p:nvPr/>
          </p:nvGrpSpPr>
          <p:grpSpPr>
            <a:xfrm>
              <a:off x="-218499" y="1323975"/>
              <a:ext cx="4215759" cy="2057400"/>
              <a:chOff x="213368" y="1000125"/>
              <a:chExt cx="4215758" cy="2057400"/>
            </a:xfrm>
          </p:grpSpPr>
          <p:sp>
            <p:nvSpPr>
              <p:cNvPr id="35" name="圆角矩形 34"/>
              <p:cNvSpPr/>
              <p:nvPr/>
            </p:nvSpPr>
            <p:spPr>
              <a:xfrm>
                <a:off x="213368" y="1000125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>
                <a:off x="2578894" y="1218010"/>
                <a:ext cx="1621631" cy="1621631"/>
              </a:xfrm>
              <a:prstGeom prst="roundRect">
                <a:avLst>
                  <a:gd name="adj" fmla="val 4332"/>
                </a:avLst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940264" y="1600201"/>
                <a:ext cx="898890" cy="857248"/>
                <a:chOff x="1895228" y="964869"/>
                <a:chExt cx="520963" cy="496831"/>
              </a:xfrm>
            </p:grpSpPr>
            <p:sp>
              <p:nvSpPr>
                <p:cNvPr id="38" name="Freeform 7"/>
                <p:cNvSpPr>
                  <a:spLocks noEditPoints="1"/>
                </p:cNvSpPr>
                <p:nvPr/>
              </p:nvSpPr>
              <p:spPr bwMode="auto">
                <a:xfrm>
                  <a:off x="1895228" y="964869"/>
                  <a:ext cx="520963" cy="496831"/>
                </a:xfrm>
                <a:custGeom>
                  <a:avLst/>
                  <a:gdLst>
                    <a:gd name="T0" fmla="*/ 114 w 135"/>
                    <a:gd name="T1" fmla="*/ 129 h 129"/>
                    <a:gd name="T2" fmla="*/ 60 w 135"/>
                    <a:gd name="T3" fmla="*/ 129 h 129"/>
                    <a:gd name="T4" fmla="*/ 60 w 135"/>
                    <a:gd name="T5" fmla="*/ 83 h 129"/>
                    <a:gd name="T6" fmla="*/ 43 w 135"/>
                    <a:gd name="T7" fmla="*/ 83 h 129"/>
                    <a:gd name="T8" fmla="*/ 43 w 135"/>
                    <a:gd name="T9" fmla="*/ 129 h 129"/>
                    <a:gd name="T10" fmla="*/ 21 w 135"/>
                    <a:gd name="T11" fmla="*/ 129 h 129"/>
                    <a:gd name="T12" fmla="*/ 13 w 135"/>
                    <a:gd name="T13" fmla="*/ 121 h 129"/>
                    <a:gd name="T14" fmla="*/ 13 w 135"/>
                    <a:gd name="T15" fmla="*/ 75 h 129"/>
                    <a:gd name="T16" fmla="*/ 4 w 135"/>
                    <a:gd name="T17" fmla="*/ 75 h 129"/>
                    <a:gd name="T18" fmla="*/ 3 w 135"/>
                    <a:gd name="T19" fmla="*/ 74 h 129"/>
                    <a:gd name="T20" fmla="*/ 0 w 135"/>
                    <a:gd name="T21" fmla="*/ 68 h 129"/>
                    <a:gd name="T22" fmla="*/ 3 w 135"/>
                    <a:gd name="T23" fmla="*/ 62 h 129"/>
                    <a:gd name="T24" fmla="*/ 62 w 135"/>
                    <a:gd name="T25" fmla="*/ 3 h 129"/>
                    <a:gd name="T26" fmla="*/ 73 w 135"/>
                    <a:gd name="T27" fmla="*/ 3 h 129"/>
                    <a:gd name="T28" fmla="*/ 132 w 135"/>
                    <a:gd name="T29" fmla="*/ 62 h 129"/>
                    <a:gd name="T30" fmla="*/ 135 w 135"/>
                    <a:gd name="T31" fmla="*/ 68 h 129"/>
                    <a:gd name="T32" fmla="*/ 132 w 135"/>
                    <a:gd name="T33" fmla="*/ 74 h 129"/>
                    <a:gd name="T34" fmla="*/ 131 w 135"/>
                    <a:gd name="T35" fmla="*/ 75 h 129"/>
                    <a:gd name="T36" fmla="*/ 122 w 135"/>
                    <a:gd name="T37" fmla="*/ 75 h 129"/>
                    <a:gd name="T38" fmla="*/ 122 w 135"/>
                    <a:gd name="T39" fmla="*/ 121 h 129"/>
                    <a:gd name="T40" fmla="*/ 114 w 135"/>
                    <a:gd name="T41" fmla="*/ 129 h 129"/>
                    <a:gd name="T42" fmla="*/ 10 w 135"/>
                    <a:gd name="T43" fmla="*/ 67 h 129"/>
                    <a:gd name="T44" fmla="*/ 21 w 135"/>
                    <a:gd name="T45" fmla="*/ 67 h 129"/>
                    <a:gd name="T46" fmla="*/ 21 w 135"/>
                    <a:gd name="T47" fmla="*/ 121 h 129"/>
                    <a:gd name="T48" fmla="*/ 34 w 135"/>
                    <a:gd name="T49" fmla="*/ 120 h 129"/>
                    <a:gd name="T50" fmla="*/ 34 w 135"/>
                    <a:gd name="T51" fmla="*/ 82 h 129"/>
                    <a:gd name="T52" fmla="*/ 41 w 135"/>
                    <a:gd name="T53" fmla="*/ 75 h 129"/>
                    <a:gd name="T54" fmla="*/ 62 w 135"/>
                    <a:gd name="T55" fmla="*/ 75 h 129"/>
                    <a:gd name="T56" fmla="*/ 68 w 135"/>
                    <a:gd name="T57" fmla="*/ 82 h 129"/>
                    <a:gd name="T58" fmla="*/ 68 w 135"/>
                    <a:gd name="T59" fmla="*/ 120 h 129"/>
                    <a:gd name="T60" fmla="*/ 114 w 135"/>
                    <a:gd name="T61" fmla="*/ 120 h 129"/>
                    <a:gd name="T62" fmla="*/ 114 w 135"/>
                    <a:gd name="T63" fmla="*/ 67 h 129"/>
                    <a:gd name="T64" fmla="*/ 125 w 135"/>
                    <a:gd name="T65" fmla="*/ 67 h 129"/>
                    <a:gd name="T66" fmla="*/ 68 w 135"/>
                    <a:gd name="T67" fmla="*/ 9 h 129"/>
                    <a:gd name="T68" fmla="*/ 10 w 135"/>
                    <a:gd name="T69" fmla="*/ 67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8"/>
                <p:cNvSpPr>
                  <a:spLocks noEditPoints="1"/>
                </p:cNvSpPr>
                <p:nvPr/>
              </p:nvSpPr>
              <p:spPr bwMode="auto">
                <a:xfrm>
                  <a:off x="2184809" y="1261548"/>
                  <a:ext cx="130595" cy="119239"/>
                </a:xfrm>
                <a:custGeom>
                  <a:avLst/>
                  <a:gdLst>
                    <a:gd name="T0" fmla="*/ 27 w 34"/>
                    <a:gd name="T1" fmla="*/ 31 h 31"/>
                    <a:gd name="T2" fmla="*/ 7 w 34"/>
                    <a:gd name="T3" fmla="*/ 31 h 31"/>
                    <a:gd name="T4" fmla="*/ 0 w 34"/>
                    <a:gd name="T5" fmla="*/ 24 h 31"/>
                    <a:gd name="T6" fmla="*/ 0 w 34"/>
                    <a:gd name="T7" fmla="*/ 6 h 31"/>
                    <a:gd name="T8" fmla="*/ 7 w 34"/>
                    <a:gd name="T9" fmla="*/ 0 h 31"/>
                    <a:gd name="T10" fmla="*/ 27 w 34"/>
                    <a:gd name="T11" fmla="*/ 0 h 31"/>
                    <a:gd name="T12" fmla="*/ 34 w 34"/>
                    <a:gd name="T13" fmla="*/ 6 h 31"/>
                    <a:gd name="T14" fmla="*/ 34 w 34"/>
                    <a:gd name="T15" fmla="*/ 24 h 31"/>
                    <a:gd name="T16" fmla="*/ 27 w 34"/>
                    <a:gd name="T17" fmla="*/ 31 h 31"/>
                    <a:gd name="T18" fmla="*/ 9 w 34"/>
                    <a:gd name="T19" fmla="*/ 23 h 31"/>
                    <a:gd name="T20" fmla="*/ 26 w 34"/>
                    <a:gd name="T21" fmla="*/ 23 h 31"/>
                    <a:gd name="T22" fmla="*/ 26 w 34"/>
                    <a:gd name="T23" fmla="*/ 8 h 31"/>
                    <a:gd name="T24" fmla="*/ 9 w 34"/>
                    <a:gd name="T25" fmla="*/ 8 h 31"/>
                    <a:gd name="T26" fmla="*/ 9 w 34"/>
                    <a:gd name="T27" fmla="*/ 2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9"/>
                <p:cNvSpPr>
                  <a:spLocks noEditPoints="1"/>
                </p:cNvSpPr>
                <p:nvPr/>
              </p:nvSpPr>
              <p:spPr bwMode="auto">
                <a:xfrm>
                  <a:off x="2245848" y="1007454"/>
                  <a:ext cx="119239" cy="197313"/>
                </a:xfrm>
                <a:custGeom>
                  <a:avLst/>
                  <a:gdLst>
                    <a:gd name="T0" fmla="*/ 31 w 31"/>
                    <a:gd name="T1" fmla="*/ 51 h 51"/>
                    <a:gd name="T2" fmla="*/ 0 w 31"/>
                    <a:gd name="T3" fmla="*/ 20 h 51"/>
                    <a:gd name="T4" fmla="*/ 0 w 31"/>
                    <a:gd name="T5" fmla="*/ 7 h 51"/>
                    <a:gd name="T6" fmla="*/ 6 w 31"/>
                    <a:gd name="T7" fmla="*/ 0 h 51"/>
                    <a:gd name="T8" fmla="*/ 25 w 31"/>
                    <a:gd name="T9" fmla="*/ 0 h 51"/>
                    <a:gd name="T10" fmla="*/ 31 w 31"/>
                    <a:gd name="T11" fmla="*/ 7 h 51"/>
                    <a:gd name="T12" fmla="*/ 31 w 31"/>
                    <a:gd name="T13" fmla="*/ 51 h 51"/>
                    <a:gd name="T14" fmla="*/ 8 w 31"/>
                    <a:gd name="T15" fmla="*/ 17 h 51"/>
                    <a:gd name="T16" fmla="*/ 23 w 31"/>
                    <a:gd name="T17" fmla="*/ 32 h 51"/>
                    <a:gd name="T18" fmla="*/ 23 w 31"/>
                    <a:gd name="T19" fmla="*/ 8 h 51"/>
                    <a:gd name="T20" fmla="*/ 8 w 31"/>
                    <a:gd name="T21" fmla="*/ 8 h 51"/>
                    <a:gd name="T22" fmla="*/ 8 w 31"/>
                    <a:gd name="T23" fmla="*/ 1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2" name="组合 31"/>
            <p:cNvGrpSpPr/>
            <p:nvPr/>
          </p:nvGrpSpPr>
          <p:grpSpPr>
            <a:xfrm>
              <a:off x="20123" y="1738632"/>
              <a:ext cx="2145849" cy="1312481"/>
              <a:chOff x="1544123" y="1414781"/>
              <a:chExt cx="2145849" cy="1312481"/>
            </a:xfrm>
          </p:grpSpPr>
          <p:sp>
            <p:nvSpPr>
              <p:cNvPr id="33" name="文本框 5"/>
              <p:cNvSpPr txBox="1"/>
              <p:nvPr/>
            </p:nvSpPr>
            <p:spPr>
              <a:xfrm>
                <a:off x="1544123" y="1414781"/>
                <a:ext cx="1339606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文字内容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文本框 6"/>
              <p:cNvSpPr txBox="1"/>
              <p:nvPr/>
            </p:nvSpPr>
            <p:spPr>
              <a:xfrm>
                <a:off x="1544123" y="1722558"/>
                <a:ext cx="2145849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1,872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4382124" y="2358080"/>
            <a:ext cx="3486179" cy="1701688"/>
            <a:chOff x="4407927" y="1323975"/>
            <a:chExt cx="4214912" cy="2057400"/>
          </a:xfrm>
        </p:grpSpPr>
        <p:grpSp>
          <p:nvGrpSpPr>
            <p:cNvPr id="42" name="组合 41"/>
            <p:cNvGrpSpPr/>
            <p:nvPr/>
          </p:nvGrpSpPr>
          <p:grpSpPr>
            <a:xfrm>
              <a:off x="4407927" y="1323975"/>
              <a:ext cx="4214912" cy="2057400"/>
              <a:chOff x="5931925" y="1000125"/>
              <a:chExt cx="4214911" cy="2057400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5931925" y="1000125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8296603" y="1218010"/>
                <a:ext cx="1621631" cy="1621631"/>
              </a:xfrm>
              <a:prstGeom prst="roundRect">
                <a:avLst>
                  <a:gd name="adj" fmla="val 4332"/>
                </a:avLst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6"/>
              <p:cNvSpPr>
                <a:spLocks noEditPoints="1"/>
              </p:cNvSpPr>
              <p:nvPr/>
            </p:nvSpPr>
            <p:spPr bwMode="auto">
              <a:xfrm>
                <a:off x="8672669" y="1603875"/>
                <a:ext cx="869498" cy="849900"/>
              </a:xfrm>
              <a:custGeom>
                <a:avLst/>
                <a:gdLst>
                  <a:gd name="T0" fmla="*/ 93 w 131"/>
                  <a:gd name="T1" fmla="*/ 6 h 128"/>
                  <a:gd name="T2" fmla="*/ 67 w 131"/>
                  <a:gd name="T3" fmla="*/ 112 h 128"/>
                  <a:gd name="T4" fmla="*/ 54 w 131"/>
                  <a:gd name="T5" fmla="*/ 118 h 128"/>
                  <a:gd name="T6" fmla="*/ 79 w 131"/>
                  <a:gd name="T7" fmla="*/ 119 h 128"/>
                  <a:gd name="T8" fmla="*/ 73 w 131"/>
                  <a:gd name="T9" fmla="*/ 109 h 128"/>
                  <a:gd name="T10" fmla="*/ 90 w 131"/>
                  <a:gd name="T11" fmla="*/ 89 h 128"/>
                  <a:gd name="T12" fmla="*/ 81 w 131"/>
                  <a:gd name="T13" fmla="*/ 101 h 128"/>
                  <a:gd name="T14" fmla="*/ 82 w 131"/>
                  <a:gd name="T15" fmla="*/ 111 h 128"/>
                  <a:gd name="T16" fmla="*/ 117 w 131"/>
                  <a:gd name="T17" fmla="*/ 91 h 128"/>
                  <a:gd name="T18" fmla="*/ 52 w 131"/>
                  <a:gd name="T19" fmla="*/ 113 h 128"/>
                  <a:gd name="T20" fmla="*/ 67 w 131"/>
                  <a:gd name="T21" fmla="*/ 105 h 128"/>
                  <a:gd name="T22" fmla="*/ 60 w 131"/>
                  <a:gd name="T23" fmla="*/ 97 h 128"/>
                  <a:gd name="T24" fmla="*/ 34 w 131"/>
                  <a:gd name="T25" fmla="*/ 92 h 128"/>
                  <a:gd name="T26" fmla="*/ 37 w 131"/>
                  <a:gd name="T27" fmla="*/ 106 h 128"/>
                  <a:gd name="T28" fmla="*/ 46 w 131"/>
                  <a:gd name="T29" fmla="*/ 90 h 128"/>
                  <a:gd name="T30" fmla="*/ 33 w 131"/>
                  <a:gd name="T31" fmla="*/ 87 h 128"/>
                  <a:gd name="T32" fmla="*/ 17 w 131"/>
                  <a:gd name="T33" fmla="*/ 88 h 128"/>
                  <a:gd name="T34" fmla="*/ 32 w 131"/>
                  <a:gd name="T35" fmla="*/ 110 h 128"/>
                  <a:gd name="T36" fmla="*/ 28 w 131"/>
                  <a:gd name="T37" fmla="*/ 94 h 128"/>
                  <a:gd name="T38" fmla="*/ 63 w 131"/>
                  <a:gd name="T39" fmla="*/ 91 h 128"/>
                  <a:gd name="T40" fmla="*/ 71 w 131"/>
                  <a:gd name="T41" fmla="*/ 97 h 128"/>
                  <a:gd name="T42" fmla="*/ 79 w 131"/>
                  <a:gd name="T43" fmla="*/ 94 h 128"/>
                  <a:gd name="T44" fmla="*/ 87 w 131"/>
                  <a:gd name="T45" fmla="*/ 83 h 128"/>
                  <a:gd name="T46" fmla="*/ 37 w 131"/>
                  <a:gd name="T47" fmla="*/ 59 h 128"/>
                  <a:gd name="T48" fmla="*/ 34 w 131"/>
                  <a:gd name="T49" fmla="*/ 72 h 128"/>
                  <a:gd name="T50" fmla="*/ 37 w 131"/>
                  <a:gd name="T51" fmla="*/ 81 h 128"/>
                  <a:gd name="T52" fmla="*/ 49 w 131"/>
                  <a:gd name="T53" fmla="*/ 85 h 128"/>
                  <a:gd name="T54" fmla="*/ 119 w 131"/>
                  <a:gd name="T55" fmla="*/ 45 h 128"/>
                  <a:gd name="T56" fmla="*/ 104 w 131"/>
                  <a:gd name="T57" fmla="*/ 47 h 128"/>
                  <a:gd name="T58" fmla="*/ 102 w 131"/>
                  <a:gd name="T59" fmla="*/ 60 h 128"/>
                  <a:gd name="T60" fmla="*/ 98 w 131"/>
                  <a:gd name="T61" fmla="*/ 74 h 128"/>
                  <a:gd name="T62" fmla="*/ 12 w 131"/>
                  <a:gd name="T63" fmla="*/ 42 h 128"/>
                  <a:gd name="T64" fmla="*/ 19 w 131"/>
                  <a:gd name="T65" fmla="*/ 81 h 128"/>
                  <a:gd name="T66" fmla="*/ 27 w 131"/>
                  <a:gd name="T67" fmla="*/ 76 h 128"/>
                  <a:gd name="T68" fmla="*/ 30 w 131"/>
                  <a:gd name="T69" fmla="*/ 61 h 128"/>
                  <a:gd name="T70" fmla="*/ 79 w 131"/>
                  <a:gd name="T71" fmla="*/ 42 h 128"/>
                  <a:gd name="T72" fmla="*/ 95 w 131"/>
                  <a:gd name="T73" fmla="*/ 64 h 128"/>
                  <a:gd name="T74" fmla="*/ 98 w 131"/>
                  <a:gd name="T75" fmla="*/ 51 h 128"/>
                  <a:gd name="T76" fmla="*/ 91 w 131"/>
                  <a:gd name="T77" fmla="*/ 45 h 128"/>
                  <a:gd name="T78" fmla="*/ 80 w 131"/>
                  <a:gd name="T79" fmla="*/ 42 h 128"/>
                  <a:gd name="T80" fmla="*/ 51 w 131"/>
                  <a:gd name="T81" fmla="*/ 35 h 128"/>
                  <a:gd name="T82" fmla="*/ 43 w 131"/>
                  <a:gd name="T83" fmla="*/ 47 h 128"/>
                  <a:gd name="T84" fmla="*/ 68 w 131"/>
                  <a:gd name="T85" fmla="*/ 36 h 128"/>
                  <a:gd name="T86" fmla="*/ 60 w 131"/>
                  <a:gd name="T87" fmla="*/ 30 h 128"/>
                  <a:gd name="T88" fmla="*/ 36 w 131"/>
                  <a:gd name="T89" fmla="*/ 47 h 128"/>
                  <a:gd name="T90" fmla="*/ 44 w 131"/>
                  <a:gd name="T91" fmla="*/ 35 h 128"/>
                  <a:gd name="T92" fmla="*/ 54 w 131"/>
                  <a:gd name="T93" fmla="*/ 24 h 128"/>
                  <a:gd name="T94" fmla="*/ 47 w 131"/>
                  <a:gd name="T95" fmla="*/ 13 h 128"/>
                  <a:gd name="T96" fmla="*/ 103 w 131"/>
                  <a:gd name="T97" fmla="*/ 29 h 128"/>
                  <a:gd name="T98" fmla="*/ 107 w 131"/>
                  <a:gd name="T99" fmla="*/ 40 h 128"/>
                  <a:gd name="T100" fmla="*/ 118 w 131"/>
                  <a:gd name="T101" fmla="*/ 39 h 128"/>
                  <a:gd name="T102" fmla="*/ 85 w 131"/>
                  <a:gd name="T103" fmla="*/ 38 h 128"/>
                  <a:gd name="T104" fmla="*/ 98 w 131"/>
                  <a:gd name="T105" fmla="*/ 40 h 128"/>
                  <a:gd name="T106" fmla="*/ 96 w 131"/>
                  <a:gd name="T107" fmla="*/ 27 h 128"/>
                  <a:gd name="T108" fmla="*/ 83 w 131"/>
                  <a:gd name="T109" fmla="*/ 14 h 128"/>
                  <a:gd name="T110" fmla="*/ 68 w 131"/>
                  <a:gd name="T111" fmla="*/ 20 h 128"/>
                  <a:gd name="T112" fmla="*/ 67 w 131"/>
                  <a:gd name="T113" fmla="*/ 28 h 128"/>
                  <a:gd name="T114" fmla="*/ 76 w 131"/>
                  <a:gd name="T115" fmla="*/ 33 h 128"/>
                  <a:gd name="T116" fmla="*/ 53 w 131"/>
                  <a:gd name="T117" fmla="*/ 11 h 128"/>
                  <a:gd name="T118" fmla="*/ 59 w 131"/>
                  <a:gd name="T119" fmla="*/ 19 h 128"/>
                  <a:gd name="T120" fmla="*/ 73 w 131"/>
                  <a:gd name="T121" fmla="*/ 11 h 128"/>
                  <a:gd name="T122" fmla="*/ 66 w 131"/>
                  <a:gd name="T123" fmla="*/ 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646043" y="1754775"/>
              <a:ext cx="2145850" cy="1312481"/>
              <a:chOff x="1475745" y="1430924"/>
              <a:chExt cx="2145849" cy="1312481"/>
            </a:xfrm>
          </p:grpSpPr>
          <p:sp>
            <p:nvSpPr>
              <p:cNvPr id="44" name="文本框 16"/>
              <p:cNvSpPr txBox="1"/>
              <p:nvPr/>
            </p:nvSpPr>
            <p:spPr>
              <a:xfrm>
                <a:off x="1475745" y="1430924"/>
                <a:ext cx="1339605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文字内容</a:t>
                </a:r>
              </a:p>
            </p:txBody>
          </p:sp>
          <p:sp>
            <p:nvSpPr>
              <p:cNvPr id="45" name="文本框 17"/>
              <p:cNvSpPr txBox="1"/>
              <p:nvPr/>
            </p:nvSpPr>
            <p:spPr>
              <a:xfrm>
                <a:off x="1475745" y="1738701"/>
                <a:ext cx="2145849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9,234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8192777" y="2345924"/>
            <a:ext cx="3486879" cy="1701688"/>
            <a:chOff x="-218499" y="4189095"/>
            <a:chExt cx="4215758" cy="2057400"/>
          </a:xfrm>
        </p:grpSpPr>
        <p:grpSp>
          <p:nvGrpSpPr>
            <p:cNvPr id="50" name="组合 49"/>
            <p:cNvGrpSpPr/>
            <p:nvPr/>
          </p:nvGrpSpPr>
          <p:grpSpPr>
            <a:xfrm>
              <a:off x="-218499" y="4189095"/>
              <a:ext cx="4215758" cy="2057400"/>
              <a:chOff x="213368" y="3865245"/>
              <a:chExt cx="4215757" cy="2057400"/>
            </a:xfrm>
          </p:grpSpPr>
          <p:sp>
            <p:nvSpPr>
              <p:cNvPr id="54" name="圆角矩形 53"/>
              <p:cNvSpPr/>
              <p:nvPr/>
            </p:nvSpPr>
            <p:spPr>
              <a:xfrm>
                <a:off x="213368" y="3865245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2578894" y="4083130"/>
                <a:ext cx="1621631" cy="1621631"/>
              </a:xfrm>
              <a:prstGeom prst="roundRect">
                <a:avLst>
                  <a:gd name="adj" fmla="val 4332"/>
                </a:avLst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5"/>
              <p:cNvSpPr>
                <a:spLocks noEditPoints="1"/>
              </p:cNvSpPr>
              <p:nvPr/>
            </p:nvSpPr>
            <p:spPr bwMode="auto">
              <a:xfrm>
                <a:off x="2947613" y="4468995"/>
                <a:ext cx="884192" cy="849900"/>
              </a:xfrm>
              <a:custGeom>
                <a:avLst/>
                <a:gdLst>
                  <a:gd name="T0" fmla="*/ 290 w 361"/>
                  <a:gd name="T1" fmla="*/ 347 h 347"/>
                  <a:gd name="T2" fmla="*/ 179 w 361"/>
                  <a:gd name="T3" fmla="*/ 285 h 347"/>
                  <a:gd name="T4" fmla="*/ 65 w 361"/>
                  <a:gd name="T5" fmla="*/ 345 h 347"/>
                  <a:gd name="T6" fmla="*/ 89 w 361"/>
                  <a:gd name="T7" fmla="*/ 220 h 347"/>
                  <a:gd name="T8" fmla="*/ 0 w 361"/>
                  <a:gd name="T9" fmla="*/ 130 h 347"/>
                  <a:gd name="T10" fmla="*/ 125 w 361"/>
                  <a:gd name="T11" fmla="*/ 114 h 347"/>
                  <a:gd name="T12" fmla="*/ 182 w 361"/>
                  <a:gd name="T13" fmla="*/ 0 h 347"/>
                  <a:gd name="T14" fmla="*/ 236 w 361"/>
                  <a:gd name="T15" fmla="*/ 114 h 347"/>
                  <a:gd name="T16" fmla="*/ 361 w 361"/>
                  <a:gd name="T17" fmla="*/ 133 h 347"/>
                  <a:gd name="T18" fmla="*/ 271 w 361"/>
                  <a:gd name="T19" fmla="*/ 220 h 347"/>
                  <a:gd name="T20" fmla="*/ 290 w 361"/>
                  <a:gd name="T21" fmla="*/ 347 h 347"/>
                  <a:gd name="T22" fmla="*/ 179 w 361"/>
                  <a:gd name="T23" fmla="*/ 263 h 347"/>
                  <a:gd name="T24" fmla="*/ 263 w 361"/>
                  <a:gd name="T25" fmla="*/ 307 h 347"/>
                  <a:gd name="T26" fmla="*/ 247 w 361"/>
                  <a:gd name="T27" fmla="*/ 215 h 347"/>
                  <a:gd name="T28" fmla="*/ 317 w 361"/>
                  <a:gd name="T29" fmla="*/ 147 h 347"/>
                  <a:gd name="T30" fmla="*/ 222 w 361"/>
                  <a:gd name="T31" fmla="*/ 133 h 347"/>
                  <a:gd name="T32" fmla="*/ 182 w 361"/>
                  <a:gd name="T33" fmla="*/ 46 h 347"/>
                  <a:gd name="T34" fmla="*/ 138 w 361"/>
                  <a:gd name="T35" fmla="*/ 133 h 347"/>
                  <a:gd name="T36" fmla="*/ 43 w 361"/>
                  <a:gd name="T37" fmla="*/ 144 h 347"/>
                  <a:gd name="T38" fmla="*/ 111 w 361"/>
                  <a:gd name="T39" fmla="*/ 212 h 347"/>
                  <a:gd name="T40" fmla="*/ 95 w 361"/>
                  <a:gd name="T41" fmla="*/ 307 h 347"/>
                  <a:gd name="T42" fmla="*/ 179 w 361"/>
                  <a:gd name="T43" fmla="*/ 263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5821" y="4647276"/>
              <a:ext cx="1467520" cy="1312481"/>
              <a:chOff x="1539821" y="1430924"/>
              <a:chExt cx="1467520" cy="1312481"/>
            </a:xfrm>
          </p:grpSpPr>
          <p:sp>
            <p:nvSpPr>
              <p:cNvPr id="52" name="文本框 24"/>
              <p:cNvSpPr txBox="1"/>
              <p:nvPr/>
            </p:nvSpPr>
            <p:spPr>
              <a:xfrm>
                <a:off x="1539821" y="1430924"/>
                <a:ext cx="1339605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文字内容</a:t>
                </a:r>
              </a:p>
            </p:txBody>
          </p:sp>
          <p:sp>
            <p:nvSpPr>
              <p:cNvPr id="53" name="文本框 25"/>
              <p:cNvSpPr txBox="1"/>
              <p:nvPr/>
            </p:nvSpPr>
            <p:spPr>
              <a:xfrm>
                <a:off x="1539822" y="1738701"/>
                <a:ext cx="1467519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293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矩形 56"/>
          <p:cNvSpPr/>
          <p:nvPr/>
        </p:nvSpPr>
        <p:spPr>
          <a:xfrm>
            <a:off x="760547" y="4410839"/>
            <a:ext cx="310732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　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那很容易出危险吧，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我说，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某处有一口深井，却又无人知道它的具体位置，是吧？一旦有人掉入，岂不没得救了？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570501" y="4410839"/>
            <a:ext cx="310872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当然算不得好死。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她用手拂去外套上沾的草穗，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"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要是直接摔折脖颈，当即死了倒也罢。可要是不巧只摔断腿脚没死成可怎么办呢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？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381853" y="4410839"/>
            <a:ext cx="3108726" cy="1212640"/>
          </a:xfrm>
          <a:prstGeom prst="rect">
            <a:avLst/>
          </a:prstGeom>
          <a:solidFill>
            <a:srgbClr val="F1F1F1">
              <a:alpha val="5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再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大声呼喊也没人听见，更没人发现，周围触目皆是爬来爬去的蜥蜴蜘蛛什么的。这么着，那里一堆一块地到处是死人的白骨，阴惨惨湿漉漉的。</a:t>
            </a:r>
          </a:p>
        </p:txBody>
      </p:sp>
    </p:spTree>
    <p:extLst>
      <p:ext uri="{BB962C8B-B14F-4D97-AF65-F5344CB8AC3E}">
        <p14:creationId xmlns:p14="http://schemas.microsoft.com/office/powerpoint/2010/main" val="348333714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2" name="组合 11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22" name="组合 21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25" name="等腰三角形 2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061050" y="2537931"/>
            <a:ext cx="8402330" cy="1791953"/>
            <a:chOff x="2381405" y="2493492"/>
            <a:chExt cx="8402330" cy="1791953"/>
          </a:xfrm>
        </p:grpSpPr>
        <p:sp>
          <p:nvSpPr>
            <p:cNvPr id="32" name="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66991" y="2493492"/>
              <a:ext cx="572464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zh-CN" altLang="en-US" sz="5400" b="1" kern="0" dirty="0" smtClean="0">
                  <a:solidFill>
                    <a:schemeClr val="accent3"/>
                  </a:solidFill>
                  <a:cs typeface="+mn-ea"/>
                  <a:sym typeface="+mn-lt"/>
                </a:rPr>
                <a:t>加入你的标题描述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10"/>
            <p:cNvSpPr/>
            <p:nvPr>
              <p:custDataLst>
                <p:tags r:id="rId2"/>
              </p:custDataLst>
            </p:nvPr>
          </p:nvSpPr>
          <p:spPr>
            <a:xfrm>
              <a:off x="5115108" y="3639114"/>
              <a:ext cx="5237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36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 description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4" name="品 11"/>
            <p:cNvCxnSpPr/>
            <p:nvPr>
              <p:custDataLst>
                <p:tags r:id="rId3"/>
              </p:custDataLst>
            </p:nvPr>
          </p:nvCxnSpPr>
          <p:spPr>
            <a:xfrm>
              <a:off x="4673220" y="3534827"/>
              <a:ext cx="611051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5" name="矩形 34"/>
            <p:cNvSpPr/>
            <p:nvPr/>
          </p:nvSpPr>
          <p:spPr>
            <a:xfrm>
              <a:off x="2381405" y="2586489"/>
              <a:ext cx="1626354" cy="1626352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600" b="1" dirty="0" smtClean="0">
                  <a:cs typeface="+mn-ea"/>
                  <a:sym typeface="+mn-lt"/>
                </a:rPr>
                <a:t>03</a:t>
              </a:r>
              <a:endParaRPr lang="zh-CN" altLang="en-US" sz="6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966160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-1" y="2302750"/>
            <a:ext cx="12190413" cy="3549914"/>
            <a:chOff x="611560" y="1779417"/>
            <a:chExt cx="7919371" cy="2306164"/>
          </a:xfrm>
        </p:grpSpPr>
        <p:sp>
          <p:nvSpPr>
            <p:cNvPr id="31" name="矩形 30"/>
            <p:cNvSpPr/>
            <p:nvPr/>
          </p:nvSpPr>
          <p:spPr>
            <a:xfrm>
              <a:off x="611560" y="1779417"/>
              <a:ext cx="1078632" cy="1078965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709243" y="1779417"/>
              <a:ext cx="2862758" cy="107896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853258" y="1879308"/>
              <a:ext cx="2574727" cy="86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time.We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11560" y="3006616"/>
              <a:ext cx="1078632" cy="1078965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709243" y="3006616"/>
              <a:ext cx="2862758" cy="1078965"/>
            </a:xfrm>
            <a:prstGeom prst="rect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853258" y="3106507"/>
              <a:ext cx="2574727" cy="86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time.We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4716016" y="1779417"/>
              <a:ext cx="3814915" cy="2306164"/>
            </a:xfrm>
            <a:prstGeom prst="rect">
              <a:avLst/>
            </a:prstGeom>
            <a:blipFill dpi="0" rotWithShape="1"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1040290" y="2185268"/>
              <a:ext cx="221171" cy="267263"/>
            </a:xfrm>
            <a:custGeom>
              <a:avLst/>
              <a:gdLst>
                <a:gd name="T0" fmla="*/ 75 w 116"/>
                <a:gd name="T1" fmla="*/ 56 h 140"/>
                <a:gd name="T2" fmla="*/ 97 w 116"/>
                <a:gd name="T3" fmla="*/ 56 h 140"/>
                <a:gd name="T4" fmla="*/ 103 w 116"/>
                <a:gd name="T5" fmla="*/ 61 h 140"/>
                <a:gd name="T6" fmla="*/ 100 w 116"/>
                <a:gd name="T7" fmla="*/ 66 h 140"/>
                <a:gd name="T8" fmla="*/ 9 w 116"/>
                <a:gd name="T9" fmla="*/ 138 h 140"/>
                <a:gd name="T10" fmla="*/ 1 w 116"/>
                <a:gd name="T11" fmla="*/ 137 h 140"/>
                <a:gd name="T12" fmla="*/ 1 w 116"/>
                <a:gd name="T13" fmla="*/ 131 h 140"/>
                <a:gd name="T14" fmla="*/ 36 w 116"/>
                <a:gd name="T15" fmla="*/ 67 h 140"/>
                <a:gd name="T16" fmla="*/ 15 w 116"/>
                <a:gd name="T17" fmla="*/ 67 h 140"/>
                <a:gd name="T18" fmla="*/ 10 w 116"/>
                <a:gd name="T19" fmla="*/ 61 h 140"/>
                <a:gd name="T20" fmla="*/ 11 w 116"/>
                <a:gd name="T21" fmla="*/ 58 h 140"/>
                <a:gd name="T22" fmla="*/ 49 w 116"/>
                <a:gd name="T23" fmla="*/ 3 h 140"/>
                <a:gd name="T24" fmla="*/ 54 w 116"/>
                <a:gd name="T25" fmla="*/ 1 h 140"/>
                <a:gd name="T26" fmla="*/ 54 w 116"/>
                <a:gd name="T27" fmla="*/ 0 h 140"/>
                <a:gd name="T28" fmla="*/ 111 w 116"/>
                <a:gd name="T29" fmla="*/ 0 h 140"/>
                <a:gd name="T30" fmla="*/ 116 w 116"/>
                <a:gd name="T31" fmla="*/ 6 h 140"/>
                <a:gd name="T32" fmla="*/ 114 w 116"/>
                <a:gd name="T33" fmla="*/ 10 h 140"/>
                <a:gd name="T34" fmla="*/ 75 w 116"/>
                <a:gd name="T35" fmla="*/ 56 h 140"/>
                <a:gd name="T36" fmla="*/ 81 w 116"/>
                <a:gd name="T37" fmla="*/ 67 h 140"/>
                <a:gd name="T38" fmla="*/ 81 w 116"/>
                <a:gd name="T39" fmla="*/ 67 h 140"/>
                <a:gd name="T40" fmla="*/ 63 w 116"/>
                <a:gd name="T41" fmla="*/ 67 h 140"/>
                <a:gd name="T42" fmla="*/ 63 w 116"/>
                <a:gd name="T43" fmla="*/ 67 h 140"/>
                <a:gd name="T44" fmla="*/ 60 w 116"/>
                <a:gd name="T45" fmla="*/ 65 h 140"/>
                <a:gd name="T46" fmla="*/ 59 w 116"/>
                <a:gd name="T47" fmla="*/ 58 h 140"/>
                <a:gd name="T48" fmla="*/ 99 w 116"/>
                <a:gd name="T49" fmla="*/ 11 h 140"/>
                <a:gd name="T50" fmla="*/ 57 w 116"/>
                <a:gd name="T51" fmla="*/ 11 h 140"/>
                <a:gd name="T52" fmla="*/ 26 w 116"/>
                <a:gd name="T53" fmla="*/ 56 h 140"/>
                <a:gd name="T54" fmla="*/ 45 w 116"/>
                <a:gd name="T55" fmla="*/ 56 h 140"/>
                <a:gd name="T56" fmla="*/ 45 w 116"/>
                <a:gd name="T57" fmla="*/ 56 h 140"/>
                <a:gd name="T58" fmla="*/ 48 w 116"/>
                <a:gd name="T59" fmla="*/ 56 h 140"/>
                <a:gd name="T60" fmla="*/ 50 w 116"/>
                <a:gd name="T61" fmla="*/ 64 h 140"/>
                <a:gd name="T62" fmla="*/ 23 w 116"/>
                <a:gd name="T63" fmla="*/ 113 h 140"/>
                <a:gd name="T64" fmla="*/ 81 w 116"/>
                <a:gd name="T65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140">
                  <a:moveTo>
                    <a:pt x="75" y="56"/>
                  </a:moveTo>
                  <a:cubicBezTo>
                    <a:pt x="97" y="56"/>
                    <a:pt x="97" y="56"/>
                    <a:pt x="97" y="56"/>
                  </a:cubicBezTo>
                  <a:cubicBezTo>
                    <a:pt x="100" y="56"/>
                    <a:pt x="103" y="58"/>
                    <a:pt x="103" y="61"/>
                  </a:cubicBezTo>
                  <a:cubicBezTo>
                    <a:pt x="103" y="63"/>
                    <a:pt x="102" y="65"/>
                    <a:pt x="100" y="6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6" y="140"/>
                    <a:pt x="3" y="140"/>
                    <a:pt x="1" y="137"/>
                  </a:cubicBezTo>
                  <a:cubicBezTo>
                    <a:pt x="0" y="136"/>
                    <a:pt x="0" y="133"/>
                    <a:pt x="1" y="131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2" y="67"/>
                    <a:pt x="10" y="64"/>
                    <a:pt x="10" y="61"/>
                  </a:cubicBezTo>
                  <a:cubicBezTo>
                    <a:pt x="10" y="60"/>
                    <a:pt x="10" y="59"/>
                    <a:pt x="11" y="58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0" y="1"/>
                    <a:pt x="52" y="1"/>
                    <a:pt x="54" y="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4" y="0"/>
                    <a:pt x="116" y="3"/>
                    <a:pt x="116" y="6"/>
                  </a:cubicBezTo>
                  <a:cubicBezTo>
                    <a:pt x="116" y="7"/>
                    <a:pt x="115" y="9"/>
                    <a:pt x="114" y="10"/>
                  </a:cubicBezTo>
                  <a:cubicBezTo>
                    <a:pt x="75" y="56"/>
                    <a:pt x="75" y="56"/>
                    <a:pt x="75" y="56"/>
                  </a:cubicBezTo>
                  <a:close/>
                  <a:moveTo>
                    <a:pt x="81" y="67"/>
                  </a:moveTo>
                  <a:cubicBezTo>
                    <a:pt x="81" y="67"/>
                    <a:pt x="81" y="67"/>
                    <a:pt x="81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2" y="67"/>
                    <a:pt x="61" y="66"/>
                    <a:pt x="60" y="65"/>
                  </a:cubicBezTo>
                  <a:cubicBezTo>
                    <a:pt x="57" y="63"/>
                    <a:pt x="57" y="60"/>
                    <a:pt x="59" y="58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6"/>
                    <a:pt x="47" y="56"/>
                    <a:pt x="48" y="56"/>
                  </a:cubicBezTo>
                  <a:cubicBezTo>
                    <a:pt x="51" y="58"/>
                    <a:pt x="52" y="61"/>
                    <a:pt x="50" y="64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81" y="67"/>
                    <a:pt x="81" y="67"/>
                    <a:pt x="81" y="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cs typeface="+mn-ea"/>
                <a:sym typeface="+mn-lt"/>
              </a:endParaRPr>
            </a:p>
          </p:txBody>
        </p:sp>
        <p:sp>
          <p:nvSpPr>
            <p:cNvPr id="39" name="Freeform 19"/>
            <p:cNvSpPr>
              <a:spLocks noEditPoints="1"/>
            </p:cNvSpPr>
            <p:nvPr/>
          </p:nvSpPr>
          <p:spPr bwMode="auto">
            <a:xfrm>
              <a:off x="1017690" y="3411255"/>
              <a:ext cx="267181" cy="269686"/>
            </a:xfrm>
            <a:custGeom>
              <a:avLst/>
              <a:gdLst>
                <a:gd name="T0" fmla="*/ 116 w 140"/>
                <a:gd name="T1" fmla="*/ 2 h 141"/>
                <a:gd name="T2" fmla="*/ 122 w 140"/>
                <a:gd name="T3" fmla="*/ 3 h 141"/>
                <a:gd name="T4" fmla="*/ 122 w 140"/>
                <a:gd name="T5" fmla="*/ 3 h 141"/>
                <a:gd name="T6" fmla="*/ 138 w 140"/>
                <a:gd name="T7" fmla="*/ 19 h 141"/>
                <a:gd name="T8" fmla="*/ 138 w 140"/>
                <a:gd name="T9" fmla="*/ 19 h 141"/>
                <a:gd name="T10" fmla="*/ 139 w 140"/>
                <a:gd name="T11" fmla="*/ 25 h 141"/>
                <a:gd name="T12" fmla="*/ 118 w 140"/>
                <a:gd name="T13" fmla="*/ 43 h 141"/>
                <a:gd name="T14" fmla="*/ 103 w 140"/>
                <a:gd name="T15" fmla="*/ 46 h 141"/>
                <a:gd name="T16" fmla="*/ 99 w 140"/>
                <a:gd name="T17" fmla="*/ 102 h 141"/>
                <a:gd name="T18" fmla="*/ 69 w 140"/>
                <a:gd name="T19" fmla="*/ 115 h 141"/>
                <a:gd name="T20" fmla="*/ 26 w 140"/>
                <a:gd name="T21" fmla="*/ 72 h 141"/>
                <a:gd name="T22" fmla="*/ 69 w 140"/>
                <a:gd name="T23" fmla="*/ 29 h 141"/>
                <a:gd name="T24" fmla="*/ 100 w 140"/>
                <a:gd name="T25" fmla="*/ 33 h 141"/>
                <a:gd name="T26" fmla="*/ 98 w 140"/>
                <a:gd name="T27" fmla="*/ 20 h 141"/>
                <a:gd name="T28" fmla="*/ 124 w 140"/>
                <a:gd name="T29" fmla="*/ 55 h 141"/>
                <a:gd name="T30" fmla="*/ 135 w 140"/>
                <a:gd name="T31" fmla="*/ 52 h 141"/>
                <a:gd name="T32" fmla="*/ 138 w 140"/>
                <a:gd name="T33" fmla="*/ 72 h 141"/>
                <a:gd name="T34" fmla="*/ 69 w 140"/>
                <a:gd name="T35" fmla="*/ 141 h 141"/>
                <a:gd name="T36" fmla="*/ 0 w 140"/>
                <a:gd name="T37" fmla="*/ 72 h 141"/>
                <a:gd name="T38" fmla="*/ 69 w 140"/>
                <a:gd name="T39" fmla="*/ 3 h 141"/>
                <a:gd name="T40" fmla="*/ 89 w 140"/>
                <a:gd name="T41" fmla="*/ 6 h 141"/>
                <a:gd name="T42" fmla="*/ 86 w 140"/>
                <a:gd name="T43" fmla="*/ 16 h 141"/>
                <a:gd name="T44" fmla="*/ 69 w 140"/>
                <a:gd name="T45" fmla="*/ 14 h 141"/>
                <a:gd name="T46" fmla="*/ 11 w 140"/>
                <a:gd name="T47" fmla="*/ 72 h 141"/>
                <a:gd name="T48" fmla="*/ 69 w 140"/>
                <a:gd name="T49" fmla="*/ 130 h 141"/>
                <a:gd name="T50" fmla="*/ 127 w 140"/>
                <a:gd name="T51" fmla="*/ 72 h 141"/>
                <a:gd name="T52" fmla="*/ 124 w 140"/>
                <a:gd name="T53" fmla="*/ 55 h 141"/>
                <a:gd name="T54" fmla="*/ 69 w 140"/>
                <a:gd name="T55" fmla="*/ 52 h 141"/>
                <a:gd name="T56" fmla="*/ 90 w 140"/>
                <a:gd name="T57" fmla="*/ 43 h 141"/>
                <a:gd name="T58" fmla="*/ 43 w 140"/>
                <a:gd name="T59" fmla="*/ 46 h 141"/>
                <a:gd name="T60" fmla="*/ 43 w 140"/>
                <a:gd name="T61" fmla="*/ 46 h 141"/>
                <a:gd name="T62" fmla="*/ 43 w 140"/>
                <a:gd name="T63" fmla="*/ 98 h 141"/>
                <a:gd name="T64" fmla="*/ 94 w 140"/>
                <a:gd name="T65" fmla="*/ 98 h 141"/>
                <a:gd name="T66" fmla="*/ 105 w 140"/>
                <a:gd name="T67" fmla="*/ 72 h 141"/>
                <a:gd name="T68" fmla="*/ 86 w 140"/>
                <a:gd name="T69" fmla="*/ 62 h 141"/>
                <a:gd name="T70" fmla="*/ 83 w 140"/>
                <a:gd name="T71" fmla="*/ 86 h 141"/>
                <a:gd name="T72" fmla="*/ 69 w 140"/>
                <a:gd name="T73" fmla="*/ 92 h 141"/>
                <a:gd name="T74" fmla="*/ 55 w 140"/>
                <a:gd name="T75" fmla="*/ 86 h 141"/>
                <a:gd name="T76" fmla="*/ 55 w 140"/>
                <a:gd name="T77" fmla="*/ 58 h 141"/>
                <a:gd name="T78" fmla="*/ 69 w 140"/>
                <a:gd name="T79" fmla="*/ 52 h 141"/>
                <a:gd name="T80" fmla="*/ 73 w 140"/>
                <a:gd name="T81" fmla="*/ 60 h 141"/>
                <a:gd name="T82" fmla="*/ 60 w 140"/>
                <a:gd name="T83" fmla="*/ 63 h 141"/>
                <a:gd name="T84" fmla="*/ 56 w 140"/>
                <a:gd name="T85" fmla="*/ 72 h 141"/>
                <a:gd name="T86" fmla="*/ 69 w 140"/>
                <a:gd name="T87" fmla="*/ 85 h 141"/>
                <a:gd name="T88" fmla="*/ 78 w 140"/>
                <a:gd name="T89" fmla="*/ 81 h 141"/>
                <a:gd name="T90" fmla="*/ 81 w 140"/>
                <a:gd name="T91" fmla="*/ 68 h 141"/>
                <a:gd name="T92" fmla="*/ 65 w 140"/>
                <a:gd name="T93" fmla="*/ 76 h 141"/>
                <a:gd name="T94" fmla="*/ 73 w 140"/>
                <a:gd name="T95" fmla="*/ 60 h 141"/>
                <a:gd name="T96" fmla="*/ 117 w 140"/>
                <a:gd name="T97" fmla="*/ 10 h 141"/>
                <a:gd name="T98" fmla="*/ 106 w 140"/>
                <a:gd name="T99" fmla="*/ 30 h 141"/>
                <a:gd name="T100" fmla="*/ 117 w 140"/>
                <a:gd name="T101" fmla="*/ 10 h 141"/>
                <a:gd name="T102" fmla="*/ 123 w 140"/>
                <a:gd name="T103" fmla="*/ 22 h 141"/>
                <a:gd name="T104" fmla="*/ 118 w 140"/>
                <a:gd name="T105" fmla="*/ 37 h 141"/>
                <a:gd name="T106" fmla="*/ 123 w 140"/>
                <a:gd name="T107" fmla="*/ 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0" h="141">
                  <a:moveTo>
                    <a:pt x="98" y="20"/>
                  </a:moveTo>
                  <a:cubicBezTo>
                    <a:pt x="116" y="2"/>
                    <a:pt x="116" y="2"/>
                    <a:pt x="116" y="2"/>
                  </a:cubicBezTo>
                  <a:cubicBezTo>
                    <a:pt x="118" y="0"/>
                    <a:pt x="120" y="0"/>
                    <a:pt x="121" y="2"/>
                  </a:cubicBezTo>
                  <a:cubicBezTo>
                    <a:pt x="121" y="2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8" y="19"/>
                    <a:pt x="139" y="19"/>
                    <a:pt x="139" y="20"/>
                  </a:cubicBezTo>
                  <a:cubicBezTo>
                    <a:pt x="140" y="21"/>
                    <a:pt x="140" y="23"/>
                    <a:pt x="139" y="25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19" y="44"/>
                    <a:pt x="118" y="43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8" y="53"/>
                    <a:pt x="112" y="62"/>
                    <a:pt x="112" y="72"/>
                  </a:cubicBezTo>
                  <a:cubicBezTo>
                    <a:pt x="112" y="84"/>
                    <a:pt x="107" y="95"/>
                    <a:pt x="99" y="102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1" y="110"/>
                    <a:pt x="81" y="115"/>
                    <a:pt x="69" y="115"/>
                  </a:cubicBezTo>
                  <a:cubicBezTo>
                    <a:pt x="57" y="115"/>
                    <a:pt x="46" y="110"/>
                    <a:pt x="39" y="102"/>
                  </a:cubicBezTo>
                  <a:cubicBezTo>
                    <a:pt x="31" y="95"/>
                    <a:pt x="26" y="84"/>
                    <a:pt x="26" y="72"/>
                  </a:cubicBezTo>
                  <a:cubicBezTo>
                    <a:pt x="26" y="60"/>
                    <a:pt x="31" y="50"/>
                    <a:pt x="39" y="42"/>
                  </a:cubicBezTo>
                  <a:cubicBezTo>
                    <a:pt x="46" y="34"/>
                    <a:pt x="57" y="29"/>
                    <a:pt x="69" y="29"/>
                  </a:cubicBezTo>
                  <a:cubicBezTo>
                    <a:pt x="79" y="29"/>
                    <a:pt x="88" y="33"/>
                    <a:pt x="95" y="38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7" y="22"/>
                    <a:pt x="98" y="21"/>
                    <a:pt x="98" y="20"/>
                  </a:cubicBezTo>
                  <a:close/>
                  <a:moveTo>
                    <a:pt x="124" y="55"/>
                  </a:moveTo>
                  <a:cubicBezTo>
                    <a:pt x="124" y="55"/>
                    <a:pt x="124" y="55"/>
                    <a:pt x="124" y="55"/>
                  </a:cubicBezTo>
                  <a:cubicBezTo>
                    <a:pt x="124" y="52"/>
                    <a:pt x="125" y="49"/>
                    <a:pt x="128" y="48"/>
                  </a:cubicBezTo>
                  <a:cubicBezTo>
                    <a:pt x="131" y="47"/>
                    <a:pt x="134" y="49"/>
                    <a:pt x="135" y="52"/>
                  </a:cubicBezTo>
                  <a:cubicBezTo>
                    <a:pt x="136" y="55"/>
                    <a:pt x="137" y="58"/>
                    <a:pt x="137" y="62"/>
                  </a:cubicBezTo>
                  <a:cubicBezTo>
                    <a:pt x="138" y="65"/>
                    <a:pt x="138" y="69"/>
                    <a:pt x="138" y="72"/>
                  </a:cubicBezTo>
                  <a:cubicBezTo>
                    <a:pt x="138" y="91"/>
                    <a:pt x="130" y="108"/>
                    <a:pt x="118" y="121"/>
                  </a:cubicBezTo>
                  <a:cubicBezTo>
                    <a:pt x="105" y="133"/>
                    <a:pt x="88" y="141"/>
                    <a:pt x="69" y="141"/>
                  </a:cubicBezTo>
                  <a:cubicBezTo>
                    <a:pt x="50" y="141"/>
                    <a:pt x="33" y="133"/>
                    <a:pt x="20" y="121"/>
                  </a:cubicBezTo>
                  <a:cubicBezTo>
                    <a:pt x="8" y="108"/>
                    <a:pt x="0" y="91"/>
                    <a:pt x="0" y="72"/>
                  </a:cubicBezTo>
                  <a:cubicBezTo>
                    <a:pt x="0" y="53"/>
                    <a:pt x="8" y="36"/>
                    <a:pt x="20" y="23"/>
                  </a:cubicBezTo>
                  <a:cubicBezTo>
                    <a:pt x="33" y="11"/>
                    <a:pt x="50" y="3"/>
                    <a:pt x="69" y="3"/>
                  </a:cubicBezTo>
                  <a:cubicBezTo>
                    <a:pt x="72" y="3"/>
                    <a:pt x="76" y="3"/>
                    <a:pt x="79" y="4"/>
                  </a:cubicBezTo>
                  <a:cubicBezTo>
                    <a:pt x="82" y="4"/>
                    <a:pt x="86" y="5"/>
                    <a:pt x="89" y="6"/>
                  </a:cubicBezTo>
                  <a:cubicBezTo>
                    <a:pt x="92" y="7"/>
                    <a:pt x="93" y="10"/>
                    <a:pt x="93" y="13"/>
                  </a:cubicBezTo>
                  <a:cubicBezTo>
                    <a:pt x="92" y="16"/>
                    <a:pt x="89" y="17"/>
                    <a:pt x="86" y="16"/>
                  </a:cubicBezTo>
                  <a:cubicBezTo>
                    <a:pt x="83" y="16"/>
                    <a:pt x="80" y="15"/>
                    <a:pt x="77" y="15"/>
                  </a:cubicBezTo>
                  <a:cubicBezTo>
                    <a:pt x="75" y="14"/>
                    <a:pt x="72" y="14"/>
                    <a:pt x="69" y="14"/>
                  </a:cubicBezTo>
                  <a:cubicBezTo>
                    <a:pt x="53" y="14"/>
                    <a:pt x="38" y="21"/>
                    <a:pt x="28" y="31"/>
                  </a:cubicBezTo>
                  <a:cubicBezTo>
                    <a:pt x="17" y="42"/>
                    <a:pt x="11" y="56"/>
                    <a:pt x="11" y="72"/>
                  </a:cubicBezTo>
                  <a:cubicBezTo>
                    <a:pt x="11" y="88"/>
                    <a:pt x="17" y="103"/>
                    <a:pt x="28" y="113"/>
                  </a:cubicBezTo>
                  <a:cubicBezTo>
                    <a:pt x="38" y="124"/>
                    <a:pt x="53" y="130"/>
                    <a:pt x="69" y="130"/>
                  </a:cubicBezTo>
                  <a:cubicBezTo>
                    <a:pt x="85" y="130"/>
                    <a:pt x="99" y="124"/>
                    <a:pt x="110" y="113"/>
                  </a:cubicBezTo>
                  <a:cubicBezTo>
                    <a:pt x="120" y="103"/>
                    <a:pt x="127" y="88"/>
                    <a:pt x="127" y="72"/>
                  </a:cubicBezTo>
                  <a:cubicBezTo>
                    <a:pt x="127" y="69"/>
                    <a:pt x="127" y="66"/>
                    <a:pt x="126" y="64"/>
                  </a:cubicBezTo>
                  <a:cubicBezTo>
                    <a:pt x="126" y="61"/>
                    <a:pt x="125" y="58"/>
                    <a:pt x="124" y="55"/>
                  </a:cubicBezTo>
                  <a:close/>
                  <a:moveTo>
                    <a:pt x="69" y="52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2" y="52"/>
                    <a:pt x="76" y="53"/>
                    <a:pt x="78" y="55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4" y="38"/>
                    <a:pt x="77" y="36"/>
                    <a:pt x="69" y="36"/>
                  </a:cubicBezTo>
                  <a:cubicBezTo>
                    <a:pt x="59" y="36"/>
                    <a:pt x="50" y="40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7" y="53"/>
                    <a:pt x="33" y="62"/>
                    <a:pt x="33" y="72"/>
                  </a:cubicBezTo>
                  <a:cubicBezTo>
                    <a:pt x="33" y="82"/>
                    <a:pt x="37" y="91"/>
                    <a:pt x="43" y="98"/>
                  </a:cubicBezTo>
                  <a:cubicBezTo>
                    <a:pt x="50" y="104"/>
                    <a:pt x="59" y="108"/>
                    <a:pt x="69" y="108"/>
                  </a:cubicBezTo>
                  <a:cubicBezTo>
                    <a:pt x="79" y="108"/>
                    <a:pt x="88" y="104"/>
                    <a:pt x="94" y="98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101" y="91"/>
                    <a:pt x="105" y="82"/>
                    <a:pt x="105" y="72"/>
                  </a:cubicBezTo>
                  <a:cubicBezTo>
                    <a:pt x="105" y="64"/>
                    <a:pt x="103" y="57"/>
                    <a:pt x="98" y="51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8" y="65"/>
                    <a:pt x="89" y="69"/>
                    <a:pt x="89" y="72"/>
                  </a:cubicBezTo>
                  <a:cubicBezTo>
                    <a:pt x="89" y="77"/>
                    <a:pt x="86" y="82"/>
                    <a:pt x="83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79" y="90"/>
                    <a:pt x="74" y="92"/>
                    <a:pt x="69" y="92"/>
                  </a:cubicBezTo>
                  <a:cubicBezTo>
                    <a:pt x="63" y="92"/>
                    <a:pt x="59" y="90"/>
                    <a:pt x="55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1" y="82"/>
                    <a:pt x="49" y="78"/>
                    <a:pt x="49" y="72"/>
                  </a:cubicBezTo>
                  <a:cubicBezTo>
                    <a:pt x="49" y="67"/>
                    <a:pt x="51" y="62"/>
                    <a:pt x="55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9" y="55"/>
                    <a:pt x="63" y="52"/>
                    <a:pt x="69" y="52"/>
                  </a:cubicBezTo>
                  <a:close/>
                  <a:moveTo>
                    <a:pt x="73" y="60"/>
                  </a:moveTo>
                  <a:cubicBezTo>
                    <a:pt x="73" y="60"/>
                    <a:pt x="73" y="60"/>
                    <a:pt x="73" y="60"/>
                  </a:cubicBezTo>
                  <a:cubicBezTo>
                    <a:pt x="72" y="59"/>
                    <a:pt x="71" y="59"/>
                    <a:pt x="69" y="59"/>
                  </a:cubicBezTo>
                  <a:cubicBezTo>
                    <a:pt x="65" y="59"/>
                    <a:pt x="62" y="60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57" y="65"/>
                    <a:pt x="56" y="68"/>
                    <a:pt x="56" y="72"/>
                  </a:cubicBezTo>
                  <a:cubicBezTo>
                    <a:pt x="56" y="76"/>
                    <a:pt x="57" y="79"/>
                    <a:pt x="60" y="81"/>
                  </a:cubicBezTo>
                  <a:cubicBezTo>
                    <a:pt x="62" y="84"/>
                    <a:pt x="65" y="85"/>
                    <a:pt x="69" y="85"/>
                  </a:cubicBezTo>
                  <a:cubicBezTo>
                    <a:pt x="73" y="85"/>
                    <a:pt x="76" y="84"/>
                    <a:pt x="78" y="81"/>
                  </a:cubicBezTo>
                  <a:cubicBezTo>
                    <a:pt x="78" y="81"/>
                    <a:pt x="78" y="81"/>
                    <a:pt x="78" y="81"/>
                  </a:cubicBezTo>
                  <a:cubicBezTo>
                    <a:pt x="81" y="79"/>
                    <a:pt x="82" y="76"/>
                    <a:pt x="82" y="72"/>
                  </a:cubicBezTo>
                  <a:cubicBezTo>
                    <a:pt x="82" y="70"/>
                    <a:pt x="82" y="69"/>
                    <a:pt x="81" y="68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1" y="78"/>
                    <a:pt x="67" y="78"/>
                    <a:pt x="65" y="76"/>
                  </a:cubicBezTo>
                  <a:cubicBezTo>
                    <a:pt x="63" y="74"/>
                    <a:pt x="63" y="70"/>
                    <a:pt x="65" y="68"/>
                  </a:cubicBezTo>
                  <a:cubicBezTo>
                    <a:pt x="73" y="60"/>
                    <a:pt x="73" y="60"/>
                    <a:pt x="73" y="60"/>
                  </a:cubicBezTo>
                  <a:close/>
                  <a:moveTo>
                    <a:pt x="117" y="10"/>
                  </a:moveTo>
                  <a:cubicBezTo>
                    <a:pt x="117" y="10"/>
                    <a:pt x="117" y="10"/>
                    <a:pt x="117" y="10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0"/>
                    <a:pt x="117" y="10"/>
                    <a:pt x="117" y="10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23" y="22"/>
                    <a:pt x="123" y="22"/>
                    <a:pt x="123" y="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675273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624707" y="1581150"/>
            <a:ext cx="10945217" cy="4264673"/>
            <a:chOff x="624707" y="1581150"/>
            <a:chExt cx="7833493" cy="3052227"/>
          </a:xfrm>
        </p:grpSpPr>
        <p:grpSp>
          <p:nvGrpSpPr>
            <p:cNvPr id="31" name="Group 3"/>
            <p:cNvGrpSpPr/>
            <p:nvPr/>
          </p:nvGrpSpPr>
          <p:grpSpPr>
            <a:xfrm>
              <a:off x="641352" y="1593333"/>
              <a:ext cx="1579212" cy="1580602"/>
              <a:chOff x="641352" y="1593333"/>
              <a:chExt cx="1579212" cy="1580602"/>
            </a:xfrm>
          </p:grpSpPr>
          <p:sp>
            <p:nvSpPr>
              <p:cNvPr id="100" name="Freeform 5"/>
              <p:cNvSpPr>
                <a:spLocks/>
              </p:cNvSpPr>
              <p:nvPr/>
            </p:nvSpPr>
            <p:spPr bwMode="auto">
              <a:xfrm>
                <a:off x="1430958" y="1593333"/>
                <a:ext cx="105652" cy="214083"/>
              </a:xfrm>
              <a:custGeom>
                <a:avLst/>
                <a:gdLst>
                  <a:gd name="T0" fmla="*/ 0 w 94"/>
                  <a:gd name="T1" fmla="*/ 181 h 190"/>
                  <a:gd name="T2" fmla="*/ 0 w 94"/>
                  <a:gd name="T3" fmla="*/ 0 h 190"/>
                  <a:gd name="T4" fmla="*/ 94 w 94"/>
                  <a:gd name="T5" fmla="*/ 0 h 190"/>
                  <a:gd name="T6" fmla="*/ 94 w 94"/>
                  <a:gd name="T7" fmla="*/ 190 h 190"/>
                  <a:gd name="T8" fmla="*/ 0 w 94"/>
                  <a:gd name="T9" fmla="*/ 181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0">
                    <a:moveTo>
                      <a:pt x="0" y="18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190"/>
                      <a:pt x="94" y="190"/>
                      <a:pt x="94" y="190"/>
                    </a:cubicBezTo>
                    <a:cubicBezTo>
                      <a:pt x="63" y="184"/>
                      <a:pt x="32" y="181"/>
                      <a:pt x="0" y="1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Freeform 6"/>
              <p:cNvSpPr>
                <a:spLocks/>
              </p:cNvSpPr>
              <p:nvPr/>
            </p:nvSpPr>
            <p:spPr bwMode="auto">
              <a:xfrm>
                <a:off x="1187681" y="1598894"/>
                <a:ext cx="166818" cy="227985"/>
              </a:xfrm>
              <a:custGeom>
                <a:avLst/>
                <a:gdLst>
                  <a:gd name="T0" fmla="*/ 56 w 148"/>
                  <a:gd name="T1" fmla="*/ 202 h 202"/>
                  <a:gd name="T2" fmla="*/ 0 w 148"/>
                  <a:gd name="T3" fmla="*/ 29 h 202"/>
                  <a:gd name="T4" fmla="*/ 90 w 148"/>
                  <a:gd name="T5" fmla="*/ 0 h 202"/>
                  <a:gd name="T6" fmla="*/ 148 w 148"/>
                  <a:gd name="T7" fmla="*/ 181 h 202"/>
                  <a:gd name="T8" fmla="*/ 56 w 148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02">
                    <a:moveTo>
                      <a:pt x="56" y="202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48" y="181"/>
                      <a:pt x="148" y="181"/>
                      <a:pt x="148" y="181"/>
                    </a:cubicBezTo>
                    <a:cubicBezTo>
                      <a:pt x="117" y="185"/>
                      <a:pt x="86" y="192"/>
                      <a:pt x="56" y="20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7"/>
              <p:cNvSpPr>
                <a:spLocks/>
              </p:cNvSpPr>
              <p:nvPr/>
            </p:nvSpPr>
            <p:spPr bwMode="auto">
              <a:xfrm>
                <a:off x="966647" y="1680912"/>
                <a:ext cx="211303" cy="229375"/>
              </a:xfrm>
              <a:custGeom>
                <a:avLst/>
                <a:gdLst>
                  <a:gd name="T0" fmla="*/ 107 w 188"/>
                  <a:gd name="T1" fmla="*/ 203 h 203"/>
                  <a:gd name="T2" fmla="*/ 0 w 188"/>
                  <a:gd name="T3" fmla="*/ 56 h 203"/>
                  <a:gd name="T4" fmla="*/ 77 w 188"/>
                  <a:gd name="T5" fmla="*/ 0 h 203"/>
                  <a:gd name="T6" fmla="*/ 188 w 188"/>
                  <a:gd name="T7" fmla="*/ 154 h 203"/>
                  <a:gd name="T8" fmla="*/ 107 w 188"/>
                  <a:gd name="T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03">
                    <a:moveTo>
                      <a:pt x="107" y="203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160" y="168"/>
                      <a:pt x="132" y="184"/>
                      <a:pt x="107" y="2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Freeform 8"/>
              <p:cNvSpPr>
                <a:spLocks/>
              </p:cNvSpPr>
              <p:nvPr/>
            </p:nvSpPr>
            <p:spPr bwMode="auto">
              <a:xfrm>
                <a:off x="792878" y="1832439"/>
                <a:ext cx="234935" cy="207133"/>
              </a:xfrm>
              <a:custGeom>
                <a:avLst/>
                <a:gdLst>
                  <a:gd name="T0" fmla="*/ 147 w 209"/>
                  <a:gd name="T1" fmla="*/ 183 h 183"/>
                  <a:gd name="T2" fmla="*/ 0 w 209"/>
                  <a:gd name="T3" fmla="*/ 76 h 183"/>
                  <a:gd name="T4" fmla="*/ 55 w 209"/>
                  <a:gd name="T5" fmla="*/ 0 h 183"/>
                  <a:gd name="T6" fmla="*/ 209 w 209"/>
                  <a:gd name="T7" fmla="*/ 112 h 183"/>
                  <a:gd name="T8" fmla="*/ 147 w 209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" h="183">
                    <a:moveTo>
                      <a:pt x="147" y="183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09" y="112"/>
                      <a:pt x="209" y="112"/>
                      <a:pt x="209" y="112"/>
                    </a:cubicBezTo>
                    <a:cubicBezTo>
                      <a:pt x="187" y="133"/>
                      <a:pt x="166" y="157"/>
                      <a:pt x="147" y="18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Freeform 9"/>
              <p:cNvSpPr>
                <a:spLocks/>
              </p:cNvSpPr>
              <p:nvPr/>
            </p:nvSpPr>
            <p:spPr bwMode="auto">
              <a:xfrm>
                <a:off x="680275" y="2038182"/>
                <a:ext cx="236326" cy="164038"/>
              </a:xfrm>
              <a:custGeom>
                <a:avLst/>
                <a:gdLst>
                  <a:gd name="T0" fmla="*/ 173 w 211"/>
                  <a:gd name="T1" fmla="*/ 146 h 146"/>
                  <a:gd name="T2" fmla="*/ 0 w 211"/>
                  <a:gd name="T3" fmla="*/ 90 h 146"/>
                  <a:gd name="T4" fmla="*/ 29 w 211"/>
                  <a:gd name="T5" fmla="*/ 0 h 146"/>
                  <a:gd name="T6" fmla="*/ 211 w 211"/>
                  <a:gd name="T7" fmla="*/ 59 h 146"/>
                  <a:gd name="T8" fmla="*/ 173 w 211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146">
                    <a:moveTo>
                      <a:pt x="173" y="146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11" y="59"/>
                      <a:pt x="211" y="59"/>
                      <a:pt x="211" y="59"/>
                    </a:cubicBezTo>
                    <a:cubicBezTo>
                      <a:pt x="196" y="86"/>
                      <a:pt x="183" y="115"/>
                      <a:pt x="173" y="14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Freeform 10"/>
              <p:cNvSpPr>
                <a:spLocks/>
              </p:cNvSpPr>
              <p:nvPr/>
            </p:nvSpPr>
            <p:spPr bwMode="auto">
              <a:xfrm>
                <a:off x="641352" y="2277288"/>
                <a:ext cx="214083" cy="107042"/>
              </a:xfrm>
              <a:custGeom>
                <a:avLst/>
                <a:gdLst>
                  <a:gd name="T0" fmla="*/ 182 w 190"/>
                  <a:gd name="T1" fmla="*/ 95 h 95"/>
                  <a:gd name="T2" fmla="*/ 0 w 190"/>
                  <a:gd name="T3" fmla="*/ 95 h 95"/>
                  <a:gd name="T4" fmla="*/ 0 w 190"/>
                  <a:gd name="T5" fmla="*/ 0 h 95"/>
                  <a:gd name="T6" fmla="*/ 190 w 190"/>
                  <a:gd name="T7" fmla="*/ 0 h 95"/>
                  <a:gd name="T8" fmla="*/ 182 w 19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95">
                    <a:moveTo>
                      <a:pt x="182" y="95"/>
                    </a:moveTo>
                    <a:cubicBezTo>
                      <a:pt x="0" y="95"/>
                      <a:pt x="0" y="95"/>
                      <a:pt x="0" y="9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85" y="31"/>
                      <a:pt x="182" y="62"/>
                      <a:pt x="182" y="9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Freeform 11"/>
              <p:cNvSpPr>
                <a:spLocks/>
              </p:cNvSpPr>
              <p:nvPr/>
            </p:nvSpPr>
            <p:spPr bwMode="auto">
              <a:xfrm>
                <a:off x="646912" y="2460788"/>
                <a:ext cx="227985" cy="166818"/>
              </a:xfrm>
              <a:custGeom>
                <a:avLst/>
                <a:gdLst>
                  <a:gd name="T0" fmla="*/ 202 w 202"/>
                  <a:gd name="T1" fmla="*/ 92 h 148"/>
                  <a:gd name="T2" fmla="*/ 29 w 202"/>
                  <a:gd name="T3" fmla="*/ 148 h 148"/>
                  <a:gd name="T4" fmla="*/ 0 w 202"/>
                  <a:gd name="T5" fmla="*/ 59 h 148"/>
                  <a:gd name="T6" fmla="*/ 181 w 202"/>
                  <a:gd name="T7" fmla="*/ 0 h 148"/>
                  <a:gd name="T8" fmla="*/ 202 w 202"/>
                  <a:gd name="T9" fmla="*/ 9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48">
                    <a:moveTo>
                      <a:pt x="202" y="92"/>
                    </a:moveTo>
                    <a:cubicBezTo>
                      <a:pt x="29" y="148"/>
                      <a:pt x="29" y="148"/>
                      <a:pt x="29" y="148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5" y="32"/>
                      <a:pt x="192" y="62"/>
                      <a:pt x="202" y="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7" name="Freeform 12"/>
              <p:cNvSpPr>
                <a:spLocks/>
              </p:cNvSpPr>
              <p:nvPr/>
            </p:nvSpPr>
            <p:spPr bwMode="auto">
              <a:xfrm>
                <a:off x="730321" y="2635947"/>
                <a:ext cx="227985" cy="212694"/>
              </a:xfrm>
              <a:custGeom>
                <a:avLst/>
                <a:gdLst>
                  <a:gd name="T0" fmla="*/ 202 w 202"/>
                  <a:gd name="T1" fmla="*/ 81 h 188"/>
                  <a:gd name="T2" fmla="*/ 55 w 202"/>
                  <a:gd name="T3" fmla="*/ 188 h 188"/>
                  <a:gd name="T4" fmla="*/ 0 w 202"/>
                  <a:gd name="T5" fmla="*/ 112 h 188"/>
                  <a:gd name="T6" fmla="*/ 154 w 202"/>
                  <a:gd name="T7" fmla="*/ 0 h 188"/>
                  <a:gd name="T8" fmla="*/ 202 w 202"/>
                  <a:gd name="T9" fmla="*/ 8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88">
                    <a:moveTo>
                      <a:pt x="202" y="81"/>
                    </a:moveTo>
                    <a:cubicBezTo>
                      <a:pt x="55" y="188"/>
                      <a:pt x="55" y="188"/>
                      <a:pt x="55" y="188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67" y="29"/>
                      <a:pt x="184" y="56"/>
                      <a:pt x="202" y="8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8" name="Freeform 13"/>
              <p:cNvSpPr>
                <a:spLocks/>
              </p:cNvSpPr>
              <p:nvPr/>
            </p:nvSpPr>
            <p:spPr bwMode="auto">
              <a:xfrm>
                <a:off x="881848" y="2787473"/>
                <a:ext cx="205743" cy="234936"/>
              </a:xfrm>
              <a:custGeom>
                <a:avLst/>
                <a:gdLst>
                  <a:gd name="T0" fmla="*/ 183 w 183"/>
                  <a:gd name="T1" fmla="*/ 62 h 209"/>
                  <a:gd name="T2" fmla="*/ 76 w 183"/>
                  <a:gd name="T3" fmla="*/ 209 h 209"/>
                  <a:gd name="T4" fmla="*/ 0 w 183"/>
                  <a:gd name="T5" fmla="*/ 154 h 209"/>
                  <a:gd name="T6" fmla="*/ 112 w 183"/>
                  <a:gd name="T7" fmla="*/ 0 h 209"/>
                  <a:gd name="T8" fmla="*/ 183 w 183"/>
                  <a:gd name="T9" fmla="*/ 62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09">
                    <a:moveTo>
                      <a:pt x="183" y="62"/>
                    </a:moveTo>
                    <a:cubicBezTo>
                      <a:pt x="76" y="209"/>
                      <a:pt x="76" y="209"/>
                      <a:pt x="76" y="209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34" y="23"/>
                      <a:pt x="158" y="44"/>
                      <a:pt x="183" y="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9" name="Freeform 14"/>
              <p:cNvSpPr>
                <a:spLocks/>
              </p:cNvSpPr>
              <p:nvPr/>
            </p:nvSpPr>
            <p:spPr bwMode="auto">
              <a:xfrm>
                <a:off x="1086200" y="2898685"/>
                <a:ext cx="164038" cy="236326"/>
              </a:xfrm>
              <a:custGeom>
                <a:avLst/>
                <a:gdLst>
                  <a:gd name="T0" fmla="*/ 146 w 146"/>
                  <a:gd name="T1" fmla="*/ 37 h 210"/>
                  <a:gd name="T2" fmla="*/ 90 w 146"/>
                  <a:gd name="T3" fmla="*/ 210 h 210"/>
                  <a:gd name="T4" fmla="*/ 0 w 146"/>
                  <a:gd name="T5" fmla="*/ 181 h 210"/>
                  <a:gd name="T6" fmla="*/ 59 w 146"/>
                  <a:gd name="T7" fmla="*/ 0 h 210"/>
                  <a:gd name="T8" fmla="*/ 146 w 146"/>
                  <a:gd name="T9" fmla="*/ 3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10">
                    <a:moveTo>
                      <a:pt x="146" y="37"/>
                    </a:moveTo>
                    <a:cubicBezTo>
                      <a:pt x="90" y="210"/>
                      <a:pt x="90" y="210"/>
                      <a:pt x="90" y="21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87" y="15"/>
                      <a:pt x="116" y="27"/>
                      <a:pt x="146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0" name="Freeform 15"/>
              <p:cNvSpPr>
                <a:spLocks/>
              </p:cNvSpPr>
              <p:nvPr/>
            </p:nvSpPr>
            <p:spPr bwMode="auto">
              <a:xfrm>
                <a:off x="1325306" y="2959852"/>
                <a:ext cx="105652" cy="214083"/>
              </a:xfrm>
              <a:custGeom>
                <a:avLst/>
                <a:gdLst>
                  <a:gd name="T0" fmla="*/ 94 w 94"/>
                  <a:gd name="T1" fmla="*/ 8 h 190"/>
                  <a:gd name="T2" fmla="*/ 94 w 94"/>
                  <a:gd name="T3" fmla="*/ 190 h 190"/>
                  <a:gd name="T4" fmla="*/ 0 w 94"/>
                  <a:gd name="T5" fmla="*/ 190 h 190"/>
                  <a:gd name="T6" fmla="*/ 0 w 94"/>
                  <a:gd name="T7" fmla="*/ 0 h 190"/>
                  <a:gd name="T8" fmla="*/ 94 w 94"/>
                  <a:gd name="T9" fmla="*/ 8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0">
                    <a:moveTo>
                      <a:pt x="94" y="8"/>
                    </a:moveTo>
                    <a:cubicBezTo>
                      <a:pt x="94" y="190"/>
                      <a:pt x="94" y="190"/>
                      <a:pt x="94" y="190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6"/>
                      <a:pt x="61" y="8"/>
                      <a:pt x="94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Freeform 16"/>
              <p:cNvSpPr>
                <a:spLocks/>
              </p:cNvSpPr>
              <p:nvPr/>
            </p:nvSpPr>
            <p:spPr bwMode="auto">
              <a:xfrm>
                <a:off x="1507416" y="2940390"/>
                <a:ext cx="168208" cy="227985"/>
              </a:xfrm>
              <a:custGeom>
                <a:avLst/>
                <a:gdLst>
                  <a:gd name="T0" fmla="*/ 92 w 149"/>
                  <a:gd name="T1" fmla="*/ 0 h 202"/>
                  <a:gd name="T2" fmla="*/ 149 w 149"/>
                  <a:gd name="T3" fmla="*/ 173 h 202"/>
                  <a:gd name="T4" fmla="*/ 59 w 149"/>
                  <a:gd name="T5" fmla="*/ 202 h 202"/>
                  <a:gd name="T6" fmla="*/ 0 w 149"/>
                  <a:gd name="T7" fmla="*/ 21 h 202"/>
                  <a:gd name="T8" fmla="*/ 92 w 149"/>
                  <a:gd name="T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202">
                    <a:moveTo>
                      <a:pt x="92" y="0"/>
                    </a:moveTo>
                    <a:cubicBezTo>
                      <a:pt x="149" y="173"/>
                      <a:pt x="149" y="173"/>
                      <a:pt x="149" y="173"/>
                    </a:cubicBezTo>
                    <a:cubicBezTo>
                      <a:pt x="59" y="202"/>
                      <a:pt x="59" y="202"/>
                      <a:pt x="59" y="20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2" y="17"/>
                      <a:pt x="63" y="10"/>
                      <a:pt x="9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Freeform 17"/>
              <p:cNvSpPr>
                <a:spLocks/>
              </p:cNvSpPr>
              <p:nvPr/>
            </p:nvSpPr>
            <p:spPr bwMode="auto">
              <a:xfrm>
                <a:off x="1683965" y="2856980"/>
                <a:ext cx="211303" cy="229375"/>
              </a:xfrm>
              <a:custGeom>
                <a:avLst/>
                <a:gdLst>
                  <a:gd name="T0" fmla="*/ 81 w 188"/>
                  <a:gd name="T1" fmla="*/ 0 h 203"/>
                  <a:gd name="T2" fmla="*/ 188 w 188"/>
                  <a:gd name="T3" fmla="*/ 147 h 203"/>
                  <a:gd name="T4" fmla="*/ 112 w 188"/>
                  <a:gd name="T5" fmla="*/ 203 h 203"/>
                  <a:gd name="T6" fmla="*/ 0 w 188"/>
                  <a:gd name="T7" fmla="*/ 49 h 203"/>
                  <a:gd name="T8" fmla="*/ 81 w 188"/>
                  <a:gd name="T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03">
                    <a:moveTo>
                      <a:pt x="81" y="0"/>
                    </a:moveTo>
                    <a:cubicBezTo>
                      <a:pt x="188" y="147"/>
                      <a:pt x="188" y="147"/>
                      <a:pt x="188" y="147"/>
                    </a:cubicBezTo>
                    <a:cubicBezTo>
                      <a:pt x="112" y="203"/>
                      <a:pt x="112" y="203"/>
                      <a:pt x="112" y="20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29" y="35"/>
                      <a:pt x="56" y="19"/>
                      <a:pt x="8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3" name="Freeform 18"/>
              <p:cNvSpPr>
                <a:spLocks/>
              </p:cNvSpPr>
              <p:nvPr/>
            </p:nvSpPr>
            <p:spPr bwMode="auto">
              <a:xfrm>
                <a:off x="1834102" y="2727697"/>
                <a:ext cx="236326" cy="205742"/>
              </a:xfrm>
              <a:custGeom>
                <a:avLst/>
                <a:gdLst>
                  <a:gd name="T0" fmla="*/ 62 w 210"/>
                  <a:gd name="T1" fmla="*/ 0 h 183"/>
                  <a:gd name="T2" fmla="*/ 210 w 210"/>
                  <a:gd name="T3" fmla="*/ 107 h 183"/>
                  <a:gd name="T4" fmla="*/ 154 w 210"/>
                  <a:gd name="T5" fmla="*/ 183 h 183"/>
                  <a:gd name="T6" fmla="*/ 0 w 210"/>
                  <a:gd name="T7" fmla="*/ 71 h 183"/>
                  <a:gd name="T8" fmla="*/ 62 w 21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83">
                    <a:moveTo>
                      <a:pt x="62" y="0"/>
                    </a:moveTo>
                    <a:cubicBezTo>
                      <a:pt x="210" y="107"/>
                      <a:pt x="210" y="107"/>
                      <a:pt x="210" y="10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3" y="49"/>
                      <a:pt x="44" y="26"/>
                      <a:pt x="6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4" name="Freeform 19"/>
              <p:cNvSpPr>
                <a:spLocks/>
              </p:cNvSpPr>
              <p:nvPr/>
            </p:nvSpPr>
            <p:spPr bwMode="auto">
              <a:xfrm>
                <a:off x="1945314" y="2563659"/>
                <a:ext cx="236326" cy="165428"/>
              </a:xfrm>
              <a:custGeom>
                <a:avLst/>
                <a:gdLst>
                  <a:gd name="T0" fmla="*/ 37 w 210"/>
                  <a:gd name="T1" fmla="*/ 0 h 146"/>
                  <a:gd name="T2" fmla="*/ 210 w 210"/>
                  <a:gd name="T3" fmla="*/ 56 h 146"/>
                  <a:gd name="T4" fmla="*/ 181 w 210"/>
                  <a:gd name="T5" fmla="*/ 146 h 146"/>
                  <a:gd name="T6" fmla="*/ 0 w 210"/>
                  <a:gd name="T7" fmla="*/ 87 h 146"/>
                  <a:gd name="T8" fmla="*/ 37 w 210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46">
                    <a:moveTo>
                      <a:pt x="37" y="0"/>
                    </a:moveTo>
                    <a:cubicBezTo>
                      <a:pt x="210" y="56"/>
                      <a:pt x="210" y="56"/>
                      <a:pt x="210" y="56"/>
                    </a:cubicBezTo>
                    <a:cubicBezTo>
                      <a:pt x="181" y="146"/>
                      <a:pt x="181" y="146"/>
                      <a:pt x="181" y="14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5" y="60"/>
                      <a:pt x="27" y="30"/>
                      <a:pt x="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Freeform 20"/>
              <p:cNvSpPr>
                <a:spLocks/>
              </p:cNvSpPr>
              <p:nvPr/>
            </p:nvSpPr>
            <p:spPr bwMode="auto">
              <a:xfrm>
                <a:off x="2006481" y="2384329"/>
                <a:ext cx="214083" cy="105652"/>
              </a:xfrm>
              <a:custGeom>
                <a:avLst/>
                <a:gdLst>
                  <a:gd name="T0" fmla="*/ 9 w 190"/>
                  <a:gd name="T1" fmla="*/ 0 h 94"/>
                  <a:gd name="T2" fmla="*/ 190 w 190"/>
                  <a:gd name="T3" fmla="*/ 0 h 94"/>
                  <a:gd name="T4" fmla="*/ 190 w 190"/>
                  <a:gd name="T5" fmla="*/ 94 h 94"/>
                  <a:gd name="T6" fmla="*/ 0 w 190"/>
                  <a:gd name="T7" fmla="*/ 94 h 94"/>
                  <a:gd name="T8" fmla="*/ 9 w 190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94">
                    <a:moveTo>
                      <a:pt x="9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4"/>
                      <a:pt x="190" y="94"/>
                      <a:pt x="19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6" y="63"/>
                      <a:pt x="9" y="32"/>
                      <a:pt x="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Freeform 21"/>
              <p:cNvSpPr>
                <a:spLocks/>
              </p:cNvSpPr>
              <p:nvPr/>
            </p:nvSpPr>
            <p:spPr bwMode="auto">
              <a:xfrm>
                <a:off x="1987018" y="2139662"/>
                <a:ext cx="227985" cy="166818"/>
              </a:xfrm>
              <a:custGeom>
                <a:avLst/>
                <a:gdLst>
                  <a:gd name="T0" fmla="*/ 0 w 202"/>
                  <a:gd name="T1" fmla="*/ 56 h 148"/>
                  <a:gd name="T2" fmla="*/ 173 w 202"/>
                  <a:gd name="T3" fmla="*/ 0 h 148"/>
                  <a:gd name="T4" fmla="*/ 202 w 202"/>
                  <a:gd name="T5" fmla="*/ 89 h 148"/>
                  <a:gd name="T6" fmla="*/ 21 w 202"/>
                  <a:gd name="T7" fmla="*/ 148 h 148"/>
                  <a:gd name="T8" fmla="*/ 0 w 202"/>
                  <a:gd name="T9" fmla="*/ 5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48">
                    <a:moveTo>
                      <a:pt x="0" y="56"/>
                    </a:moveTo>
                    <a:cubicBezTo>
                      <a:pt x="173" y="0"/>
                      <a:pt x="173" y="0"/>
                      <a:pt x="173" y="0"/>
                    </a:cubicBezTo>
                    <a:cubicBezTo>
                      <a:pt x="202" y="89"/>
                      <a:pt x="202" y="89"/>
                      <a:pt x="202" y="89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16"/>
                      <a:pt x="10" y="85"/>
                      <a:pt x="0" y="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Freeform 22"/>
              <p:cNvSpPr>
                <a:spLocks/>
              </p:cNvSpPr>
              <p:nvPr/>
            </p:nvSpPr>
            <p:spPr bwMode="auto">
              <a:xfrm>
                <a:off x="1903609" y="1918628"/>
                <a:ext cx="229375" cy="211303"/>
              </a:xfrm>
              <a:custGeom>
                <a:avLst/>
                <a:gdLst>
                  <a:gd name="T0" fmla="*/ 0 w 203"/>
                  <a:gd name="T1" fmla="*/ 107 h 188"/>
                  <a:gd name="T2" fmla="*/ 148 w 203"/>
                  <a:gd name="T3" fmla="*/ 0 h 188"/>
                  <a:gd name="T4" fmla="*/ 203 w 203"/>
                  <a:gd name="T5" fmla="*/ 76 h 188"/>
                  <a:gd name="T6" fmla="*/ 49 w 203"/>
                  <a:gd name="T7" fmla="*/ 188 h 188"/>
                  <a:gd name="T8" fmla="*/ 0 w 203"/>
                  <a:gd name="T9" fmla="*/ 10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188">
                    <a:moveTo>
                      <a:pt x="0" y="107"/>
                    </a:moveTo>
                    <a:cubicBezTo>
                      <a:pt x="148" y="0"/>
                      <a:pt x="148" y="0"/>
                      <a:pt x="148" y="0"/>
                    </a:cubicBezTo>
                    <a:cubicBezTo>
                      <a:pt x="203" y="76"/>
                      <a:pt x="203" y="76"/>
                      <a:pt x="203" y="76"/>
                    </a:cubicBezTo>
                    <a:cubicBezTo>
                      <a:pt x="49" y="188"/>
                      <a:pt x="49" y="188"/>
                      <a:pt x="49" y="188"/>
                    </a:cubicBezTo>
                    <a:cubicBezTo>
                      <a:pt x="35" y="160"/>
                      <a:pt x="19" y="132"/>
                      <a:pt x="0" y="1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8" name="Freeform 23"/>
              <p:cNvSpPr>
                <a:spLocks/>
              </p:cNvSpPr>
              <p:nvPr/>
            </p:nvSpPr>
            <p:spPr bwMode="auto">
              <a:xfrm>
                <a:off x="1774326" y="1743469"/>
                <a:ext cx="205743" cy="236326"/>
              </a:xfrm>
              <a:custGeom>
                <a:avLst/>
                <a:gdLst>
                  <a:gd name="T0" fmla="*/ 0 w 183"/>
                  <a:gd name="T1" fmla="*/ 147 h 209"/>
                  <a:gd name="T2" fmla="*/ 107 w 183"/>
                  <a:gd name="T3" fmla="*/ 0 h 209"/>
                  <a:gd name="T4" fmla="*/ 183 w 183"/>
                  <a:gd name="T5" fmla="*/ 55 h 209"/>
                  <a:gd name="T6" fmla="*/ 72 w 183"/>
                  <a:gd name="T7" fmla="*/ 209 h 209"/>
                  <a:gd name="T8" fmla="*/ 0 w 183"/>
                  <a:gd name="T9" fmla="*/ 14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09">
                    <a:moveTo>
                      <a:pt x="0" y="147"/>
                    </a:moveTo>
                    <a:cubicBezTo>
                      <a:pt x="107" y="0"/>
                      <a:pt x="107" y="0"/>
                      <a:pt x="107" y="0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72" y="209"/>
                      <a:pt x="72" y="209"/>
                      <a:pt x="72" y="209"/>
                    </a:cubicBezTo>
                    <a:cubicBezTo>
                      <a:pt x="50" y="186"/>
                      <a:pt x="26" y="165"/>
                      <a:pt x="0" y="14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Freeform 24"/>
              <p:cNvSpPr>
                <a:spLocks/>
              </p:cNvSpPr>
              <p:nvPr/>
            </p:nvSpPr>
            <p:spPr bwMode="auto">
              <a:xfrm>
                <a:off x="1611677" y="1630867"/>
                <a:ext cx="164038" cy="237716"/>
              </a:xfrm>
              <a:custGeom>
                <a:avLst/>
                <a:gdLst>
                  <a:gd name="T0" fmla="*/ 0 w 146"/>
                  <a:gd name="T1" fmla="*/ 173 h 210"/>
                  <a:gd name="T2" fmla="*/ 57 w 146"/>
                  <a:gd name="T3" fmla="*/ 0 h 210"/>
                  <a:gd name="T4" fmla="*/ 146 w 146"/>
                  <a:gd name="T5" fmla="*/ 29 h 210"/>
                  <a:gd name="T6" fmla="*/ 87 w 146"/>
                  <a:gd name="T7" fmla="*/ 210 h 210"/>
                  <a:gd name="T8" fmla="*/ 0 w 146"/>
                  <a:gd name="T9" fmla="*/ 1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10">
                    <a:moveTo>
                      <a:pt x="0" y="173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46" y="29"/>
                      <a:pt x="146" y="29"/>
                      <a:pt x="146" y="29"/>
                    </a:cubicBezTo>
                    <a:cubicBezTo>
                      <a:pt x="87" y="210"/>
                      <a:pt x="87" y="210"/>
                      <a:pt x="87" y="210"/>
                    </a:cubicBezTo>
                    <a:cubicBezTo>
                      <a:pt x="60" y="195"/>
                      <a:pt x="31" y="183"/>
                      <a:pt x="0" y="1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Group 5"/>
            <p:cNvGrpSpPr/>
            <p:nvPr/>
          </p:nvGrpSpPr>
          <p:grpSpPr>
            <a:xfrm>
              <a:off x="5029200" y="1634187"/>
              <a:ext cx="1492068" cy="1498894"/>
              <a:chOff x="5029200" y="1634187"/>
              <a:chExt cx="1492068" cy="1498894"/>
            </a:xfrm>
          </p:grpSpPr>
          <p:sp>
            <p:nvSpPr>
              <p:cNvPr id="84" name="Oval 26"/>
              <p:cNvSpPr>
                <a:spLocks noChangeArrowheads="1"/>
              </p:cNvSpPr>
              <p:nvPr/>
            </p:nvSpPr>
            <p:spPr bwMode="auto">
              <a:xfrm>
                <a:off x="5688804" y="2964768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Oval 27"/>
              <p:cNvSpPr>
                <a:spLocks noChangeArrowheads="1"/>
              </p:cNvSpPr>
              <p:nvPr/>
            </p:nvSpPr>
            <p:spPr bwMode="auto">
              <a:xfrm>
                <a:off x="5029200" y="2302889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Oval 28"/>
              <p:cNvSpPr>
                <a:spLocks noChangeArrowheads="1"/>
              </p:cNvSpPr>
              <p:nvPr/>
            </p:nvSpPr>
            <p:spPr bwMode="auto">
              <a:xfrm>
                <a:off x="6355231" y="2302889"/>
                <a:ext cx="166037" cy="16831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Oval 29"/>
              <p:cNvSpPr>
                <a:spLocks noChangeArrowheads="1"/>
              </p:cNvSpPr>
              <p:nvPr/>
            </p:nvSpPr>
            <p:spPr bwMode="auto">
              <a:xfrm>
                <a:off x="6302918" y="2548535"/>
                <a:ext cx="168313" cy="16831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Oval 30"/>
              <p:cNvSpPr>
                <a:spLocks noChangeArrowheads="1"/>
              </p:cNvSpPr>
              <p:nvPr/>
            </p:nvSpPr>
            <p:spPr bwMode="auto">
              <a:xfrm>
                <a:off x="6164173" y="2762337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Oval 31"/>
              <p:cNvSpPr>
                <a:spLocks noChangeArrowheads="1"/>
              </p:cNvSpPr>
              <p:nvPr/>
            </p:nvSpPr>
            <p:spPr bwMode="auto">
              <a:xfrm>
                <a:off x="5959468" y="2903356"/>
                <a:ext cx="166037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Oval 32"/>
              <p:cNvSpPr>
                <a:spLocks noChangeArrowheads="1"/>
              </p:cNvSpPr>
              <p:nvPr/>
            </p:nvSpPr>
            <p:spPr bwMode="auto">
              <a:xfrm>
                <a:off x="5074690" y="2548535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Oval 33"/>
              <p:cNvSpPr>
                <a:spLocks noChangeArrowheads="1"/>
              </p:cNvSpPr>
              <p:nvPr/>
            </p:nvSpPr>
            <p:spPr bwMode="auto">
              <a:xfrm>
                <a:off x="5222531" y="2762337"/>
                <a:ext cx="166037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Oval 34"/>
              <p:cNvSpPr>
                <a:spLocks noChangeArrowheads="1"/>
              </p:cNvSpPr>
              <p:nvPr/>
            </p:nvSpPr>
            <p:spPr bwMode="auto">
              <a:xfrm>
                <a:off x="5418138" y="2903356"/>
                <a:ext cx="166037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Oval 35"/>
              <p:cNvSpPr>
                <a:spLocks noChangeArrowheads="1"/>
              </p:cNvSpPr>
              <p:nvPr/>
            </p:nvSpPr>
            <p:spPr bwMode="auto">
              <a:xfrm>
                <a:off x="5074690" y="2057243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Oval 36"/>
              <p:cNvSpPr>
                <a:spLocks noChangeArrowheads="1"/>
              </p:cNvSpPr>
              <p:nvPr/>
            </p:nvSpPr>
            <p:spPr bwMode="auto">
              <a:xfrm>
                <a:off x="5222531" y="1834343"/>
                <a:ext cx="166037" cy="1660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Oval 37"/>
              <p:cNvSpPr>
                <a:spLocks noChangeArrowheads="1"/>
              </p:cNvSpPr>
              <p:nvPr/>
            </p:nvSpPr>
            <p:spPr bwMode="auto">
              <a:xfrm>
                <a:off x="5418138" y="1695599"/>
                <a:ext cx="166037" cy="16603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Oval 38"/>
              <p:cNvSpPr>
                <a:spLocks noChangeArrowheads="1"/>
              </p:cNvSpPr>
              <p:nvPr/>
            </p:nvSpPr>
            <p:spPr bwMode="auto">
              <a:xfrm>
                <a:off x="5688804" y="1634187"/>
                <a:ext cx="168313" cy="17058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Oval 39"/>
              <p:cNvSpPr>
                <a:spLocks noChangeArrowheads="1"/>
              </p:cNvSpPr>
              <p:nvPr/>
            </p:nvSpPr>
            <p:spPr bwMode="auto">
              <a:xfrm>
                <a:off x="5970841" y="1695599"/>
                <a:ext cx="168313" cy="16603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8" name="Oval 40"/>
              <p:cNvSpPr>
                <a:spLocks noChangeArrowheads="1"/>
              </p:cNvSpPr>
              <p:nvPr/>
            </p:nvSpPr>
            <p:spPr bwMode="auto">
              <a:xfrm>
                <a:off x="6161899" y="1834343"/>
                <a:ext cx="168313" cy="16603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Oval 41"/>
              <p:cNvSpPr>
                <a:spLocks noChangeArrowheads="1"/>
              </p:cNvSpPr>
              <p:nvPr/>
            </p:nvSpPr>
            <p:spPr bwMode="auto">
              <a:xfrm>
                <a:off x="6307467" y="2057243"/>
                <a:ext cx="168313" cy="16831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43"/>
            <p:cNvGrpSpPr/>
            <p:nvPr/>
          </p:nvGrpSpPr>
          <p:grpSpPr>
            <a:xfrm>
              <a:off x="6966132" y="1634187"/>
              <a:ext cx="1492068" cy="1498894"/>
              <a:chOff x="6966132" y="1634187"/>
              <a:chExt cx="1492068" cy="1498894"/>
            </a:xfrm>
          </p:grpSpPr>
          <p:sp>
            <p:nvSpPr>
              <p:cNvPr id="67" name="Oval 26"/>
              <p:cNvSpPr>
                <a:spLocks noChangeArrowheads="1"/>
              </p:cNvSpPr>
              <p:nvPr/>
            </p:nvSpPr>
            <p:spPr bwMode="auto">
              <a:xfrm>
                <a:off x="7625736" y="2964768"/>
                <a:ext cx="168313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8" name="Oval 27"/>
              <p:cNvSpPr>
                <a:spLocks noChangeArrowheads="1"/>
              </p:cNvSpPr>
              <p:nvPr/>
            </p:nvSpPr>
            <p:spPr bwMode="auto">
              <a:xfrm>
                <a:off x="6966132" y="2302889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Oval 28"/>
              <p:cNvSpPr>
                <a:spLocks noChangeArrowheads="1"/>
              </p:cNvSpPr>
              <p:nvPr/>
            </p:nvSpPr>
            <p:spPr bwMode="auto">
              <a:xfrm>
                <a:off x="8292163" y="2302889"/>
                <a:ext cx="166037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Oval 29"/>
              <p:cNvSpPr>
                <a:spLocks noChangeArrowheads="1"/>
              </p:cNvSpPr>
              <p:nvPr/>
            </p:nvSpPr>
            <p:spPr bwMode="auto">
              <a:xfrm>
                <a:off x="8239850" y="2548535"/>
                <a:ext cx="168313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Oval 30"/>
              <p:cNvSpPr>
                <a:spLocks noChangeArrowheads="1"/>
              </p:cNvSpPr>
              <p:nvPr/>
            </p:nvSpPr>
            <p:spPr bwMode="auto">
              <a:xfrm>
                <a:off x="8101105" y="2762337"/>
                <a:ext cx="168313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Oval 31"/>
              <p:cNvSpPr>
                <a:spLocks noChangeArrowheads="1"/>
              </p:cNvSpPr>
              <p:nvPr/>
            </p:nvSpPr>
            <p:spPr bwMode="auto">
              <a:xfrm>
                <a:off x="7896400" y="2903356"/>
                <a:ext cx="166037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Oval 32"/>
              <p:cNvSpPr>
                <a:spLocks noChangeArrowheads="1"/>
              </p:cNvSpPr>
              <p:nvPr/>
            </p:nvSpPr>
            <p:spPr bwMode="auto">
              <a:xfrm>
                <a:off x="7011622" y="2548535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Oval 33"/>
              <p:cNvSpPr>
                <a:spLocks noChangeArrowheads="1"/>
              </p:cNvSpPr>
              <p:nvPr/>
            </p:nvSpPr>
            <p:spPr bwMode="auto">
              <a:xfrm>
                <a:off x="7159463" y="2762337"/>
                <a:ext cx="166037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Oval 34"/>
              <p:cNvSpPr>
                <a:spLocks noChangeArrowheads="1"/>
              </p:cNvSpPr>
              <p:nvPr/>
            </p:nvSpPr>
            <p:spPr bwMode="auto">
              <a:xfrm>
                <a:off x="7355070" y="2903356"/>
                <a:ext cx="166037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Oval 35"/>
              <p:cNvSpPr>
                <a:spLocks noChangeArrowheads="1"/>
              </p:cNvSpPr>
              <p:nvPr/>
            </p:nvSpPr>
            <p:spPr bwMode="auto">
              <a:xfrm>
                <a:off x="7011622" y="2057243"/>
                <a:ext cx="168313" cy="16831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Oval 36"/>
              <p:cNvSpPr>
                <a:spLocks noChangeArrowheads="1"/>
              </p:cNvSpPr>
              <p:nvPr/>
            </p:nvSpPr>
            <p:spPr bwMode="auto">
              <a:xfrm>
                <a:off x="7159463" y="1834343"/>
                <a:ext cx="166037" cy="1660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Oval 37"/>
              <p:cNvSpPr>
                <a:spLocks noChangeArrowheads="1"/>
              </p:cNvSpPr>
              <p:nvPr/>
            </p:nvSpPr>
            <p:spPr bwMode="auto">
              <a:xfrm>
                <a:off x="7355070" y="1695599"/>
                <a:ext cx="166037" cy="1660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Oval 38"/>
              <p:cNvSpPr>
                <a:spLocks noChangeArrowheads="1"/>
              </p:cNvSpPr>
              <p:nvPr/>
            </p:nvSpPr>
            <p:spPr bwMode="auto">
              <a:xfrm>
                <a:off x="7625736" y="1634187"/>
                <a:ext cx="168313" cy="170588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Oval 39"/>
              <p:cNvSpPr>
                <a:spLocks noChangeArrowheads="1"/>
              </p:cNvSpPr>
              <p:nvPr/>
            </p:nvSpPr>
            <p:spPr bwMode="auto">
              <a:xfrm>
                <a:off x="7907773" y="1695599"/>
                <a:ext cx="168313" cy="166039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Oval 40"/>
              <p:cNvSpPr>
                <a:spLocks noChangeArrowheads="1"/>
              </p:cNvSpPr>
              <p:nvPr/>
            </p:nvSpPr>
            <p:spPr bwMode="auto">
              <a:xfrm>
                <a:off x="8098831" y="1834343"/>
                <a:ext cx="168313" cy="166039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Oval 41"/>
              <p:cNvSpPr>
                <a:spLocks noChangeArrowheads="1"/>
              </p:cNvSpPr>
              <p:nvPr/>
            </p:nvSpPr>
            <p:spPr bwMode="auto">
              <a:xfrm>
                <a:off x="8244399" y="2057243"/>
                <a:ext cx="168313" cy="16831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4"/>
            <p:cNvGrpSpPr/>
            <p:nvPr/>
          </p:nvGrpSpPr>
          <p:grpSpPr>
            <a:xfrm>
              <a:off x="2743200" y="1593333"/>
              <a:ext cx="1579212" cy="1580602"/>
              <a:chOff x="2743200" y="1593333"/>
              <a:chExt cx="1579212" cy="1580602"/>
            </a:xfrm>
          </p:grpSpPr>
          <p:sp>
            <p:nvSpPr>
              <p:cNvPr id="46" name="Freeform 5"/>
              <p:cNvSpPr>
                <a:spLocks/>
              </p:cNvSpPr>
              <p:nvPr/>
            </p:nvSpPr>
            <p:spPr bwMode="auto">
              <a:xfrm>
                <a:off x="3532806" y="1593333"/>
                <a:ext cx="105652" cy="214083"/>
              </a:xfrm>
              <a:custGeom>
                <a:avLst/>
                <a:gdLst>
                  <a:gd name="T0" fmla="*/ 0 w 94"/>
                  <a:gd name="T1" fmla="*/ 181 h 190"/>
                  <a:gd name="T2" fmla="*/ 0 w 94"/>
                  <a:gd name="T3" fmla="*/ 0 h 190"/>
                  <a:gd name="T4" fmla="*/ 94 w 94"/>
                  <a:gd name="T5" fmla="*/ 0 h 190"/>
                  <a:gd name="T6" fmla="*/ 94 w 94"/>
                  <a:gd name="T7" fmla="*/ 190 h 190"/>
                  <a:gd name="T8" fmla="*/ 0 w 94"/>
                  <a:gd name="T9" fmla="*/ 181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0">
                    <a:moveTo>
                      <a:pt x="0" y="18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190"/>
                      <a:pt x="94" y="190"/>
                      <a:pt x="94" y="190"/>
                    </a:cubicBezTo>
                    <a:cubicBezTo>
                      <a:pt x="63" y="184"/>
                      <a:pt x="32" y="181"/>
                      <a:pt x="0" y="18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6"/>
              <p:cNvSpPr>
                <a:spLocks/>
              </p:cNvSpPr>
              <p:nvPr/>
            </p:nvSpPr>
            <p:spPr bwMode="auto">
              <a:xfrm>
                <a:off x="3289529" y="1598894"/>
                <a:ext cx="166818" cy="227985"/>
              </a:xfrm>
              <a:custGeom>
                <a:avLst/>
                <a:gdLst>
                  <a:gd name="T0" fmla="*/ 56 w 148"/>
                  <a:gd name="T1" fmla="*/ 202 h 202"/>
                  <a:gd name="T2" fmla="*/ 0 w 148"/>
                  <a:gd name="T3" fmla="*/ 29 h 202"/>
                  <a:gd name="T4" fmla="*/ 90 w 148"/>
                  <a:gd name="T5" fmla="*/ 0 h 202"/>
                  <a:gd name="T6" fmla="*/ 148 w 148"/>
                  <a:gd name="T7" fmla="*/ 181 h 202"/>
                  <a:gd name="T8" fmla="*/ 56 w 148"/>
                  <a:gd name="T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02">
                    <a:moveTo>
                      <a:pt x="56" y="202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48" y="181"/>
                      <a:pt x="148" y="181"/>
                      <a:pt x="148" y="181"/>
                    </a:cubicBezTo>
                    <a:cubicBezTo>
                      <a:pt x="117" y="185"/>
                      <a:pt x="86" y="192"/>
                      <a:pt x="56" y="20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3068495" y="1680912"/>
                <a:ext cx="211303" cy="229375"/>
              </a:xfrm>
              <a:custGeom>
                <a:avLst/>
                <a:gdLst>
                  <a:gd name="T0" fmla="*/ 107 w 188"/>
                  <a:gd name="T1" fmla="*/ 203 h 203"/>
                  <a:gd name="T2" fmla="*/ 0 w 188"/>
                  <a:gd name="T3" fmla="*/ 56 h 203"/>
                  <a:gd name="T4" fmla="*/ 77 w 188"/>
                  <a:gd name="T5" fmla="*/ 0 h 203"/>
                  <a:gd name="T6" fmla="*/ 188 w 188"/>
                  <a:gd name="T7" fmla="*/ 154 h 203"/>
                  <a:gd name="T8" fmla="*/ 107 w 188"/>
                  <a:gd name="T9" fmla="*/ 203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03">
                    <a:moveTo>
                      <a:pt x="107" y="203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88" y="154"/>
                      <a:pt x="188" y="154"/>
                      <a:pt x="188" y="154"/>
                    </a:cubicBezTo>
                    <a:cubicBezTo>
                      <a:pt x="160" y="168"/>
                      <a:pt x="132" y="184"/>
                      <a:pt x="107" y="2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8"/>
              <p:cNvSpPr>
                <a:spLocks/>
              </p:cNvSpPr>
              <p:nvPr/>
            </p:nvSpPr>
            <p:spPr bwMode="auto">
              <a:xfrm>
                <a:off x="2894726" y="1832439"/>
                <a:ext cx="234935" cy="207133"/>
              </a:xfrm>
              <a:custGeom>
                <a:avLst/>
                <a:gdLst>
                  <a:gd name="T0" fmla="*/ 147 w 209"/>
                  <a:gd name="T1" fmla="*/ 183 h 183"/>
                  <a:gd name="T2" fmla="*/ 0 w 209"/>
                  <a:gd name="T3" fmla="*/ 76 h 183"/>
                  <a:gd name="T4" fmla="*/ 55 w 209"/>
                  <a:gd name="T5" fmla="*/ 0 h 183"/>
                  <a:gd name="T6" fmla="*/ 209 w 209"/>
                  <a:gd name="T7" fmla="*/ 112 h 183"/>
                  <a:gd name="T8" fmla="*/ 147 w 209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" h="183">
                    <a:moveTo>
                      <a:pt x="147" y="183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209" y="112"/>
                      <a:pt x="209" y="112"/>
                      <a:pt x="209" y="112"/>
                    </a:cubicBezTo>
                    <a:cubicBezTo>
                      <a:pt x="187" y="133"/>
                      <a:pt x="166" y="157"/>
                      <a:pt x="147" y="18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9"/>
              <p:cNvSpPr>
                <a:spLocks/>
              </p:cNvSpPr>
              <p:nvPr/>
            </p:nvSpPr>
            <p:spPr bwMode="auto">
              <a:xfrm>
                <a:off x="2782123" y="2038182"/>
                <a:ext cx="236326" cy="164038"/>
              </a:xfrm>
              <a:custGeom>
                <a:avLst/>
                <a:gdLst>
                  <a:gd name="T0" fmla="*/ 173 w 211"/>
                  <a:gd name="T1" fmla="*/ 146 h 146"/>
                  <a:gd name="T2" fmla="*/ 0 w 211"/>
                  <a:gd name="T3" fmla="*/ 90 h 146"/>
                  <a:gd name="T4" fmla="*/ 29 w 211"/>
                  <a:gd name="T5" fmla="*/ 0 h 146"/>
                  <a:gd name="T6" fmla="*/ 211 w 211"/>
                  <a:gd name="T7" fmla="*/ 59 h 146"/>
                  <a:gd name="T8" fmla="*/ 173 w 211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146">
                    <a:moveTo>
                      <a:pt x="173" y="146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11" y="59"/>
                      <a:pt x="211" y="59"/>
                      <a:pt x="211" y="59"/>
                    </a:cubicBezTo>
                    <a:cubicBezTo>
                      <a:pt x="196" y="86"/>
                      <a:pt x="183" y="115"/>
                      <a:pt x="173" y="14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2743200" y="2277288"/>
                <a:ext cx="214083" cy="107042"/>
              </a:xfrm>
              <a:custGeom>
                <a:avLst/>
                <a:gdLst>
                  <a:gd name="T0" fmla="*/ 182 w 190"/>
                  <a:gd name="T1" fmla="*/ 95 h 95"/>
                  <a:gd name="T2" fmla="*/ 0 w 190"/>
                  <a:gd name="T3" fmla="*/ 95 h 95"/>
                  <a:gd name="T4" fmla="*/ 0 w 190"/>
                  <a:gd name="T5" fmla="*/ 0 h 95"/>
                  <a:gd name="T6" fmla="*/ 190 w 190"/>
                  <a:gd name="T7" fmla="*/ 0 h 95"/>
                  <a:gd name="T8" fmla="*/ 182 w 19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95">
                    <a:moveTo>
                      <a:pt x="182" y="95"/>
                    </a:moveTo>
                    <a:cubicBezTo>
                      <a:pt x="0" y="95"/>
                      <a:pt x="0" y="95"/>
                      <a:pt x="0" y="9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85" y="31"/>
                      <a:pt x="182" y="62"/>
                      <a:pt x="182" y="9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Freeform 11"/>
              <p:cNvSpPr>
                <a:spLocks/>
              </p:cNvSpPr>
              <p:nvPr/>
            </p:nvSpPr>
            <p:spPr bwMode="auto">
              <a:xfrm>
                <a:off x="2748760" y="2460788"/>
                <a:ext cx="227985" cy="166818"/>
              </a:xfrm>
              <a:custGeom>
                <a:avLst/>
                <a:gdLst>
                  <a:gd name="T0" fmla="*/ 202 w 202"/>
                  <a:gd name="T1" fmla="*/ 92 h 148"/>
                  <a:gd name="T2" fmla="*/ 29 w 202"/>
                  <a:gd name="T3" fmla="*/ 148 h 148"/>
                  <a:gd name="T4" fmla="*/ 0 w 202"/>
                  <a:gd name="T5" fmla="*/ 59 h 148"/>
                  <a:gd name="T6" fmla="*/ 181 w 202"/>
                  <a:gd name="T7" fmla="*/ 0 h 148"/>
                  <a:gd name="T8" fmla="*/ 202 w 202"/>
                  <a:gd name="T9" fmla="*/ 9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48">
                    <a:moveTo>
                      <a:pt x="202" y="92"/>
                    </a:moveTo>
                    <a:cubicBezTo>
                      <a:pt x="29" y="148"/>
                      <a:pt x="29" y="148"/>
                      <a:pt x="29" y="148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5" y="32"/>
                      <a:pt x="192" y="62"/>
                      <a:pt x="202" y="9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2"/>
              <p:cNvSpPr>
                <a:spLocks/>
              </p:cNvSpPr>
              <p:nvPr/>
            </p:nvSpPr>
            <p:spPr bwMode="auto">
              <a:xfrm>
                <a:off x="2832169" y="2635947"/>
                <a:ext cx="227985" cy="212694"/>
              </a:xfrm>
              <a:custGeom>
                <a:avLst/>
                <a:gdLst>
                  <a:gd name="T0" fmla="*/ 202 w 202"/>
                  <a:gd name="T1" fmla="*/ 81 h 188"/>
                  <a:gd name="T2" fmla="*/ 55 w 202"/>
                  <a:gd name="T3" fmla="*/ 188 h 188"/>
                  <a:gd name="T4" fmla="*/ 0 w 202"/>
                  <a:gd name="T5" fmla="*/ 112 h 188"/>
                  <a:gd name="T6" fmla="*/ 154 w 202"/>
                  <a:gd name="T7" fmla="*/ 0 h 188"/>
                  <a:gd name="T8" fmla="*/ 202 w 202"/>
                  <a:gd name="T9" fmla="*/ 8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88">
                    <a:moveTo>
                      <a:pt x="202" y="81"/>
                    </a:moveTo>
                    <a:cubicBezTo>
                      <a:pt x="55" y="188"/>
                      <a:pt x="55" y="188"/>
                      <a:pt x="55" y="188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67" y="29"/>
                      <a:pt x="184" y="56"/>
                      <a:pt x="202" y="8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2983696" y="2787473"/>
                <a:ext cx="205743" cy="234936"/>
              </a:xfrm>
              <a:custGeom>
                <a:avLst/>
                <a:gdLst>
                  <a:gd name="T0" fmla="*/ 183 w 183"/>
                  <a:gd name="T1" fmla="*/ 62 h 209"/>
                  <a:gd name="T2" fmla="*/ 76 w 183"/>
                  <a:gd name="T3" fmla="*/ 209 h 209"/>
                  <a:gd name="T4" fmla="*/ 0 w 183"/>
                  <a:gd name="T5" fmla="*/ 154 h 209"/>
                  <a:gd name="T6" fmla="*/ 112 w 183"/>
                  <a:gd name="T7" fmla="*/ 0 h 209"/>
                  <a:gd name="T8" fmla="*/ 183 w 183"/>
                  <a:gd name="T9" fmla="*/ 62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09">
                    <a:moveTo>
                      <a:pt x="183" y="62"/>
                    </a:moveTo>
                    <a:cubicBezTo>
                      <a:pt x="76" y="209"/>
                      <a:pt x="76" y="209"/>
                      <a:pt x="76" y="209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34" y="23"/>
                      <a:pt x="158" y="44"/>
                      <a:pt x="183" y="6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14"/>
              <p:cNvSpPr>
                <a:spLocks/>
              </p:cNvSpPr>
              <p:nvPr/>
            </p:nvSpPr>
            <p:spPr bwMode="auto">
              <a:xfrm>
                <a:off x="3188048" y="2898685"/>
                <a:ext cx="164038" cy="236326"/>
              </a:xfrm>
              <a:custGeom>
                <a:avLst/>
                <a:gdLst>
                  <a:gd name="T0" fmla="*/ 146 w 146"/>
                  <a:gd name="T1" fmla="*/ 37 h 210"/>
                  <a:gd name="T2" fmla="*/ 90 w 146"/>
                  <a:gd name="T3" fmla="*/ 210 h 210"/>
                  <a:gd name="T4" fmla="*/ 0 w 146"/>
                  <a:gd name="T5" fmla="*/ 181 h 210"/>
                  <a:gd name="T6" fmla="*/ 59 w 146"/>
                  <a:gd name="T7" fmla="*/ 0 h 210"/>
                  <a:gd name="T8" fmla="*/ 146 w 146"/>
                  <a:gd name="T9" fmla="*/ 37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10">
                    <a:moveTo>
                      <a:pt x="146" y="37"/>
                    </a:moveTo>
                    <a:cubicBezTo>
                      <a:pt x="90" y="210"/>
                      <a:pt x="90" y="210"/>
                      <a:pt x="90" y="21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87" y="15"/>
                      <a:pt x="116" y="27"/>
                      <a:pt x="146" y="3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Freeform 15"/>
              <p:cNvSpPr>
                <a:spLocks/>
              </p:cNvSpPr>
              <p:nvPr/>
            </p:nvSpPr>
            <p:spPr bwMode="auto">
              <a:xfrm>
                <a:off x="3427154" y="2959852"/>
                <a:ext cx="105652" cy="214083"/>
              </a:xfrm>
              <a:custGeom>
                <a:avLst/>
                <a:gdLst>
                  <a:gd name="T0" fmla="*/ 94 w 94"/>
                  <a:gd name="T1" fmla="*/ 8 h 190"/>
                  <a:gd name="T2" fmla="*/ 94 w 94"/>
                  <a:gd name="T3" fmla="*/ 190 h 190"/>
                  <a:gd name="T4" fmla="*/ 0 w 94"/>
                  <a:gd name="T5" fmla="*/ 190 h 190"/>
                  <a:gd name="T6" fmla="*/ 0 w 94"/>
                  <a:gd name="T7" fmla="*/ 0 h 190"/>
                  <a:gd name="T8" fmla="*/ 94 w 94"/>
                  <a:gd name="T9" fmla="*/ 8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90">
                    <a:moveTo>
                      <a:pt x="94" y="8"/>
                    </a:moveTo>
                    <a:cubicBezTo>
                      <a:pt x="94" y="190"/>
                      <a:pt x="94" y="190"/>
                      <a:pt x="94" y="190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6"/>
                      <a:pt x="61" y="8"/>
                      <a:pt x="94" y="8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3609264" y="2940390"/>
                <a:ext cx="168208" cy="227985"/>
              </a:xfrm>
              <a:custGeom>
                <a:avLst/>
                <a:gdLst>
                  <a:gd name="T0" fmla="*/ 92 w 149"/>
                  <a:gd name="T1" fmla="*/ 0 h 202"/>
                  <a:gd name="T2" fmla="*/ 149 w 149"/>
                  <a:gd name="T3" fmla="*/ 173 h 202"/>
                  <a:gd name="T4" fmla="*/ 59 w 149"/>
                  <a:gd name="T5" fmla="*/ 202 h 202"/>
                  <a:gd name="T6" fmla="*/ 0 w 149"/>
                  <a:gd name="T7" fmla="*/ 21 h 202"/>
                  <a:gd name="T8" fmla="*/ 92 w 149"/>
                  <a:gd name="T9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202">
                    <a:moveTo>
                      <a:pt x="92" y="0"/>
                    </a:moveTo>
                    <a:cubicBezTo>
                      <a:pt x="149" y="173"/>
                      <a:pt x="149" y="173"/>
                      <a:pt x="149" y="173"/>
                    </a:cubicBezTo>
                    <a:cubicBezTo>
                      <a:pt x="59" y="202"/>
                      <a:pt x="59" y="202"/>
                      <a:pt x="59" y="20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2" y="17"/>
                      <a:pt x="63" y="10"/>
                      <a:pt x="9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17"/>
              <p:cNvSpPr>
                <a:spLocks/>
              </p:cNvSpPr>
              <p:nvPr/>
            </p:nvSpPr>
            <p:spPr bwMode="auto">
              <a:xfrm>
                <a:off x="3785813" y="2856980"/>
                <a:ext cx="211303" cy="229375"/>
              </a:xfrm>
              <a:custGeom>
                <a:avLst/>
                <a:gdLst>
                  <a:gd name="T0" fmla="*/ 81 w 188"/>
                  <a:gd name="T1" fmla="*/ 0 h 203"/>
                  <a:gd name="T2" fmla="*/ 188 w 188"/>
                  <a:gd name="T3" fmla="*/ 147 h 203"/>
                  <a:gd name="T4" fmla="*/ 112 w 188"/>
                  <a:gd name="T5" fmla="*/ 203 h 203"/>
                  <a:gd name="T6" fmla="*/ 0 w 188"/>
                  <a:gd name="T7" fmla="*/ 49 h 203"/>
                  <a:gd name="T8" fmla="*/ 81 w 188"/>
                  <a:gd name="T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203">
                    <a:moveTo>
                      <a:pt x="81" y="0"/>
                    </a:moveTo>
                    <a:cubicBezTo>
                      <a:pt x="188" y="147"/>
                      <a:pt x="188" y="147"/>
                      <a:pt x="188" y="147"/>
                    </a:cubicBezTo>
                    <a:cubicBezTo>
                      <a:pt x="112" y="203"/>
                      <a:pt x="112" y="203"/>
                      <a:pt x="112" y="20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29" y="35"/>
                      <a:pt x="56" y="19"/>
                      <a:pt x="8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18"/>
              <p:cNvSpPr>
                <a:spLocks/>
              </p:cNvSpPr>
              <p:nvPr/>
            </p:nvSpPr>
            <p:spPr bwMode="auto">
              <a:xfrm>
                <a:off x="3935950" y="2727697"/>
                <a:ext cx="236326" cy="205742"/>
              </a:xfrm>
              <a:custGeom>
                <a:avLst/>
                <a:gdLst>
                  <a:gd name="T0" fmla="*/ 62 w 210"/>
                  <a:gd name="T1" fmla="*/ 0 h 183"/>
                  <a:gd name="T2" fmla="*/ 210 w 210"/>
                  <a:gd name="T3" fmla="*/ 107 h 183"/>
                  <a:gd name="T4" fmla="*/ 154 w 210"/>
                  <a:gd name="T5" fmla="*/ 183 h 183"/>
                  <a:gd name="T6" fmla="*/ 0 w 210"/>
                  <a:gd name="T7" fmla="*/ 71 h 183"/>
                  <a:gd name="T8" fmla="*/ 62 w 210"/>
                  <a:gd name="T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83">
                    <a:moveTo>
                      <a:pt x="62" y="0"/>
                    </a:moveTo>
                    <a:cubicBezTo>
                      <a:pt x="210" y="107"/>
                      <a:pt x="210" y="107"/>
                      <a:pt x="210" y="107"/>
                    </a:cubicBezTo>
                    <a:cubicBezTo>
                      <a:pt x="154" y="183"/>
                      <a:pt x="154" y="183"/>
                      <a:pt x="154" y="18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23" y="49"/>
                      <a:pt x="44" y="26"/>
                      <a:pt x="6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Freeform 19"/>
              <p:cNvSpPr>
                <a:spLocks/>
              </p:cNvSpPr>
              <p:nvPr/>
            </p:nvSpPr>
            <p:spPr bwMode="auto">
              <a:xfrm>
                <a:off x="4047162" y="2563659"/>
                <a:ext cx="236326" cy="165428"/>
              </a:xfrm>
              <a:custGeom>
                <a:avLst/>
                <a:gdLst>
                  <a:gd name="T0" fmla="*/ 37 w 210"/>
                  <a:gd name="T1" fmla="*/ 0 h 146"/>
                  <a:gd name="T2" fmla="*/ 210 w 210"/>
                  <a:gd name="T3" fmla="*/ 56 h 146"/>
                  <a:gd name="T4" fmla="*/ 181 w 210"/>
                  <a:gd name="T5" fmla="*/ 146 h 146"/>
                  <a:gd name="T6" fmla="*/ 0 w 210"/>
                  <a:gd name="T7" fmla="*/ 87 h 146"/>
                  <a:gd name="T8" fmla="*/ 37 w 210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46">
                    <a:moveTo>
                      <a:pt x="37" y="0"/>
                    </a:moveTo>
                    <a:cubicBezTo>
                      <a:pt x="210" y="56"/>
                      <a:pt x="210" y="56"/>
                      <a:pt x="210" y="56"/>
                    </a:cubicBezTo>
                    <a:cubicBezTo>
                      <a:pt x="181" y="146"/>
                      <a:pt x="181" y="146"/>
                      <a:pt x="181" y="14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5" y="60"/>
                      <a:pt x="27" y="30"/>
                      <a:pt x="37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Freeform 20"/>
              <p:cNvSpPr>
                <a:spLocks/>
              </p:cNvSpPr>
              <p:nvPr/>
            </p:nvSpPr>
            <p:spPr bwMode="auto">
              <a:xfrm>
                <a:off x="4108329" y="2384329"/>
                <a:ext cx="214083" cy="105652"/>
              </a:xfrm>
              <a:custGeom>
                <a:avLst/>
                <a:gdLst>
                  <a:gd name="T0" fmla="*/ 9 w 190"/>
                  <a:gd name="T1" fmla="*/ 0 h 94"/>
                  <a:gd name="T2" fmla="*/ 190 w 190"/>
                  <a:gd name="T3" fmla="*/ 0 h 94"/>
                  <a:gd name="T4" fmla="*/ 190 w 190"/>
                  <a:gd name="T5" fmla="*/ 94 h 94"/>
                  <a:gd name="T6" fmla="*/ 0 w 190"/>
                  <a:gd name="T7" fmla="*/ 94 h 94"/>
                  <a:gd name="T8" fmla="*/ 9 w 190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94">
                    <a:moveTo>
                      <a:pt x="9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4"/>
                      <a:pt x="190" y="94"/>
                      <a:pt x="19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6" y="63"/>
                      <a:pt x="9" y="32"/>
                      <a:pt x="9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21"/>
              <p:cNvSpPr>
                <a:spLocks/>
              </p:cNvSpPr>
              <p:nvPr/>
            </p:nvSpPr>
            <p:spPr bwMode="auto">
              <a:xfrm>
                <a:off x="4088866" y="2139662"/>
                <a:ext cx="227985" cy="166818"/>
              </a:xfrm>
              <a:custGeom>
                <a:avLst/>
                <a:gdLst>
                  <a:gd name="T0" fmla="*/ 0 w 202"/>
                  <a:gd name="T1" fmla="*/ 56 h 148"/>
                  <a:gd name="T2" fmla="*/ 173 w 202"/>
                  <a:gd name="T3" fmla="*/ 0 h 148"/>
                  <a:gd name="T4" fmla="*/ 202 w 202"/>
                  <a:gd name="T5" fmla="*/ 89 h 148"/>
                  <a:gd name="T6" fmla="*/ 21 w 202"/>
                  <a:gd name="T7" fmla="*/ 148 h 148"/>
                  <a:gd name="T8" fmla="*/ 0 w 202"/>
                  <a:gd name="T9" fmla="*/ 56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48">
                    <a:moveTo>
                      <a:pt x="0" y="56"/>
                    </a:moveTo>
                    <a:cubicBezTo>
                      <a:pt x="173" y="0"/>
                      <a:pt x="173" y="0"/>
                      <a:pt x="173" y="0"/>
                    </a:cubicBezTo>
                    <a:cubicBezTo>
                      <a:pt x="202" y="89"/>
                      <a:pt x="202" y="89"/>
                      <a:pt x="202" y="89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17" y="116"/>
                      <a:pt x="10" y="85"/>
                      <a:pt x="0" y="5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22"/>
              <p:cNvSpPr>
                <a:spLocks/>
              </p:cNvSpPr>
              <p:nvPr/>
            </p:nvSpPr>
            <p:spPr bwMode="auto">
              <a:xfrm>
                <a:off x="4005457" y="1918628"/>
                <a:ext cx="229375" cy="211303"/>
              </a:xfrm>
              <a:custGeom>
                <a:avLst/>
                <a:gdLst>
                  <a:gd name="T0" fmla="*/ 0 w 203"/>
                  <a:gd name="T1" fmla="*/ 107 h 188"/>
                  <a:gd name="T2" fmla="*/ 148 w 203"/>
                  <a:gd name="T3" fmla="*/ 0 h 188"/>
                  <a:gd name="T4" fmla="*/ 203 w 203"/>
                  <a:gd name="T5" fmla="*/ 76 h 188"/>
                  <a:gd name="T6" fmla="*/ 49 w 203"/>
                  <a:gd name="T7" fmla="*/ 188 h 188"/>
                  <a:gd name="T8" fmla="*/ 0 w 203"/>
                  <a:gd name="T9" fmla="*/ 107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188">
                    <a:moveTo>
                      <a:pt x="0" y="107"/>
                    </a:moveTo>
                    <a:cubicBezTo>
                      <a:pt x="148" y="0"/>
                      <a:pt x="148" y="0"/>
                      <a:pt x="148" y="0"/>
                    </a:cubicBezTo>
                    <a:cubicBezTo>
                      <a:pt x="203" y="76"/>
                      <a:pt x="203" y="76"/>
                      <a:pt x="203" y="76"/>
                    </a:cubicBezTo>
                    <a:cubicBezTo>
                      <a:pt x="49" y="188"/>
                      <a:pt x="49" y="188"/>
                      <a:pt x="49" y="188"/>
                    </a:cubicBezTo>
                    <a:cubicBezTo>
                      <a:pt x="35" y="160"/>
                      <a:pt x="19" y="132"/>
                      <a:pt x="0" y="10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23"/>
              <p:cNvSpPr>
                <a:spLocks/>
              </p:cNvSpPr>
              <p:nvPr/>
            </p:nvSpPr>
            <p:spPr bwMode="auto">
              <a:xfrm>
                <a:off x="3876174" y="1743469"/>
                <a:ext cx="205743" cy="236326"/>
              </a:xfrm>
              <a:custGeom>
                <a:avLst/>
                <a:gdLst>
                  <a:gd name="T0" fmla="*/ 0 w 183"/>
                  <a:gd name="T1" fmla="*/ 147 h 209"/>
                  <a:gd name="T2" fmla="*/ 107 w 183"/>
                  <a:gd name="T3" fmla="*/ 0 h 209"/>
                  <a:gd name="T4" fmla="*/ 183 w 183"/>
                  <a:gd name="T5" fmla="*/ 55 h 209"/>
                  <a:gd name="T6" fmla="*/ 72 w 183"/>
                  <a:gd name="T7" fmla="*/ 209 h 209"/>
                  <a:gd name="T8" fmla="*/ 0 w 183"/>
                  <a:gd name="T9" fmla="*/ 14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209">
                    <a:moveTo>
                      <a:pt x="0" y="147"/>
                    </a:moveTo>
                    <a:cubicBezTo>
                      <a:pt x="107" y="0"/>
                      <a:pt x="107" y="0"/>
                      <a:pt x="107" y="0"/>
                    </a:cubicBezTo>
                    <a:cubicBezTo>
                      <a:pt x="183" y="55"/>
                      <a:pt x="183" y="55"/>
                      <a:pt x="183" y="55"/>
                    </a:cubicBezTo>
                    <a:cubicBezTo>
                      <a:pt x="72" y="209"/>
                      <a:pt x="72" y="209"/>
                      <a:pt x="72" y="209"/>
                    </a:cubicBezTo>
                    <a:cubicBezTo>
                      <a:pt x="50" y="186"/>
                      <a:pt x="26" y="165"/>
                      <a:pt x="0" y="14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24"/>
              <p:cNvSpPr>
                <a:spLocks/>
              </p:cNvSpPr>
              <p:nvPr/>
            </p:nvSpPr>
            <p:spPr bwMode="auto">
              <a:xfrm>
                <a:off x="3713525" y="1630867"/>
                <a:ext cx="164038" cy="237716"/>
              </a:xfrm>
              <a:custGeom>
                <a:avLst/>
                <a:gdLst>
                  <a:gd name="T0" fmla="*/ 0 w 146"/>
                  <a:gd name="T1" fmla="*/ 173 h 210"/>
                  <a:gd name="T2" fmla="*/ 57 w 146"/>
                  <a:gd name="T3" fmla="*/ 0 h 210"/>
                  <a:gd name="T4" fmla="*/ 146 w 146"/>
                  <a:gd name="T5" fmla="*/ 29 h 210"/>
                  <a:gd name="T6" fmla="*/ 87 w 146"/>
                  <a:gd name="T7" fmla="*/ 210 h 210"/>
                  <a:gd name="T8" fmla="*/ 0 w 146"/>
                  <a:gd name="T9" fmla="*/ 17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10">
                    <a:moveTo>
                      <a:pt x="0" y="173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46" y="29"/>
                      <a:pt x="146" y="29"/>
                      <a:pt x="146" y="29"/>
                    </a:cubicBezTo>
                    <a:cubicBezTo>
                      <a:pt x="87" y="210"/>
                      <a:pt x="87" y="210"/>
                      <a:pt x="87" y="210"/>
                    </a:cubicBezTo>
                    <a:cubicBezTo>
                      <a:pt x="60" y="195"/>
                      <a:pt x="31" y="183"/>
                      <a:pt x="0" y="17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8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>
              <a:off x="624707" y="3333750"/>
              <a:ext cx="1718154" cy="1299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2000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Low System</a:t>
              </a:r>
            </a:p>
            <a:p>
              <a:pPr defTabSz="1088232"/>
              <a:endParaRPr lang="en-US" sz="1100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defTabSz="1088232"/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 eu tempor purus. Nunc a leo magna, sit amet consequat risus. Etiam faucibus tortor a ipsum vehicula sed hendrerit eros suscipit. </a:t>
              </a:r>
              <a:endParaRPr lang="en-US" sz="1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2726555" y="3333750"/>
              <a:ext cx="1718154" cy="1299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2000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Cost Planning</a:t>
              </a:r>
            </a:p>
            <a:p>
              <a:pPr defTabSz="1088232"/>
              <a:endParaRPr lang="en-US" sz="1100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defTabSz="1088232"/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 eu tempor purus. Nunc a leo magna, sit amet consequat risus. Etiam faucibus tortor a ipsum vehicula sed hendrerit eros suscipit. </a:t>
              </a:r>
              <a:endParaRPr lang="en-US" sz="1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37" name="Straight Connector 86"/>
            <p:cNvCxnSpPr/>
            <p:nvPr/>
          </p:nvCxnSpPr>
          <p:spPr>
            <a:xfrm>
              <a:off x="4648200" y="1581150"/>
              <a:ext cx="0" cy="3048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5029200" y="3257550"/>
              <a:ext cx="1455420" cy="1369606"/>
            </a:xfrm>
            <a:custGeom>
              <a:avLst/>
              <a:gdLst>
                <a:gd name="T0" fmla="*/ 640 w 1130"/>
                <a:gd name="T1" fmla="*/ 163 h 820"/>
                <a:gd name="T2" fmla="*/ 562 w 1130"/>
                <a:gd name="T3" fmla="*/ 0 h 820"/>
                <a:gd name="T4" fmla="*/ 490 w 1130"/>
                <a:gd name="T5" fmla="*/ 163 h 820"/>
                <a:gd name="T6" fmla="*/ 50 w 1130"/>
                <a:gd name="T7" fmla="*/ 163 h 820"/>
                <a:gd name="T8" fmla="*/ 0 w 1130"/>
                <a:gd name="T9" fmla="*/ 213 h 820"/>
                <a:gd name="T10" fmla="*/ 0 w 1130"/>
                <a:gd name="T11" fmla="*/ 770 h 820"/>
                <a:gd name="T12" fmla="*/ 50 w 1130"/>
                <a:gd name="T13" fmla="*/ 820 h 820"/>
                <a:gd name="T14" fmla="*/ 1080 w 1130"/>
                <a:gd name="T15" fmla="*/ 820 h 820"/>
                <a:gd name="T16" fmla="*/ 1130 w 1130"/>
                <a:gd name="T17" fmla="*/ 770 h 820"/>
                <a:gd name="T18" fmla="*/ 1130 w 1130"/>
                <a:gd name="T19" fmla="*/ 213 h 820"/>
                <a:gd name="T20" fmla="*/ 1080 w 1130"/>
                <a:gd name="T21" fmla="*/ 163 h 820"/>
                <a:gd name="T22" fmla="*/ 640 w 1130"/>
                <a:gd name="T23" fmla="*/ 163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0" h="820">
                  <a:moveTo>
                    <a:pt x="640" y="163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490" y="163"/>
                    <a:pt x="490" y="163"/>
                    <a:pt x="490" y="163"/>
                  </a:cubicBezTo>
                  <a:cubicBezTo>
                    <a:pt x="50" y="163"/>
                    <a:pt x="50" y="163"/>
                    <a:pt x="50" y="163"/>
                  </a:cubicBezTo>
                  <a:cubicBezTo>
                    <a:pt x="22" y="163"/>
                    <a:pt x="0" y="186"/>
                    <a:pt x="0" y="213"/>
                  </a:cubicBezTo>
                  <a:cubicBezTo>
                    <a:pt x="0" y="770"/>
                    <a:pt x="0" y="770"/>
                    <a:pt x="0" y="770"/>
                  </a:cubicBezTo>
                  <a:cubicBezTo>
                    <a:pt x="0" y="798"/>
                    <a:pt x="22" y="820"/>
                    <a:pt x="50" y="820"/>
                  </a:cubicBezTo>
                  <a:cubicBezTo>
                    <a:pt x="1080" y="820"/>
                    <a:pt x="1080" y="820"/>
                    <a:pt x="1080" y="820"/>
                  </a:cubicBezTo>
                  <a:cubicBezTo>
                    <a:pt x="1108" y="820"/>
                    <a:pt x="1130" y="798"/>
                    <a:pt x="1130" y="770"/>
                  </a:cubicBezTo>
                  <a:cubicBezTo>
                    <a:pt x="1130" y="213"/>
                    <a:pt x="1130" y="213"/>
                    <a:pt x="1130" y="213"/>
                  </a:cubicBezTo>
                  <a:cubicBezTo>
                    <a:pt x="1130" y="186"/>
                    <a:pt x="1108" y="163"/>
                    <a:pt x="1080" y="163"/>
                  </a:cubicBezTo>
                  <a:lnTo>
                    <a:pt x="640" y="163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 Box 10"/>
            <p:cNvSpPr txBox="1">
              <a:spLocks noChangeArrowheads="1"/>
            </p:cNvSpPr>
            <p:nvPr/>
          </p:nvSpPr>
          <p:spPr bwMode="auto">
            <a:xfrm>
              <a:off x="5105400" y="3562350"/>
              <a:ext cx="1340037" cy="958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eu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tempor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purus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Nunc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a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leo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magna, sit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consequat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risus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Nunc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a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leo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magna, sit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consequat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>
              <a:off x="6956253" y="3257550"/>
              <a:ext cx="1455420" cy="1369606"/>
            </a:xfrm>
            <a:custGeom>
              <a:avLst/>
              <a:gdLst>
                <a:gd name="T0" fmla="*/ 640 w 1130"/>
                <a:gd name="T1" fmla="*/ 163 h 820"/>
                <a:gd name="T2" fmla="*/ 562 w 1130"/>
                <a:gd name="T3" fmla="*/ 0 h 820"/>
                <a:gd name="T4" fmla="*/ 490 w 1130"/>
                <a:gd name="T5" fmla="*/ 163 h 820"/>
                <a:gd name="T6" fmla="*/ 50 w 1130"/>
                <a:gd name="T7" fmla="*/ 163 h 820"/>
                <a:gd name="T8" fmla="*/ 0 w 1130"/>
                <a:gd name="T9" fmla="*/ 213 h 820"/>
                <a:gd name="T10" fmla="*/ 0 w 1130"/>
                <a:gd name="T11" fmla="*/ 770 h 820"/>
                <a:gd name="T12" fmla="*/ 50 w 1130"/>
                <a:gd name="T13" fmla="*/ 820 h 820"/>
                <a:gd name="T14" fmla="*/ 1080 w 1130"/>
                <a:gd name="T15" fmla="*/ 820 h 820"/>
                <a:gd name="T16" fmla="*/ 1130 w 1130"/>
                <a:gd name="T17" fmla="*/ 770 h 820"/>
                <a:gd name="T18" fmla="*/ 1130 w 1130"/>
                <a:gd name="T19" fmla="*/ 213 h 820"/>
                <a:gd name="T20" fmla="*/ 1080 w 1130"/>
                <a:gd name="T21" fmla="*/ 163 h 820"/>
                <a:gd name="T22" fmla="*/ 640 w 1130"/>
                <a:gd name="T23" fmla="*/ 163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0" h="820">
                  <a:moveTo>
                    <a:pt x="640" y="163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490" y="163"/>
                    <a:pt x="490" y="163"/>
                    <a:pt x="490" y="163"/>
                  </a:cubicBezTo>
                  <a:cubicBezTo>
                    <a:pt x="50" y="163"/>
                    <a:pt x="50" y="163"/>
                    <a:pt x="50" y="163"/>
                  </a:cubicBezTo>
                  <a:cubicBezTo>
                    <a:pt x="22" y="163"/>
                    <a:pt x="0" y="186"/>
                    <a:pt x="0" y="213"/>
                  </a:cubicBezTo>
                  <a:cubicBezTo>
                    <a:pt x="0" y="770"/>
                    <a:pt x="0" y="770"/>
                    <a:pt x="0" y="770"/>
                  </a:cubicBezTo>
                  <a:cubicBezTo>
                    <a:pt x="0" y="798"/>
                    <a:pt x="22" y="820"/>
                    <a:pt x="50" y="820"/>
                  </a:cubicBezTo>
                  <a:cubicBezTo>
                    <a:pt x="1080" y="820"/>
                    <a:pt x="1080" y="820"/>
                    <a:pt x="1080" y="820"/>
                  </a:cubicBezTo>
                  <a:cubicBezTo>
                    <a:pt x="1108" y="820"/>
                    <a:pt x="1130" y="798"/>
                    <a:pt x="1130" y="770"/>
                  </a:cubicBezTo>
                  <a:cubicBezTo>
                    <a:pt x="1130" y="213"/>
                    <a:pt x="1130" y="213"/>
                    <a:pt x="1130" y="213"/>
                  </a:cubicBezTo>
                  <a:cubicBezTo>
                    <a:pt x="1130" y="186"/>
                    <a:pt x="1108" y="163"/>
                    <a:pt x="1080" y="163"/>
                  </a:cubicBezTo>
                  <a:lnTo>
                    <a:pt x="640" y="163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 Box 10"/>
            <p:cNvSpPr txBox="1">
              <a:spLocks noChangeArrowheads="1"/>
            </p:cNvSpPr>
            <p:nvPr/>
          </p:nvSpPr>
          <p:spPr bwMode="auto">
            <a:xfrm>
              <a:off x="7032453" y="3562350"/>
              <a:ext cx="1340037" cy="958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 eu tempor purus. Nunc a leo magna, sit amet consequat risus. Nunc a leo magna, sit amet consequat.</a:t>
              </a:r>
            </a:p>
          </p:txBody>
        </p:sp>
        <p:sp>
          <p:nvSpPr>
            <p:cNvPr id="42" name="Text Box 7"/>
            <p:cNvSpPr txBox="1">
              <a:spLocks noChangeArrowheads="1"/>
            </p:cNvSpPr>
            <p:nvPr/>
          </p:nvSpPr>
          <p:spPr bwMode="auto">
            <a:xfrm>
              <a:off x="5414605" y="2190254"/>
              <a:ext cx="706259" cy="429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3600" spc="-1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30%</a:t>
              </a:r>
            </a:p>
          </p:txBody>
        </p:sp>
        <p:sp>
          <p:nvSpPr>
            <p:cNvPr id="43" name="Text Box 7"/>
            <p:cNvSpPr txBox="1">
              <a:spLocks noChangeArrowheads="1"/>
            </p:cNvSpPr>
            <p:nvPr/>
          </p:nvSpPr>
          <p:spPr bwMode="auto">
            <a:xfrm>
              <a:off x="7359037" y="2172473"/>
              <a:ext cx="706259" cy="429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3600" spc="-15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60%</a:t>
              </a:r>
            </a:p>
          </p:txBody>
        </p:sp>
        <p:sp>
          <p:nvSpPr>
            <p:cNvPr id="44" name="Text Box 7"/>
            <p:cNvSpPr txBox="1">
              <a:spLocks noChangeArrowheads="1"/>
            </p:cNvSpPr>
            <p:nvPr/>
          </p:nvSpPr>
          <p:spPr bwMode="auto">
            <a:xfrm>
              <a:off x="3141242" y="2178820"/>
              <a:ext cx="783126" cy="473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4000" spc="-15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75%</a:t>
              </a:r>
            </a:p>
          </p:txBody>
        </p:sp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1013904" y="2178820"/>
              <a:ext cx="783126" cy="473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232"/>
              <a:r>
                <a:rPr lang="en-CA" sz="4000" spc="-15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257561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1027437" y="1642127"/>
            <a:ext cx="10321367" cy="4709708"/>
            <a:chOff x="590809" y="1003878"/>
            <a:chExt cx="8446581" cy="3854233"/>
          </a:xfrm>
        </p:grpSpPr>
        <p:grpSp>
          <p:nvGrpSpPr>
            <p:cNvPr id="31" name="组合 30"/>
            <p:cNvGrpSpPr/>
            <p:nvPr/>
          </p:nvGrpSpPr>
          <p:grpSpPr>
            <a:xfrm>
              <a:off x="2873515" y="1003878"/>
              <a:ext cx="2065893" cy="1757721"/>
              <a:chOff x="2873515" y="1003877"/>
              <a:chExt cx="2065893" cy="1757720"/>
            </a:xfrm>
          </p:grpSpPr>
          <p:sp>
            <p:nvSpPr>
              <p:cNvPr id="74" name="任意多边形 73"/>
              <p:cNvSpPr/>
              <p:nvPr/>
            </p:nvSpPr>
            <p:spPr>
              <a:xfrm rot="5400000">
                <a:off x="3027602" y="849790"/>
                <a:ext cx="1757720" cy="2065893"/>
              </a:xfrm>
              <a:custGeom>
                <a:avLst/>
                <a:gdLst>
                  <a:gd name="connsiteX0" fmla="*/ 0 w 2232000"/>
                  <a:gd name="connsiteY0" fmla="*/ 2335309 h 2590940"/>
                  <a:gd name="connsiteX1" fmla="*/ 0 w 2232000"/>
                  <a:gd name="connsiteY1" fmla="*/ 614571 h 2590940"/>
                  <a:gd name="connsiteX2" fmla="*/ 255630 w 2232000"/>
                  <a:gd name="connsiteY2" fmla="*/ 358940 h 2590940"/>
                  <a:gd name="connsiteX3" fmla="*/ 907815 w 2232000"/>
                  <a:gd name="connsiteY3" fmla="*/ 358940 h 2590940"/>
                  <a:gd name="connsiteX4" fmla="*/ 1116000 w 2232000"/>
                  <a:gd name="connsiteY4" fmla="*/ 0 h 2590940"/>
                  <a:gd name="connsiteX5" fmla="*/ 1324185 w 2232000"/>
                  <a:gd name="connsiteY5" fmla="*/ 358940 h 2590940"/>
                  <a:gd name="connsiteX6" fmla="*/ 1976369 w 2232000"/>
                  <a:gd name="connsiteY6" fmla="*/ 358940 h 2590940"/>
                  <a:gd name="connsiteX7" fmla="*/ 2232000 w 2232000"/>
                  <a:gd name="connsiteY7" fmla="*/ 614571 h 2590940"/>
                  <a:gd name="connsiteX8" fmla="*/ 2232000 w 2232000"/>
                  <a:gd name="connsiteY8" fmla="*/ 2335309 h 2590940"/>
                  <a:gd name="connsiteX9" fmla="*/ 1976369 w 2232000"/>
                  <a:gd name="connsiteY9" fmla="*/ 2590940 h 2590940"/>
                  <a:gd name="connsiteX10" fmla="*/ 255630 w 2232000"/>
                  <a:gd name="connsiteY10" fmla="*/ 2590940 h 2590940"/>
                  <a:gd name="connsiteX11" fmla="*/ 0 w 2232000"/>
                  <a:gd name="connsiteY11" fmla="*/ 2335309 h 259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2000" h="2590940">
                    <a:moveTo>
                      <a:pt x="0" y="2335309"/>
                    </a:moveTo>
                    <a:lnTo>
                      <a:pt x="0" y="614571"/>
                    </a:lnTo>
                    <a:cubicBezTo>
                      <a:pt x="0" y="473390"/>
                      <a:pt x="114449" y="358940"/>
                      <a:pt x="255630" y="358940"/>
                    </a:cubicBezTo>
                    <a:lnTo>
                      <a:pt x="907815" y="358940"/>
                    </a:lnTo>
                    <a:lnTo>
                      <a:pt x="1116000" y="0"/>
                    </a:lnTo>
                    <a:lnTo>
                      <a:pt x="1324185" y="358940"/>
                    </a:lnTo>
                    <a:lnTo>
                      <a:pt x="1976369" y="358940"/>
                    </a:lnTo>
                    <a:cubicBezTo>
                      <a:pt x="2117550" y="358940"/>
                      <a:pt x="2232000" y="473390"/>
                      <a:pt x="2232000" y="614571"/>
                    </a:cubicBezTo>
                    <a:lnTo>
                      <a:pt x="2232000" y="2335309"/>
                    </a:lnTo>
                    <a:cubicBezTo>
                      <a:pt x="2232000" y="2476490"/>
                      <a:pt x="2117550" y="2590940"/>
                      <a:pt x="1976369" y="2590940"/>
                    </a:cubicBezTo>
                    <a:lnTo>
                      <a:pt x="255630" y="2590940"/>
                    </a:lnTo>
                    <a:cubicBezTo>
                      <a:pt x="114449" y="2590940"/>
                      <a:pt x="0" y="2476490"/>
                      <a:pt x="0" y="2335309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585" tIns="36293" rIns="72585" bIns="36293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75" name="组合 199"/>
              <p:cNvGrpSpPr>
                <a:grpSpLocks/>
              </p:cNvGrpSpPr>
              <p:nvPr/>
            </p:nvGrpSpPr>
            <p:grpSpPr bwMode="auto">
              <a:xfrm>
                <a:off x="3516576" y="1705213"/>
                <a:ext cx="464573" cy="416302"/>
                <a:chOff x="6942138" y="1422400"/>
                <a:chExt cx="357188" cy="323851"/>
              </a:xfrm>
            </p:grpSpPr>
            <p:sp>
              <p:nvSpPr>
                <p:cNvPr id="77" name="Freeform 31"/>
                <p:cNvSpPr>
                  <a:spLocks/>
                </p:cNvSpPr>
                <p:nvPr/>
              </p:nvSpPr>
              <p:spPr bwMode="auto">
                <a:xfrm>
                  <a:off x="6942138" y="1706563"/>
                  <a:ext cx="357188" cy="39688"/>
                </a:xfrm>
                <a:custGeom>
                  <a:avLst/>
                  <a:gdLst>
                    <a:gd name="T0" fmla="*/ 357188 w 136"/>
                    <a:gd name="T1" fmla="*/ 18521 h 15"/>
                    <a:gd name="T2" fmla="*/ 336177 w 136"/>
                    <a:gd name="T3" fmla="*/ 39688 h 15"/>
                    <a:gd name="T4" fmla="*/ 21011 w 136"/>
                    <a:gd name="T5" fmla="*/ 39688 h 15"/>
                    <a:gd name="T6" fmla="*/ 0 w 136"/>
                    <a:gd name="T7" fmla="*/ 18521 h 15"/>
                    <a:gd name="T8" fmla="*/ 21011 w 136"/>
                    <a:gd name="T9" fmla="*/ 0 h 15"/>
                    <a:gd name="T10" fmla="*/ 336177 w 136"/>
                    <a:gd name="T11" fmla="*/ 0 h 15"/>
                    <a:gd name="T12" fmla="*/ 357188 w 136"/>
                    <a:gd name="T13" fmla="*/ 18521 h 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36" h="15">
                      <a:moveTo>
                        <a:pt x="136" y="7"/>
                      </a:moveTo>
                      <a:cubicBezTo>
                        <a:pt x="136" y="12"/>
                        <a:pt x="133" y="15"/>
                        <a:pt x="12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0" y="3"/>
                        <a:pt x="3" y="0"/>
                        <a:pt x="8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33" y="0"/>
                        <a:pt x="136" y="3"/>
                        <a:pt x="136" y="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Freeform 32"/>
                <p:cNvSpPr>
                  <a:spLocks/>
                </p:cNvSpPr>
                <p:nvPr/>
              </p:nvSpPr>
              <p:spPr bwMode="auto">
                <a:xfrm>
                  <a:off x="6986588" y="1562100"/>
                  <a:ext cx="42863" cy="123825"/>
                </a:xfrm>
                <a:custGeom>
                  <a:avLst/>
                  <a:gdLst>
                    <a:gd name="T0" fmla="*/ 21432 w 16"/>
                    <a:gd name="T1" fmla="*/ 123825 h 47"/>
                    <a:gd name="T2" fmla="*/ 0 w 16"/>
                    <a:gd name="T3" fmla="*/ 102748 h 47"/>
                    <a:gd name="T4" fmla="*/ 0 w 16"/>
                    <a:gd name="T5" fmla="*/ 21077 h 47"/>
                    <a:gd name="T6" fmla="*/ 21432 w 16"/>
                    <a:gd name="T7" fmla="*/ 0 h 47"/>
                    <a:gd name="T8" fmla="*/ 42863 w 16"/>
                    <a:gd name="T9" fmla="*/ 21077 h 47"/>
                    <a:gd name="T10" fmla="*/ 42863 w 16"/>
                    <a:gd name="T11" fmla="*/ 102748 h 47"/>
                    <a:gd name="T12" fmla="*/ 21432 w 16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" h="47">
                      <a:moveTo>
                        <a:pt x="8" y="47"/>
                      </a:moveTo>
                      <a:cubicBezTo>
                        <a:pt x="4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6" y="44"/>
                        <a:pt x="12" y="47"/>
                        <a:pt x="8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Freeform 33"/>
                <p:cNvSpPr>
                  <a:spLocks/>
                </p:cNvSpPr>
                <p:nvPr/>
              </p:nvSpPr>
              <p:spPr bwMode="auto">
                <a:xfrm>
                  <a:off x="7062788" y="1562100"/>
                  <a:ext cx="39688" cy="123825"/>
                </a:xfrm>
                <a:custGeom>
                  <a:avLst/>
                  <a:gdLst>
                    <a:gd name="T0" fmla="*/ 21167 w 15"/>
                    <a:gd name="T1" fmla="*/ 123825 h 47"/>
                    <a:gd name="T2" fmla="*/ 0 w 15"/>
                    <a:gd name="T3" fmla="*/ 102748 h 47"/>
                    <a:gd name="T4" fmla="*/ 0 w 15"/>
                    <a:gd name="T5" fmla="*/ 21077 h 47"/>
                    <a:gd name="T6" fmla="*/ 21167 w 15"/>
                    <a:gd name="T7" fmla="*/ 0 h 47"/>
                    <a:gd name="T8" fmla="*/ 39688 w 15"/>
                    <a:gd name="T9" fmla="*/ 21077 h 47"/>
                    <a:gd name="T10" fmla="*/ 39688 w 15"/>
                    <a:gd name="T11" fmla="*/ 102748 h 47"/>
                    <a:gd name="T12" fmla="*/ 21167 w 15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47">
                      <a:moveTo>
                        <a:pt x="8" y="47"/>
                      </a:moveTo>
                      <a:cubicBezTo>
                        <a:pt x="3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8" y="0"/>
                      </a:cubicBezTo>
                      <a:cubicBezTo>
                        <a:pt x="12" y="0"/>
                        <a:pt x="15" y="4"/>
                        <a:pt x="15" y="8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5" y="44"/>
                        <a:pt x="12" y="47"/>
                        <a:pt x="8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Freeform 34"/>
                <p:cNvSpPr>
                  <a:spLocks/>
                </p:cNvSpPr>
                <p:nvPr/>
              </p:nvSpPr>
              <p:spPr bwMode="auto">
                <a:xfrm>
                  <a:off x="7138988" y="1562100"/>
                  <a:ext cx="39688" cy="123825"/>
                </a:xfrm>
                <a:custGeom>
                  <a:avLst/>
                  <a:gdLst>
                    <a:gd name="T0" fmla="*/ 18521 w 15"/>
                    <a:gd name="T1" fmla="*/ 123825 h 47"/>
                    <a:gd name="T2" fmla="*/ 0 w 15"/>
                    <a:gd name="T3" fmla="*/ 102748 h 47"/>
                    <a:gd name="T4" fmla="*/ 0 w 15"/>
                    <a:gd name="T5" fmla="*/ 21077 h 47"/>
                    <a:gd name="T6" fmla="*/ 18521 w 15"/>
                    <a:gd name="T7" fmla="*/ 0 h 47"/>
                    <a:gd name="T8" fmla="*/ 39688 w 15"/>
                    <a:gd name="T9" fmla="*/ 21077 h 47"/>
                    <a:gd name="T10" fmla="*/ 39688 w 15"/>
                    <a:gd name="T11" fmla="*/ 102748 h 47"/>
                    <a:gd name="T12" fmla="*/ 18521 w 15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47">
                      <a:moveTo>
                        <a:pt x="7" y="47"/>
                      </a:moveTo>
                      <a:cubicBezTo>
                        <a:pt x="3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12" y="0"/>
                        <a:pt x="15" y="4"/>
                        <a:pt x="15" y="8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5" y="44"/>
                        <a:pt x="12" y="47"/>
                        <a:pt x="7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 35"/>
                <p:cNvSpPr>
                  <a:spLocks/>
                </p:cNvSpPr>
                <p:nvPr/>
              </p:nvSpPr>
              <p:spPr bwMode="auto">
                <a:xfrm>
                  <a:off x="7212013" y="1562100"/>
                  <a:ext cx="42863" cy="123825"/>
                </a:xfrm>
                <a:custGeom>
                  <a:avLst/>
                  <a:gdLst>
                    <a:gd name="T0" fmla="*/ 21432 w 16"/>
                    <a:gd name="T1" fmla="*/ 123825 h 47"/>
                    <a:gd name="T2" fmla="*/ 0 w 16"/>
                    <a:gd name="T3" fmla="*/ 102748 h 47"/>
                    <a:gd name="T4" fmla="*/ 0 w 16"/>
                    <a:gd name="T5" fmla="*/ 21077 h 47"/>
                    <a:gd name="T6" fmla="*/ 21432 w 16"/>
                    <a:gd name="T7" fmla="*/ 0 h 47"/>
                    <a:gd name="T8" fmla="*/ 42863 w 16"/>
                    <a:gd name="T9" fmla="*/ 21077 h 47"/>
                    <a:gd name="T10" fmla="*/ 42863 w 16"/>
                    <a:gd name="T11" fmla="*/ 102748 h 47"/>
                    <a:gd name="T12" fmla="*/ 21432 w 16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" h="47">
                      <a:moveTo>
                        <a:pt x="8" y="47"/>
                      </a:moveTo>
                      <a:cubicBezTo>
                        <a:pt x="4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6" y="44"/>
                        <a:pt x="12" y="47"/>
                        <a:pt x="8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 36"/>
                <p:cNvSpPr>
                  <a:spLocks/>
                </p:cNvSpPr>
                <p:nvPr/>
              </p:nvSpPr>
              <p:spPr bwMode="auto">
                <a:xfrm>
                  <a:off x="7010400" y="1422400"/>
                  <a:ext cx="220663" cy="66675"/>
                </a:xfrm>
                <a:custGeom>
                  <a:avLst/>
                  <a:gdLst>
                    <a:gd name="T0" fmla="*/ 220663 w 84"/>
                    <a:gd name="T1" fmla="*/ 66675 h 25"/>
                    <a:gd name="T2" fmla="*/ 136601 w 84"/>
                    <a:gd name="T3" fmla="*/ 10668 h 25"/>
                    <a:gd name="T4" fmla="*/ 84062 w 84"/>
                    <a:gd name="T5" fmla="*/ 10668 h 25"/>
                    <a:gd name="T6" fmla="*/ 47285 w 84"/>
                    <a:gd name="T7" fmla="*/ 34671 h 25"/>
                    <a:gd name="T8" fmla="*/ 0 w 84"/>
                    <a:gd name="T9" fmla="*/ 66675 h 25"/>
                    <a:gd name="T10" fmla="*/ 220663 w 84"/>
                    <a:gd name="T11" fmla="*/ 66675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4" h="25">
                      <a:moveTo>
                        <a:pt x="84" y="25"/>
                      </a:move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46" y="0"/>
                        <a:pt x="38" y="0"/>
                        <a:pt x="32" y="4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0" y="25"/>
                        <a:pt x="0" y="25"/>
                        <a:pt x="0" y="25"/>
                      </a:cubicBezTo>
                      <a:lnTo>
                        <a:pt x="84" y="25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 37"/>
                <p:cNvSpPr>
                  <a:spLocks/>
                </p:cNvSpPr>
                <p:nvPr/>
              </p:nvSpPr>
              <p:spPr bwMode="auto">
                <a:xfrm>
                  <a:off x="6962775" y="1509713"/>
                  <a:ext cx="315913" cy="41275"/>
                </a:xfrm>
                <a:custGeom>
                  <a:avLst/>
                  <a:gdLst>
                    <a:gd name="T0" fmla="*/ 315913 w 120"/>
                    <a:gd name="T1" fmla="*/ 20638 h 16"/>
                    <a:gd name="T2" fmla="*/ 294852 w 120"/>
                    <a:gd name="T3" fmla="*/ 41275 h 16"/>
                    <a:gd name="T4" fmla="*/ 21061 w 120"/>
                    <a:gd name="T5" fmla="*/ 41275 h 16"/>
                    <a:gd name="T6" fmla="*/ 0 w 120"/>
                    <a:gd name="T7" fmla="*/ 20638 h 16"/>
                    <a:gd name="T8" fmla="*/ 21061 w 120"/>
                    <a:gd name="T9" fmla="*/ 0 h 16"/>
                    <a:gd name="T10" fmla="*/ 294852 w 120"/>
                    <a:gd name="T11" fmla="*/ 0 h 16"/>
                    <a:gd name="T12" fmla="*/ 315913 w 120"/>
                    <a:gd name="T13" fmla="*/ 20638 h 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20" h="16">
                      <a:moveTo>
                        <a:pt x="120" y="8"/>
                      </a:moveTo>
                      <a:cubicBezTo>
                        <a:pt x="120" y="12"/>
                        <a:pt x="116" y="16"/>
                        <a:pt x="112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4" y="16"/>
                        <a:pt x="0" y="12"/>
                        <a:pt x="0" y="8"/>
                      </a:cubicBezTo>
                      <a:cubicBezTo>
                        <a:pt x="0" y="3"/>
                        <a:pt x="4" y="0"/>
                        <a:pt x="8" y="0"/>
                      </a:cubicBez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16" y="0"/>
                        <a:pt x="120" y="3"/>
                        <a:pt x="120" y="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76" name="文本框 226"/>
              <p:cNvSpPr txBox="1">
                <a:spLocks noChangeArrowheads="1"/>
              </p:cNvSpPr>
              <p:nvPr/>
            </p:nvSpPr>
            <p:spPr bwMode="auto">
              <a:xfrm>
                <a:off x="3179855" y="2270284"/>
                <a:ext cx="785481" cy="26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585" tIns="36293" rIns="72585" bIns="3629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r>
                  <a:rPr lang="en-US" altLang="zh-CN" sz="1600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Title Here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983716" y="1011378"/>
              <a:ext cx="1778542" cy="2040256"/>
              <a:chOff x="4983715" y="1011377"/>
              <a:chExt cx="1778541" cy="2040255"/>
            </a:xfrm>
          </p:grpSpPr>
          <p:sp>
            <p:nvSpPr>
              <p:cNvPr id="66" name="任意多边形 65"/>
              <p:cNvSpPr/>
              <p:nvPr/>
            </p:nvSpPr>
            <p:spPr>
              <a:xfrm flipH="1" flipV="1">
                <a:off x="4983715" y="1011377"/>
                <a:ext cx="1778541" cy="2040255"/>
              </a:xfrm>
              <a:custGeom>
                <a:avLst/>
                <a:gdLst>
                  <a:gd name="connsiteX0" fmla="*/ 0 w 2232000"/>
                  <a:gd name="connsiteY0" fmla="*/ 2335309 h 2590940"/>
                  <a:gd name="connsiteX1" fmla="*/ 0 w 2232000"/>
                  <a:gd name="connsiteY1" fmla="*/ 614571 h 2590940"/>
                  <a:gd name="connsiteX2" fmla="*/ 255630 w 2232000"/>
                  <a:gd name="connsiteY2" fmla="*/ 358940 h 2590940"/>
                  <a:gd name="connsiteX3" fmla="*/ 907815 w 2232000"/>
                  <a:gd name="connsiteY3" fmla="*/ 358940 h 2590940"/>
                  <a:gd name="connsiteX4" fmla="*/ 1116000 w 2232000"/>
                  <a:gd name="connsiteY4" fmla="*/ 0 h 2590940"/>
                  <a:gd name="connsiteX5" fmla="*/ 1324185 w 2232000"/>
                  <a:gd name="connsiteY5" fmla="*/ 358940 h 2590940"/>
                  <a:gd name="connsiteX6" fmla="*/ 1976369 w 2232000"/>
                  <a:gd name="connsiteY6" fmla="*/ 358940 h 2590940"/>
                  <a:gd name="connsiteX7" fmla="*/ 2232000 w 2232000"/>
                  <a:gd name="connsiteY7" fmla="*/ 614571 h 2590940"/>
                  <a:gd name="connsiteX8" fmla="*/ 2232000 w 2232000"/>
                  <a:gd name="connsiteY8" fmla="*/ 2335309 h 2590940"/>
                  <a:gd name="connsiteX9" fmla="*/ 1976369 w 2232000"/>
                  <a:gd name="connsiteY9" fmla="*/ 2590940 h 2590940"/>
                  <a:gd name="connsiteX10" fmla="*/ 255630 w 2232000"/>
                  <a:gd name="connsiteY10" fmla="*/ 2590940 h 2590940"/>
                  <a:gd name="connsiteX11" fmla="*/ 0 w 2232000"/>
                  <a:gd name="connsiteY11" fmla="*/ 2335309 h 259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2000" h="2590940">
                    <a:moveTo>
                      <a:pt x="0" y="2335309"/>
                    </a:moveTo>
                    <a:lnTo>
                      <a:pt x="0" y="614571"/>
                    </a:lnTo>
                    <a:cubicBezTo>
                      <a:pt x="0" y="473390"/>
                      <a:pt x="114449" y="358940"/>
                      <a:pt x="255630" y="358940"/>
                    </a:cubicBezTo>
                    <a:lnTo>
                      <a:pt x="907815" y="358940"/>
                    </a:lnTo>
                    <a:lnTo>
                      <a:pt x="1116000" y="0"/>
                    </a:lnTo>
                    <a:lnTo>
                      <a:pt x="1324185" y="358940"/>
                    </a:lnTo>
                    <a:lnTo>
                      <a:pt x="1976369" y="358940"/>
                    </a:lnTo>
                    <a:cubicBezTo>
                      <a:pt x="2117550" y="358940"/>
                      <a:pt x="2232000" y="473390"/>
                      <a:pt x="2232000" y="614571"/>
                    </a:cubicBezTo>
                    <a:lnTo>
                      <a:pt x="2232000" y="2335309"/>
                    </a:lnTo>
                    <a:cubicBezTo>
                      <a:pt x="2232000" y="2476490"/>
                      <a:pt x="2117550" y="2590940"/>
                      <a:pt x="1976369" y="2590940"/>
                    </a:cubicBezTo>
                    <a:lnTo>
                      <a:pt x="255630" y="2590940"/>
                    </a:lnTo>
                    <a:cubicBezTo>
                      <a:pt x="114449" y="2590940"/>
                      <a:pt x="0" y="2476490"/>
                      <a:pt x="0" y="2335309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585" tIns="36293" rIns="72585" bIns="36293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7" name="组合 193"/>
              <p:cNvGrpSpPr>
                <a:grpSpLocks/>
              </p:cNvGrpSpPr>
              <p:nvPr/>
            </p:nvGrpSpPr>
            <p:grpSpPr bwMode="auto">
              <a:xfrm>
                <a:off x="5557151" y="1782723"/>
                <a:ext cx="431661" cy="356295"/>
                <a:chOff x="9478963" y="1489075"/>
                <a:chExt cx="307975" cy="257176"/>
              </a:xfrm>
            </p:grpSpPr>
            <p:sp>
              <p:nvSpPr>
                <p:cNvPr id="69" name="Freeform 26"/>
                <p:cNvSpPr>
                  <a:spLocks/>
                </p:cNvSpPr>
                <p:nvPr/>
              </p:nvSpPr>
              <p:spPr bwMode="auto">
                <a:xfrm>
                  <a:off x="9478963" y="1706563"/>
                  <a:ext cx="307975" cy="39688"/>
                </a:xfrm>
                <a:custGeom>
                  <a:avLst/>
                  <a:gdLst>
                    <a:gd name="T0" fmla="*/ 307975 w 118"/>
                    <a:gd name="T1" fmla="*/ 18521 h 15"/>
                    <a:gd name="T2" fmla="*/ 287095 w 118"/>
                    <a:gd name="T3" fmla="*/ 39688 h 15"/>
                    <a:gd name="T4" fmla="*/ 18270 w 118"/>
                    <a:gd name="T5" fmla="*/ 39688 h 15"/>
                    <a:gd name="T6" fmla="*/ 0 w 118"/>
                    <a:gd name="T7" fmla="*/ 18521 h 15"/>
                    <a:gd name="T8" fmla="*/ 18270 w 118"/>
                    <a:gd name="T9" fmla="*/ 0 h 15"/>
                    <a:gd name="T10" fmla="*/ 287095 w 118"/>
                    <a:gd name="T11" fmla="*/ 0 h 15"/>
                    <a:gd name="T12" fmla="*/ 307975 w 118"/>
                    <a:gd name="T13" fmla="*/ 18521 h 1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8" h="15">
                      <a:moveTo>
                        <a:pt x="118" y="7"/>
                      </a:moveTo>
                      <a:cubicBezTo>
                        <a:pt x="118" y="12"/>
                        <a:pt x="115" y="15"/>
                        <a:pt x="110" y="15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15" y="0"/>
                        <a:pt x="118" y="3"/>
                        <a:pt x="118" y="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Freeform 27"/>
                <p:cNvSpPr>
                  <a:spLocks/>
                </p:cNvSpPr>
                <p:nvPr/>
              </p:nvSpPr>
              <p:spPr bwMode="auto">
                <a:xfrm>
                  <a:off x="9504363" y="1562100"/>
                  <a:ext cx="41275" cy="123825"/>
                </a:xfrm>
                <a:custGeom>
                  <a:avLst/>
                  <a:gdLst>
                    <a:gd name="T0" fmla="*/ 20638 w 16"/>
                    <a:gd name="T1" fmla="*/ 123825 h 47"/>
                    <a:gd name="T2" fmla="*/ 0 w 16"/>
                    <a:gd name="T3" fmla="*/ 102748 h 47"/>
                    <a:gd name="T4" fmla="*/ 0 w 16"/>
                    <a:gd name="T5" fmla="*/ 21077 h 47"/>
                    <a:gd name="T6" fmla="*/ 20638 w 16"/>
                    <a:gd name="T7" fmla="*/ 0 h 47"/>
                    <a:gd name="T8" fmla="*/ 41275 w 16"/>
                    <a:gd name="T9" fmla="*/ 21077 h 47"/>
                    <a:gd name="T10" fmla="*/ 41275 w 16"/>
                    <a:gd name="T11" fmla="*/ 102748 h 47"/>
                    <a:gd name="T12" fmla="*/ 20638 w 16"/>
                    <a:gd name="T13" fmla="*/ 123825 h 4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" h="47">
                      <a:moveTo>
                        <a:pt x="8" y="47"/>
                      </a:moveTo>
                      <a:cubicBezTo>
                        <a:pt x="4" y="47"/>
                        <a:pt x="0" y="44"/>
                        <a:pt x="0" y="3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39"/>
                        <a:pt x="16" y="39"/>
                        <a:pt x="16" y="39"/>
                      </a:cubicBezTo>
                      <a:cubicBezTo>
                        <a:pt x="16" y="44"/>
                        <a:pt x="12" y="47"/>
                        <a:pt x="8" y="4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Freeform 28"/>
                <p:cNvSpPr>
                  <a:spLocks/>
                </p:cNvSpPr>
                <p:nvPr/>
              </p:nvSpPr>
              <p:spPr bwMode="auto">
                <a:xfrm>
                  <a:off x="9577388" y="1525588"/>
                  <a:ext cx="42863" cy="160338"/>
                </a:xfrm>
                <a:custGeom>
                  <a:avLst/>
                  <a:gdLst>
                    <a:gd name="T0" fmla="*/ 21432 w 16"/>
                    <a:gd name="T1" fmla="*/ 160338 h 61"/>
                    <a:gd name="T2" fmla="*/ 0 w 16"/>
                    <a:gd name="T3" fmla="*/ 139310 h 61"/>
                    <a:gd name="T4" fmla="*/ 0 w 16"/>
                    <a:gd name="T5" fmla="*/ 21028 h 61"/>
                    <a:gd name="T6" fmla="*/ 21432 w 16"/>
                    <a:gd name="T7" fmla="*/ 0 h 61"/>
                    <a:gd name="T8" fmla="*/ 42863 w 16"/>
                    <a:gd name="T9" fmla="*/ 21028 h 61"/>
                    <a:gd name="T10" fmla="*/ 42863 w 16"/>
                    <a:gd name="T11" fmla="*/ 139310 h 61"/>
                    <a:gd name="T12" fmla="*/ 21432 w 16"/>
                    <a:gd name="T13" fmla="*/ 160338 h 6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6" h="61">
                      <a:moveTo>
                        <a:pt x="8" y="61"/>
                      </a:moveTo>
                      <a:cubicBezTo>
                        <a:pt x="3" y="61"/>
                        <a:pt x="0" y="58"/>
                        <a:pt x="0" y="53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8" y="0"/>
                      </a:cubicBezTo>
                      <a:cubicBezTo>
                        <a:pt x="12" y="0"/>
                        <a:pt x="16" y="4"/>
                        <a:pt x="16" y="8"/>
                      </a:cubicBezTo>
                      <a:cubicBezTo>
                        <a:pt x="16" y="53"/>
                        <a:pt x="16" y="53"/>
                        <a:pt x="16" y="53"/>
                      </a:cubicBezTo>
                      <a:cubicBezTo>
                        <a:pt x="16" y="58"/>
                        <a:pt x="12" y="61"/>
                        <a:pt x="8" y="61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Freeform 29"/>
                <p:cNvSpPr>
                  <a:spLocks/>
                </p:cNvSpPr>
                <p:nvPr/>
              </p:nvSpPr>
              <p:spPr bwMode="auto">
                <a:xfrm>
                  <a:off x="9652000" y="1489075"/>
                  <a:ext cx="38100" cy="196850"/>
                </a:xfrm>
                <a:custGeom>
                  <a:avLst/>
                  <a:gdLst>
                    <a:gd name="T0" fmla="*/ 20320 w 15"/>
                    <a:gd name="T1" fmla="*/ 196850 h 75"/>
                    <a:gd name="T2" fmla="*/ 0 w 15"/>
                    <a:gd name="T3" fmla="*/ 175853 h 75"/>
                    <a:gd name="T4" fmla="*/ 0 w 15"/>
                    <a:gd name="T5" fmla="*/ 20997 h 75"/>
                    <a:gd name="T6" fmla="*/ 20320 w 15"/>
                    <a:gd name="T7" fmla="*/ 0 h 75"/>
                    <a:gd name="T8" fmla="*/ 38100 w 15"/>
                    <a:gd name="T9" fmla="*/ 20997 h 75"/>
                    <a:gd name="T10" fmla="*/ 38100 w 15"/>
                    <a:gd name="T11" fmla="*/ 175853 h 75"/>
                    <a:gd name="T12" fmla="*/ 20320 w 15"/>
                    <a:gd name="T13" fmla="*/ 196850 h 7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75">
                      <a:moveTo>
                        <a:pt x="8" y="75"/>
                      </a:moveTo>
                      <a:cubicBezTo>
                        <a:pt x="3" y="75"/>
                        <a:pt x="0" y="72"/>
                        <a:pt x="0" y="6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3" y="0"/>
                        <a:pt x="8" y="0"/>
                      </a:cubicBezTo>
                      <a:cubicBezTo>
                        <a:pt x="12" y="0"/>
                        <a:pt x="15" y="3"/>
                        <a:pt x="15" y="8"/>
                      </a:cubicBezTo>
                      <a:cubicBezTo>
                        <a:pt x="15" y="67"/>
                        <a:pt x="15" y="67"/>
                        <a:pt x="15" y="67"/>
                      </a:cubicBezTo>
                      <a:cubicBezTo>
                        <a:pt x="15" y="72"/>
                        <a:pt x="12" y="75"/>
                        <a:pt x="8" y="75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Freeform 30"/>
                <p:cNvSpPr>
                  <a:spLocks/>
                </p:cNvSpPr>
                <p:nvPr/>
              </p:nvSpPr>
              <p:spPr bwMode="auto">
                <a:xfrm>
                  <a:off x="9725025" y="1498600"/>
                  <a:ext cx="39688" cy="187325"/>
                </a:xfrm>
                <a:custGeom>
                  <a:avLst/>
                  <a:gdLst>
                    <a:gd name="T0" fmla="*/ 18521 w 15"/>
                    <a:gd name="T1" fmla="*/ 187325 h 71"/>
                    <a:gd name="T2" fmla="*/ 0 w 15"/>
                    <a:gd name="T3" fmla="*/ 166218 h 71"/>
                    <a:gd name="T4" fmla="*/ 0 w 15"/>
                    <a:gd name="T5" fmla="*/ 21107 h 71"/>
                    <a:gd name="T6" fmla="*/ 18521 w 15"/>
                    <a:gd name="T7" fmla="*/ 0 h 71"/>
                    <a:gd name="T8" fmla="*/ 39688 w 15"/>
                    <a:gd name="T9" fmla="*/ 21107 h 71"/>
                    <a:gd name="T10" fmla="*/ 39688 w 15"/>
                    <a:gd name="T11" fmla="*/ 166218 h 71"/>
                    <a:gd name="T12" fmla="*/ 18521 w 15"/>
                    <a:gd name="T13" fmla="*/ 187325 h 7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5" h="71">
                      <a:moveTo>
                        <a:pt x="7" y="71"/>
                      </a:moveTo>
                      <a:cubicBezTo>
                        <a:pt x="3" y="71"/>
                        <a:pt x="0" y="68"/>
                        <a:pt x="0" y="63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2" y="0"/>
                        <a:pt x="15" y="3"/>
                        <a:pt x="15" y="8"/>
                      </a:cubicBezTo>
                      <a:cubicBezTo>
                        <a:pt x="15" y="63"/>
                        <a:pt x="15" y="63"/>
                        <a:pt x="15" y="63"/>
                      </a:cubicBezTo>
                      <a:cubicBezTo>
                        <a:pt x="15" y="68"/>
                        <a:pt x="12" y="71"/>
                        <a:pt x="7" y="71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8" name="文本框 227"/>
              <p:cNvSpPr txBox="1">
                <a:spLocks noChangeArrowheads="1"/>
              </p:cNvSpPr>
              <p:nvPr/>
            </p:nvSpPr>
            <p:spPr bwMode="auto">
              <a:xfrm>
                <a:off x="5321700" y="2270284"/>
                <a:ext cx="785480" cy="26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585" tIns="36293" rIns="72585" bIns="3629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r>
                  <a:rPr lang="en-US" altLang="zh-CN" sz="16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Title Here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2810223" y="2814104"/>
              <a:ext cx="1779808" cy="2040256"/>
              <a:chOff x="2810223" y="2814102"/>
              <a:chExt cx="1779807" cy="2040255"/>
            </a:xfrm>
          </p:grpSpPr>
          <p:sp>
            <p:nvSpPr>
              <p:cNvPr id="53" name="任意多边形 52"/>
              <p:cNvSpPr/>
              <p:nvPr/>
            </p:nvSpPr>
            <p:spPr>
              <a:xfrm flipH="1">
                <a:off x="2810223" y="2814102"/>
                <a:ext cx="1779807" cy="2040255"/>
              </a:xfrm>
              <a:custGeom>
                <a:avLst/>
                <a:gdLst>
                  <a:gd name="connsiteX0" fmla="*/ 0 w 2232000"/>
                  <a:gd name="connsiteY0" fmla="*/ 2335309 h 2590940"/>
                  <a:gd name="connsiteX1" fmla="*/ 0 w 2232000"/>
                  <a:gd name="connsiteY1" fmla="*/ 614571 h 2590940"/>
                  <a:gd name="connsiteX2" fmla="*/ 255630 w 2232000"/>
                  <a:gd name="connsiteY2" fmla="*/ 358940 h 2590940"/>
                  <a:gd name="connsiteX3" fmla="*/ 907815 w 2232000"/>
                  <a:gd name="connsiteY3" fmla="*/ 358940 h 2590940"/>
                  <a:gd name="connsiteX4" fmla="*/ 1116000 w 2232000"/>
                  <a:gd name="connsiteY4" fmla="*/ 0 h 2590940"/>
                  <a:gd name="connsiteX5" fmla="*/ 1324185 w 2232000"/>
                  <a:gd name="connsiteY5" fmla="*/ 358940 h 2590940"/>
                  <a:gd name="connsiteX6" fmla="*/ 1976369 w 2232000"/>
                  <a:gd name="connsiteY6" fmla="*/ 358940 h 2590940"/>
                  <a:gd name="connsiteX7" fmla="*/ 2232000 w 2232000"/>
                  <a:gd name="connsiteY7" fmla="*/ 614571 h 2590940"/>
                  <a:gd name="connsiteX8" fmla="*/ 2232000 w 2232000"/>
                  <a:gd name="connsiteY8" fmla="*/ 2335309 h 2590940"/>
                  <a:gd name="connsiteX9" fmla="*/ 1976369 w 2232000"/>
                  <a:gd name="connsiteY9" fmla="*/ 2590940 h 2590940"/>
                  <a:gd name="connsiteX10" fmla="*/ 255630 w 2232000"/>
                  <a:gd name="connsiteY10" fmla="*/ 2590940 h 2590940"/>
                  <a:gd name="connsiteX11" fmla="*/ 0 w 2232000"/>
                  <a:gd name="connsiteY11" fmla="*/ 2335309 h 259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2000" h="2590940">
                    <a:moveTo>
                      <a:pt x="0" y="2335309"/>
                    </a:moveTo>
                    <a:lnTo>
                      <a:pt x="0" y="614571"/>
                    </a:lnTo>
                    <a:cubicBezTo>
                      <a:pt x="0" y="473390"/>
                      <a:pt x="114449" y="358940"/>
                      <a:pt x="255630" y="358940"/>
                    </a:cubicBezTo>
                    <a:lnTo>
                      <a:pt x="907815" y="358940"/>
                    </a:lnTo>
                    <a:lnTo>
                      <a:pt x="1116000" y="0"/>
                    </a:lnTo>
                    <a:lnTo>
                      <a:pt x="1324185" y="358940"/>
                    </a:lnTo>
                    <a:lnTo>
                      <a:pt x="1976369" y="358940"/>
                    </a:lnTo>
                    <a:cubicBezTo>
                      <a:pt x="2117550" y="358940"/>
                      <a:pt x="2232000" y="473390"/>
                      <a:pt x="2232000" y="614571"/>
                    </a:cubicBezTo>
                    <a:lnTo>
                      <a:pt x="2232000" y="2335309"/>
                    </a:lnTo>
                    <a:cubicBezTo>
                      <a:pt x="2232000" y="2476490"/>
                      <a:pt x="2117550" y="2590940"/>
                      <a:pt x="1976369" y="2590940"/>
                    </a:cubicBezTo>
                    <a:lnTo>
                      <a:pt x="255630" y="2590940"/>
                    </a:lnTo>
                    <a:cubicBezTo>
                      <a:pt x="114449" y="2590940"/>
                      <a:pt x="0" y="2476490"/>
                      <a:pt x="0" y="2335309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585" tIns="36293" rIns="72585" bIns="36293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54" name="组合 207"/>
              <p:cNvGrpSpPr>
                <a:grpSpLocks/>
              </p:cNvGrpSpPr>
              <p:nvPr/>
            </p:nvGrpSpPr>
            <p:grpSpPr bwMode="auto">
              <a:xfrm>
                <a:off x="3450751" y="3914240"/>
                <a:ext cx="596223" cy="418802"/>
                <a:chOff x="6934200" y="4259263"/>
                <a:chExt cx="373063" cy="265113"/>
              </a:xfrm>
            </p:grpSpPr>
            <p:sp>
              <p:nvSpPr>
                <p:cNvPr id="56" name="Oval 38"/>
                <p:cNvSpPr>
                  <a:spLocks noChangeArrowheads="1"/>
                </p:cNvSpPr>
                <p:nvPr/>
              </p:nvSpPr>
              <p:spPr bwMode="auto">
                <a:xfrm>
                  <a:off x="7094538" y="4395788"/>
                  <a:ext cx="52388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Freeform 39"/>
                <p:cNvSpPr>
                  <a:spLocks/>
                </p:cNvSpPr>
                <p:nvPr/>
              </p:nvSpPr>
              <p:spPr bwMode="auto">
                <a:xfrm>
                  <a:off x="7073900" y="4449763"/>
                  <a:ext cx="93663" cy="74613"/>
                </a:xfrm>
                <a:custGeom>
                  <a:avLst/>
                  <a:gdLst>
                    <a:gd name="T0" fmla="*/ 70247 w 36"/>
                    <a:gd name="T1" fmla="*/ 0 h 28"/>
                    <a:gd name="T2" fmla="*/ 46832 w 36"/>
                    <a:gd name="T3" fmla="*/ 29312 h 28"/>
                    <a:gd name="T4" fmla="*/ 23416 w 36"/>
                    <a:gd name="T5" fmla="*/ 0 h 28"/>
                    <a:gd name="T6" fmla="*/ 0 w 36"/>
                    <a:gd name="T7" fmla="*/ 47966 h 28"/>
                    <a:gd name="T8" fmla="*/ 2602 w 36"/>
                    <a:gd name="T9" fmla="*/ 69284 h 28"/>
                    <a:gd name="T10" fmla="*/ 46832 w 36"/>
                    <a:gd name="T11" fmla="*/ 74613 h 28"/>
                    <a:gd name="T12" fmla="*/ 91061 w 36"/>
                    <a:gd name="T13" fmla="*/ 69284 h 28"/>
                    <a:gd name="T14" fmla="*/ 93663 w 36"/>
                    <a:gd name="T15" fmla="*/ 47966 h 28"/>
                    <a:gd name="T16" fmla="*/ 70247 w 36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6" h="28">
                      <a:moveTo>
                        <a:pt x="27" y="0"/>
                      </a:move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4"/>
                        <a:pt x="0" y="11"/>
                        <a:pt x="0" y="18"/>
                      </a:cubicBezTo>
                      <a:cubicBezTo>
                        <a:pt x="0" y="21"/>
                        <a:pt x="0" y="23"/>
                        <a:pt x="1" y="26"/>
                      </a:cubicBezTo>
                      <a:cubicBezTo>
                        <a:pt x="6" y="27"/>
                        <a:pt x="12" y="28"/>
                        <a:pt x="18" y="28"/>
                      </a:cubicBezTo>
                      <a:cubicBezTo>
                        <a:pt x="24" y="28"/>
                        <a:pt x="30" y="27"/>
                        <a:pt x="35" y="26"/>
                      </a:cubicBezTo>
                      <a:cubicBezTo>
                        <a:pt x="36" y="23"/>
                        <a:pt x="36" y="21"/>
                        <a:pt x="36" y="18"/>
                      </a:cubicBezTo>
                      <a:cubicBezTo>
                        <a:pt x="36" y="11"/>
                        <a:pt x="33" y="4"/>
                        <a:pt x="27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Oval 40"/>
                <p:cNvSpPr>
                  <a:spLocks noChangeArrowheads="1"/>
                </p:cNvSpPr>
                <p:nvPr/>
              </p:nvSpPr>
              <p:spPr bwMode="auto">
                <a:xfrm>
                  <a:off x="6958013" y="4395788"/>
                  <a:ext cx="50800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Freeform 41"/>
                <p:cNvSpPr>
                  <a:spLocks/>
                </p:cNvSpPr>
                <p:nvPr/>
              </p:nvSpPr>
              <p:spPr bwMode="auto">
                <a:xfrm>
                  <a:off x="6934200" y="4449763"/>
                  <a:ext cx="96838" cy="74613"/>
                </a:xfrm>
                <a:custGeom>
                  <a:avLst/>
                  <a:gdLst>
                    <a:gd name="T0" fmla="*/ 73283 w 37"/>
                    <a:gd name="T1" fmla="*/ 0 h 28"/>
                    <a:gd name="T2" fmla="*/ 49728 w 37"/>
                    <a:gd name="T3" fmla="*/ 29312 h 28"/>
                    <a:gd name="T4" fmla="*/ 23555 w 37"/>
                    <a:gd name="T5" fmla="*/ 0 h 28"/>
                    <a:gd name="T6" fmla="*/ 0 w 37"/>
                    <a:gd name="T7" fmla="*/ 47966 h 28"/>
                    <a:gd name="T8" fmla="*/ 2617 w 37"/>
                    <a:gd name="T9" fmla="*/ 69284 h 28"/>
                    <a:gd name="T10" fmla="*/ 49728 w 37"/>
                    <a:gd name="T11" fmla="*/ 74613 h 28"/>
                    <a:gd name="T12" fmla="*/ 94221 w 37"/>
                    <a:gd name="T13" fmla="*/ 69284 h 28"/>
                    <a:gd name="T14" fmla="*/ 96838 w 37"/>
                    <a:gd name="T15" fmla="*/ 47966 h 28"/>
                    <a:gd name="T16" fmla="*/ 73283 w 37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28">
                      <a:moveTo>
                        <a:pt x="28" y="0"/>
                      </a:move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4"/>
                        <a:pt x="0" y="11"/>
                        <a:pt x="0" y="18"/>
                      </a:cubicBezTo>
                      <a:cubicBezTo>
                        <a:pt x="0" y="21"/>
                        <a:pt x="1" y="23"/>
                        <a:pt x="1" y="26"/>
                      </a:cubicBezTo>
                      <a:cubicBezTo>
                        <a:pt x="7" y="27"/>
                        <a:pt x="12" y="28"/>
                        <a:pt x="19" y="28"/>
                      </a:cubicBezTo>
                      <a:cubicBezTo>
                        <a:pt x="25" y="28"/>
                        <a:pt x="31" y="27"/>
                        <a:pt x="36" y="26"/>
                      </a:cubicBezTo>
                      <a:cubicBezTo>
                        <a:pt x="37" y="23"/>
                        <a:pt x="37" y="21"/>
                        <a:pt x="37" y="18"/>
                      </a:cubicBezTo>
                      <a:cubicBezTo>
                        <a:pt x="37" y="11"/>
                        <a:pt x="33" y="4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Oval 42"/>
                <p:cNvSpPr>
                  <a:spLocks noChangeArrowheads="1"/>
                </p:cNvSpPr>
                <p:nvPr/>
              </p:nvSpPr>
              <p:spPr bwMode="auto">
                <a:xfrm>
                  <a:off x="7234238" y="4395788"/>
                  <a:ext cx="49213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Freeform 43"/>
                <p:cNvSpPr>
                  <a:spLocks/>
                </p:cNvSpPr>
                <p:nvPr/>
              </p:nvSpPr>
              <p:spPr bwMode="auto">
                <a:xfrm>
                  <a:off x="7210425" y="4449763"/>
                  <a:ext cx="96838" cy="74613"/>
                </a:xfrm>
                <a:custGeom>
                  <a:avLst/>
                  <a:gdLst>
                    <a:gd name="T0" fmla="*/ 73283 w 37"/>
                    <a:gd name="T1" fmla="*/ 0 h 28"/>
                    <a:gd name="T2" fmla="*/ 47110 w 37"/>
                    <a:gd name="T3" fmla="*/ 29312 h 28"/>
                    <a:gd name="T4" fmla="*/ 23555 w 37"/>
                    <a:gd name="T5" fmla="*/ 0 h 28"/>
                    <a:gd name="T6" fmla="*/ 0 w 37"/>
                    <a:gd name="T7" fmla="*/ 47966 h 28"/>
                    <a:gd name="T8" fmla="*/ 2617 w 37"/>
                    <a:gd name="T9" fmla="*/ 69284 h 28"/>
                    <a:gd name="T10" fmla="*/ 47110 w 37"/>
                    <a:gd name="T11" fmla="*/ 74613 h 28"/>
                    <a:gd name="T12" fmla="*/ 94221 w 37"/>
                    <a:gd name="T13" fmla="*/ 69284 h 28"/>
                    <a:gd name="T14" fmla="*/ 96838 w 37"/>
                    <a:gd name="T15" fmla="*/ 47966 h 28"/>
                    <a:gd name="T16" fmla="*/ 73283 w 37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28">
                      <a:moveTo>
                        <a:pt x="28" y="0"/>
                      </a:move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4"/>
                        <a:pt x="0" y="11"/>
                        <a:pt x="0" y="18"/>
                      </a:cubicBezTo>
                      <a:cubicBezTo>
                        <a:pt x="0" y="21"/>
                        <a:pt x="0" y="23"/>
                        <a:pt x="1" y="26"/>
                      </a:cubicBezTo>
                      <a:cubicBezTo>
                        <a:pt x="6" y="27"/>
                        <a:pt x="12" y="28"/>
                        <a:pt x="18" y="28"/>
                      </a:cubicBezTo>
                      <a:cubicBezTo>
                        <a:pt x="25" y="28"/>
                        <a:pt x="30" y="27"/>
                        <a:pt x="36" y="26"/>
                      </a:cubicBezTo>
                      <a:cubicBezTo>
                        <a:pt x="36" y="23"/>
                        <a:pt x="37" y="21"/>
                        <a:pt x="37" y="18"/>
                      </a:cubicBezTo>
                      <a:cubicBezTo>
                        <a:pt x="37" y="11"/>
                        <a:pt x="33" y="4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Oval 44"/>
                <p:cNvSpPr>
                  <a:spLocks noChangeArrowheads="1"/>
                </p:cNvSpPr>
                <p:nvPr/>
              </p:nvSpPr>
              <p:spPr bwMode="auto">
                <a:xfrm>
                  <a:off x="7026275" y="4259263"/>
                  <a:ext cx="52388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Freeform 45"/>
                <p:cNvSpPr>
                  <a:spLocks/>
                </p:cNvSpPr>
                <p:nvPr/>
              </p:nvSpPr>
              <p:spPr bwMode="auto">
                <a:xfrm>
                  <a:off x="7002463" y="4313238"/>
                  <a:ext cx="96838" cy="74613"/>
                </a:xfrm>
                <a:custGeom>
                  <a:avLst/>
                  <a:gdLst>
                    <a:gd name="T0" fmla="*/ 73283 w 37"/>
                    <a:gd name="T1" fmla="*/ 0 h 28"/>
                    <a:gd name="T2" fmla="*/ 49728 w 37"/>
                    <a:gd name="T3" fmla="*/ 29312 h 28"/>
                    <a:gd name="T4" fmla="*/ 23555 w 37"/>
                    <a:gd name="T5" fmla="*/ 0 h 28"/>
                    <a:gd name="T6" fmla="*/ 0 w 37"/>
                    <a:gd name="T7" fmla="*/ 47966 h 28"/>
                    <a:gd name="T8" fmla="*/ 5234 w 37"/>
                    <a:gd name="T9" fmla="*/ 69284 h 28"/>
                    <a:gd name="T10" fmla="*/ 49728 w 37"/>
                    <a:gd name="T11" fmla="*/ 74613 h 28"/>
                    <a:gd name="T12" fmla="*/ 94221 w 37"/>
                    <a:gd name="T13" fmla="*/ 69284 h 28"/>
                    <a:gd name="T14" fmla="*/ 96838 w 37"/>
                    <a:gd name="T15" fmla="*/ 47966 h 28"/>
                    <a:gd name="T16" fmla="*/ 73283 w 37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28">
                      <a:moveTo>
                        <a:pt x="28" y="0"/>
                      </a:move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4"/>
                        <a:pt x="0" y="11"/>
                        <a:pt x="0" y="18"/>
                      </a:cubicBezTo>
                      <a:cubicBezTo>
                        <a:pt x="0" y="21"/>
                        <a:pt x="1" y="23"/>
                        <a:pt x="2" y="26"/>
                      </a:cubicBezTo>
                      <a:cubicBezTo>
                        <a:pt x="7" y="27"/>
                        <a:pt x="13" y="28"/>
                        <a:pt x="19" y="28"/>
                      </a:cubicBezTo>
                      <a:cubicBezTo>
                        <a:pt x="25" y="28"/>
                        <a:pt x="31" y="27"/>
                        <a:pt x="36" y="26"/>
                      </a:cubicBezTo>
                      <a:cubicBezTo>
                        <a:pt x="37" y="23"/>
                        <a:pt x="37" y="21"/>
                        <a:pt x="37" y="18"/>
                      </a:cubicBezTo>
                      <a:cubicBezTo>
                        <a:pt x="37" y="11"/>
                        <a:pt x="34" y="4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Oval 46"/>
                <p:cNvSpPr>
                  <a:spLocks noChangeArrowheads="1"/>
                </p:cNvSpPr>
                <p:nvPr/>
              </p:nvSpPr>
              <p:spPr bwMode="auto">
                <a:xfrm>
                  <a:off x="7162800" y="4259263"/>
                  <a:ext cx="52388" cy="52388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Freeform 47"/>
                <p:cNvSpPr>
                  <a:spLocks/>
                </p:cNvSpPr>
                <p:nvPr/>
              </p:nvSpPr>
              <p:spPr bwMode="auto">
                <a:xfrm>
                  <a:off x="7142163" y="4313238"/>
                  <a:ext cx="96838" cy="74613"/>
                </a:xfrm>
                <a:custGeom>
                  <a:avLst/>
                  <a:gdLst>
                    <a:gd name="T0" fmla="*/ 73283 w 37"/>
                    <a:gd name="T1" fmla="*/ 0 h 28"/>
                    <a:gd name="T2" fmla="*/ 47110 w 37"/>
                    <a:gd name="T3" fmla="*/ 29312 h 28"/>
                    <a:gd name="T4" fmla="*/ 23555 w 37"/>
                    <a:gd name="T5" fmla="*/ 0 h 28"/>
                    <a:gd name="T6" fmla="*/ 0 w 37"/>
                    <a:gd name="T7" fmla="*/ 47966 h 28"/>
                    <a:gd name="T8" fmla="*/ 2617 w 37"/>
                    <a:gd name="T9" fmla="*/ 69284 h 28"/>
                    <a:gd name="T10" fmla="*/ 47110 w 37"/>
                    <a:gd name="T11" fmla="*/ 74613 h 28"/>
                    <a:gd name="T12" fmla="*/ 91604 w 37"/>
                    <a:gd name="T13" fmla="*/ 69284 h 28"/>
                    <a:gd name="T14" fmla="*/ 96838 w 37"/>
                    <a:gd name="T15" fmla="*/ 47966 h 28"/>
                    <a:gd name="T16" fmla="*/ 73283 w 37"/>
                    <a:gd name="T17" fmla="*/ 0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37" h="28">
                      <a:moveTo>
                        <a:pt x="28" y="0"/>
                      </a:move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3" y="4"/>
                        <a:pt x="0" y="11"/>
                        <a:pt x="0" y="18"/>
                      </a:cubicBezTo>
                      <a:cubicBezTo>
                        <a:pt x="0" y="21"/>
                        <a:pt x="0" y="23"/>
                        <a:pt x="1" y="26"/>
                      </a:cubicBezTo>
                      <a:cubicBezTo>
                        <a:pt x="6" y="27"/>
                        <a:pt x="12" y="28"/>
                        <a:pt x="18" y="28"/>
                      </a:cubicBezTo>
                      <a:cubicBezTo>
                        <a:pt x="24" y="28"/>
                        <a:pt x="30" y="27"/>
                        <a:pt x="35" y="26"/>
                      </a:cubicBezTo>
                      <a:cubicBezTo>
                        <a:pt x="36" y="23"/>
                        <a:pt x="37" y="21"/>
                        <a:pt x="37" y="18"/>
                      </a:cubicBezTo>
                      <a:cubicBezTo>
                        <a:pt x="37" y="11"/>
                        <a:pt x="33" y="4"/>
                        <a:pt x="2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5" name="文本框 228"/>
              <p:cNvSpPr txBox="1">
                <a:spLocks noChangeArrowheads="1"/>
              </p:cNvSpPr>
              <p:nvPr/>
            </p:nvSpPr>
            <p:spPr bwMode="auto">
              <a:xfrm>
                <a:off x="3179855" y="4441806"/>
                <a:ext cx="785480" cy="26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585" tIns="36293" rIns="72585" bIns="3629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r>
                  <a:rPr lang="en-US" altLang="zh-CN" sz="16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Title Here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696363" y="3100390"/>
              <a:ext cx="2065893" cy="1757721"/>
              <a:chOff x="4696362" y="3100388"/>
              <a:chExt cx="2065893" cy="1757720"/>
            </a:xfrm>
          </p:grpSpPr>
          <p:sp>
            <p:nvSpPr>
              <p:cNvPr id="43" name="任意多边形 42"/>
              <p:cNvSpPr/>
              <p:nvPr/>
            </p:nvSpPr>
            <p:spPr>
              <a:xfrm rot="16200000" flipH="1">
                <a:off x="4850449" y="2946301"/>
                <a:ext cx="1757720" cy="2065893"/>
              </a:xfrm>
              <a:custGeom>
                <a:avLst/>
                <a:gdLst>
                  <a:gd name="connsiteX0" fmla="*/ 0 w 2232000"/>
                  <a:gd name="connsiteY0" fmla="*/ 2335309 h 2590940"/>
                  <a:gd name="connsiteX1" fmla="*/ 0 w 2232000"/>
                  <a:gd name="connsiteY1" fmla="*/ 614571 h 2590940"/>
                  <a:gd name="connsiteX2" fmla="*/ 255630 w 2232000"/>
                  <a:gd name="connsiteY2" fmla="*/ 358940 h 2590940"/>
                  <a:gd name="connsiteX3" fmla="*/ 907815 w 2232000"/>
                  <a:gd name="connsiteY3" fmla="*/ 358940 h 2590940"/>
                  <a:gd name="connsiteX4" fmla="*/ 1116000 w 2232000"/>
                  <a:gd name="connsiteY4" fmla="*/ 0 h 2590940"/>
                  <a:gd name="connsiteX5" fmla="*/ 1324185 w 2232000"/>
                  <a:gd name="connsiteY5" fmla="*/ 358940 h 2590940"/>
                  <a:gd name="connsiteX6" fmla="*/ 1976369 w 2232000"/>
                  <a:gd name="connsiteY6" fmla="*/ 358940 h 2590940"/>
                  <a:gd name="connsiteX7" fmla="*/ 2232000 w 2232000"/>
                  <a:gd name="connsiteY7" fmla="*/ 614571 h 2590940"/>
                  <a:gd name="connsiteX8" fmla="*/ 2232000 w 2232000"/>
                  <a:gd name="connsiteY8" fmla="*/ 2335309 h 2590940"/>
                  <a:gd name="connsiteX9" fmla="*/ 1976369 w 2232000"/>
                  <a:gd name="connsiteY9" fmla="*/ 2590940 h 2590940"/>
                  <a:gd name="connsiteX10" fmla="*/ 255630 w 2232000"/>
                  <a:gd name="connsiteY10" fmla="*/ 2590940 h 2590940"/>
                  <a:gd name="connsiteX11" fmla="*/ 0 w 2232000"/>
                  <a:gd name="connsiteY11" fmla="*/ 2335309 h 2590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32000" h="2590940">
                    <a:moveTo>
                      <a:pt x="0" y="2335309"/>
                    </a:moveTo>
                    <a:lnTo>
                      <a:pt x="0" y="614571"/>
                    </a:lnTo>
                    <a:cubicBezTo>
                      <a:pt x="0" y="473390"/>
                      <a:pt x="114449" y="358940"/>
                      <a:pt x="255630" y="358940"/>
                    </a:cubicBezTo>
                    <a:lnTo>
                      <a:pt x="907815" y="358940"/>
                    </a:lnTo>
                    <a:lnTo>
                      <a:pt x="1116000" y="0"/>
                    </a:lnTo>
                    <a:lnTo>
                      <a:pt x="1324185" y="358940"/>
                    </a:lnTo>
                    <a:lnTo>
                      <a:pt x="1976369" y="358940"/>
                    </a:lnTo>
                    <a:cubicBezTo>
                      <a:pt x="2117550" y="358940"/>
                      <a:pt x="2232000" y="473390"/>
                      <a:pt x="2232000" y="614571"/>
                    </a:cubicBezTo>
                    <a:lnTo>
                      <a:pt x="2232000" y="2335309"/>
                    </a:lnTo>
                    <a:cubicBezTo>
                      <a:pt x="2232000" y="2476490"/>
                      <a:pt x="2117550" y="2590940"/>
                      <a:pt x="1976369" y="2590940"/>
                    </a:cubicBezTo>
                    <a:lnTo>
                      <a:pt x="255630" y="2590940"/>
                    </a:lnTo>
                    <a:cubicBezTo>
                      <a:pt x="114449" y="2590940"/>
                      <a:pt x="0" y="2476490"/>
                      <a:pt x="0" y="2335309"/>
                    </a:cubicBezTo>
                    <a:close/>
                  </a:path>
                </a:pathLst>
              </a:cu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585" tIns="36293" rIns="72585" bIns="36293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4" name="组合 218"/>
              <p:cNvGrpSpPr>
                <a:grpSpLocks/>
              </p:cNvGrpSpPr>
              <p:nvPr/>
            </p:nvGrpSpPr>
            <p:grpSpPr bwMode="auto">
              <a:xfrm>
                <a:off x="5506517" y="3859233"/>
                <a:ext cx="532930" cy="531316"/>
                <a:chOff x="9488488" y="4192588"/>
                <a:chExt cx="341313" cy="344487"/>
              </a:xfrm>
            </p:grpSpPr>
            <p:sp>
              <p:nvSpPr>
                <p:cNvPr id="46" name="Freeform 48"/>
                <p:cNvSpPr>
                  <a:spLocks noEditPoints="1"/>
                </p:cNvSpPr>
                <p:nvPr/>
              </p:nvSpPr>
              <p:spPr bwMode="auto">
                <a:xfrm>
                  <a:off x="9567863" y="4206875"/>
                  <a:ext cx="182563" cy="330200"/>
                </a:xfrm>
                <a:custGeom>
                  <a:avLst/>
                  <a:gdLst>
                    <a:gd name="T0" fmla="*/ 91282 w 70"/>
                    <a:gd name="T1" fmla="*/ 330200 h 126"/>
                    <a:gd name="T2" fmla="*/ 0 w 70"/>
                    <a:gd name="T3" fmla="*/ 165100 h 126"/>
                    <a:gd name="T4" fmla="*/ 91282 w 70"/>
                    <a:gd name="T5" fmla="*/ 0 h 126"/>
                    <a:gd name="T6" fmla="*/ 182563 w 70"/>
                    <a:gd name="T7" fmla="*/ 165100 h 126"/>
                    <a:gd name="T8" fmla="*/ 91282 w 70"/>
                    <a:gd name="T9" fmla="*/ 330200 h 126"/>
                    <a:gd name="T10" fmla="*/ 91282 w 70"/>
                    <a:gd name="T11" fmla="*/ 15724 h 126"/>
                    <a:gd name="T12" fmla="*/ 15648 w 70"/>
                    <a:gd name="T13" fmla="*/ 165100 h 126"/>
                    <a:gd name="T14" fmla="*/ 91282 w 70"/>
                    <a:gd name="T15" fmla="*/ 314476 h 126"/>
                    <a:gd name="T16" fmla="*/ 166915 w 70"/>
                    <a:gd name="T17" fmla="*/ 165100 h 126"/>
                    <a:gd name="T18" fmla="*/ 91282 w 70"/>
                    <a:gd name="T19" fmla="*/ 15724 h 1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0" h="126">
                      <a:moveTo>
                        <a:pt x="35" y="126"/>
                      </a:moveTo>
                      <a:cubicBezTo>
                        <a:pt x="15" y="126"/>
                        <a:pt x="0" y="98"/>
                        <a:pt x="0" y="63"/>
                      </a:cubicBezTo>
                      <a:cubicBezTo>
                        <a:pt x="0" y="27"/>
                        <a:pt x="15" y="0"/>
                        <a:pt x="35" y="0"/>
                      </a:cubicBezTo>
                      <a:cubicBezTo>
                        <a:pt x="55" y="0"/>
                        <a:pt x="70" y="27"/>
                        <a:pt x="70" y="63"/>
                      </a:cubicBezTo>
                      <a:cubicBezTo>
                        <a:pt x="70" y="98"/>
                        <a:pt x="55" y="126"/>
                        <a:pt x="35" y="126"/>
                      </a:cubicBezTo>
                      <a:close/>
                      <a:moveTo>
                        <a:pt x="35" y="6"/>
                      </a:moveTo>
                      <a:cubicBezTo>
                        <a:pt x="19" y="6"/>
                        <a:pt x="6" y="32"/>
                        <a:pt x="6" y="63"/>
                      </a:cubicBezTo>
                      <a:cubicBezTo>
                        <a:pt x="6" y="93"/>
                        <a:pt x="19" y="120"/>
                        <a:pt x="35" y="120"/>
                      </a:cubicBezTo>
                      <a:cubicBezTo>
                        <a:pt x="51" y="120"/>
                        <a:pt x="64" y="93"/>
                        <a:pt x="64" y="63"/>
                      </a:cubicBezTo>
                      <a:cubicBezTo>
                        <a:pt x="64" y="32"/>
                        <a:pt x="51" y="6"/>
                        <a:pt x="35" y="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49"/>
                <p:cNvSpPr>
                  <a:spLocks noEditPoints="1"/>
                </p:cNvSpPr>
                <p:nvPr/>
              </p:nvSpPr>
              <p:spPr bwMode="auto">
                <a:xfrm>
                  <a:off x="9488488" y="4260850"/>
                  <a:ext cx="341313" cy="219075"/>
                </a:xfrm>
                <a:custGeom>
                  <a:avLst/>
                  <a:gdLst>
                    <a:gd name="T0" fmla="*/ 105019 w 130"/>
                    <a:gd name="T1" fmla="*/ 219075 h 83"/>
                    <a:gd name="T2" fmla="*/ 21004 w 130"/>
                    <a:gd name="T3" fmla="*/ 179483 h 83"/>
                    <a:gd name="T4" fmla="*/ 131274 w 130"/>
                    <a:gd name="T5" fmla="*/ 23755 h 83"/>
                    <a:gd name="T6" fmla="*/ 236294 w 130"/>
                    <a:gd name="T7" fmla="*/ 0 h 83"/>
                    <a:gd name="T8" fmla="*/ 320309 w 130"/>
                    <a:gd name="T9" fmla="*/ 39592 h 83"/>
                    <a:gd name="T10" fmla="*/ 210039 w 130"/>
                    <a:gd name="T11" fmla="*/ 195320 h 83"/>
                    <a:gd name="T12" fmla="*/ 105019 w 130"/>
                    <a:gd name="T13" fmla="*/ 219075 h 83"/>
                    <a:gd name="T14" fmla="*/ 236294 w 130"/>
                    <a:gd name="T15" fmla="*/ 15837 h 83"/>
                    <a:gd name="T16" fmla="*/ 139151 w 130"/>
                    <a:gd name="T17" fmla="*/ 39592 h 83"/>
                    <a:gd name="T18" fmla="*/ 34131 w 130"/>
                    <a:gd name="T19" fmla="*/ 174204 h 83"/>
                    <a:gd name="T20" fmla="*/ 105019 w 130"/>
                    <a:gd name="T21" fmla="*/ 203238 h 83"/>
                    <a:gd name="T22" fmla="*/ 202162 w 130"/>
                    <a:gd name="T23" fmla="*/ 179483 h 83"/>
                    <a:gd name="T24" fmla="*/ 307182 w 130"/>
                    <a:gd name="T25" fmla="*/ 44871 h 83"/>
                    <a:gd name="T26" fmla="*/ 236294 w 130"/>
                    <a:gd name="T27" fmla="*/ 15837 h 8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30" h="83">
                      <a:moveTo>
                        <a:pt x="40" y="83"/>
                      </a:moveTo>
                      <a:cubicBezTo>
                        <a:pt x="24" y="83"/>
                        <a:pt x="12" y="78"/>
                        <a:pt x="8" y="68"/>
                      </a:cubicBezTo>
                      <a:cubicBezTo>
                        <a:pt x="0" y="50"/>
                        <a:pt x="18" y="24"/>
                        <a:pt x="50" y="9"/>
                      </a:cubicBezTo>
                      <a:cubicBezTo>
                        <a:pt x="63" y="3"/>
                        <a:pt x="78" y="0"/>
                        <a:pt x="90" y="0"/>
                      </a:cubicBezTo>
                      <a:cubicBezTo>
                        <a:pt x="106" y="0"/>
                        <a:pt x="118" y="5"/>
                        <a:pt x="122" y="15"/>
                      </a:cubicBezTo>
                      <a:cubicBezTo>
                        <a:pt x="130" y="33"/>
                        <a:pt x="112" y="59"/>
                        <a:pt x="80" y="74"/>
                      </a:cubicBezTo>
                      <a:cubicBezTo>
                        <a:pt x="67" y="80"/>
                        <a:pt x="52" y="83"/>
                        <a:pt x="40" y="83"/>
                      </a:cubicBezTo>
                      <a:close/>
                      <a:moveTo>
                        <a:pt x="90" y="6"/>
                      </a:moveTo>
                      <a:cubicBezTo>
                        <a:pt x="79" y="6"/>
                        <a:pt x="65" y="9"/>
                        <a:pt x="53" y="15"/>
                      </a:cubicBezTo>
                      <a:cubicBezTo>
                        <a:pt x="25" y="28"/>
                        <a:pt x="7" y="51"/>
                        <a:pt x="13" y="66"/>
                      </a:cubicBezTo>
                      <a:cubicBezTo>
                        <a:pt x="17" y="73"/>
                        <a:pt x="26" y="77"/>
                        <a:pt x="40" y="77"/>
                      </a:cubicBezTo>
                      <a:cubicBezTo>
                        <a:pt x="51" y="77"/>
                        <a:pt x="65" y="74"/>
                        <a:pt x="77" y="68"/>
                      </a:cubicBezTo>
                      <a:cubicBezTo>
                        <a:pt x="105" y="55"/>
                        <a:pt x="123" y="32"/>
                        <a:pt x="117" y="17"/>
                      </a:cubicBezTo>
                      <a:cubicBezTo>
                        <a:pt x="113" y="10"/>
                        <a:pt x="104" y="6"/>
                        <a:pt x="90" y="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50"/>
                <p:cNvSpPr>
                  <a:spLocks noEditPoints="1"/>
                </p:cNvSpPr>
                <p:nvPr/>
              </p:nvSpPr>
              <p:spPr bwMode="auto">
                <a:xfrm>
                  <a:off x="9493250" y="4267200"/>
                  <a:ext cx="331788" cy="206375"/>
                </a:xfrm>
                <a:custGeom>
                  <a:avLst/>
                  <a:gdLst>
                    <a:gd name="T0" fmla="*/ 223825 w 126"/>
                    <a:gd name="T1" fmla="*/ 206375 h 79"/>
                    <a:gd name="T2" fmla="*/ 134295 w 126"/>
                    <a:gd name="T3" fmla="*/ 190701 h 79"/>
                    <a:gd name="T4" fmla="*/ 34232 w 126"/>
                    <a:gd name="T5" fmla="*/ 125392 h 79"/>
                    <a:gd name="T6" fmla="*/ 10533 w 126"/>
                    <a:gd name="T7" fmla="*/ 47022 h 79"/>
                    <a:gd name="T8" fmla="*/ 107963 w 126"/>
                    <a:gd name="T9" fmla="*/ 0 h 79"/>
                    <a:gd name="T10" fmla="*/ 197493 w 126"/>
                    <a:gd name="T11" fmla="*/ 15674 h 79"/>
                    <a:gd name="T12" fmla="*/ 297556 w 126"/>
                    <a:gd name="T13" fmla="*/ 80983 h 79"/>
                    <a:gd name="T14" fmla="*/ 321255 w 126"/>
                    <a:gd name="T15" fmla="*/ 159353 h 79"/>
                    <a:gd name="T16" fmla="*/ 223825 w 126"/>
                    <a:gd name="T17" fmla="*/ 206375 h 79"/>
                    <a:gd name="T18" fmla="*/ 107963 w 126"/>
                    <a:gd name="T19" fmla="*/ 15674 h 79"/>
                    <a:gd name="T20" fmla="*/ 23699 w 126"/>
                    <a:gd name="T21" fmla="*/ 52247 h 79"/>
                    <a:gd name="T22" fmla="*/ 47398 w 126"/>
                    <a:gd name="T23" fmla="*/ 117555 h 79"/>
                    <a:gd name="T24" fmla="*/ 139562 w 126"/>
                    <a:gd name="T25" fmla="*/ 175027 h 79"/>
                    <a:gd name="T26" fmla="*/ 223825 w 126"/>
                    <a:gd name="T27" fmla="*/ 190701 h 79"/>
                    <a:gd name="T28" fmla="*/ 308089 w 126"/>
                    <a:gd name="T29" fmla="*/ 154128 h 79"/>
                    <a:gd name="T30" fmla="*/ 284390 w 126"/>
                    <a:gd name="T31" fmla="*/ 88820 h 79"/>
                    <a:gd name="T32" fmla="*/ 192226 w 126"/>
                    <a:gd name="T33" fmla="*/ 31348 h 79"/>
                    <a:gd name="T34" fmla="*/ 107963 w 126"/>
                    <a:gd name="T35" fmla="*/ 15674 h 7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126" h="79">
                      <a:moveTo>
                        <a:pt x="85" y="79"/>
                      </a:moveTo>
                      <a:cubicBezTo>
                        <a:pt x="74" y="79"/>
                        <a:pt x="63" y="77"/>
                        <a:pt x="51" y="73"/>
                      </a:cubicBezTo>
                      <a:cubicBezTo>
                        <a:pt x="35" y="67"/>
                        <a:pt x="22" y="58"/>
                        <a:pt x="13" y="48"/>
                      </a:cubicBezTo>
                      <a:cubicBezTo>
                        <a:pt x="4" y="38"/>
                        <a:pt x="0" y="27"/>
                        <a:pt x="4" y="18"/>
                      </a:cubicBezTo>
                      <a:cubicBezTo>
                        <a:pt x="8" y="7"/>
                        <a:pt x="22" y="0"/>
                        <a:pt x="41" y="0"/>
                      </a:cubicBezTo>
                      <a:cubicBezTo>
                        <a:pt x="52" y="0"/>
                        <a:pt x="63" y="2"/>
                        <a:pt x="75" y="6"/>
                      </a:cubicBezTo>
                      <a:cubicBezTo>
                        <a:pt x="91" y="12"/>
                        <a:pt x="104" y="21"/>
                        <a:pt x="113" y="31"/>
                      </a:cubicBezTo>
                      <a:cubicBezTo>
                        <a:pt x="122" y="41"/>
                        <a:pt x="126" y="52"/>
                        <a:pt x="122" y="61"/>
                      </a:cubicBezTo>
                      <a:cubicBezTo>
                        <a:pt x="118" y="72"/>
                        <a:pt x="104" y="79"/>
                        <a:pt x="85" y="79"/>
                      </a:cubicBezTo>
                      <a:close/>
                      <a:moveTo>
                        <a:pt x="41" y="6"/>
                      </a:moveTo>
                      <a:cubicBezTo>
                        <a:pt x="24" y="6"/>
                        <a:pt x="13" y="11"/>
                        <a:pt x="9" y="20"/>
                      </a:cubicBezTo>
                      <a:cubicBezTo>
                        <a:pt x="7" y="27"/>
                        <a:pt x="10" y="36"/>
                        <a:pt x="18" y="45"/>
                      </a:cubicBezTo>
                      <a:cubicBezTo>
                        <a:pt x="26" y="54"/>
                        <a:pt x="38" y="62"/>
                        <a:pt x="53" y="67"/>
                      </a:cubicBezTo>
                      <a:cubicBezTo>
                        <a:pt x="64" y="71"/>
                        <a:pt x="75" y="73"/>
                        <a:pt x="85" y="73"/>
                      </a:cubicBezTo>
                      <a:cubicBezTo>
                        <a:pt x="102" y="73"/>
                        <a:pt x="113" y="68"/>
                        <a:pt x="117" y="59"/>
                      </a:cubicBezTo>
                      <a:cubicBezTo>
                        <a:pt x="119" y="52"/>
                        <a:pt x="116" y="43"/>
                        <a:pt x="108" y="34"/>
                      </a:cubicBezTo>
                      <a:cubicBezTo>
                        <a:pt x="100" y="25"/>
                        <a:pt x="88" y="17"/>
                        <a:pt x="73" y="12"/>
                      </a:cubicBezTo>
                      <a:cubicBezTo>
                        <a:pt x="62" y="8"/>
                        <a:pt x="51" y="6"/>
                        <a:pt x="41" y="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Oval 51"/>
                <p:cNvSpPr>
                  <a:spLocks noChangeArrowheads="1"/>
                </p:cNvSpPr>
                <p:nvPr/>
              </p:nvSpPr>
              <p:spPr bwMode="auto">
                <a:xfrm>
                  <a:off x="9617075" y="4329113"/>
                  <a:ext cx="84138" cy="84138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Oval 52"/>
                <p:cNvSpPr>
                  <a:spLocks noChangeArrowheads="1"/>
                </p:cNvSpPr>
                <p:nvPr/>
              </p:nvSpPr>
              <p:spPr bwMode="auto">
                <a:xfrm>
                  <a:off x="9785350" y="4413250"/>
                  <a:ext cx="41275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Oval 53"/>
                <p:cNvSpPr>
                  <a:spLocks noChangeArrowheads="1"/>
                </p:cNvSpPr>
                <p:nvPr/>
              </p:nvSpPr>
              <p:spPr bwMode="auto">
                <a:xfrm>
                  <a:off x="9491663" y="4413250"/>
                  <a:ext cx="41275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Oval 54"/>
                <p:cNvSpPr>
                  <a:spLocks noChangeArrowheads="1"/>
                </p:cNvSpPr>
                <p:nvPr/>
              </p:nvSpPr>
              <p:spPr bwMode="auto">
                <a:xfrm>
                  <a:off x="9637713" y="4192588"/>
                  <a:ext cx="42863" cy="428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微软雅黑" pitchFamily="34" charset="-122"/>
                    </a:defRPr>
                  </a:lvl9pPr>
                </a:lstStyle>
                <a:p>
                  <a:endParaRPr lang="zh-CN" altLang="en-US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5" name="文本框 229"/>
              <p:cNvSpPr txBox="1">
                <a:spLocks noChangeArrowheads="1"/>
              </p:cNvSpPr>
              <p:nvPr/>
            </p:nvSpPr>
            <p:spPr bwMode="auto">
              <a:xfrm>
                <a:off x="5321700" y="4441806"/>
                <a:ext cx="785481" cy="261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585" tIns="36293" rIns="72585" bIns="36293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微软雅黑" pitchFamily="34" charset="-122"/>
                  </a:defRPr>
                </a:lvl9pPr>
              </a:lstStyle>
              <a:p>
                <a:r>
                  <a:rPr lang="en-US" altLang="zh-CN" sz="16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Title Here</a:t>
                </a:r>
                <a:endParaRPr lang="zh-CN" altLang="en-US" sz="160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5" name="文本框 20"/>
            <p:cNvSpPr txBox="1"/>
            <p:nvPr/>
          </p:nvSpPr>
          <p:spPr>
            <a:xfrm>
              <a:off x="1243855" y="1476202"/>
              <a:ext cx="959534" cy="311853"/>
            </a:xfrm>
            <a:prstGeom prst="rect">
              <a:avLst/>
            </a:prstGeom>
            <a:noFill/>
          </p:spPr>
          <p:txBody>
            <a:bodyPr wrap="none" lIns="72585" tIns="36293" rIns="72585" bIns="36293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6" name="矩形 47"/>
            <p:cNvSpPr>
              <a:spLocks noChangeArrowheads="1"/>
            </p:cNvSpPr>
            <p:nvPr/>
          </p:nvSpPr>
          <p:spPr bwMode="auto">
            <a:xfrm>
              <a:off x="590809" y="1831256"/>
              <a:ext cx="1821844" cy="377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点击这里更改文字内容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以上文字没有实际意义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20"/>
            <p:cNvSpPr txBox="1"/>
            <p:nvPr/>
          </p:nvSpPr>
          <p:spPr>
            <a:xfrm>
              <a:off x="1243855" y="3683820"/>
              <a:ext cx="959534" cy="311853"/>
            </a:xfrm>
            <a:prstGeom prst="rect">
              <a:avLst/>
            </a:prstGeom>
            <a:noFill/>
          </p:spPr>
          <p:txBody>
            <a:bodyPr wrap="none" lIns="72585" tIns="36293" rIns="72585" bIns="36293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8" name="矩形 47"/>
            <p:cNvSpPr>
              <a:spLocks noChangeArrowheads="1"/>
            </p:cNvSpPr>
            <p:nvPr/>
          </p:nvSpPr>
          <p:spPr bwMode="auto">
            <a:xfrm>
              <a:off x="590809" y="4038875"/>
              <a:ext cx="1821844" cy="377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点击这里更改文字内容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以上文字没有实际意义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文本框 20"/>
            <p:cNvSpPr txBox="1"/>
            <p:nvPr/>
          </p:nvSpPr>
          <p:spPr>
            <a:xfrm>
              <a:off x="7427915" y="1476202"/>
              <a:ext cx="959534" cy="311853"/>
            </a:xfrm>
            <a:prstGeom prst="rect">
              <a:avLst/>
            </a:prstGeom>
            <a:noFill/>
          </p:spPr>
          <p:txBody>
            <a:bodyPr wrap="none" lIns="72585" tIns="36293" rIns="72585" bIns="36293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矩形 47"/>
            <p:cNvSpPr>
              <a:spLocks noChangeArrowheads="1"/>
            </p:cNvSpPr>
            <p:nvPr/>
          </p:nvSpPr>
          <p:spPr bwMode="auto">
            <a:xfrm>
              <a:off x="7215546" y="1831256"/>
              <a:ext cx="1821844" cy="377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点击这里更改文字内容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以上文字没有实际意义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文本框 20"/>
            <p:cNvSpPr txBox="1"/>
            <p:nvPr/>
          </p:nvSpPr>
          <p:spPr>
            <a:xfrm>
              <a:off x="7427914" y="3683822"/>
              <a:ext cx="959534" cy="311853"/>
            </a:xfrm>
            <a:prstGeom prst="rect">
              <a:avLst/>
            </a:prstGeom>
            <a:noFill/>
          </p:spPr>
          <p:txBody>
            <a:bodyPr wrap="none" lIns="72585" tIns="36293" rIns="72585" bIns="36293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2" name="矩形 47"/>
            <p:cNvSpPr>
              <a:spLocks noChangeArrowheads="1"/>
            </p:cNvSpPr>
            <p:nvPr/>
          </p:nvSpPr>
          <p:spPr bwMode="auto">
            <a:xfrm>
              <a:off x="7215545" y="4038872"/>
              <a:ext cx="1821844" cy="377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点击这里更改文字内容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以上文字没有实际意义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021201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任意多边形 29"/>
          <p:cNvSpPr/>
          <p:nvPr/>
        </p:nvSpPr>
        <p:spPr>
          <a:xfrm>
            <a:off x="1896373" y="1866389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896373" y="3314306"/>
            <a:ext cx="1800665" cy="2842730"/>
          </a:xfrm>
          <a:prstGeom prst="roundRect">
            <a:avLst>
              <a:gd name="adj" fmla="val 18094"/>
            </a:avLst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4182592" y="1866389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4182592" y="3314306"/>
            <a:ext cx="1800665" cy="2842730"/>
          </a:xfrm>
          <a:prstGeom prst="roundRect">
            <a:avLst>
              <a:gd name="adj" fmla="val 18094"/>
            </a:avLst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6468811" y="1866389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6468811" y="3314306"/>
            <a:ext cx="1800665" cy="2842730"/>
          </a:xfrm>
          <a:prstGeom prst="roundRect">
            <a:avLst>
              <a:gd name="adj" fmla="val 18094"/>
            </a:avLst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8755030" y="1866389"/>
            <a:ext cx="1800665" cy="1336430"/>
          </a:xfrm>
          <a:custGeom>
            <a:avLst/>
            <a:gdLst>
              <a:gd name="connsiteX0" fmla="*/ 250686 w 1800665"/>
              <a:gd name="connsiteY0" fmla="*/ 0 h 1336430"/>
              <a:gd name="connsiteX1" fmla="*/ 1549979 w 1800665"/>
              <a:gd name="connsiteY1" fmla="*/ 0 h 1336430"/>
              <a:gd name="connsiteX2" fmla="*/ 1800665 w 1800665"/>
              <a:gd name="connsiteY2" fmla="*/ 250686 h 1336430"/>
              <a:gd name="connsiteX3" fmla="*/ 1800665 w 1800665"/>
              <a:gd name="connsiteY3" fmla="*/ 888797 h 1336430"/>
              <a:gd name="connsiteX4" fmla="*/ 1549979 w 1800665"/>
              <a:gd name="connsiteY4" fmla="*/ 1139483 h 1336430"/>
              <a:gd name="connsiteX5" fmla="*/ 1014561 w 1800665"/>
              <a:gd name="connsiteY5" fmla="*/ 1139483 h 1336430"/>
              <a:gd name="connsiteX6" fmla="*/ 900332 w 1800665"/>
              <a:gd name="connsiteY6" fmla="*/ 1336430 h 1336430"/>
              <a:gd name="connsiteX7" fmla="*/ 786103 w 1800665"/>
              <a:gd name="connsiteY7" fmla="*/ 1139483 h 1336430"/>
              <a:gd name="connsiteX8" fmla="*/ 250686 w 1800665"/>
              <a:gd name="connsiteY8" fmla="*/ 1139483 h 1336430"/>
              <a:gd name="connsiteX9" fmla="*/ 0 w 1800665"/>
              <a:gd name="connsiteY9" fmla="*/ 888797 h 1336430"/>
              <a:gd name="connsiteX10" fmla="*/ 0 w 1800665"/>
              <a:gd name="connsiteY10" fmla="*/ 250686 h 1336430"/>
              <a:gd name="connsiteX11" fmla="*/ 250686 w 1800665"/>
              <a:gd name="connsiteY11" fmla="*/ 0 h 133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665" h="1336430">
                <a:moveTo>
                  <a:pt x="250686" y="0"/>
                </a:moveTo>
                <a:lnTo>
                  <a:pt x="1549979" y="0"/>
                </a:lnTo>
                <a:cubicBezTo>
                  <a:pt x="1688429" y="0"/>
                  <a:pt x="1800665" y="112236"/>
                  <a:pt x="1800665" y="250686"/>
                </a:cubicBezTo>
                <a:lnTo>
                  <a:pt x="1800665" y="888797"/>
                </a:lnTo>
                <a:cubicBezTo>
                  <a:pt x="1800665" y="1027247"/>
                  <a:pt x="1688429" y="1139483"/>
                  <a:pt x="1549979" y="1139483"/>
                </a:cubicBezTo>
                <a:lnTo>
                  <a:pt x="1014561" y="1139483"/>
                </a:lnTo>
                <a:lnTo>
                  <a:pt x="900332" y="1336430"/>
                </a:lnTo>
                <a:lnTo>
                  <a:pt x="786103" y="1139483"/>
                </a:lnTo>
                <a:lnTo>
                  <a:pt x="250686" y="1139483"/>
                </a:lnTo>
                <a:cubicBezTo>
                  <a:pt x="112236" y="1139483"/>
                  <a:pt x="0" y="1027247"/>
                  <a:pt x="0" y="888797"/>
                </a:cubicBezTo>
                <a:lnTo>
                  <a:pt x="0" y="250686"/>
                </a:lnTo>
                <a:cubicBezTo>
                  <a:pt x="0" y="112236"/>
                  <a:pt x="112236" y="0"/>
                  <a:pt x="250686" y="0"/>
                </a:cubicBezTo>
                <a:close/>
              </a:path>
            </a:pathLst>
          </a:cu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8755030" y="3314306"/>
            <a:ext cx="1800665" cy="2842730"/>
          </a:xfrm>
          <a:prstGeom prst="roundRect">
            <a:avLst>
              <a:gd name="adj" fmla="val 18094"/>
            </a:avLst>
          </a:prstGeom>
          <a:noFill/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文本框 21"/>
          <p:cNvSpPr txBox="1"/>
          <p:nvPr/>
        </p:nvSpPr>
        <p:spPr>
          <a:xfrm>
            <a:off x="2035862" y="3771397"/>
            <a:ext cx="1712328" cy="206210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TEMPLATE</a:t>
            </a:r>
            <a:endParaRPr lang="en-US" altLang="zh-CN" sz="1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24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文本框 22"/>
          <p:cNvSpPr txBox="1"/>
          <p:nvPr/>
        </p:nvSpPr>
        <p:spPr>
          <a:xfrm>
            <a:off x="6606276" y="3771397"/>
            <a:ext cx="1712328" cy="19697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TEMPLATE</a:t>
            </a:r>
            <a:endParaRPr lang="en-US" altLang="zh-CN" sz="1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23"/>
          <p:cNvSpPr txBox="1"/>
          <p:nvPr/>
        </p:nvSpPr>
        <p:spPr>
          <a:xfrm>
            <a:off x="4296156" y="3771397"/>
            <a:ext cx="1712328" cy="19697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TEMPLATE</a:t>
            </a:r>
            <a:endParaRPr lang="en-US" altLang="zh-CN" sz="1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文本框 24"/>
          <p:cNvSpPr txBox="1"/>
          <p:nvPr/>
        </p:nvSpPr>
        <p:spPr>
          <a:xfrm>
            <a:off x="8892495" y="3771397"/>
            <a:ext cx="1712328" cy="193899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THEN  </a:t>
            </a:r>
          </a:p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TEMPLATE</a:t>
            </a:r>
            <a:endParaRPr lang="en-US" altLang="zh-CN" sz="1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k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here to add  you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 the  center of the </a:t>
            </a:r>
          </a:p>
          <a:p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</a:t>
            </a:r>
            <a:endParaRPr lang="en-US" altLang="zh-CN" sz="16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25"/>
          <p:cNvSpPr txBox="1"/>
          <p:nvPr/>
        </p:nvSpPr>
        <p:spPr>
          <a:xfrm>
            <a:off x="1608448" y="2080204"/>
            <a:ext cx="1925527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67%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26"/>
          <p:cNvSpPr txBox="1"/>
          <p:nvPr/>
        </p:nvSpPr>
        <p:spPr>
          <a:xfrm>
            <a:off x="4386725" y="2080204"/>
            <a:ext cx="1468672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1,258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27"/>
          <p:cNvSpPr txBox="1"/>
          <p:nvPr/>
        </p:nvSpPr>
        <p:spPr>
          <a:xfrm>
            <a:off x="6889684" y="2040798"/>
            <a:ext cx="1040670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379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文本框 28"/>
          <p:cNvSpPr txBox="1"/>
          <p:nvPr/>
        </p:nvSpPr>
        <p:spPr>
          <a:xfrm>
            <a:off x="9133699" y="2052068"/>
            <a:ext cx="1212191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84%</a:t>
            </a:r>
            <a:endParaRPr lang="en-US" altLang="zh-CN" sz="40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641084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655591" y="2456073"/>
            <a:ext cx="11199203" cy="3186991"/>
            <a:chOff x="788639" y="1796215"/>
            <a:chExt cx="7743801" cy="2203677"/>
          </a:xfrm>
          <a:noFill/>
        </p:grpSpPr>
        <p:sp>
          <p:nvSpPr>
            <p:cNvPr id="31" name="Line 10"/>
            <p:cNvSpPr>
              <a:spLocks noChangeShapeType="1"/>
            </p:cNvSpPr>
            <p:nvPr/>
          </p:nvSpPr>
          <p:spPr bwMode="auto">
            <a:xfrm flipV="1">
              <a:off x="1522064" y="2121656"/>
              <a:ext cx="0" cy="809875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Line 11"/>
            <p:cNvSpPr>
              <a:spLocks noChangeShapeType="1"/>
            </p:cNvSpPr>
            <p:nvPr/>
          </p:nvSpPr>
          <p:spPr bwMode="auto">
            <a:xfrm flipV="1">
              <a:off x="2902471" y="2931531"/>
              <a:ext cx="0" cy="808287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 flipV="1">
              <a:off x="5350743" y="2931531"/>
              <a:ext cx="0" cy="808287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Line 13"/>
            <p:cNvSpPr>
              <a:spLocks noChangeShapeType="1"/>
            </p:cNvSpPr>
            <p:nvPr/>
          </p:nvSpPr>
          <p:spPr bwMode="auto">
            <a:xfrm flipV="1">
              <a:off x="4126607" y="2121656"/>
              <a:ext cx="0" cy="809875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 flipV="1">
              <a:off x="6573292" y="2121656"/>
              <a:ext cx="0" cy="809875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15"/>
            <p:cNvSpPr>
              <a:spLocks noChangeArrowheads="1"/>
            </p:cNvSpPr>
            <p:nvPr/>
          </p:nvSpPr>
          <p:spPr bwMode="auto">
            <a:xfrm>
              <a:off x="1283940" y="1885045"/>
              <a:ext cx="474663" cy="47480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Oval 16"/>
            <p:cNvSpPr>
              <a:spLocks noChangeArrowheads="1"/>
            </p:cNvSpPr>
            <p:nvPr/>
          </p:nvSpPr>
          <p:spPr bwMode="auto">
            <a:xfrm>
              <a:off x="3890071" y="1885045"/>
              <a:ext cx="473075" cy="47480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5111030" y="3501619"/>
              <a:ext cx="476250" cy="477985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 flipV="1">
              <a:off x="7799016" y="2931531"/>
              <a:ext cx="0" cy="808287"/>
            </a:xfrm>
            <a:prstGeom prst="line">
              <a:avLst/>
            </a:prstGeom>
            <a:grpFill/>
            <a:ln w="6350" cap="flat">
              <a:solidFill>
                <a:schemeClr val="accent3"/>
              </a:solidFill>
              <a:prstDash val="solid"/>
              <a:miter lim="800000"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Oval 20"/>
            <p:cNvSpPr>
              <a:spLocks noChangeArrowheads="1"/>
            </p:cNvSpPr>
            <p:nvPr/>
          </p:nvSpPr>
          <p:spPr bwMode="auto">
            <a:xfrm>
              <a:off x="7562479" y="3501619"/>
              <a:ext cx="473075" cy="477985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Oval 21"/>
            <p:cNvSpPr>
              <a:spLocks noChangeArrowheads="1"/>
            </p:cNvSpPr>
            <p:nvPr/>
          </p:nvSpPr>
          <p:spPr bwMode="auto">
            <a:xfrm>
              <a:off x="2665934" y="3501619"/>
              <a:ext cx="473075" cy="477985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6336756" y="1885045"/>
              <a:ext cx="473075" cy="47480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5"/>
            <p:cNvSpPr/>
            <p:nvPr/>
          </p:nvSpPr>
          <p:spPr bwMode="auto">
            <a:xfrm>
              <a:off x="805770" y="2686880"/>
              <a:ext cx="1424666" cy="487714"/>
            </a:xfrm>
            <a:custGeom>
              <a:avLst/>
              <a:gdLst>
                <a:gd name="T0" fmla="*/ 490 w 591"/>
                <a:gd name="T1" fmla="*/ 0 h 202"/>
                <a:gd name="T2" fmla="*/ 101 w 591"/>
                <a:gd name="T3" fmla="*/ 0 h 202"/>
                <a:gd name="T4" fmla="*/ 0 w 591"/>
                <a:gd name="T5" fmla="*/ 101 h 202"/>
                <a:gd name="T6" fmla="*/ 101 w 591"/>
                <a:gd name="T7" fmla="*/ 202 h 202"/>
                <a:gd name="T8" fmla="*/ 490 w 591"/>
                <a:gd name="T9" fmla="*/ 202 h 202"/>
                <a:gd name="T10" fmla="*/ 591 w 591"/>
                <a:gd name="T11" fmla="*/ 101 h 202"/>
                <a:gd name="T12" fmla="*/ 490 w 591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202">
                  <a:moveTo>
                    <a:pt x="49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2"/>
                    <a:pt x="101" y="202"/>
                  </a:cubicBezTo>
                  <a:cubicBezTo>
                    <a:pt x="490" y="202"/>
                    <a:pt x="490" y="202"/>
                    <a:pt x="490" y="202"/>
                  </a:cubicBezTo>
                  <a:cubicBezTo>
                    <a:pt x="546" y="202"/>
                    <a:pt x="591" y="157"/>
                    <a:pt x="591" y="101"/>
                  </a:cubicBezTo>
                  <a:cubicBezTo>
                    <a:pt x="591" y="46"/>
                    <a:pt x="546" y="0"/>
                    <a:pt x="490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6"/>
            <p:cNvSpPr/>
            <p:nvPr/>
          </p:nvSpPr>
          <p:spPr bwMode="auto">
            <a:xfrm>
              <a:off x="2379595" y="2686880"/>
              <a:ext cx="1045752" cy="487714"/>
            </a:xfrm>
            <a:custGeom>
              <a:avLst/>
              <a:gdLst>
                <a:gd name="T0" fmla="*/ 334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4 w 434"/>
                <a:gd name="T9" fmla="*/ 202 h 202"/>
                <a:gd name="T10" fmla="*/ 434 w 434"/>
                <a:gd name="T11" fmla="*/ 101 h 202"/>
                <a:gd name="T12" fmla="*/ 334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4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3603732" y="2686880"/>
              <a:ext cx="1045752" cy="487714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8"/>
            <p:cNvSpPr/>
            <p:nvPr/>
          </p:nvSpPr>
          <p:spPr bwMode="auto">
            <a:xfrm>
              <a:off x="4824921" y="2686880"/>
              <a:ext cx="1048468" cy="487714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90" y="202"/>
                    <a:pt x="435" y="157"/>
                    <a:pt x="435" y="101"/>
                  </a:cubicBezTo>
                  <a:cubicBezTo>
                    <a:pt x="435" y="46"/>
                    <a:pt x="390" y="0"/>
                    <a:pt x="334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9"/>
            <p:cNvSpPr/>
            <p:nvPr/>
          </p:nvSpPr>
          <p:spPr bwMode="auto">
            <a:xfrm>
              <a:off x="6050646" y="2686880"/>
              <a:ext cx="1048468" cy="487714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5" y="157"/>
                    <a:pt x="435" y="101"/>
                  </a:cubicBezTo>
                  <a:cubicBezTo>
                    <a:pt x="435" y="46"/>
                    <a:pt x="389" y="0"/>
                    <a:pt x="334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18"/>
            <p:cNvSpPr/>
            <p:nvPr/>
          </p:nvSpPr>
          <p:spPr bwMode="auto">
            <a:xfrm>
              <a:off x="7276140" y="2686880"/>
              <a:ext cx="1045752" cy="487714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10"/>
            <p:cNvSpPr>
              <a:spLocks noEditPoints="1"/>
            </p:cNvSpPr>
            <p:nvPr/>
          </p:nvSpPr>
          <p:spPr bwMode="auto">
            <a:xfrm>
              <a:off x="1433164" y="2002962"/>
              <a:ext cx="177800" cy="238974"/>
            </a:xfrm>
            <a:custGeom>
              <a:avLst/>
              <a:gdLst>
                <a:gd name="T0" fmla="*/ 96 w 145"/>
                <a:gd name="T1" fmla="*/ 71 h 195"/>
                <a:gd name="T2" fmla="*/ 72 w 145"/>
                <a:gd name="T3" fmla="*/ 81 h 195"/>
                <a:gd name="T4" fmla="*/ 60 w 145"/>
                <a:gd name="T5" fmla="*/ 79 h 195"/>
                <a:gd name="T6" fmla="*/ 49 w 145"/>
                <a:gd name="T7" fmla="*/ 71 h 195"/>
                <a:gd name="T8" fmla="*/ 43 w 145"/>
                <a:gd name="T9" fmla="*/ 71 h 195"/>
                <a:gd name="T10" fmla="*/ 43 w 145"/>
                <a:gd name="T11" fmla="*/ 78 h 195"/>
                <a:gd name="T12" fmla="*/ 56 w 145"/>
                <a:gd name="T13" fmla="*/ 87 h 195"/>
                <a:gd name="T14" fmla="*/ 72 w 145"/>
                <a:gd name="T15" fmla="*/ 90 h 195"/>
                <a:gd name="T16" fmla="*/ 102 w 145"/>
                <a:gd name="T17" fmla="*/ 78 h 195"/>
                <a:gd name="T18" fmla="*/ 102 w 145"/>
                <a:gd name="T19" fmla="*/ 71 h 195"/>
                <a:gd name="T20" fmla="*/ 96 w 145"/>
                <a:gd name="T21" fmla="*/ 71 h 195"/>
                <a:gd name="T22" fmla="*/ 106 w 145"/>
                <a:gd name="T23" fmla="*/ 170 h 195"/>
                <a:gd name="T24" fmla="*/ 106 w 145"/>
                <a:gd name="T25" fmla="*/ 170 h 195"/>
                <a:gd name="T26" fmla="*/ 39 w 145"/>
                <a:gd name="T27" fmla="*/ 170 h 195"/>
                <a:gd name="T28" fmla="*/ 34 w 145"/>
                <a:gd name="T29" fmla="*/ 174 h 195"/>
                <a:gd name="T30" fmla="*/ 39 w 145"/>
                <a:gd name="T31" fmla="*/ 179 h 195"/>
                <a:gd name="T32" fmla="*/ 106 w 145"/>
                <a:gd name="T33" fmla="*/ 179 h 195"/>
                <a:gd name="T34" fmla="*/ 111 w 145"/>
                <a:gd name="T35" fmla="*/ 174 h 195"/>
                <a:gd name="T36" fmla="*/ 106 w 145"/>
                <a:gd name="T37" fmla="*/ 170 h 195"/>
                <a:gd name="T38" fmla="*/ 145 w 145"/>
                <a:gd name="T39" fmla="*/ 75 h 195"/>
                <a:gd name="T40" fmla="*/ 145 w 145"/>
                <a:gd name="T41" fmla="*/ 75 h 195"/>
                <a:gd name="T42" fmla="*/ 124 w 145"/>
                <a:gd name="T43" fmla="*/ 22 h 195"/>
                <a:gd name="T44" fmla="*/ 72 w 145"/>
                <a:gd name="T45" fmla="*/ 0 h 195"/>
                <a:gd name="T46" fmla="*/ 21 w 145"/>
                <a:gd name="T47" fmla="*/ 22 h 195"/>
                <a:gd name="T48" fmla="*/ 0 w 145"/>
                <a:gd name="T49" fmla="*/ 75 h 195"/>
                <a:gd name="T50" fmla="*/ 9 w 145"/>
                <a:gd name="T51" fmla="*/ 112 h 195"/>
                <a:gd name="T52" fmla="*/ 9 w 145"/>
                <a:gd name="T53" fmla="*/ 112 h 195"/>
                <a:gd name="T54" fmla="*/ 31 w 145"/>
                <a:gd name="T55" fmla="*/ 137 h 195"/>
                <a:gd name="T56" fmla="*/ 31 w 145"/>
                <a:gd name="T57" fmla="*/ 158 h 195"/>
                <a:gd name="T58" fmla="*/ 39 w 145"/>
                <a:gd name="T59" fmla="*/ 166 h 195"/>
                <a:gd name="T60" fmla="*/ 106 w 145"/>
                <a:gd name="T61" fmla="*/ 166 h 195"/>
                <a:gd name="T62" fmla="*/ 114 w 145"/>
                <a:gd name="T63" fmla="*/ 158 h 195"/>
                <a:gd name="T64" fmla="*/ 114 w 145"/>
                <a:gd name="T65" fmla="*/ 137 h 195"/>
                <a:gd name="T66" fmla="*/ 136 w 145"/>
                <a:gd name="T67" fmla="*/ 112 h 195"/>
                <a:gd name="T68" fmla="*/ 136 w 145"/>
                <a:gd name="T69" fmla="*/ 112 h 195"/>
                <a:gd name="T70" fmla="*/ 145 w 145"/>
                <a:gd name="T71" fmla="*/ 75 h 195"/>
                <a:gd name="T72" fmla="*/ 123 w 145"/>
                <a:gd name="T73" fmla="*/ 104 h 195"/>
                <a:gd name="T74" fmla="*/ 123 w 145"/>
                <a:gd name="T75" fmla="*/ 104 h 195"/>
                <a:gd name="T76" fmla="*/ 123 w 145"/>
                <a:gd name="T77" fmla="*/ 104 h 195"/>
                <a:gd name="T78" fmla="*/ 123 w 145"/>
                <a:gd name="T79" fmla="*/ 104 h 195"/>
                <a:gd name="T80" fmla="*/ 102 w 145"/>
                <a:gd name="T81" fmla="*/ 126 h 195"/>
                <a:gd name="T82" fmla="*/ 99 w 145"/>
                <a:gd name="T83" fmla="*/ 133 h 195"/>
                <a:gd name="T84" fmla="*/ 99 w 145"/>
                <a:gd name="T85" fmla="*/ 133 h 195"/>
                <a:gd name="T86" fmla="*/ 99 w 145"/>
                <a:gd name="T87" fmla="*/ 150 h 195"/>
                <a:gd name="T88" fmla="*/ 46 w 145"/>
                <a:gd name="T89" fmla="*/ 150 h 195"/>
                <a:gd name="T90" fmla="*/ 46 w 145"/>
                <a:gd name="T91" fmla="*/ 133 h 195"/>
                <a:gd name="T92" fmla="*/ 42 w 145"/>
                <a:gd name="T93" fmla="*/ 126 h 195"/>
                <a:gd name="T94" fmla="*/ 22 w 145"/>
                <a:gd name="T95" fmla="*/ 104 h 195"/>
                <a:gd name="T96" fmla="*/ 22 w 145"/>
                <a:gd name="T97" fmla="*/ 104 h 195"/>
                <a:gd name="T98" fmla="*/ 14 w 145"/>
                <a:gd name="T99" fmla="*/ 75 h 195"/>
                <a:gd name="T100" fmla="*/ 31 w 145"/>
                <a:gd name="T101" fmla="*/ 33 h 195"/>
                <a:gd name="T102" fmla="*/ 72 w 145"/>
                <a:gd name="T103" fmla="*/ 15 h 195"/>
                <a:gd name="T104" fmla="*/ 113 w 145"/>
                <a:gd name="T105" fmla="*/ 33 h 195"/>
                <a:gd name="T106" fmla="*/ 130 w 145"/>
                <a:gd name="T107" fmla="*/ 75 h 195"/>
                <a:gd name="T108" fmla="*/ 123 w 145"/>
                <a:gd name="T109" fmla="*/ 104 h 195"/>
                <a:gd name="T110" fmla="*/ 92 w 145"/>
                <a:gd name="T111" fmla="*/ 186 h 195"/>
                <a:gd name="T112" fmla="*/ 92 w 145"/>
                <a:gd name="T113" fmla="*/ 186 h 195"/>
                <a:gd name="T114" fmla="*/ 53 w 145"/>
                <a:gd name="T115" fmla="*/ 186 h 195"/>
                <a:gd name="T116" fmla="*/ 48 w 145"/>
                <a:gd name="T117" fmla="*/ 190 h 195"/>
                <a:gd name="T118" fmla="*/ 53 w 145"/>
                <a:gd name="T119" fmla="*/ 195 h 195"/>
                <a:gd name="T120" fmla="*/ 92 w 145"/>
                <a:gd name="T121" fmla="*/ 195 h 195"/>
                <a:gd name="T122" fmla="*/ 96 w 145"/>
                <a:gd name="T123" fmla="*/ 190 h 195"/>
                <a:gd name="T124" fmla="*/ 92 w 145"/>
                <a:gd name="T125" fmla="*/ 18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" h="195">
                  <a:moveTo>
                    <a:pt x="96" y="71"/>
                  </a:moveTo>
                  <a:cubicBezTo>
                    <a:pt x="90" y="77"/>
                    <a:pt x="82" y="81"/>
                    <a:pt x="72" y="81"/>
                  </a:cubicBezTo>
                  <a:cubicBezTo>
                    <a:pt x="68" y="81"/>
                    <a:pt x="63" y="80"/>
                    <a:pt x="60" y="79"/>
                  </a:cubicBezTo>
                  <a:cubicBezTo>
                    <a:pt x="56" y="77"/>
                    <a:pt x="52" y="74"/>
                    <a:pt x="49" y="71"/>
                  </a:cubicBezTo>
                  <a:cubicBezTo>
                    <a:pt x="47" y="69"/>
                    <a:pt x="44" y="69"/>
                    <a:pt x="43" y="71"/>
                  </a:cubicBezTo>
                  <a:cubicBezTo>
                    <a:pt x="41" y="73"/>
                    <a:pt x="41" y="76"/>
                    <a:pt x="43" y="78"/>
                  </a:cubicBezTo>
                  <a:cubicBezTo>
                    <a:pt x="46" y="82"/>
                    <a:pt x="51" y="85"/>
                    <a:pt x="56" y="87"/>
                  </a:cubicBezTo>
                  <a:cubicBezTo>
                    <a:pt x="61" y="89"/>
                    <a:pt x="67" y="90"/>
                    <a:pt x="72" y="90"/>
                  </a:cubicBezTo>
                  <a:cubicBezTo>
                    <a:pt x="84" y="90"/>
                    <a:pt x="95" y="85"/>
                    <a:pt x="102" y="78"/>
                  </a:cubicBezTo>
                  <a:cubicBezTo>
                    <a:pt x="104" y="76"/>
                    <a:pt x="104" y="73"/>
                    <a:pt x="102" y="71"/>
                  </a:cubicBezTo>
                  <a:cubicBezTo>
                    <a:pt x="100" y="69"/>
                    <a:pt x="98" y="69"/>
                    <a:pt x="96" y="71"/>
                  </a:cubicBezTo>
                  <a:close/>
                  <a:moveTo>
                    <a:pt x="106" y="170"/>
                  </a:moveTo>
                  <a:cubicBezTo>
                    <a:pt x="106" y="170"/>
                    <a:pt x="106" y="170"/>
                    <a:pt x="106" y="170"/>
                  </a:cubicBezTo>
                  <a:cubicBezTo>
                    <a:pt x="39" y="170"/>
                    <a:pt x="39" y="170"/>
                    <a:pt x="39" y="170"/>
                  </a:cubicBezTo>
                  <a:cubicBezTo>
                    <a:pt x="36" y="170"/>
                    <a:pt x="34" y="172"/>
                    <a:pt x="34" y="174"/>
                  </a:cubicBezTo>
                  <a:cubicBezTo>
                    <a:pt x="34" y="177"/>
                    <a:pt x="36" y="179"/>
                    <a:pt x="39" y="179"/>
                  </a:cubicBezTo>
                  <a:cubicBezTo>
                    <a:pt x="106" y="179"/>
                    <a:pt x="106" y="179"/>
                    <a:pt x="106" y="179"/>
                  </a:cubicBezTo>
                  <a:cubicBezTo>
                    <a:pt x="109" y="179"/>
                    <a:pt x="111" y="177"/>
                    <a:pt x="111" y="174"/>
                  </a:cubicBezTo>
                  <a:cubicBezTo>
                    <a:pt x="111" y="172"/>
                    <a:pt x="109" y="170"/>
                    <a:pt x="106" y="170"/>
                  </a:cubicBezTo>
                  <a:close/>
                  <a:moveTo>
                    <a:pt x="145" y="75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5" y="54"/>
                    <a:pt x="137" y="36"/>
                    <a:pt x="124" y="22"/>
                  </a:cubicBezTo>
                  <a:cubicBezTo>
                    <a:pt x="111" y="9"/>
                    <a:pt x="92" y="0"/>
                    <a:pt x="72" y="0"/>
                  </a:cubicBezTo>
                  <a:cubicBezTo>
                    <a:pt x="52" y="0"/>
                    <a:pt x="34" y="9"/>
                    <a:pt x="21" y="22"/>
                  </a:cubicBezTo>
                  <a:cubicBezTo>
                    <a:pt x="8" y="36"/>
                    <a:pt x="0" y="54"/>
                    <a:pt x="0" y="75"/>
                  </a:cubicBezTo>
                  <a:cubicBezTo>
                    <a:pt x="0" y="88"/>
                    <a:pt x="3" y="101"/>
                    <a:pt x="9" y="11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4" y="122"/>
                    <a:pt x="22" y="130"/>
                    <a:pt x="31" y="137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1" y="162"/>
                    <a:pt x="34" y="166"/>
                    <a:pt x="39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10" y="166"/>
                    <a:pt x="114" y="162"/>
                    <a:pt x="114" y="158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30"/>
                    <a:pt x="130" y="12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42" y="101"/>
                    <a:pt x="145" y="88"/>
                    <a:pt x="145" y="75"/>
                  </a:cubicBezTo>
                  <a:close/>
                  <a:moveTo>
                    <a:pt x="123" y="104"/>
                  </a:move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8" y="114"/>
                    <a:pt x="111" y="121"/>
                    <a:pt x="102" y="126"/>
                  </a:cubicBezTo>
                  <a:cubicBezTo>
                    <a:pt x="100" y="128"/>
                    <a:pt x="99" y="130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6" y="130"/>
                    <a:pt x="44" y="127"/>
                    <a:pt x="42" y="126"/>
                  </a:cubicBezTo>
                  <a:cubicBezTo>
                    <a:pt x="33" y="121"/>
                    <a:pt x="27" y="113"/>
                    <a:pt x="22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7" y="96"/>
                    <a:pt x="14" y="86"/>
                    <a:pt x="14" y="75"/>
                  </a:cubicBezTo>
                  <a:cubicBezTo>
                    <a:pt x="14" y="59"/>
                    <a:pt x="21" y="44"/>
                    <a:pt x="31" y="33"/>
                  </a:cubicBezTo>
                  <a:cubicBezTo>
                    <a:pt x="42" y="22"/>
                    <a:pt x="56" y="15"/>
                    <a:pt x="72" y="15"/>
                  </a:cubicBezTo>
                  <a:cubicBezTo>
                    <a:pt x="88" y="15"/>
                    <a:pt x="103" y="22"/>
                    <a:pt x="113" y="33"/>
                  </a:cubicBezTo>
                  <a:cubicBezTo>
                    <a:pt x="124" y="44"/>
                    <a:pt x="130" y="59"/>
                    <a:pt x="130" y="75"/>
                  </a:cubicBezTo>
                  <a:cubicBezTo>
                    <a:pt x="130" y="86"/>
                    <a:pt x="128" y="96"/>
                    <a:pt x="123" y="104"/>
                  </a:cubicBezTo>
                  <a:close/>
                  <a:moveTo>
                    <a:pt x="92" y="186"/>
                  </a:moveTo>
                  <a:cubicBezTo>
                    <a:pt x="92" y="186"/>
                    <a:pt x="92" y="186"/>
                    <a:pt x="92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48" y="188"/>
                    <a:pt x="48" y="190"/>
                  </a:cubicBezTo>
                  <a:cubicBezTo>
                    <a:pt x="48" y="193"/>
                    <a:pt x="50" y="195"/>
                    <a:pt x="53" y="195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4" y="195"/>
                    <a:pt x="96" y="193"/>
                    <a:pt x="96" y="190"/>
                  </a:cubicBezTo>
                  <a:cubicBezTo>
                    <a:pt x="96" y="188"/>
                    <a:pt x="94" y="186"/>
                    <a:pt x="92" y="186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11"/>
            <p:cNvSpPr>
              <a:spLocks noEditPoints="1"/>
            </p:cNvSpPr>
            <p:nvPr/>
          </p:nvSpPr>
          <p:spPr bwMode="auto">
            <a:xfrm>
              <a:off x="4027320" y="2004003"/>
              <a:ext cx="198574" cy="235305"/>
            </a:xfrm>
            <a:custGeom>
              <a:avLst/>
              <a:gdLst>
                <a:gd name="T0" fmla="*/ 116 w 162"/>
                <a:gd name="T1" fmla="*/ 53 h 192"/>
                <a:gd name="T2" fmla="*/ 101 w 162"/>
                <a:gd name="T3" fmla="*/ 89 h 192"/>
                <a:gd name="T4" fmla="*/ 101 w 162"/>
                <a:gd name="T5" fmla="*/ 90 h 192"/>
                <a:gd name="T6" fmla="*/ 122 w 162"/>
                <a:gd name="T7" fmla="*/ 109 h 192"/>
                <a:gd name="T8" fmla="*/ 150 w 162"/>
                <a:gd name="T9" fmla="*/ 121 h 192"/>
                <a:gd name="T10" fmla="*/ 150 w 162"/>
                <a:gd name="T11" fmla="*/ 180 h 192"/>
                <a:gd name="T12" fmla="*/ 121 w 162"/>
                <a:gd name="T13" fmla="*/ 192 h 192"/>
                <a:gd name="T14" fmla="*/ 28 w 162"/>
                <a:gd name="T15" fmla="*/ 185 h 192"/>
                <a:gd name="T16" fmla="*/ 28 w 162"/>
                <a:gd name="T17" fmla="*/ 178 h 192"/>
                <a:gd name="T18" fmla="*/ 12 w 162"/>
                <a:gd name="T19" fmla="*/ 178 h 192"/>
                <a:gd name="T20" fmla="*/ 0 w 162"/>
                <a:gd name="T21" fmla="*/ 161 h 192"/>
                <a:gd name="T22" fmla="*/ 4 w 162"/>
                <a:gd name="T23" fmla="*/ 123 h 192"/>
                <a:gd name="T24" fmla="*/ 30 w 162"/>
                <a:gd name="T25" fmla="*/ 89 h 192"/>
                <a:gd name="T26" fmla="*/ 15 w 162"/>
                <a:gd name="T27" fmla="*/ 53 h 192"/>
                <a:gd name="T28" fmla="*/ 117 w 162"/>
                <a:gd name="T29" fmla="*/ 130 h 192"/>
                <a:gd name="T30" fmla="*/ 117 w 162"/>
                <a:gd name="T31" fmla="*/ 146 h 192"/>
                <a:gd name="T32" fmla="*/ 97 w 162"/>
                <a:gd name="T33" fmla="*/ 151 h 192"/>
                <a:gd name="T34" fmla="*/ 117 w 162"/>
                <a:gd name="T35" fmla="*/ 155 h 192"/>
                <a:gd name="T36" fmla="*/ 122 w 162"/>
                <a:gd name="T37" fmla="*/ 176 h 192"/>
                <a:gd name="T38" fmla="*/ 126 w 162"/>
                <a:gd name="T39" fmla="*/ 155 h 192"/>
                <a:gd name="T40" fmla="*/ 146 w 162"/>
                <a:gd name="T41" fmla="*/ 151 h 192"/>
                <a:gd name="T42" fmla="*/ 126 w 162"/>
                <a:gd name="T43" fmla="*/ 146 h 192"/>
                <a:gd name="T44" fmla="*/ 117 w 162"/>
                <a:gd name="T45" fmla="*/ 130 h 192"/>
                <a:gd name="T46" fmla="*/ 99 w 162"/>
                <a:gd name="T47" fmla="*/ 128 h 192"/>
                <a:gd name="T48" fmla="*/ 99 w 162"/>
                <a:gd name="T49" fmla="*/ 174 h 192"/>
                <a:gd name="T50" fmla="*/ 144 w 162"/>
                <a:gd name="T51" fmla="*/ 174 h 192"/>
                <a:gd name="T52" fmla="*/ 144 w 162"/>
                <a:gd name="T53" fmla="*/ 128 h 192"/>
                <a:gd name="T54" fmla="*/ 99 w 162"/>
                <a:gd name="T55" fmla="*/ 128 h 192"/>
                <a:gd name="T56" fmla="*/ 103 w 162"/>
                <a:gd name="T57" fmla="*/ 113 h 192"/>
                <a:gd name="T58" fmla="*/ 66 w 162"/>
                <a:gd name="T59" fmla="*/ 105 h 192"/>
                <a:gd name="T60" fmla="*/ 17 w 162"/>
                <a:gd name="T61" fmla="*/ 129 h 192"/>
                <a:gd name="T62" fmla="*/ 15 w 162"/>
                <a:gd name="T63" fmla="*/ 161 h 192"/>
                <a:gd name="T64" fmla="*/ 34 w 162"/>
                <a:gd name="T65" fmla="*/ 163 h 192"/>
                <a:gd name="T66" fmla="*/ 38 w 162"/>
                <a:gd name="T67" fmla="*/ 138 h 192"/>
                <a:gd name="T68" fmla="*/ 43 w 162"/>
                <a:gd name="T69" fmla="*/ 170 h 192"/>
                <a:gd name="T70" fmla="*/ 43 w 162"/>
                <a:gd name="T71" fmla="*/ 177 h 192"/>
                <a:gd name="T72" fmla="*/ 81 w 162"/>
                <a:gd name="T73" fmla="*/ 151 h 192"/>
                <a:gd name="T74" fmla="*/ 93 w 162"/>
                <a:gd name="T75" fmla="*/ 121 h 192"/>
                <a:gd name="T76" fmla="*/ 103 w 162"/>
                <a:gd name="T77" fmla="*/ 113 h 192"/>
                <a:gd name="T78" fmla="*/ 66 w 162"/>
                <a:gd name="T79" fmla="*/ 16 h 192"/>
                <a:gd name="T80" fmla="*/ 66 w 162"/>
                <a:gd name="T81" fmla="*/ 89 h 192"/>
                <a:gd name="T82" fmla="*/ 66 w 162"/>
                <a:gd name="T83" fmla="*/ 1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2" h="192">
                  <a:moveTo>
                    <a:pt x="66" y="0"/>
                  </a:moveTo>
                  <a:cubicBezTo>
                    <a:pt x="93" y="0"/>
                    <a:pt x="116" y="24"/>
                    <a:pt x="116" y="53"/>
                  </a:cubicBezTo>
                  <a:cubicBezTo>
                    <a:pt x="116" y="67"/>
                    <a:pt x="110" y="80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7" y="96"/>
                    <a:pt x="114" y="102"/>
                    <a:pt x="119" y="109"/>
                  </a:cubicBezTo>
                  <a:cubicBezTo>
                    <a:pt x="120" y="109"/>
                    <a:pt x="121" y="109"/>
                    <a:pt x="122" y="109"/>
                  </a:cubicBezTo>
                  <a:cubicBezTo>
                    <a:pt x="133" y="109"/>
                    <a:pt x="143" y="114"/>
                    <a:pt x="150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58" y="129"/>
                    <a:pt x="162" y="139"/>
                    <a:pt x="162" y="151"/>
                  </a:cubicBezTo>
                  <a:cubicBezTo>
                    <a:pt x="162" y="162"/>
                    <a:pt x="158" y="173"/>
                    <a:pt x="150" y="180"/>
                  </a:cubicBezTo>
                  <a:cubicBezTo>
                    <a:pt x="143" y="188"/>
                    <a:pt x="133" y="192"/>
                    <a:pt x="122" y="192"/>
                  </a:cubicBezTo>
                  <a:cubicBezTo>
                    <a:pt x="121" y="192"/>
                    <a:pt x="121" y="192"/>
                    <a:pt x="121" y="192"/>
                  </a:cubicBezTo>
                  <a:cubicBezTo>
                    <a:pt x="35" y="192"/>
                    <a:pt x="35" y="192"/>
                    <a:pt x="35" y="192"/>
                  </a:cubicBezTo>
                  <a:cubicBezTo>
                    <a:pt x="31" y="192"/>
                    <a:pt x="28" y="189"/>
                    <a:pt x="28" y="185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3" y="178"/>
                    <a:pt x="13" y="178"/>
                    <a:pt x="12" y="178"/>
                  </a:cubicBezTo>
                  <a:cubicBezTo>
                    <a:pt x="8" y="177"/>
                    <a:pt x="5" y="175"/>
                    <a:pt x="3" y="172"/>
                  </a:cubicBezTo>
                  <a:cubicBezTo>
                    <a:pt x="1" y="169"/>
                    <a:pt x="0" y="165"/>
                    <a:pt x="0" y="16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37"/>
                    <a:pt x="1" y="130"/>
                    <a:pt x="4" y="123"/>
                  </a:cubicBezTo>
                  <a:cubicBezTo>
                    <a:pt x="9" y="109"/>
                    <a:pt x="20" y="100"/>
                    <a:pt x="30" y="90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0" y="80"/>
                    <a:pt x="15" y="66"/>
                    <a:pt x="15" y="53"/>
                  </a:cubicBezTo>
                  <a:cubicBezTo>
                    <a:pt x="15" y="24"/>
                    <a:pt x="38" y="0"/>
                    <a:pt x="66" y="0"/>
                  </a:cubicBezTo>
                  <a:close/>
                  <a:moveTo>
                    <a:pt x="117" y="130"/>
                  </a:moveTo>
                  <a:cubicBezTo>
                    <a:pt x="117" y="130"/>
                    <a:pt x="117" y="130"/>
                    <a:pt x="117" y="130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99" y="146"/>
                    <a:pt x="97" y="148"/>
                    <a:pt x="97" y="151"/>
                  </a:cubicBezTo>
                  <a:cubicBezTo>
                    <a:pt x="97" y="153"/>
                    <a:pt x="99" y="155"/>
                    <a:pt x="102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4"/>
                    <a:pt x="119" y="176"/>
                    <a:pt x="122" y="176"/>
                  </a:cubicBezTo>
                  <a:cubicBezTo>
                    <a:pt x="124" y="176"/>
                    <a:pt x="126" y="174"/>
                    <a:pt x="126" y="171"/>
                  </a:cubicBezTo>
                  <a:cubicBezTo>
                    <a:pt x="126" y="155"/>
                    <a:pt x="126" y="155"/>
                    <a:pt x="126" y="155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4" y="155"/>
                    <a:pt x="146" y="153"/>
                    <a:pt x="146" y="151"/>
                  </a:cubicBezTo>
                  <a:cubicBezTo>
                    <a:pt x="146" y="148"/>
                    <a:pt x="144" y="146"/>
                    <a:pt x="141" y="146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6" y="124"/>
                    <a:pt x="117" y="124"/>
                    <a:pt x="117" y="130"/>
                  </a:cubicBezTo>
                  <a:close/>
                  <a:moveTo>
                    <a:pt x="99" y="128"/>
                  </a:moveTo>
                  <a:cubicBezTo>
                    <a:pt x="99" y="128"/>
                    <a:pt x="99" y="128"/>
                    <a:pt x="99" y="128"/>
                  </a:cubicBezTo>
                  <a:cubicBezTo>
                    <a:pt x="94" y="133"/>
                    <a:pt x="90" y="142"/>
                    <a:pt x="90" y="151"/>
                  </a:cubicBezTo>
                  <a:cubicBezTo>
                    <a:pt x="90" y="160"/>
                    <a:pt x="94" y="168"/>
                    <a:pt x="99" y="174"/>
                  </a:cubicBezTo>
                  <a:cubicBezTo>
                    <a:pt x="105" y="179"/>
                    <a:pt x="113" y="183"/>
                    <a:pt x="122" y="183"/>
                  </a:cubicBezTo>
                  <a:cubicBezTo>
                    <a:pt x="130" y="183"/>
                    <a:pt x="138" y="179"/>
                    <a:pt x="144" y="174"/>
                  </a:cubicBezTo>
                  <a:cubicBezTo>
                    <a:pt x="150" y="168"/>
                    <a:pt x="153" y="160"/>
                    <a:pt x="153" y="151"/>
                  </a:cubicBezTo>
                  <a:cubicBezTo>
                    <a:pt x="153" y="142"/>
                    <a:pt x="150" y="134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32" y="115"/>
                    <a:pt x="112" y="115"/>
                    <a:pt x="99" y="128"/>
                  </a:cubicBezTo>
                  <a:close/>
                  <a:moveTo>
                    <a:pt x="103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99" y="108"/>
                    <a:pt x="93" y="103"/>
                    <a:pt x="89" y="99"/>
                  </a:cubicBezTo>
                  <a:cubicBezTo>
                    <a:pt x="82" y="103"/>
                    <a:pt x="74" y="105"/>
                    <a:pt x="66" y="105"/>
                  </a:cubicBezTo>
                  <a:cubicBezTo>
                    <a:pt x="57" y="105"/>
                    <a:pt x="49" y="103"/>
                    <a:pt x="42" y="99"/>
                  </a:cubicBezTo>
                  <a:cubicBezTo>
                    <a:pt x="34" y="107"/>
                    <a:pt x="22" y="117"/>
                    <a:pt x="17" y="129"/>
                  </a:cubicBezTo>
                  <a:cubicBezTo>
                    <a:pt x="15" y="134"/>
                    <a:pt x="15" y="139"/>
                    <a:pt x="15" y="145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43"/>
                    <a:pt x="34" y="143"/>
                    <a:pt x="34" y="143"/>
                  </a:cubicBezTo>
                  <a:cubicBezTo>
                    <a:pt x="34" y="140"/>
                    <a:pt x="36" y="138"/>
                    <a:pt x="38" y="138"/>
                  </a:cubicBezTo>
                  <a:cubicBezTo>
                    <a:pt x="41" y="138"/>
                    <a:pt x="43" y="140"/>
                    <a:pt x="43" y="143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7"/>
                    <a:pt x="43" y="177"/>
                    <a:pt x="43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5" y="170"/>
                    <a:pt x="81" y="161"/>
                    <a:pt x="81" y="151"/>
                  </a:cubicBezTo>
                  <a:cubicBezTo>
                    <a:pt x="81" y="139"/>
                    <a:pt x="86" y="129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6" y="118"/>
                    <a:pt x="99" y="115"/>
                    <a:pt x="103" y="113"/>
                  </a:cubicBezTo>
                  <a:close/>
                  <a:moveTo>
                    <a:pt x="66" y="16"/>
                  </a:moveTo>
                  <a:cubicBezTo>
                    <a:pt x="66" y="16"/>
                    <a:pt x="66" y="16"/>
                    <a:pt x="66" y="16"/>
                  </a:cubicBezTo>
                  <a:cubicBezTo>
                    <a:pt x="46" y="16"/>
                    <a:pt x="30" y="32"/>
                    <a:pt x="30" y="53"/>
                  </a:cubicBezTo>
                  <a:cubicBezTo>
                    <a:pt x="30" y="73"/>
                    <a:pt x="46" y="89"/>
                    <a:pt x="66" y="89"/>
                  </a:cubicBezTo>
                  <a:cubicBezTo>
                    <a:pt x="85" y="89"/>
                    <a:pt x="101" y="73"/>
                    <a:pt x="101" y="53"/>
                  </a:cubicBezTo>
                  <a:cubicBezTo>
                    <a:pt x="101" y="32"/>
                    <a:pt x="85" y="16"/>
                    <a:pt x="66" y="16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12"/>
            <p:cNvSpPr>
              <a:spLocks noEditPoints="1"/>
            </p:cNvSpPr>
            <p:nvPr/>
          </p:nvSpPr>
          <p:spPr bwMode="auto">
            <a:xfrm>
              <a:off x="5247424" y="3605663"/>
              <a:ext cx="203462" cy="268309"/>
            </a:xfrm>
            <a:custGeom>
              <a:avLst/>
              <a:gdLst>
                <a:gd name="T0" fmla="*/ 149 w 166"/>
                <a:gd name="T1" fmla="*/ 196 h 219"/>
                <a:gd name="T2" fmla="*/ 136 w 166"/>
                <a:gd name="T3" fmla="*/ 207 h 219"/>
                <a:gd name="T4" fmla="*/ 93 w 166"/>
                <a:gd name="T5" fmla="*/ 218 h 219"/>
                <a:gd name="T6" fmla="*/ 53 w 166"/>
                <a:gd name="T7" fmla="*/ 200 h 219"/>
                <a:gd name="T8" fmla="*/ 53 w 166"/>
                <a:gd name="T9" fmla="*/ 200 h 219"/>
                <a:gd name="T10" fmla="*/ 53 w 166"/>
                <a:gd name="T11" fmla="*/ 200 h 219"/>
                <a:gd name="T12" fmla="*/ 42 w 166"/>
                <a:gd name="T13" fmla="*/ 186 h 219"/>
                <a:gd name="T14" fmla="*/ 20 w 166"/>
                <a:gd name="T15" fmla="*/ 148 h 219"/>
                <a:gd name="T16" fmla="*/ 20 w 166"/>
                <a:gd name="T17" fmla="*/ 147 h 219"/>
                <a:gd name="T18" fmla="*/ 7 w 166"/>
                <a:gd name="T19" fmla="*/ 125 h 219"/>
                <a:gd name="T20" fmla="*/ 23 w 166"/>
                <a:gd name="T21" fmla="*/ 93 h 219"/>
                <a:gd name="T22" fmla="*/ 43 w 166"/>
                <a:gd name="T23" fmla="*/ 103 h 219"/>
                <a:gd name="T24" fmla="*/ 43 w 166"/>
                <a:gd name="T25" fmla="*/ 104 h 219"/>
                <a:gd name="T26" fmla="*/ 45 w 166"/>
                <a:gd name="T27" fmla="*/ 107 h 219"/>
                <a:gd name="T28" fmla="*/ 45 w 166"/>
                <a:gd name="T29" fmla="*/ 35 h 219"/>
                <a:gd name="T30" fmla="*/ 74 w 166"/>
                <a:gd name="T31" fmla="*/ 18 h 219"/>
                <a:gd name="T32" fmla="*/ 110 w 166"/>
                <a:gd name="T33" fmla="*/ 18 h 219"/>
                <a:gd name="T34" fmla="*/ 138 w 166"/>
                <a:gd name="T35" fmla="*/ 34 h 219"/>
                <a:gd name="T36" fmla="*/ 138 w 166"/>
                <a:gd name="T37" fmla="*/ 35 h 219"/>
                <a:gd name="T38" fmla="*/ 139 w 166"/>
                <a:gd name="T39" fmla="*/ 35 h 219"/>
                <a:gd name="T40" fmla="*/ 166 w 166"/>
                <a:gd name="T41" fmla="*/ 53 h 219"/>
                <a:gd name="T42" fmla="*/ 166 w 166"/>
                <a:gd name="T43" fmla="*/ 150 h 219"/>
                <a:gd name="T44" fmla="*/ 162 w 166"/>
                <a:gd name="T45" fmla="*/ 175 h 219"/>
                <a:gd name="T46" fmla="*/ 149 w 166"/>
                <a:gd name="T47" fmla="*/ 196 h 219"/>
                <a:gd name="T48" fmla="*/ 128 w 166"/>
                <a:gd name="T49" fmla="*/ 194 h 219"/>
                <a:gd name="T50" fmla="*/ 128 w 166"/>
                <a:gd name="T51" fmla="*/ 194 h 219"/>
                <a:gd name="T52" fmla="*/ 138 w 166"/>
                <a:gd name="T53" fmla="*/ 185 h 219"/>
                <a:gd name="T54" fmla="*/ 148 w 166"/>
                <a:gd name="T55" fmla="*/ 169 h 219"/>
                <a:gd name="T56" fmla="*/ 151 w 166"/>
                <a:gd name="T57" fmla="*/ 150 h 219"/>
                <a:gd name="T58" fmla="*/ 151 w 166"/>
                <a:gd name="T59" fmla="*/ 53 h 219"/>
                <a:gd name="T60" fmla="*/ 143 w 166"/>
                <a:gd name="T61" fmla="*/ 53 h 219"/>
                <a:gd name="T62" fmla="*/ 143 w 166"/>
                <a:gd name="T63" fmla="*/ 99 h 219"/>
                <a:gd name="T64" fmla="*/ 123 w 166"/>
                <a:gd name="T65" fmla="*/ 99 h 219"/>
                <a:gd name="T66" fmla="*/ 123 w 166"/>
                <a:gd name="T67" fmla="*/ 34 h 219"/>
                <a:gd name="T68" fmla="*/ 115 w 166"/>
                <a:gd name="T69" fmla="*/ 34 h 219"/>
                <a:gd name="T70" fmla="*/ 115 w 166"/>
                <a:gd name="T71" fmla="*/ 34 h 219"/>
                <a:gd name="T72" fmla="*/ 115 w 166"/>
                <a:gd name="T73" fmla="*/ 99 h 219"/>
                <a:gd name="T74" fmla="*/ 96 w 166"/>
                <a:gd name="T75" fmla="*/ 99 h 219"/>
                <a:gd name="T76" fmla="*/ 96 w 166"/>
                <a:gd name="T77" fmla="*/ 24 h 219"/>
                <a:gd name="T78" fmla="*/ 88 w 166"/>
                <a:gd name="T79" fmla="*/ 24 h 219"/>
                <a:gd name="T80" fmla="*/ 88 w 166"/>
                <a:gd name="T81" fmla="*/ 99 h 219"/>
                <a:gd name="T82" fmla="*/ 68 w 166"/>
                <a:gd name="T83" fmla="*/ 99 h 219"/>
                <a:gd name="T84" fmla="*/ 68 w 166"/>
                <a:gd name="T85" fmla="*/ 35 h 219"/>
                <a:gd name="T86" fmla="*/ 60 w 166"/>
                <a:gd name="T87" fmla="*/ 35 h 219"/>
                <a:gd name="T88" fmla="*/ 60 w 166"/>
                <a:gd name="T89" fmla="*/ 125 h 219"/>
                <a:gd name="T90" fmla="*/ 41 w 166"/>
                <a:gd name="T91" fmla="*/ 130 h 219"/>
                <a:gd name="T92" fmla="*/ 31 w 166"/>
                <a:gd name="T93" fmla="*/ 112 h 219"/>
                <a:gd name="T94" fmla="*/ 20 w 166"/>
                <a:gd name="T95" fmla="*/ 117 h 219"/>
                <a:gd name="T96" fmla="*/ 33 w 166"/>
                <a:gd name="T97" fmla="*/ 140 h 219"/>
                <a:gd name="T98" fmla="*/ 33 w 166"/>
                <a:gd name="T99" fmla="*/ 140 h 219"/>
                <a:gd name="T100" fmla="*/ 55 w 166"/>
                <a:gd name="T101" fmla="*/ 178 h 219"/>
                <a:gd name="T102" fmla="*/ 63 w 166"/>
                <a:gd name="T103" fmla="*/ 189 h 219"/>
                <a:gd name="T104" fmla="*/ 95 w 166"/>
                <a:gd name="T105" fmla="*/ 203 h 219"/>
                <a:gd name="T106" fmla="*/ 128 w 166"/>
                <a:gd name="T107" fmla="*/ 19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6" h="219">
                  <a:moveTo>
                    <a:pt x="149" y="196"/>
                  </a:moveTo>
                  <a:cubicBezTo>
                    <a:pt x="145" y="200"/>
                    <a:pt x="141" y="204"/>
                    <a:pt x="136" y="207"/>
                  </a:cubicBezTo>
                  <a:cubicBezTo>
                    <a:pt x="123" y="216"/>
                    <a:pt x="108" y="219"/>
                    <a:pt x="93" y="218"/>
                  </a:cubicBezTo>
                  <a:cubicBezTo>
                    <a:pt x="79" y="217"/>
                    <a:pt x="65" y="211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49" y="196"/>
                    <a:pt x="45" y="191"/>
                    <a:pt x="42" y="186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0" y="111"/>
                    <a:pt x="8" y="95"/>
                    <a:pt x="23" y="93"/>
                  </a:cubicBezTo>
                  <a:cubicBezTo>
                    <a:pt x="29" y="93"/>
                    <a:pt x="37" y="95"/>
                    <a:pt x="43" y="103"/>
                  </a:cubicBezTo>
                  <a:cubicBezTo>
                    <a:pt x="43" y="103"/>
                    <a:pt x="43" y="104"/>
                    <a:pt x="43" y="104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19"/>
                    <a:pt x="61" y="11"/>
                    <a:pt x="74" y="18"/>
                  </a:cubicBezTo>
                  <a:cubicBezTo>
                    <a:pt x="79" y="0"/>
                    <a:pt x="104" y="1"/>
                    <a:pt x="110" y="18"/>
                  </a:cubicBezTo>
                  <a:cubicBezTo>
                    <a:pt x="122" y="11"/>
                    <a:pt x="138" y="19"/>
                    <a:pt x="138" y="34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52" y="30"/>
                    <a:pt x="166" y="38"/>
                    <a:pt x="166" y="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8"/>
                    <a:pt x="165" y="167"/>
                    <a:pt x="162" y="175"/>
                  </a:cubicBezTo>
                  <a:cubicBezTo>
                    <a:pt x="159" y="182"/>
                    <a:pt x="155" y="190"/>
                    <a:pt x="149" y="196"/>
                  </a:cubicBezTo>
                  <a:close/>
                  <a:moveTo>
                    <a:pt x="128" y="194"/>
                  </a:moveTo>
                  <a:cubicBezTo>
                    <a:pt x="128" y="194"/>
                    <a:pt x="128" y="194"/>
                    <a:pt x="128" y="194"/>
                  </a:cubicBezTo>
                  <a:cubicBezTo>
                    <a:pt x="132" y="192"/>
                    <a:pt x="135" y="189"/>
                    <a:pt x="138" y="185"/>
                  </a:cubicBezTo>
                  <a:cubicBezTo>
                    <a:pt x="142" y="181"/>
                    <a:pt x="146" y="175"/>
                    <a:pt x="148" y="169"/>
                  </a:cubicBezTo>
                  <a:cubicBezTo>
                    <a:pt x="150" y="163"/>
                    <a:pt x="151" y="157"/>
                    <a:pt x="151" y="15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47"/>
                    <a:pt x="143" y="47"/>
                    <a:pt x="143" y="53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111"/>
                    <a:pt x="123" y="111"/>
                    <a:pt x="123" y="99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29"/>
                    <a:pt x="115" y="29"/>
                    <a:pt x="115" y="34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111"/>
                    <a:pt x="96" y="111"/>
                    <a:pt x="96" y="99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18"/>
                    <a:pt x="88" y="19"/>
                    <a:pt x="88" y="24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111"/>
                    <a:pt x="68" y="111"/>
                    <a:pt x="68" y="99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8" y="29"/>
                    <a:pt x="60" y="29"/>
                    <a:pt x="60" y="35"/>
                  </a:cubicBezTo>
                  <a:cubicBezTo>
                    <a:pt x="60" y="125"/>
                    <a:pt x="60" y="125"/>
                    <a:pt x="60" y="125"/>
                  </a:cubicBezTo>
                  <a:cubicBezTo>
                    <a:pt x="60" y="135"/>
                    <a:pt x="46" y="139"/>
                    <a:pt x="41" y="130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26" y="106"/>
                    <a:pt x="16" y="110"/>
                    <a:pt x="20" y="117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55" y="178"/>
                    <a:pt x="55" y="178"/>
                    <a:pt x="55" y="178"/>
                  </a:cubicBezTo>
                  <a:cubicBezTo>
                    <a:pt x="57" y="182"/>
                    <a:pt x="60" y="186"/>
                    <a:pt x="63" y="189"/>
                  </a:cubicBezTo>
                  <a:cubicBezTo>
                    <a:pt x="72" y="197"/>
                    <a:pt x="83" y="202"/>
                    <a:pt x="95" y="203"/>
                  </a:cubicBezTo>
                  <a:cubicBezTo>
                    <a:pt x="106" y="204"/>
                    <a:pt x="118" y="201"/>
                    <a:pt x="128" y="194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2784853" y="3630904"/>
              <a:ext cx="235234" cy="219414"/>
            </a:xfrm>
            <a:custGeom>
              <a:avLst/>
              <a:gdLst>
                <a:gd name="T0" fmla="*/ 70 w 192"/>
                <a:gd name="T1" fmla="*/ 76 h 179"/>
                <a:gd name="T2" fmla="*/ 70 w 192"/>
                <a:gd name="T3" fmla="*/ 97 h 179"/>
                <a:gd name="T4" fmla="*/ 50 w 192"/>
                <a:gd name="T5" fmla="*/ 97 h 179"/>
                <a:gd name="T6" fmla="*/ 50 w 192"/>
                <a:gd name="T7" fmla="*/ 76 h 179"/>
                <a:gd name="T8" fmla="*/ 96 w 192"/>
                <a:gd name="T9" fmla="*/ 0 h 179"/>
                <a:gd name="T10" fmla="*/ 163 w 192"/>
                <a:gd name="T11" fmla="*/ 25 h 179"/>
                <a:gd name="T12" fmla="*/ 163 w 192"/>
                <a:gd name="T13" fmla="*/ 148 h 179"/>
                <a:gd name="T14" fmla="*/ 73 w 192"/>
                <a:gd name="T15" fmla="*/ 170 h 179"/>
                <a:gd name="T16" fmla="*/ 31 w 192"/>
                <a:gd name="T17" fmla="*/ 177 h 179"/>
                <a:gd name="T18" fmla="*/ 24 w 192"/>
                <a:gd name="T19" fmla="*/ 179 h 179"/>
                <a:gd name="T20" fmla="*/ 13 w 192"/>
                <a:gd name="T21" fmla="*/ 170 h 179"/>
                <a:gd name="T22" fmla="*/ 13 w 192"/>
                <a:gd name="T23" fmla="*/ 162 h 179"/>
                <a:gd name="T24" fmla="*/ 5 w 192"/>
                <a:gd name="T25" fmla="*/ 115 h 179"/>
                <a:gd name="T26" fmla="*/ 28 w 192"/>
                <a:gd name="T27" fmla="*/ 25 h 179"/>
                <a:gd name="T28" fmla="*/ 153 w 192"/>
                <a:gd name="T29" fmla="*/ 37 h 179"/>
                <a:gd name="T30" fmla="*/ 96 w 192"/>
                <a:gd name="T31" fmla="*/ 16 h 179"/>
                <a:gd name="T32" fmla="*/ 14 w 192"/>
                <a:gd name="T33" fmla="*/ 86 h 179"/>
                <a:gd name="T34" fmla="*/ 31 w 192"/>
                <a:gd name="T35" fmla="*/ 130 h 179"/>
                <a:gd name="T36" fmla="*/ 28 w 192"/>
                <a:gd name="T37" fmla="*/ 162 h 179"/>
                <a:gd name="T38" fmla="*/ 57 w 192"/>
                <a:gd name="T39" fmla="*/ 149 h 179"/>
                <a:gd name="T40" fmla="*/ 96 w 192"/>
                <a:gd name="T41" fmla="*/ 157 h 179"/>
                <a:gd name="T42" fmla="*/ 177 w 192"/>
                <a:gd name="T43" fmla="*/ 86 h 179"/>
                <a:gd name="T44" fmla="*/ 64 w 192"/>
                <a:gd name="T45" fmla="*/ 83 h 179"/>
                <a:gd name="T46" fmla="*/ 60 w 192"/>
                <a:gd name="T47" fmla="*/ 81 h 179"/>
                <a:gd name="T48" fmla="*/ 55 w 192"/>
                <a:gd name="T49" fmla="*/ 86 h 179"/>
                <a:gd name="T50" fmla="*/ 60 w 192"/>
                <a:gd name="T51" fmla="*/ 92 h 179"/>
                <a:gd name="T52" fmla="*/ 65 w 192"/>
                <a:gd name="T53" fmla="*/ 86 h 179"/>
                <a:gd name="T54" fmla="*/ 96 w 192"/>
                <a:gd name="T55" fmla="*/ 72 h 179"/>
                <a:gd name="T56" fmla="*/ 105 w 192"/>
                <a:gd name="T57" fmla="*/ 76 h 179"/>
                <a:gd name="T58" fmla="*/ 105 w 192"/>
                <a:gd name="T59" fmla="*/ 97 h 179"/>
                <a:gd name="T60" fmla="*/ 86 w 192"/>
                <a:gd name="T61" fmla="*/ 97 h 179"/>
                <a:gd name="T62" fmla="*/ 86 w 192"/>
                <a:gd name="T63" fmla="*/ 76 h 179"/>
                <a:gd name="T64" fmla="*/ 99 w 192"/>
                <a:gd name="T65" fmla="*/ 83 h 179"/>
                <a:gd name="T66" fmla="*/ 96 w 192"/>
                <a:gd name="T67" fmla="*/ 81 h 179"/>
                <a:gd name="T68" fmla="*/ 90 w 192"/>
                <a:gd name="T69" fmla="*/ 86 h 179"/>
                <a:gd name="T70" fmla="*/ 96 w 192"/>
                <a:gd name="T71" fmla="*/ 92 h 179"/>
                <a:gd name="T72" fmla="*/ 101 w 192"/>
                <a:gd name="T73" fmla="*/ 86 h 179"/>
                <a:gd name="T74" fmla="*/ 131 w 192"/>
                <a:gd name="T75" fmla="*/ 72 h 179"/>
                <a:gd name="T76" fmla="*/ 141 w 192"/>
                <a:gd name="T77" fmla="*/ 76 h 179"/>
                <a:gd name="T78" fmla="*/ 141 w 192"/>
                <a:gd name="T79" fmla="*/ 97 h 179"/>
                <a:gd name="T80" fmla="*/ 121 w 192"/>
                <a:gd name="T81" fmla="*/ 97 h 179"/>
                <a:gd name="T82" fmla="*/ 121 w 192"/>
                <a:gd name="T83" fmla="*/ 76 h 179"/>
                <a:gd name="T84" fmla="*/ 135 w 192"/>
                <a:gd name="T85" fmla="*/ 83 h 179"/>
                <a:gd name="T86" fmla="*/ 131 w 192"/>
                <a:gd name="T87" fmla="*/ 81 h 179"/>
                <a:gd name="T88" fmla="*/ 126 w 192"/>
                <a:gd name="T89" fmla="*/ 86 h 179"/>
                <a:gd name="T90" fmla="*/ 131 w 192"/>
                <a:gd name="T91" fmla="*/ 92 h 179"/>
                <a:gd name="T92" fmla="*/ 136 w 192"/>
                <a:gd name="T93" fmla="*/ 8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79">
                  <a:moveTo>
                    <a:pt x="60" y="72"/>
                  </a:moveTo>
                  <a:cubicBezTo>
                    <a:pt x="64" y="72"/>
                    <a:pt x="67" y="74"/>
                    <a:pt x="70" y="76"/>
                  </a:cubicBezTo>
                  <a:cubicBezTo>
                    <a:pt x="73" y="79"/>
                    <a:pt x="74" y="82"/>
                    <a:pt x="74" y="86"/>
                  </a:cubicBezTo>
                  <a:cubicBezTo>
                    <a:pt x="74" y="90"/>
                    <a:pt x="73" y="94"/>
                    <a:pt x="70" y="97"/>
                  </a:cubicBezTo>
                  <a:cubicBezTo>
                    <a:pt x="67" y="99"/>
                    <a:pt x="64" y="101"/>
                    <a:pt x="60" y="101"/>
                  </a:cubicBezTo>
                  <a:cubicBezTo>
                    <a:pt x="56" y="101"/>
                    <a:pt x="53" y="99"/>
                    <a:pt x="50" y="97"/>
                  </a:cubicBezTo>
                  <a:cubicBezTo>
                    <a:pt x="48" y="94"/>
                    <a:pt x="46" y="90"/>
                    <a:pt x="46" y="86"/>
                  </a:cubicBezTo>
                  <a:cubicBezTo>
                    <a:pt x="46" y="82"/>
                    <a:pt x="48" y="79"/>
                    <a:pt x="50" y="76"/>
                  </a:cubicBezTo>
                  <a:cubicBezTo>
                    <a:pt x="53" y="74"/>
                    <a:pt x="56" y="72"/>
                    <a:pt x="60" y="72"/>
                  </a:cubicBezTo>
                  <a:close/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22" y="0"/>
                    <a:pt x="146" y="10"/>
                    <a:pt x="163" y="25"/>
                  </a:cubicBezTo>
                  <a:cubicBezTo>
                    <a:pt x="181" y="41"/>
                    <a:pt x="192" y="62"/>
                    <a:pt x="192" y="86"/>
                  </a:cubicBezTo>
                  <a:cubicBezTo>
                    <a:pt x="192" y="110"/>
                    <a:pt x="181" y="132"/>
                    <a:pt x="163" y="148"/>
                  </a:cubicBezTo>
                  <a:cubicBezTo>
                    <a:pt x="146" y="163"/>
                    <a:pt x="122" y="172"/>
                    <a:pt x="96" y="172"/>
                  </a:cubicBezTo>
                  <a:cubicBezTo>
                    <a:pt x="88" y="172"/>
                    <a:pt x="80" y="172"/>
                    <a:pt x="73" y="170"/>
                  </a:cubicBezTo>
                  <a:cubicBezTo>
                    <a:pt x="66" y="169"/>
                    <a:pt x="60" y="167"/>
                    <a:pt x="54" y="164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29" y="178"/>
                    <a:pt x="27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2" y="178"/>
                    <a:pt x="19" y="177"/>
                    <a:pt x="17" y="176"/>
                  </a:cubicBezTo>
                  <a:cubicBezTo>
                    <a:pt x="15" y="174"/>
                    <a:pt x="14" y="172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2" y="167"/>
                    <a:pt x="12" y="165"/>
                    <a:pt x="13" y="162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3" y="131"/>
                    <a:pt x="8" y="123"/>
                    <a:pt x="5" y="115"/>
                  </a:cubicBezTo>
                  <a:cubicBezTo>
                    <a:pt x="2" y="106"/>
                    <a:pt x="0" y="96"/>
                    <a:pt x="0" y="86"/>
                  </a:cubicBezTo>
                  <a:cubicBezTo>
                    <a:pt x="0" y="62"/>
                    <a:pt x="10" y="41"/>
                    <a:pt x="28" y="25"/>
                  </a:cubicBezTo>
                  <a:cubicBezTo>
                    <a:pt x="45" y="10"/>
                    <a:pt x="69" y="0"/>
                    <a:pt x="96" y="0"/>
                  </a:cubicBezTo>
                  <a:close/>
                  <a:moveTo>
                    <a:pt x="153" y="37"/>
                  </a:moveTo>
                  <a:cubicBezTo>
                    <a:pt x="153" y="37"/>
                    <a:pt x="153" y="37"/>
                    <a:pt x="153" y="37"/>
                  </a:cubicBezTo>
                  <a:cubicBezTo>
                    <a:pt x="139" y="24"/>
                    <a:pt x="118" y="16"/>
                    <a:pt x="96" y="16"/>
                  </a:cubicBezTo>
                  <a:cubicBezTo>
                    <a:pt x="73" y="16"/>
                    <a:pt x="52" y="24"/>
                    <a:pt x="38" y="37"/>
                  </a:cubicBezTo>
                  <a:cubicBezTo>
                    <a:pt x="23" y="49"/>
                    <a:pt x="14" y="67"/>
                    <a:pt x="14" y="86"/>
                  </a:cubicBezTo>
                  <a:cubicBezTo>
                    <a:pt x="14" y="94"/>
                    <a:pt x="16" y="102"/>
                    <a:pt x="19" y="109"/>
                  </a:cubicBezTo>
                  <a:cubicBezTo>
                    <a:pt x="22" y="117"/>
                    <a:pt x="26" y="124"/>
                    <a:pt x="31" y="130"/>
                  </a:cubicBezTo>
                  <a:cubicBezTo>
                    <a:pt x="33" y="131"/>
                    <a:pt x="34" y="134"/>
                    <a:pt x="33" y="137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3" y="148"/>
                    <a:pt x="55" y="148"/>
                    <a:pt x="57" y="149"/>
                  </a:cubicBezTo>
                  <a:cubicBezTo>
                    <a:pt x="63" y="152"/>
                    <a:pt x="69" y="154"/>
                    <a:pt x="76" y="155"/>
                  </a:cubicBezTo>
                  <a:cubicBezTo>
                    <a:pt x="82" y="157"/>
                    <a:pt x="89" y="157"/>
                    <a:pt x="96" y="157"/>
                  </a:cubicBezTo>
                  <a:cubicBezTo>
                    <a:pt x="118" y="157"/>
                    <a:pt x="139" y="149"/>
                    <a:pt x="153" y="136"/>
                  </a:cubicBezTo>
                  <a:cubicBezTo>
                    <a:pt x="168" y="123"/>
                    <a:pt x="177" y="106"/>
                    <a:pt x="177" y="86"/>
                  </a:cubicBezTo>
                  <a:cubicBezTo>
                    <a:pt x="177" y="67"/>
                    <a:pt x="168" y="49"/>
                    <a:pt x="153" y="37"/>
                  </a:cubicBezTo>
                  <a:close/>
                  <a:moveTo>
                    <a:pt x="64" y="83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63" y="82"/>
                    <a:pt x="62" y="81"/>
                    <a:pt x="60" y="81"/>
                  </a:cubicBezTo>
                  <a:cubicBezTo>
                    <a:pt x="59" y="81"/>
                    <a:pt x="57" y="82"/>
                    <a:pt x="56" y="83"/>
                  </a:cubicBezTo>
                  <a:cubicBezTo>
                    <a:pt x="56" y="84"/>
                    <a:pt x="55" y="85"/>
                    <a:pt x="55" y="86"/>
                  </a:cubicBezTo>
                  <a:cubicBezTo>
                    <a:pt x="55" y="88"/>
                    <a:pt x="56" y="89"/>
                    <a:pt x="56" y="90"/>
                  </a:cubicBezTo>
                  <a:cubicBezTo>
                    <a:pt x="57" y="91"/>
                    <a:pt x="59" y="92"/>
                    <a:pt x="60" y="92"/>
                  </a:cubicBezTo>
                  <a:cubicBezTo>
                    <a:pt x="62" y="92"/>
                    <a:pt x="63" y="91"/>
                    <a:pt x="64" y="90"/>
                  </a:cubicBezTo>
                  <a:cubicBezTo>
                    <a:pt x="65" y="89"/>
                    <a:pt x="65" y="88"/>
                    <a:pt x="65" y="86"/>
                  </a:cubicBezTo>
                  <a:cubicBezTo>
                    <a:pt x="65" y="85"/>
                    <a:pt x="65" y="84"/>
                    <a:pt x="64" y="83"/>
                  </a:cubicBezTo>
                  <a:close/>
                  <a:moveTo>
                    <a:pt x="96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9" y="72"/>
                    <a:pt x="103" y="74"/>
                    <a:pt x="105" y="76"/>
                  </a:cubicBezTo>
                  <a:cubicBezTo>
                    <a:pt x="108" y="79"/>
                    <a:pt x="110" y="82"/>
                    <a:pt x="110" y="86"/>
                  </a:cubicBezTo>
                  <a:cubicBezTo>
                    <a:pt x="110" y="90"/>
                    <a:pt x="108" y="94"/>
                    <a:pt x="105" y="97"/>
                  </a:cubicBezTo>
                  <a:cubicBezTo>
                    <a:pt x="103" y="99"/>
                    <a:pt x="99" y="101"/>
                    <a:pt x="96" y="101"/>
                  </a:cubicBezTo>
                  <a:cubicBezTo>
                    <a:pt x="92" y="101"/>
                    <a:pt x="88" y="99"/>
                    <a:pt x="86" y="97"/>
                  </a:cubicBezTo>
                  <a:cubicBezTo>
                    <a:pt x="83" y="94"/>
                    <a:pt x="82" y="90"/>
                    <a:pt x="82" y="86"/>
                  </a:cubicBezTo>
                  <a:cubicBezTo>
                    <a:pt x="82" y="82"/>
                    <a:pt x="83" y="79"/>
                    <a:pt x="86" y="76"/>
                  </a:cubicBezTo>
                  <a:cubicBezTo>
                    <a:pt x="88" y="74"/>
                    <a:pt x="92" y="72"/>
                    <a:pt x="96" y="72"/>
                  </a:cubicBezTo>
                  <a:close/>
                  <a:moveTo>
                    <a:pt x="99" y="83"/>
                  </a:moveTo>
                  <a:cubicBezTo>
                    <a:pt x="99" y="83"/>
                    <a:pt x="99" y="83"/>
                    <a:pt x="99" y="83"/>
                  </a:cubicBezTo>
                  <a:cubicBezTo>
                    <a:pt x="98" y="82"/>
                    <a:pt x="97" y="81"/>
                    <a:pt x="96" y="81"/>
                  </a:cubicBezTo>
                  <a:cubicBezTo>
                    <a:pt x="94" y="81"/>
                    <a:pt x="93" y="82"/>
                    <a:pt x="92" y="83"/>
                  </a:cubicBezTo>
                  <a:cubicBezTo>
                    <a:pt x="91" y="84"/>
                    <a:pt x="90" y="85"/>
                    <a:pt x="90" y="86"/>
                  </a:cubicBezTo>
                  <a:cubicBezTo>
                    <a:pt x="90" y="88"/>
                    <a:pt x="91" y="89"/>
                    <a:pt x="92" y="90"/>
                  </a:cubicBezTo>
                  <a:cubicBezTo>
                    <a:pt x="93" y="91"/>
                    <a:pt x="94" y="92"/>
                    <a:pt x="96" y="92"/>
                  </a:cubicBezTo>
                  <a:cubicBezTo>
                    <a:pt x="97" y="92"/>
                    <a:pt x="98" y="91"/>
                    <a:pt x="99" y="90"/>
                  </a:cubicBezTo>
                  <a:cubicBezTo>
                    <a:pt x="100" y="89"/>
                    <a:pt x="101" y="88"/>
                    <a:pt x="101" y="86"/>
                  </a:cubicBezTo>
                  <a:cubicBezTo>
                    <a:pt x="101" y="85"/>
                    <a:pt x="100" y="84"/>
                    <a:pt x="99" y="83"/>
                  </a:cubicBezTo>
                  <a:close/>
                  <a:moveTo>
                    <a:pt x="131" y="72"/>
                  </a:moveTo>
                  <a:cubicBezTo>
                    <a:pt x="131" y="72"/>
                    <a:pt x="131" y="72"/>
                    <a:pt x="131" y="72"/>
                  </a:cubicBezTo>
                  <a:cubicBezTo>
                    <a:pt x="135" y="72"/>
                    <a:pt x="138" y="74"/>
                    <a:pt x="141" y="76"/>
                  </a:cubicBezTo>
                  <a:cubicBezTo>
                    <a:pt x="143" y="79"/>
                    <a:pt x="145" y="82"/>
                    <a:pt x="145" y="86"/>
                  </a:cubicBezTo>
                  <a:cubicBezTo>
                    <a:pt x="145" y="90"/>
                    <a:pt x="143" y="94"/>
                    <a:pt x="141" y="97"/>
                  </a:cubicBezTo>
                  <a:cubicBezTo>
                    <a:pt x="138" y="99"/>
                    <a:pt x="135" y="101"/>
                    <a:pt x="131" y="101"/>
                  </a:cubicBezTo>
                  <a:cubicBezTo>
                    <a:pt x="127" y="101"/>
                    <a:pt x="124" y="99"/>
                    <a:pt x="121" y="97"/>
                  </a:cubicBezTo>
                  <a:cubicBezTo>
                    <a:pt x="119" y="94"/>
                    <a:pt x="117" y="90"/>
                    <a:pt x="117" y="86"/>
                  </a:cubicBezTo>
                  <a:cubicBezTo>
                    <a:pt x="117" y="82"/>
                    <a:pt x="119" y="79"/>
                    <a:pt x="121" y="76"/>
                  </a:cubicBezTo>
                  <a:cubicBezTo>
                    <a:pt x="124" y="74"/>
                    <a:pt x="127" y="72"/>
                    <a:pt x="131" y="72"/>
                  </a:cubicBezTo>
                  <a:close/>
                  <a:moveTo>
                    <a:pt x="135" y="83"/>
                  </a:moveTo>
                  <a:cubicBezTo>
                    <a:pt x="135" y="83"/>
                    <a:pt x="135" y="83"/>
                    <a:pt x="135" y="83"/>
                  </a:cubicBezTo>
                  <a:cubicBezTo>
                    <a:pt x="134" y="82"/>
                    <a:pt x="132" y="81"/>
                    <a:pt x="131" y="81"/>
                  </a:cubicBezTo>
                  <a:cubicBezTo>
                    <a:pt x="130" y="81"/>
                    <a:pt x="128" y="82"/>
                    <a:pt x="127" y="83"/>
                  </a:cubicBezTo>
                  <a:cubicBezTo>
                    <a:pt x="126" y="84"/>
                    <a:pt x="126" y="85"/>
                    <a:pt x="126" y="86"/>
                  </a:cubicBezTo>
                  <a:cubicBezTo>
                    <a:pt x="126" y="88"/>
                    <a:pt x="126" y="89"/>
                    <a:pt x="127" y="90"/>
                  </a:cubicBezTo>
                  <a:cubicBezTo>
                    <a:pt x="128" y="91"/>
                    <a:pt x="130" y="92"/>
                    <a:pt x="131" y="92"/>
                  </a:cubicBezTo>
                  <a:cubicBezTo>
                    <a:pt x="132" y="92"/>
                    <a:pt x="134" y="91"/>
                    <a:pt x="135" y="90"/>
                  </a:cubicBezTo>
                  <a:cubicBezTo>
                    <a:pt x="136" y="89"/>
                    <a:pt x="136" y="88"/>
                    <a:pt x="136" y="86"/>
                  </a:cubicBezTo>
                  <a:cubicBezTo>
                    <a:pt x="136" y="85"/>
                    <a:pt x="136" y="84"/>
                    <a:pt x="135" y="83"/>
                  </a:cubicBezTo>
                  <a:close/>
                </a:path>
              </a:pathLst>
            </a:custGeom>
            <a:grpFill/>
            <a:ln>
              <a:solidFill>
                <a:schemeClr val="accent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Rectangle 24"/>
            <p:cNvSpPr>
              <a:spLocks noChangeArrowheads="1"/>
            </p:cNvSpPr>
            <p:nvPr/>
          </p:nvSpPr>
          <p:spPr bwMode="auto">
            <a:xfrm>
              <a:off x="788639" y="3417842"/>
              <a:ext cx="1466850" cy="58204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54" name="Freeform 21"/>
            <p:cNvSpPr>
              <a:spLocks noEditPoints="1"/>
            </p:cNvSpPr>
            <p:nvPr/>
          </p:nvSpPr>
          <p:spPr bwMode="auto">
            <a:xfrm>
              <a:off x="7678865" y="3628254"/>
              <a:ext cx="240302" cy="245718"/>
            </a:xfrm>
            <a:custGeom>
              <a:avLst/>
              <a:gdLst>
                <a:gd name="T0" fmla="*/ 26 w 90"/>
                <a:gd name="T1" fmla="*/ 19 h 91"/>
                <a:gd name="T2" fmla="*/ 19 w 90"/>
                <a:gd name="T3" fmla="*/ 26 h 91"/>
                <a:gd name="T4" fmla="*/ 18 w 90"/>
                <a:gd name="T5" fmla="*/ 34 h 91"/>
                <a:gd name="T6" fmla="*/ 22 w 90"/>
                <a:gd name="T7" fmla="*/ 29 h 91"/>
                <a:gd name="T8" fmla="*/ 29 w 90"/>
                <a:gd name="T9" fmla="*/ 23 h 91"/>
                <a:gd name="T10" fmla="*/ 33 w 90"/>
                <a:gd name="T11" fmla="*/ 18 h 91"/>
                <a:gd name="T12" fmla="*/ 89 w 90"/>
                <a:gd name="T13" fmla="*/ 84 h 91"/>
                <a:gd name="T14" fmla="*/ 73 w 90"/>
                <a:gd name="T15" fmla="*/ 67 h 91"/>
                <a:gd name="T16" fmla="*/ 82 w 90"/>
                <a:gd name="T17" fmla="*/ 41 h 91"/>
                <a:gd name="T18" fmla="*/ 79 w 90"/>
                <a:gd name="T19" fmla="*/ 25 h 91"/>
                <a:gd name="T20" fmla="*/ 70 w 90"/>
                <a:gd name="T21" fmla="*/ 12 h 91"/>
                <a:gd name="T22" fmla="*/ 41 w 90"/>
                <a:gd name="T23" fmla="*/ 0 h 91"/>
                <a:gd name="T24" fmla="*/ 3 w 90"/>
                <a:gd name="T25" fmla="*/ 25 h 91"/>
                <a:gd name="T26" fmla="*/ 3 w 90"/>
                <a:gd name="T27" fmla="*/ 57 h 91"/>
                <a:gd name="T28" fmla="*/ 12 w 90"/>
                <a:gd name="T29" fmla="*/ 70 h 91"/>
                <a:gd name="T30" fmla="*/ 25 w 90"/>
                <a:gd name="T31" fmla="*/ 79 h 91"/>
                <a:gd name="T32" fmla="*/ 25 w 90"/>
                <a:gd name="T33" fmla="*/ 79 h 91"/>
                <a:gd name="T34" fmla="*/ 57 w 90"/>
                <a:gd name="T35" fmla="*/ 79 h 91"/>
                <a:gd name="T36" fmla="*/ 84 w 90"/>
                <a:gd name="T37" fmla="*/ 89 h 91"/>
                <a:gd name="T38" fmla="*/ 89 w 90"/>
                <a:gd name="T39" fmla="*/ 84 h 91"/>
                <a:gd name="T40" fmla="*/ 65 w 90"/>
                <a:gd name="T41" fmla="*/ 65 h 91"/>
                <a:gd name="T42" fmla="*/ 54 w 90"/>
                <a:gd name="T43" fmla="*/ 72 h 91"/>
                <a:gd name="T44" fmla="*/ 28 w 90"/>
                <a:gd name="T45" fmla="*/ 72 h 91"/>
                <a:gd name="T46" fmla="*/ 17 w 90"/>
                <a:gd name="T47" fmla="*/ 65 h 91"/>
                <a:gd name="T48" fmla="*/ 17 w 90"/>
                <a:gd name="T49" fmla="*/ 65 h 91"/>
                <a:gd name="T50" fmla="*/ 10 w 90"/>
                <a:gd name="T51" fmla="*/ 54 h 91"/>
                <a:gd name="T52" fmla="*/ 10 w 90"/>
                <a:gd name="T53" fmla="*/ 28 h 91"/>
                <a:gd name="T54" fmla="*/ 41 w 90"/>
                <a:gd name="T55" fmla="*/ 7 h 91"/>
                <a:gd name="T56" fmla="*/ 65 w 90"/>
                <a:gd name="T57" fmla="*/ 17 h 91"/>
                <a:gd name="T58" fmla="*/ 72 w 90"/>
                <a:gd name="T59" fmla="*/ 28 h 91"/>
                <a:gd name="T60" fmla="*/ 75 w 90"/>
                <a:gd name="T61" fmla="*/ 41 h 91"/>
                <a:gd name="T62" fmla="*/ 65 w 90"/>
                <a:gd name="T63" fmla="*/ 65 h 91"/>
                <a:gd name="T64" fmla="*/ 65 w 90"/>
                <a:gd name="T65" fmla="*/ 39 h 91"/>
                <a:gd name="T66" fmla="*/ 61 w 90"/>
                <a:gd name="T67" fmla="*/ 50 h 91"/>
                <a:gd name="T68" fmla="*/ 57 w 90"/>
                <a:gd name="T69" fmla="*/ 57 h 91"/>
                <a:gd name="T70" fmla="*/ 41 w 90"/>
                <a:gd name="T71" fmla="*/ 63 h 91"/>
                <a:gd name="T72" fmla="*/ 41 w 90"/>
                <a:gd name="T73" fmla="*/ 68 h 91"/>
                <a:gd name="T74" fmla="*/ 60 w 90"/>
                <a:gd name="T75" fmla="*/ 60 h 91"/>
                <a:gd name="T76" fmla="*/ 66 w 90"/>
                <a:gd name="T77" fmla="*/ 51 h 91"/>
                <a:gd name="T78" fmla="*/ 65 w 90"/>
                <a:gd name="T79" fmla="*/ 3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91">
                  <a:moveTo>
                    <a:pt x="30" y="16"/>
                  </a:moveTo>
                  <a:cubicBezTo>
                    <a:pt x="29" y="17"/>
                    <a:pt x="27" y="18"/>
                    <a:pt x="26" y="19"/>
                  </a:cubicBezTo>
                  <a:cubicBezTo>
                    <a:pt x="25" y="20"/>
                    <a:pt x="23" y="21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8" y="28"/>
                    <a:pt x="17" y="29"/>
                    <a:pt x="16" y="31"/>
                  </a:cubicBezTo>
                  <a:cubicBezTo>
                    <a:pt x="16" y="32"/>
                    <a:pt x="16" y="33"/>
                    <a:pt x="18" y="34"/>
                  </a:cubicBezTo>
                  <a:cubicBezTo>
                    <a:pt x="19" y="34"/>
                    <a:pt x="20" y="34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4"/>
                    <a:pt x="27" y="23"/>
                    <a:pt x="29" y="23"/>
                  </a:cubicBezTo>
                  <a:cubicBezTo>
                    <a:pt x="30" y="22"/>
                    <a:pt x="31" y="21"/>
                    <a:pt x="32" y="21"/>
                  </a:cubicBezTo>
                  <a:cubicBezTo>
                    <a:pt x="33" y="20"/>
                    <a:pt x="34" y="19"/>
                    <a:pt x="33" y="18"/>
                  </a:cubicBezTo>
                  <a:cubicBezTo>
                    <a:pt x="33" y="17"/>
                    <a:pt x="32" y="16"/>
                    <a:pt x="30" y="16"/>
                  </a:cubicBezTo>
                  <a:close/>
                  <a:moveTo>
                    <a:pt x="89" y="8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5" y="64"/>
                    <a:pt x="77" y="61"/>
                    <a:pt x="79" y="57"/>
                  </a:cubicBezTo>
                  <a:cubicBezTo>
                    <a:pt x="81" y="52"/>
                    <a:pt x="82" y="47"/>
                    <a:pt x="82" y="41"/>
                  </a:cubicBezTo>
                  <a:cubicBezTo>
                    <a:pt x="82" y="36"/>
                    <a:pt x="81" y="30"/>
                    <a:pt x="79" y="26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7" y="20"/>
                    <a:pt x="74" y="16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6" y="8"/>
                    <a:pt x="62" y="5"/>
                    <a:pt x="57" y="3"/>
                  </a:cubicBezTo>
                  <a:cubicBezTo>
                    <a:pt x="52" y="1"/>
                    <a:pt x="46" y="0"/>
                    <a:pt x="41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8" y="16"/>
                    <a:pt x="5" y="20"/>
                    <a:pt x="3" y="25"/>
                  </a:cubicBezTo>
                  <a:cubicBezTo>
                    <a:pt x="1" y="30"/>
                    <a:pt x="0" y="36"/>
                    <a:pt x="0" y="41"/>
                  </a:cubicBezTo>
                  <a:cubicBezTo>
                    <a:pt x="0" y="47"/>
                    <a:pt x="1" y="52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5" y="62"/>
                    <a:pt x="8" y="66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6" y="74"/>
                    <a:pt x="20" y="77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30" y="81"/>
                    <a:pt x="35" y="82"/>
                    <a:pt x="41" y="82"/>
                  </a:cubicBezTo>
                  <a:cubicBezTo>
                    <a:pt x="46" y="82"/>
                    <a:pt x="52" y="81"/>
                    <a:pt x="57" y="79"/>
                  </a:cubicBezTo>
                  <a:cubicBezTo>
                    <a:pt x="61" y="78"/>
                    <a:pt x="64" y="75"/>
                    <a:pt x="67" y="73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85" y="91"/>
                    <a:pt x="88" y="91"/>
                    <a:pt x="89" y="89"/>
                  </a:cubicBezTo>
                  <a:cubicBezTo>
                    <a:pt x="90" y="88"/>
                    <a:pt x="90" y="85"/>
                    <a:pt x="89" y="84"/>
                  </a:cubicBezTo>
                  <a:close/>
                  <a:moveTo>
                    <a:pt x="65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2" y="68"/>
                    <a:pt x="58" y="71"/>
                    <a:pt x="54" y="72"/>
                  </a:cubicBezTo>
                  <a:cubicBezTo>
                    <a:pt x="50" y="74"/>
                    <a:pt x="45" y="75"/>
                    <a:pt x="41" y="75"/>
                  </a:cubicBezTo>
                  <a:cubicBezTo>
                    <a:pt x="36" y="75"/>
                    <a:pt x="32" y="74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4" y="71"/>
                    <a:pt x="20" y="68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2"/>
                    <a:pt x="11" y="58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0"/>
                    <a:pt x="7" y="46"/>
                    <a:pt x="7" y="41"/>
                  </a:cubicBezTo>
                  <a:cubicBezTo>
                    <a:pt x="7" y="37"/>
                    <a:pt x="8" y="32"/>
                    <a:pt x="10" y="28"/>
                  </a:cubicBezTo>
                  <a:cubicBezTo>
                    <a:pt x="11" y="24"/>
                    <a:pt x="14" y="20"/>
                    <a:pt x="17" y="17"/>
                  </a:cubicBezTo>
                  <a:cubicBezTo>
                    <a:pt x="23" y="11"/>
                    <a:pt x="32" y="7"/>
                    <a:pt x="41" y="7"/>
                  </a:cubicBezTo>
                  <a:cubicBezTo>
                    <a:pt x="45" y="7"/>
                    <a:pt x="50" y="8"/>
                    <a:pt x="54" y="10"/>
                  </a:cubicBezTo>
                  <a:cubicBezTo>
                    <a:pt x="58" y="12"/>
                    <a:pt x="62" y="14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8" y="21"/>
                    <a:pt x="70" y="24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4" y="32"/>
                    <a:pt x="75" y="37"/>
                    <a:pt x="75" y="41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70" y="58"/>
                    <a:pt x="68" y="62"/>
                    <a:pt x="65" y="65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4" y="39"/>
                    <a:pt x="63" y="40"/>
                    <a:pt x="63" y="41"/>
                  </a:cubicBezTo>
                  <a:cubicBezTo>
                    <a:pt x="63" y="44"/>
                    <a:pt x="62" y="47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0" y="52"/>
                    <a:pt x="59" y="55"/>
                    <a:pt x="57" y="57"/>
                  </a:cubicBezTo>
                  <a:cubicBezTo>
                    <a:pt x="54" y="59"/>
                    <a:pt x="52" y="60"/>
                    <a:pt x="49" y="62"/>
                  </a:cubicBezTo>
                  <a:cubicBezTo>
                    <a:pt x="47" y="63"/>
                    <a:pt x="44" y="63"/>
                    <a:pt x="41" y="63"/>
                  </a:cubicBezTo>
                  <a:cubicBezTo>
                    <a:pt x="40" y="63"/>
                    <a:pt x="39" y="64"/>
                    <a:pt x="39" y="66"/>
                  </a:cubicBezTo>
                  <a:cubicBezTo>
                    <a:pt x="39" y="67"/>
                    <a:pt x="40" y="68"/>
                    <a:pt x="41" y="68"/>
                  </a:cubicBezTo>
                  <a:cubicBezTo>
                    <a:pt x="44" y="68"/>
                    <a:pt x="48" y="67"/>
                    <a:pt x="51" y="66"/>
                  </a:cubicBezTo>
                  <a:cubicBezTo>
                    <a:pt x="54" y="64"/>
                    <a:pt x="57" y="63"/>
                    <a:pt x="60" y="60"/>
                  </a:cubicBezTo>
                  <a:cubicBezTo>
                    <a:pt x="62" y="58"/>
                    <a:pt x="64" y="55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48"/>
                    <a:pt x="68" y="45"/>
                    <a:pt x="68" y="41"/>
                  </a:cubicBezTo>
                  <a:cubicBezTo>
                    <a:pt x="68" y="40"/>
                    <a:pt x="67" y="39"/>
                    <a:pt x="65" y="39"/>
                  </a:cubicBez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24"/>
            <p:cNvSpPr>
              <a:spLocks noEditPoints="1"/>
            </p:cNvSpPr>
            <p:nvPr/>
          </p:nvSpPr>
          <p:spPr bwMode="auto">
            <a:xfrm>
              <a:off x="6455817" y="2017038"/>
              <a:ext cx="238125" cy="224898"/>
            </a:xfrm>
            <a:custGeom>
              <a:avLst/>
              <a:gdLst>
                <a:gd name="T0" fmla="*/ 48 w 98"/>
                <a:gd name="T1" fmla="*/ 24 h 92"/>
                <a:gd name="T2" fmla="*/ 50 w 98"/>
                <a:gd name="T3" fmla="*/ 53 h 92"/>
                <a:gd name="T4" fmla="*/ 52 w 98"/>
                <a:gd name="T5" fmla="*/ 17 h 92"/>
                <a:gd name="T6" fmla="*/ 48 w 98"/>
                <a:gd name="T7" fmla="*/ 16 h 92"/>
                <a:gd name="T8" fmla="*/ 41 w 98"/>
                <a:gd name="T9" fmla="*/ 28 h 92"/>
                <a:gd name="T10" fmla="*/ 94 w 98"/>
                <a:gd name="T11" fmla="*/ 12 h 92"/>
                <a:gd name="T12" fmla="*/ 84 w 98"/>
                <a:gd name="T13" fmla="*/ 12 h 92"/>
                <a:gd name="T14" fmla="*/ 80 w 98"/>
                <a:gd name="T15" fmla="*/ 0 h 92"/>
                <a:gd name="T16" fmla="*/ 14 w 98"/>
                <a:gd name="T17" fmla="*/ 4 h 92"/>
                <a:gd name="T18" fmla="*/ 3 w 98"/>
                <a:gd name="T19" fmla="*/ 12 h 92"/>
                <a:gd name="T20" fmla="*/ 0 w 98"/>
                <a:gd name="T21" fmla="*/ 37 h 92"/>
                <a:gd name="T22" fmla="*/ 6 w 98"/>
                <a:gd name="T23" fmla="*/ 52 h 92"/>
                <a:gd name="T24" fmla="*/ 45 w 98"/>
                <a:gd name="T25" fmla="*/ 75 h 92"/>
                <a:gd name="T26" fmla="*/ 29 w 98"/>
                <a:gd name="T27" fmla="*/ 84 h 92"/>
                <a:gd name="T28" fmla="*/ 29 w 98"/>
                <a:gd name="T29" fmla="*/ 92 h 92"/>
                <a:gd name="T30" fmla="*/ 73 w 98"/>
                <a:gd name="T31" fmla="*/ 88 h 92"/>
                <a:gd name="T32" fmla="*/ 53 w 98"/>
                <a:gd name="T33" fmla="*/ 84 h 92"/>
                <a:gd name="T34" fmla="*/ 78 w 98"/>
                <a:gd name="T35" fmla="*/ 59 h 92"/>
                <a:gd name="T36" fmla="*/ 92 w 98"/>
                <a:gd name="T37" fmla="*/ 52 h 92"/>
                <a:gd name="T38" fmla="*/ 98 w 98"/>
                <a:gd name="T39" fmla="*/ 16 h 92"/>
                <a:gd name="T40" fmla="*/ 11 w 98"/>
                <a:gd name="T41" fmla="*/ 47 h 92"/>
                <a:gd name="T42" fmla="*/ 7 w 98"/>
                <a:gd name="T43" fmla="*/ 37 h 92"/>
                <a:gd name="T44" fmla="*/ 14 w 98"/>
                <a:gd name="T45" fmla="*/ 20 h 92"/>
                <a:gd name="T46" fmla="*/ 15 w 98"/>
                <a:gd name="T47" fmla="*/ 50 h 92"/>
                <a:gd name="T48" fmla="*/ 76 w 98"/>
                <a:gd name="T49" fmla="*/ 40 h 92"/>
                <a:gd name="T50" fmla="*/ 73 w 98"/>
                <a:gd name="T51" fmla="*/ 53 h 92"/>
                <a:gd name="T52" fmla="*/ 49 w 98"/>
                <a:gd name="T53" fmla="*/ 67 h 92"/>
                <a:gd name="T54" fmla="*/ 24 w 98"/>
                <a:gd name="T55" fmla="*/ 53 h 92"/>
                <a:gd name="T56" fmla="*/ 21 w 98"/>
                <a:gd name="T57" fmla="*/ 40 h 92"/>
                <a:gd name="T58" fmla="*/ 76 w 98"/>
                <a:gd name="T59" fmla="*/ 8 h 92"/>
                <a:gd name="T60" fmla="*/ 91 w 98"/>
                <a:gd name="T61" fmla="*/ 37 h 92"/>
                <a:gd name="T62" fmla="*/ 86 w 98"/>
                <a:gd name="T63" fmla="*/ 47 h 92"/>
                <a:gd name="T64" fmla="*/ 83 w 98"/>
                <a:gd name="T65" fmla="*/ 50 h 92"/>
                <a:gd name="T66" fmla="*/ 84 w 98"/>
                <a:gd name="T67" fmla="*/ 40 h 92"/>
                <a:gd name="T68" fmla="*/ 91 w 98"/>
                <a:gd name="T6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92">
                  <a:moveTo>
                    <a:pt x="44" y="28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2"/>
                    <a:pt x="49" y="53"/>
                    <a:pt x="50" y="53"/>
                  </a:cubicBezTo>
                  <a:cubicBezTo>
                    <a:pt x="51" y="53"/>
                    <a:pt x="52" y="52"/>
                    <a:pt x="52" y="51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1" y="15"/>
                    <a:pt x="50" y="15"/>
                  </a:cubicBezTo>
                  <a:cubicBezTo>
                    <a:pt x="49" y="15"/>
                    <a:pt x="48" y="15"/>
                    <a:pt x="48" y="16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0" y="26"/>
                    <a:pt x="40" y="28"/>
                    <a:pt x="41" y="28"/>
                  </a:cubicBezTo>
                  <a:cubicBezTo>
                    <a:pt x="42" y="29"/>
                    <a:pt x="44" y="29"/>
                    <a:pt x="44" y="28"/>
                  </a:cubicBezTo>
                  <a:close/>
                  <a:moveTo>
                    <a:pt x="94" y="12"/>
                  </a:moveTo>
                  <a:cubicBezTo>
                    <a:pt x="94" y="12"/>
                    <a:pt x="94" y="12"/>
                    <a:pt x="9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2"/>
                    <a:pt x="82" y="0"/>
                    <a:pt x="8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3"/>
                    <a:pt x="2" y="48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" y="56"/>
                    <a:pt x="14" y="58"/>
                    <a:pt x="19" y="59"/>
                  </a:cubicBezTo>
                  <a:cubicBezTo>
                    <a:pt x="25" y="68"/>
                    <a:pt x="35" y="74"/>
                    <a:pt x="45" y="7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7" y="84"/>
                    <a:pt x="25" y="86"/>
                    <a:pt x="25" y="88"/>
                  </a:cubicBezTo>
                  <a:cubicBezTo>
                    <a:pt x="25" y="90"/>
                    <a:pt x="27" y="92"/>
                    <a:pt x="2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1" y="92"/>
                    <a:pt x="73" y="90"/>
                    <a:pt x="73" y="88"/>
                  </a:cubicBezTo>
                  <a:cubicBezTo>
                    <a:pt x="73" y="86"/>
                    <a:pt x="71" y="84"/>
                    <a:pt x="69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3" y="74"/>
                    <a:pt x="73" y="68"/>
                    <a:pt x="78" y="59"/>
                  </a:cubicBezTo>
                  <a:cubicBezTo>
                    <a:pt x="84" y="58"/>
                    <a:pt x="88" y="56"/>
                    <a:pt x="92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6" y="48"/>
                    <a:pt x="98" y="43"/>
                    <a:pt x="98" y="37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4"/>
                    <a:pt x="96" y="12"/>
                    <a:pt x="94" y="12"/>
                  </a:cubicBezTo>
                  <a:close/>
                  <a:moveTo>
                    <a:pt x="11" y="47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9" y="44"/>
                    <a:pt x="7" y="41"/>
                    <a:pt x="7" y="3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4"/>
                    <a:pt x="14" y="47"/>
                    <a:pt x="15" y="50"/>
                  </a:cubicBezTo>
                  <a:cubicBezTo>
                    <a:pt x="14" y="49"/>
                    <a:pt x="12" y="48"/>
                    <a:pt x="11" y="47"/>
                  </a:cubicBezTo>
                  <a:close/>
                  <a:moveTo>
                    <a:pt x="76" y="40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76" y="45"/>
                    <a:pt x="75" y="49"/>
                    <a:pt x="73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62"/>
                    <a:pt x="59" y="67"/>
                    <a:pt x="49" y="67"/>
                  </a:cubicBezTo>
                  <a:cubicBezTo>
                    <a:pt x="39" y="67"/>
                    <a:pt x="29" y="6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2" y="49"/>
                    <a:pt x="21" y="45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40"/>
                    <a:pt x="76" y="40"/>
                    <a:pt x="76" y="40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41"/>
                    <a:pt x="89" y="44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8"/>
                    <a:pt x="84" y="49"/>
                    <a:pt x="83" y="50"/>
                  </a:cubicBezTo>
                  <a:cubicBezTo>
                    <a:pt x="84" y="47"/>
                    <a:pt x="84" y="44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37"/>
                    <a:pt x="91" y="37"/>
                    <a:pt x="91" y="37"/>
                  </a:cubicBez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round/>
            </a:ln>
            <a:ex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3393182" y="3417842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57" name="Rectangle 24"/>
            <p:cNvSpPr>
              <a:spLocks noChangeArrowheads="1"/>
            </p:cNvSpPr>
            <p:nvPr/>
          </p:nvSpPr>
          <p:spPr bwMode="auto">
            <a:xfrm>
              <a:off x="5841454" y="3417842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58" name="Rectangle 24"/>
            <p:cNvSpPr>
              <a:spLocks noChangeArrowheads="1"/>
            </p:cNvSpPr>
            <p:nvPr/>
          </p:nvSpPr>
          <p:spPr bwMode="auto">
            <a:xfrm>
              <a:off x="2169046" y="1796215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4617318" y="1796215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60" name="Rectangle 24"/>
            <p:cNvSpPr>
              <a:spLocks noChangeArrowheads="1"/>
            </p:cNvSpPr>
            <p:nvPr/>
          </p:nvSpPr>
          <p:spPr bwMode="auto">
            <a:xfrm>
              <a:off x="7065590" y="1796215"/>
              <a:ext cx="1466850" cy="5820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61" name="Rectangle 24"/>
            <p:cNvSpPr>
              <a:spLocks noChangeArrowheads="1"/>
            </p:cNvSpPr>
            <p:nvPr/>
          </p:nvSpPr>
          <p:spPr bwMode="auto">
            <a:xfrm>
              <a:off x="1167382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01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Rectangle 24"/>
            <p:cNvSpPr>
              <a:spLocks noChangeArrowheads="1"/>
            </p:cNvSpPr>
            <p:nvPr/>
          </p:nvSpPr>
          <p:spPr bwMode="auto">
            <a:xfrm>
              <a:off x="2547788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02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3" name="Rectangle 24"/>
            <p:cNvSpPr>
              <a:spLocks noChangeArrowheads="1"/>
            </p:cNvSpPr>
            <p:nvPr/>
          </p:nvSpPr>
          <p:spPr bwMode="auto">
            <a:xfrm>
              <a:off x="3771925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03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Rectangle 24"/>
            <p:cNvSpPr>
              <a:spLocks noChangeArrowheads="1"/>
            </p:cNvSpPr>
            <p:nvPr/>
          </p:nvSpPr>
          <p:spPr bwMode="auto">
            <a:xfrm>
              <a:off x="4994473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04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Rectangle 24"/>
            <p:cNvSpPr>
              <a:spLocks noChangeArrowheads="1"/>
            </p:cNvSpPr>
            <p:nvPr/>
          </p:nvSpPr>
          <p:spPr bwMode="auto">
            <a:xfrm>
              <a:off x="6218610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05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7444333" y="2827279"/>
              <a:ext cx="709364" cy="2087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STEP 06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172539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2" name="组合 11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17" name="等腰三角形 1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5" name="等腰三角形 1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22" name="组合 21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29" name="等腰三角形 2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27" name="等腰三角形 26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25" name="等腰三角形 2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061050" y="2537931"/>
            <a:ext cx="8402330" cy="1791953"/>
            <a:chOff x="2381405" y="2493492"/>
            <a:chExt cx="8402330" cy="1791953"/>
          </a:xfrm>
        </p:grpSpPr>
        <p:sp>
          <p:nvSpPr>
            <p:cNvPr id="32" name="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4866991" y="2493492"/>
              <a:ext cx="572464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zh-CN" altLang="en-US" sz="5400" b="1" kern="0" dirty="0" smtClean="0">
                  <a:solidFill>
                    <a:schemeClr val="accent3"/>
                  </a:solidFill>
                  <a:cs typeface="+mn-ea"/>
                  <a:sym typeface="+mn-lt"/>
                </a:rPr>
                <a:t>加入你的标题描述</a:t>
              </a:r>
              <a:endPara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10"/>
            <p:cNvSpPr/>
            <p:nvPr>
              <p:custDataLst>
                <p:tags r:id="rId2"/>
              </p:custDataLst>
            </p:nvPr>
          </p:nvSpPr>
          <p:spPr>
            <a:xfrm>
              <a:off x="5115108" y="3639114"/>
              <a:ext cx="5237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altLang="zh-CN" sz="3600" kern="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 description</a:t>
              </a:r>
              <a:endPara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34" name="品 11"/>
            <p:cNvCxnSpPr/>
            <p:nvPr>
              <p:custDataLst>
                <p:tags r:id="rId3"/>
              </p:custDataLst>
            </p:nvPr>
          </p:nvCxnSpPr>
          <p:spPr>
            <a:xfrm>
              <a:off x="4673220" y="3534827"/>
              <a:ext cx="6110515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35" name="矩形 34"/>
            <p:cNvSpPr/>
            <p:nvPr/>
          </p:nvSpPr>
          <p:spPr>
            <a:xfrm>
              <a:off x="2381405" y="2586489"/>
              <a:ext cx="1626354" cy="1626352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600" b="1" dirty="0" smtClean="0">
                  <a:cs typeface="+mn-ea"/>
                  <a:sym typeface="+mn-lt"/>
                </a:rPr>
                <a:t>04</a:t>
              </a:r>
              <a:endParaRPr lang="zh-CN" altLang="en-US" sz="6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709234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矩形 10"/>
          <p:cNvSpPr>
            <a:spLocks noChangeArrowheads="1"/>
          </p:cNvSpPr>
          <p:nvPr/>
        </p:nvSpPr>
        <p:spPr bwMode="auto">
          <a:xfrm>
            <a:off x="860425" y="1401763"/>
            <a:ext cx="4727575" cy="2527300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1" name="矩形 11"/>
          <p:cNvSpPr>
            <a:spLocks noChangeArrowheads="1"/>
          </p:cNvSpPr>
          <p:nvPr/>
        </p:nvSpPr>
        <p:spPr bwMode="auto">
          <a:xfrm>
            <a:off x="6621463" y="1401763"/>
            <a:ext cx="4725987" cy="2527300"/>
          </a:xfrm>
          <a:prstGeom prst="rect">
            <a:avLst/>
          </a:prstGeom>
          <a:blipFill dpi="0" rotWithShape="1"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32" name="组合 27"/>
          <p:cNvGrpSpPr>
            <a:grpSpLocks/>
          </p:cNvGrpSpPr>
          <p:nvPr/>
        </p:nvGrpSpPr>
        <p:grpSpPr bwMode="auto">
          <a:xfrm>
            <a:off x="860425" y="3986213"/>
            <a:ext cx="4727575" cy="696912"/>
            <a:chOff x="0" y="0"/>
            <a:chExt cx="4727045" cy="649007"/>
          </a:xfrm>
          <a:solidFill>
            <a:schemeClr val="accent3"/>
          </a:solidFill>
        </p:grpSpPr>
        <p:sp>
          <p:nvSpPr>
            <p:cNvPr id="33" name="矩形 12"/>
            <p:cNvSpPr>
              <a:spLocks noChangeArrowheads="1"/>
            </p:cNvSpPr>
            <p:nvPr/>
          </p:nvSpPr>
          <p:spPr bwMode="auto">
            <a:xfrm rot="-5400000">
              <a:off x="2281590" y="-2078072"/>
              <a:ext cx="163866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13"/>
            <p:cNvSpPr>
              <a:spLocks noChangeArrowheads="1"/>
            </p:cNvSpPr>
            <p:nvPr/>
          </p:nvSpPr>
          <p:spPr bwMode="auto">
            <a:xfrm rot="-5400000">
              <a:off x="2322556" y="-2236797"/>
              <a:ext cx="81933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5" name="矩形 14"/>
            <p:cNvSpPr>
              <a:spLocks noChangeArrowheads="1"/>
            </p:cNvSpPr>
            <p:nvPr/>
          </p:nvSpPr>
          <p:spPr bwMode="auto">
            <a:xfrm rot="-5400000">
              <a:off x="2338943" y="-2338944"/>
              <a:ext cx="49160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6" name="矩形 15"/>
            <p:cNvSpPr>
              <a:spLocks noChangeArrowheads="1"/>
            </p:cNvSpPr>
            <p:nvPr/>
          </p:nvSpPr>
          <p:spPr bwMode="auto">
            <a:xfrm rot="-5400000">
              <a:off x="2240623" y="-1837417"/>
              <a:ext cx="245799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28"/>
          <p:cNvGrpSpPr>
            <a:grpSpLocks/>
          </p:cNvGrpSpPr>
          <p:nvPr/>
        </p:nvGrpSpPr>
        <p:grpSpPr bwMode="auto">
          <a:xfrm>
            <a:off x="6621463" y="3986213"/>
            <a:ext cx="4725987" cy="696912"/>
            <a:chOff x="0" y="0"/>
            <a:chExt cx="4727045" cy="649007"/>
          </a:xfrm>
          <a:solidFill>
            <a:schemeClr val="accent3">
              <a:lumMod val="75000"/>
            </a:schemeClr>
          </a:solidFill>
        </p:grpSpPr>
        <p:sp>
          <p:nvSpPr>
            <p:cNvPr id="38" name="矩形 23"/>
            <p:cNvSpPr>
              <a:spLocks noChangeArrowheads="1"/>
            </p:cNvSpPr>
            <p:nvPr/>
          </p:nvSpPr>
          <p:spPr bwMode="auto">
            <a:xfrm rot="-5400000">
              <a:off x="2281590" y="-2078072"/>
              <a:ext cx="163866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9" name="矩形 24"/>
            <p:cNvSpPr>
              <a:spLocks noChangeArrowheads="1"/>
            </p:cNvSpPr>
            <p:nvPr/>
          </p:nvSpPr>
          <p:spPr bwMode="auto">
            <a:xfrm rot="-5400000">
              <a:off x="2322556" y="-2236797"/>
              <a:ext cx="81933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25"/>
            <p:cNvSpPr>
              <a:spLocks noChangeArrowheads="1"/>
            </p:cNvSpPr>
            <p:nvPr/>
          </p:nvSpPr>
          <p:spPr bwMode="auto">
            <a:xfrm rot="-5400000">
              <a:off x="2338943" y="-2338944"/>
              <a:ext cx="49160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1" name="矩形 26"/>
            <p:cNvSpPr>
              <a:spLocks noChangeArrowheads="1"/>
            </p:cNvSpPr>
            <p:nvPr/>
          </p:nvSpPr>
          <p:spPr bwMode="auto">
            <a:xfrm rot="-5400000">
              <a:off x="2240623" y="-1837417"/>
              <a:ext cx="245799" cy="47270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2" name="文本框 29"/>
          <p:cNvSpPr>
            <a:spLocks noChangeArrowheads="1"/>
          </p:cNvSpPr>
          <p:nvPr/>
        </p:nvSpPr>
        <p:spPr bwMode="auto">
          <a:xfrm>
            <a:off x="1000125" y="4876800"/>
            <a:ext cx="479490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           </a:t>
            </a:r>
            <a:r>
              <a:rPr lang="en-US" altLang="zh-CN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YOUR  TITLE</a:t>
            </a:r>
            <a:endParaRPr lang="en-US" altLang="zh-CN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you to the center of the</a:t>
            </a:r>
            <a:endParaRPr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 Click here to add you</a:t>
            </a:r>
            <a:endParaRPr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to the center of the narrative thought</a:t>
            </a:r>
          </a:p>
          <a:p>
            <a:pPr eaLnBrk="1" hangingPunct="1">
              <a:buFont typeface="Arial" charset="0"/>
              <a:buNone/>
            </a:pPr>
            <a:endParaRPr lang="zh-CN" altLang="en-US" sz="16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文本框 30"/>
          <p:cNvSpPr>
            <a:spLocks noChangeArrowheads="1"/>
          </p:cNvSpPr>
          <p:nvPr/>
        </p:nvSpPr>
        <p:spPr bwMode="auto">
          <a:xfrm>
            <a:off x="6805613" y="4876800"/>
            <a:ext cx="479490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1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                 </a:t>
            </a:r>
            <a:r>
              <a:rPr lang="en-US" altLang="zh-CN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YOUR  TITLE</a:t>
            </a:r>
            <a:endParaRPr lang="en-US" altLang="zh-CN" sz="24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you to the center of the</a:t>
            </a:r>
            <a:endParaRPr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narrative thought Click here to add you</a:t>
            </a:r>
            <a:endParaRPr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to the center of the narrative thought</a:t>
            </a:r>
          </a:p>
          <a:p>
            <a:pPr eaLnBrk="1" hangingPunct="1">
              <a:buFont typeface="Arial" charset="0"/>
              <a:buNone/>
            </a:pPr>
            <a:endParaRPr lang="zh-CN" altLang="en-US" sz="16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221129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42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0" name="任意多边形 3"/>
          <p:cNvSpPr>
            <a:spLocks/>
          </p:cNvSpPr>
          <p:nvPr/>
        </p:nvSpPr>
        <p:spPr bwMode="auto">
          <a:xfrm>
            <a:off x="4325938" y="1989138"/>
            <a:ext cx="1624012" cy="1624012"/>
          </a:xfrm>
          <a:custGeom>
            <a:avLst/>
            <a:gdLst>
              <a:gd name="T0" fmla="*/ 0 w 1624031"/>
              <a:gd name="T1" fmla="*/ 1623917 h 1624031"/>
              <a:gd name="T2" fmla="*/ 1623917 w 1624031"/>
              <a:gd name="T3" fmla="*/ 0 h 1624031"/>
              <a:gd name="T4" fmla="*/ 1623917 w 1624031"/>
              <a:gd name="T5" fmla="*/ 1623917 h 1624031"/>
              <a:gd name="T6" fmla="*/ 0 w 1624031"/>
              <a:gd name="T7" fmla="*/ 1623917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0" y="1624031"/>
                </a:moveTo>
                <a:cubicBezTo>
                  <a:pt x="0" y="727103"/>
                  <a:pt x="727103" y="0"/>
                  <a:pt x="1624031" y="0"/>
                </a:cubicBezTo>
                <a:lnTo>
                  <a:pt x="1624031" y="1624031"/>
                </a:lnTo>
                <a:lnTo>
                  <a:pt x="0" y="1624031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  <a:extLst/>
        </p:spPr>
        <p:txBody>
          <a:bodyPr lIns="546788" tIns="546788" rIns="71120" bIns="71120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任意多边形 4"/>
          <p:cNvSpPr>
            <a:spLocks/>
          </p:cNvSpPr>
          <p:nvPr/>
        </p:nvSpPr>
        <p:spPr bwMode="auto">
          <a:xfrm>
            <a:off x="6026150" y="1989138"/>
            <a:ext cx="1624013" cy="1624012"/>
          </a:xfrm>
          <a:custGeom>
            <a:avLst/>
            <a:gdLst>
              <a:gd name="T0" fmla="*/ 0 w 1624031"/>
              <a:gd name="T1" fmla="*/ 0 h 1624031"/>
              <a:gd name="T2" fmla="*/ 1623923 w 1624031"/>
              <a:gd name="T3" fmla="*/ 1623917 h 1624031"/>
              <a:gd name="T4" fmla="*/ 0 w 1624031"/>
              <a:gd name="T5" fmla="*/ 1623917 h 1624031"/>
              <a:gd name="T6" fmla="*/ 0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0" y="0"/>
                </a:moveTo>
                <a:cubicBezTo>
                  <a:pt x="896928" y="0"/>
                  <a:pt x="1624031" y="727103"/>
                  <a:pt x="1624031" y="1624031"/>
                </a:cubicBezTo>
                <a:lnTo>
                  <a:pt x="0" y="162403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  <a:extLst/>
        </p:spPr>
        <p:txBody>
          <a:bodyPr lIns="71120" tIns="546788" rIns="546788" bIns="71120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任意多边形 5"/>
          <p:cNvSpPr>
            <a:spLocks/>
          </p:cNvSpPr>
          <p:nvPr/>
        </p:nvSpPr>
        <p:spPr bwMode="auto">
          <a:xfrm>
            <a:off x="6026150" y="3687763"/>
            <a:ext cx="1624013" cy="1624012"/>
          </a:xfrm>
          <a:custGeom>
            <a:avLst/>
            <a:gdLst>
              <a:gd name="T0" fmla="*/ 1623923 w 1624031"/>
              <a:gd name="T1" fmla="*/ 0 h 1624031"/>
              <a:gd name="T2" fmla="*/ 0 w 1624031"/>
              <a:gd name="T3" fmla="*/ 1623917 h 1624031"/>
              <a:gd name="T4" fmla="*/ 0 w 1624031"/>
              <a:gd name="T5" fmla="*/ 0 h 1624031"/>
              <a:gd name="T6" fmla="*/ 1623923 w 1624031"/>
              <a:gd name="T7" fmla="*/ 0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1624031" y="0"/>
                </a:moveTo>
                <a:cubicBezTo>
                  <a:pt x="1624031" y="896928"/>
                  <a:pt x="896928" y="1624031"/>
                  <a:pt x="0" y="1624031"/>
                </a:cubicBezTo>
                <a:lnTo>
                  <a:pt x="0" y="0"/>
                </a:lnTo>
                <a:lnTo>
                  <a:pt x="1624031" y="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  <a:extLst/>
        </p:spPr>
        <p:txBody>
          <a:bodyPr lIns="71120" tIns="71121" rIns="546788" bIns="546788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任意多边形 6"/>
          <p:cNvSpPr>
            <a:spLocks/>
          </p:cNvSpPr>
          <p:nvPr/>
        </p:nvSpPr>
        <p:spPr bwMode="auto">
          <a:xfrm>
            <a:off x="4325938" y="3687763"/>
            <a:ext cx="1624012" cy="1624012"/>
          </a:xfrm>
          <a:custGeom>
            <a:avLst/>
            <a:gdLst>
              <a:gd name="T0" fmla="*/ 1623917 w 1624031"/>
              <a:gd name="T1" fmla="*/ 1623917 h 1624031"/>
              <a:gd name="T2" fmla="*/ 0 w 1624031"/>
              <a:gd name="T3" fmla="*/ 0 h 1624031"/>
              <a:gd name="T4" fmla="*/ 1623917 w 1624031"/>
              <a:gd name="T5" fmla="*/ 0 h 1624031"/>
              <a:gd name="T6" fmla="*/ 1623917 w 1624031"/>
              <a:gd name="T7" fmla="*/ 1623917 h 16240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031" h="1624031">
                <a:moveTo>
                  <a:pt x="1624031" y="1624031"/>
                </a:moveTo>
                <a:cubicBezTo>
                  <a:pt x="727103" y="1624031"/>
                  <a:pt x="0" y="896928"/>
                  <a:pt x="0" y="0"/>
                </a:cubicBezTo>
                <a:lnTo>
                  <a:pt x="1624031" y="0"/>
                </a:lnTo>
                <a:lnTo>
                  <a:pt x="1624031" y="1624031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  <a:extLst/>
        </p:spPr>
        <p:txBody>
          <a:bodyPr lIns="546788" tIns="71120" rIns="71120" bIns="546788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环形箭头 7"/>
          <p:cNvSpPr>
            <a:spLocks/>
          </p:cNvSpPr>
          <p:nvPr/>
        </p:nvSpPr>
        <p:spPr bwMode="auto">
          <a:xfrm>
            <a:off x="5707063" y="3313113"/>
            <a:ext cx="561975" cy="487362"/>
          </a:xfrm>
          <a:custGeom>
            <a:avLst/>
            <a:gdLst>
              <a:gd name="T0" fmla="*/ 30885 w 560722"/>
              <a:gd name="T1" fmla="*/ 243126 h 487584"/>
              <a:gd name="T2" fmla="*/ 253020 w 560722"/>
              <a:gd name="T3" fmla="*/ 32001 h 487584"/>
              <a:gd name="T4" fmla="*/ 523392 w 560722"/>
              <a:gd name="T5" fmla="*/ 173363 h 487584"/>
              <a:gd name="T6" fmla="*/ 551363 w 560722"/>
              <a:gd name="T7" fmla="*/ 173363 h 487584"/>
              <a:gd name="T8" fmla="*/ 506512 w 560722"/>
              <a:gd name="T9" fmla="*/ 243126 h 487584"/>
              <a:gd name="T10" fmla="*/ 427824 w 560722"/>
              <a:gd name="T11" fmla="*/ 173363 h 487584"/>
              <a:gd name="T12" fmla="*/ 454254 w 560722"/>
              <a:gd name="T13" fmla="*/ 173363 h 487584"/>
              <a:gd name="T14" fmla="*/ 253644 w 560722"/>
              <a:gd name="T15" fmla="*/ 93114 h 487584"/>
              <a:gd name="T16" fmla="*/ 92655 w 560722"/>
              <a:gd name="T17" fmla="*/ 243126 h 487584"/>
              <a:gd name="T18" fmla="*/ 30885 w 560722"/>
              <a:gd name="T19" fmla="*/ 243126 h 487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0722" h="487584">
                <a:moveTo>
                  <a:pt x="30474" y="243792"/>
                </a:moveTo>
                <a:cubicBezTo>
                  <a:pt x="30474" y="136117"/>
                  <a:pt x="124476" y="45322"/>
                  <a:pt x="249654" y="32091"/>
                </a:cubicBezTo>
                <a:cubicBezTo>
                  <a:pt x="366608" y="19729"/>
                  <a:pt x="477783" y="78800"/>
                  <a:pt x="516429" y="173837"/>
                </a:cubicBezTo>
                <a:lnTo>
                  <a:pt x="544028" y="173837"/>
                </a:lnTo>
                <a:lnTo>
                  <a:pt x="499774" y="243792"/>
                </a:lnTo>
                <a:lnTo>
                  <a:pt x="422132" y="173837"/>
                </a:lnTo>
                <a:lnTo>
                  <a:pt x="448210" y="173837"/>
                </a:lnTo>
                <a:cubicBezTo>
                  <a:pt x="410722" y="115338"/>
                  <a:pt x="330879" y="82879"/>
                  <a:pt x="250269" y="93367"/>
                </a:cubicBezTo>
                <a:cubicBezTo>
                  <a:pt x="158720" y="105278"/>
                  <a:pt x="91422" y="169008"/>
                  <a:pt x="91422" y="243792"/>
                </a:cubicBezTo>
                <a:lnTo>
                  <a:pt x="30474" y="24379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环形箭头 8"/>
          <p:cNvSpPr>
            <a:spLocks/>
          </p:cNvSpPr>
          <p:nvPr/>
        </p:nvSpPr>
        <p:spPr bwMode="auto">
          <a:xfrm rot="10800000">
            <a:off x="5707063" y="3500438"/>
            <a:ext cx="561975" cy="487362"/>
          </a:xfrm>
          <a:custGeom>
            <a:avLst/>
            <a:gdLst>
              <a:gd name="T0" fmla="*/ 30885 w 560722"/>
              <a:gd name="T1" fmla="*/ 243126 h 487584"/>
              <a:gd name="T2" fmla="*/ 253020 w 560722"/>
              <a:gd name="T3" fmla="*/ 32001 h 487584"/>
              <a:gd name="T4" fmla="*/ 523392 w 560722"/>
              <a:gd name="T5" fmla="*/ 173363 h 487584"/>
              <a:gd name="T6" fmla="*/ 551363 w 560722"/>
              <a:gd name="T7" fmla="*/ 173363 h 487584"/>
              <a:gd name="T8" fmla="*/ 506512 w 560722"/>
              <a:gd name="T9" fmla="*/ 243126 h 487584"/>
              <a:gd name="T10" fmla="*/ 427824 w 560722"/>
              <a:gd name="T11" fmla="*/ 173363 h 487584"/>
              <a:gd name="T12" fmla="*/ 454254 w 560722"/>
              <a:gd name="T13" fmla="*/ 173363 h 487584"/>
              <a:gd name="T14" fmla="*/ 253644 w 560722"/>
              <a:gd name="T15" fmla="*/ 93114 h 487584"/>
              <a:gd name="T16" fmla="*/ 92655 w 560722"/>
              <a:gd name="T17" fmla="*/ 243126 h 487584"/>
              <a:gd name="T18" fmla="*/ 30885 w 560722"/>
              <a:gd name="T19" fmla="*/ 243126 h 487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60722" h="487584">
                <a:moveTo>
                  <a:pt x="30474" y="243792"/>
                </a:moveTo>
                <a:cubicBezTo>
                  <a:pt x="30474" y="136117"/>
                  <a:pt x="124476" y="45322"/>
                  <a:pt x="249654" y="32091"/>
                </a:cubicBezTo>
                <a:cubicBezTo>
                  <a:pt x="366608" y="19729"/>
                  <a:pt x="477783" y="78800"/>
                  <a:pt x="516429" y="173837"/>
                </a:cubicBezTo>
                <a:lnTo>
                  <a:pt x="544028" y="173837"/>
                </a:lnTo>
                <a:lnTo>
                  <a:pt x="499774" y="243792"/>
                </a:lnTo>
                <a:lnTo>
                  <a:pt x="422132" y="173837"/>
                </a:lnTo>
                <a:lnTo>
                  <a:pt x="448210" y="173837"/>
                </a:lnTo>
                <a:cubicBezTo>
                  <a:pt x="410722" y="115338"/>
                  <a:pt x="330879" y="82879"/>
                  <a:pt x="250269" y="93367"/>
                </a:cubicBezTo>
                <a:cubicBezTo>
                  <a:pt x="158720" y="105278"/>
                  <a:pt x="91422" y="169008"/>
                  <a:pt x="91422" y="243792"/>
                </a:cubicBezTo>
                <a:lnTo>
                  <a:pt x="30474" y="24379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Freeform 206"/>
          <p:cNvSpPr>
            <a:spLocks/>
          </p:cNvSpPr>
          <p:nvPr/>
        </p:nvSpPr>
        <p:spPr bwMode="auto">
          <a:xfrm rot="-3600000">
            <a:off x="4279106" y="2489995"/>
            <a:ext cx="339725" cy="163512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121682" tIns="60841" rIns="121682" bIns="6084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Freeform 206"/>
          <p:cNvSpPr>
            <a:spLocks/>
          </p:cNvSpPr>
          <p:nvPr/>
        </p:nvSpPr>
        <p:spPr bwMode="auto">
          <a:xfrm rot="3600000" flipH="1">
            <a:off x="7320756" y="2489995"/>
            <a:ext cx="339725" cy="163512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121682" tIns="60841" rIns="121682" bIns="6084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Freeform 206"/>
          <p:cNvSpPr>
            <a:spLocks/>
          </p:cNvSpPr>
          <p:nvPr/>
        </p:nvSpPr>
        <p:spPr bwMode="auto">
          <a:xfrm rot="-8100000">
            <a:off x="4490244" y="4722019"/>
            <a:ext cx="161925" cy="341313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121682" tIns="60841" rIns="121682" bIns="6084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Freeform 206"/>
          <p:cNvSpPr>
            <a:spLocks/>
          </p:cNvSpPr>
          <p:nvPr/>
        </p:nvSpPr>
        <p:spPr bwMode="auto">
          <a:xfrm rot="8100000" flipH="1">
            <a:off x="7430295" y="4622006"/>
            <a:ext cx="163512" cy="339725"/>
          </a:xfrm>
          <a:custGeom>
            <a:avLst/>
            <a:gdLst>
              <a:gd name="T0" fmla="*/ 0 w 323"/>
              <a:gd name="T1" fmla="*/ 2147483647 h 154"/>
              <a:gd name="T2" fmla="*/ 2147483647 w 323"/>
              <a:gd name="T3" fmla="*/ 0 h 154"/>
              <a:gd name="T4" fmla="*/ 2147483647 w 323"/>
              <a:gd name="T5" fmla="*/ 2147483647 h 154"/>
              <a:gd name="T6" fmla="*/ 0 w 323"/>
              <a:gd name="T7" fmla="*/ 2147483647 h 1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23" h="154">
                <a:moveTo>
                  <a:pt x="0" y="154"/>
                </a:moveTo>
                <a:lnTo>
                  <a:pt x="167" y="0"/>
                </a:lnTo>
                <a:lnTo>
                  <a:pt x="323" y="154"/>
                </a:lnTo>
                <a:lnTo>
                  <a:pt x="0" y="1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lIns="121682" tIns="60841" rIns="121682" bIns="6084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0" name="组合 14"/>
          <p:cNvGrpSpPr>
            <a:grpSpLocks/>
          </p:cNvGrpSpPr>
          <p:nvPr/>
        </p:nvGrpSpPr>
        <p:grpSpPr bwMode="auto">
          <a:xfrm>
            <a:off x="6523038" y="2627313"/>
            <a:ext cx="488950" cy="488950"/>
            <a:chOff x="0" y="0"/>
            <a:chExt cx="488316" cy="488319"/>
          </a:xfrm>
          <a:solidFill>
            <a:schemeClr val="accent3"/>
          </a:solidFill>
        </p:grpSpPr>
        <p:sp>
          <p:nvSpPr>
            <p:cNvPr id="41" name="AutoShape 81"/>
            <p:cNvSpPr>
              <a:spLocks/>
            </p:cNvSpPr>
            <p:nvPr/>
          </p:nvSpPr>
          <p:spPr bwMode="auto">
            <a:xfrm>
              <a:off x="0" y="0"/>
              <a:ext cx="488316" cy="48831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0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0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AutoShape 82"/>
            <p:cNvSpPr>
              <a:spLocks/>
            </p:cNvSpPr>
            <p:nvPr/>
          </p:nvSpPr>
          <p:spPr bwMode="auto">
            <a:xfrm>
              <a:off x="45909" y="396498"/>
              <a:ext cx="45910" cy="45910"/>
            </a:xfrm>
            <a:custGeom>
              <a:avLst/>
              <a:gdLst>
                <a:gd name="T0" fmla="*/ 995737 w 21600"/>
                <a:gd name="T1" fmla="*/ 1327666 h 21600"/>
                <a:gd name="T2" fmla="*/ 663816 w 21600"/>
                <a:gd name="T3" fmla="*/ 995737 h 21600"/>
                <a:gd name="T4" fmla="*/ 995737 w 21600"/>
                <a:gd name="T5" fmla="*/ 663816 h 21600"/>
                <a:gd name="T6" fmla="*/ 1327666 w 21600"/>
                <a:gd name="T7" fmla="*/ 995737 h 21600"/>
                <a:gd name="T8" fmla="*/ 995737 w 21600"/>
                <a:gd name="T9" fmla="*/ 1327666 h 21600"/>
                <a:gd name="T10" fmla="*/ 995737 w 21600"/>
                <a:gd name="T11" fmla="*/ 0 h 21600"/>
                <a:gd name="T12" fmla="*/ 0 w 21600"/>
                <a:gd name="T13" fmla="*/ 995737 h 21600"/>
                <a:gd name="T14" fmla="*/ 995737 w 21600"/>
                <a:gd name="T15" fmla="*/ 1991391 h 21600"/>
                <a:gd name="T16" fmla="*/ 1991476 w 21600"/>
                <a:gd name="T17" fmla="*/ 995737 h 21600"/>
                <a:gd name="T18" fmla="*/ 995737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17"/>
          <p:cNvGrpSpPr>
            <a:grpSpLocks/>
          </p:cNvGrpSpPr>
          <p:nvPr/>
        </p:nvGrpSpPr>
        <p:grpSpPr bwMode="auto">
          <a:xfrm>
            <a:off x="6523038" y="4125913"/>
            <a:ext cx="366712" cy="488950"/>
            <a:chOff x="0" y="0"/>
            <a:chExt cx="366446" cy="489149"/>
          </a:xfrm>
          <a:solidFill>
            <a:schemeClr val="accent3"/>
          </a:solidFill>
        </p:grpSpPr>
        <p:sp>
          <p:nvSpPr>
            <p:cNvPr id="44" name="AutoShape 115"/>
            <p:cNvSpPr>
              <a:spLocks/>
            </p:cNvSpPr>
            <p:nvPr/>
          </p:nvSpPr>
          <p:spPr bwMode="auto">
            <a:xfrm>
              <a:off x="0" y="0"/>
              <a:ext cx="366446" cy="48914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2147483647 w 21600"/>
                <a:gd name="T77" fmla="*/ 0 h 21600"/>
                <a:gd name="T78" fmla="*/ 2147483647 w 21600"/>
                <a:gd name="T79" fmla="*/ 2147483647 h 21600"/>
                <a:gd name="T80" fmla="*/ 2147483647 w 21600"/>
                <a:gd name="T81" fmla="*/ 2147483647 h 21600"/>
                <a:gd name="T82" fmla="*/ 0 w 21600"/>
                <a:gd name="T83" fmla="*/ 2147483647 h 21600"/>
                <a:gd name="T84" fmla="*/ 0 w 21600"/>
                <a:gd name="T85" fmla="*/ 2147483647 h 21600"/>
                <a:gd name="T86" fmla="*/ 0 w 21600"/>
                <a:gd name="T87" fmla="*/ 2147483647 h 21600"/>
                <a:gd name="T88" fmla="*/ 0 w 21600"/>
                <a:gd name="T89" fmla="*/ 2147483647 h 21600"/>
                <a:gd name="T90" fmla="*/ 0 w 21600"/>
                <a:gd name="T91" fmla="*/ 2147483647 h 21600"/>
                <a:gd name="T92" fmla="*/ 2147483647 w 21600"/>
                <a:gd name="T93" fmla="*/ 2147483647 h 21600"/>
                <a:gd name="T94" fmla="*/ 2147483647 w 21600"/>
                <a:gd name="T95" fmla="*/ 2147483647 h 21600"/>
                <a:gd name="T96" fmla="*/ 2147483647 w 21600"/>
                <a:gd name="T97" fmla="*/ 2147483647 h 21600"/>
                <a:gd name="T98" fmla="*/ 2147483647 w 21600"/>
                <a:gd name="T99" fmla="*/ 2147483647 h 21600"/>
                <a:gd name="T100" fmla="*/ 2147483647 w 21600"/>
                <a:gd name="T101" fmla="*/ 2147483647 h 21600"/>
                <a:gd name="T102" fmla="*/ 2147483647 w 21600"/>
                <a:gd name="T103" fmla="*/ 2147483647 h 21600"/>
                <a:gd name="T104" fmla="*/ 2147483647 w 21600"/>
                <a:gd name="T105" fmla="*/ 2147483647 h 21600"/>
                <a:gd name="T106" fmla="*/ 2147483647 w 21600"/>
                <a:gd name="T107" fmla="*/ 2147483647 h 2160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AutoShape 116"/>
            <p:cNvSpPr>
              <a:spLocks/>
            </p:cNvSpPr>
            <p:nvPr/>
          </p:nvSpPr>
          <p:spPr bwMode="auto">
            <a:xfrm>
              <a:off x="152755" y="290484"/>
              <a:ext cx="60935" cy="91820"/>
            </a:xfrm>
            <a:custGeom>
              <a:avLst/>
              <a:gdLst>
                <a:gd name="T0" fmla="*/ 5443876 w 21600"/>
                <a:gd name="T1" fmla="*/ 0 h 21600"/>
                <a:gd name="T2" fmla="*/ 0 w 21600"/>
                <a:gd name="T3" fmla="*/ 42490814 h 21600"/>
                <a:gd name="T4" fmla="*/ 1815152 w 21600"/>
                <a:gd name="T5" fmla="*/ 99255235 h 21600"/>
                <a:gd name="T6" fmla="*/ 5443876 w 21600"/>
                <a:gd name="T7" fmla="*/ 127454411 h 21600"/>
                <a:gd name="T8" fmla="*/ 9074564 w 21600"/>
                <a:gd name="T9" fmla="*/ 99473401 h 21600"/>
                <a:gd name="T10" fmla="*/ 10887634 w 21600"/>
                <a:gd name="T11" fmla="*/ 42490814 h 21600"/>
                <a:gd name="T12" fmla="*/ 5443876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20"/>
          <p:cNvGrpSpPr>
            <a:grpSpLocks/>
          </p:cNvGrpSpPr>
          <p:nvPr/>
        </p:nvGrpSpPr>
        <p:grpSpPr bwMode="auto">
          <a:xfrm>
            <a:off x="5059363" y="4129088"/>
            <a:ext cx="488950" cy="488950"/>
            <a:chOff x="0" y="0"/>
            <a:chExt cx="489152" cy="488316"/>
          </a:xfrm>
          <a:solidFill>
            <a:schemeClr val="accent3"/>
          </a:solidFill>
        </p:grpSpPr>
        <p:sp>
          <p:nvSpPr>
            <p:cNvPr id="47" name="AutoShape 128"/>
            <p:cNvSpPr>
              <a:spLocks/>
            </p:cNvSpPr>
            <p:nvPr/>
          </p:nvSpPr>
          <p:spPr bwMode="auto">
            <a:xfrm>
              <a:off x="0" y="0"/>
              <a:ext cx="489152" cy="488316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0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2147483647 w 21600"/>
                <a:gd name="T77" fmla="*/ 2147483647 h 21600"/>
                <a:gd name="T78" fmla="*/ 2147483647 w 21600"/>
                <a:gd name="T79" fmla="*/ 2147483647 h 21600"/>
                <a:gd name="T80" fmla="*/ 2147483647 w 21600"/>
                <a:gd name="T81" fmla="*/ 2147483647 h 21600"/>
                <a:gd name="T82" fmla="*/ 2147483647 w 21600"/>
                <a:gd name="T83" fmla="*/ 0 h 216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AutoShape 129"/>
            <p:cNvSpPr>
              <a:spLocks/>
            </p:cNvSpPr>
            <p:nvPr/>
          </p:nvSpPr>
          <p:spPr bwMode="auto">
            <a:xfrm>
              <a:off x="305511" y="60935"/>
              <a:ext cx="121870" cy="121870"/>
            </a:xfrm>
            <a:custGeom>
              <a:avLst/>
              <a:gdLst>
                <a:gd name="T0" fmla="*/ 419633414 w 21600"/>
                <a:gd name="T1" fmla="*/ 649440100 h 21333"/>
                <a:gd name="T2" fmla="*/ 86907455 w 21600"/>
                <a:gd name="T3" fmla="*/ 297885002 h 21333"/>
                <a:gd name="T4" fmla="*/ 276949688 w 21600"/>
                <a:gd name="T5" fmla="*/ 92009611 h 21333"/>
                <a:gd name="T6" fmla="*/ 609349289 w 21600"/>
                <a:gd name="T7" fmla="*/ 445232607 h 21333"/>
                <a:gd name="T8" fmla="*/ 419633414 w 21600"/>
                <a:gd name="T9" fmla="*/ 649440100 h 21333"/>
                <a:gd name="T10" fmla="*/ 680997294 w 21600"/>
                <a:gd name="T11" fmla="*/ 392602054 h 21333"/>
                <a:gd name="T12" fmla="*/ 327790822 w 21600"/>
                <a:gd name="T13" fmla="*/ 16823973 h 21333"/>
                <a:gd name="T14" fmla="*/ 250911880 w 21600"/>
                <a:gd name="T15" fmla="*/ 5037739 h 21333"/>
                <a:gd name="T16" fmla="*/ 4676677 w 21600"/>
                <a:gd name="T17" fmla="*/ 267194876 h 21333"/>
                <a:gd name="T18" fmla="*/ 0 w 21600"/>
                <a:gd name="T19" fmla="*/ 296741196 h 21333"/>
                <a:gd name="T20" fmla="*/ 15712411 w 21600"/>
                <a:gd name="T21" fmla="*/ 349019187 h 21333"/>
                <a:gd name="T22" fmla="*/ 368757772 w 21600"/>
                <a:gd name="T23" fmla="*/ 724730138 h 21333"/>
                <a:gd name="T24" fmla="*/ 445568845 w 21600"/>
                <a:gd name="T25" fmla="*/ 736479102 h 21333"/>
                <a:gd name="T26" fmla="*/ 691997500 w 21600"/>
                <a:gd name="T27" fmla="*/ 474359075 h 21333"/>
                <a:gd name="T28" fmla="*/ 696806000 w 21600"/>
                <a:gd name="T29" fmla="*/ 444776759 h 21333"/>
                <a:gd name="T30" fmla="*/ 680997294 w 21600"/>
                <a:gd name="T31" fmla="*/ 392602054 h 213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23"/>
          <p:cNvGrpSpPr>
            <a:grpSpLocks/>
          </p:cNvGrpSpPr>
          <p:nvPr/>
        </p:nvGrpSpPr>
        <p:grpSpPr bwMode="auto">
          <a:xfrm>
            <a:off x="5003800" y="2674938"/>
            <a:ext cx="503238" cy="582612"/>
            <a:chOff x="0" y="0"/>
            <a:chExt cx="503505" cy="583591"/>
          </a:xfrm>
          <a:solidFill>
            <a:schemeClr val="accent3"/>
          </a:solidFill>
        </p:grpSpPr>
        <p:sp>
          <p:nvSpPr>
            <p:cNvPr id="50" name="Freeform 382"/>
            <p:cNvSpPr>
              <a:spLocks/>
            </p:cNvSpPr>
            <p:nvPr/>
          </p:nvSpPr>
          <p:spPr bwMode="auto">
            <a:xfrm flipH="1">
              <a:off x="0" y="459423"/>
              <a:ext cx="52151" cy="53392"/>
            </a:xfrm>
            <a:custGeom>
              <a:avLst/>
              <a:gdLst>
                <a:gd name="T0" fmla="*/ 2147483647 w 168"/>
                <a:gd name="T1" fmla="*/ 2147483647 h 172"/>
                <a:gd name="T2" fmla="*/ 2147483647 w 168"/>
                <a:gd name="T3" fmla="*/ 2147483647 h 172"/>
                <a:gd name="T4" fmla="*/ 2147483647 w 168"/>
                <a:gd name="T5" fmla="*/ 2147483647 h 172"/>
                <a:gd name="T6" fmla="*/ 2147483647 w 168"/>
                <a:gd name="T7" fmla="*/ 2147483647 h 172"/>
                <a:gd name="T8" fmla="*/ 2147483647 w 168"/>
                <a:gd name="T9" fmla="*/ 2147483647 h 172"/>
                <a:gd name="T10" fmla="*/ 2147483647 w 168"/>
                <a:gd name="T11" fmla="*/ 2147483647 h 172"/>
                <a:gd name="T12" fmla="*/ 2147483647 w 168"/>
                <a:gd name="T13" fmla="*/ 0 h 172"/>
                <a:gd name="T14" fmla="*/ 2147483647 w 168"/>
                <a:gd name="T15" fmla="*/ 0 h 172"/>
                <a:gd name="T16" fmla="*/ 2147483647 w 168"/>
                <a:gd name="T17" fmla="*/ 2147483647 h 172"/>
                <a:gd name="T18" fmla="*/ 2147483647 w 168"/>
                <a:gd name="T19" fmla="*/ 2147483647 h 172"/>
                <a:gd name="T20" fmla="*/ 0 w 168"/>
                <a:gd name="T21" fmla="*/ 2147483647 h 172"/>
                <a:gd name="T22" fmla="*/ 0 w 168"/>
                <a:gd name="T23" fmla="*/ 2147483647 h 172"/>
                <a:gd name="T24" fmla="*/ 2147483647 w 168"/>
                <a:gd name="T25" fmla="*/ 2147483647 h 172"/>
                <a:gd name="T26" fmla="*/ 2147483647 w 168"/>
                <a:gd name="T27" fmla="*/ 2147483647 h 172"/>
                <a:gd name="T28" fmla="*/ 2147483647 w 168"/>
                <a:gd name="T29" fmla="*/ 2147483647 h 172"/>
                <a:gd name="T30" fmla="*/ 2147483647 w 168"/>
                <a:gd name="T31" fmla="*/ 2147483647 h 172"/>
                <a:gd name="T32" fmla="*/ 2147483647 w 168"/>
                <a:gd name="T33" fmla="*/ 2147483647 h 172"/>
                <a:gd name="T34" fmla="*/ 2147483647 w 168"/>
                <a:gd name="T35" fmla="*/ 2147483647 h 172"/>
                <a:gd name="T36" fmla="*/ 2147483647 w 168"/>
                <a:gd name="T37" fmla="*/ 2147483647 h 172"/>
                <a:gd name="T38" fmla="*/ 2147483647 w 168"/>
                <a:gd name="T39" fmla="*/ 2147483647 h 172"/>
                <a:gd name="T40" fmla="*/ 2147483647 w 168"/>
                <a:gd name="T41" fmla="*/ 2147483647 h 172"/>
                <a:gd name="T42" fmla="*/ 2147483647 w 168"/>
                <a:gd name="T43" fmla="*/ 2147483647 h 1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172">
                  <a:moveTo>
                    <a:pt x="138" y="134"/>
                  </a:moveTo>
                  <a:lnTo>
                    <a:pt x="138" y="134"/>
                  </a:lnTo>
                  <a:lnTo>
                    <a:pt x="70" y="60"/>
                  </a:lnTo>
                  <a:lnTo>
                    <a:pt x="34" y="18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0" y="20"/>
                  </a:lnTo>
                  <a:lnTo>
                    <a:pt x="20" y="42"/>
                  </a:lnTo>
                  <a:lnTo>
                    <a:pt x="60" y="76"/>
                  </a:lnTo>
                  <a:lnTo>
                    <a:pt x="132" y="142"/>
                  </a:lnTo>
                  <a:lnTo>
                    <a:pt x="166" y="172"/>
                  </a:lnTo>
                  <a:lnTo>
                    <a:pt x="168" y="170"/>
                  </a:lnTo>
                  <a:lnTo>
                    <a:pt x="13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383"/>
            <p:cNvSpPr>
              <a:spLocks/>
            </p:cNvSpPr>
            <p:nvPr/>
          </p:nvSpPr>
          <p:spPr bwMode="auto">
            <a:xfrm flipH="1">
              <a:off x="0" y="459423"/>
              <a:ext cx="52151" cy="53392"/>
            </a:xfrm>
            <a:custGeom>
              <a:avLst/>
              <a:gdLst>
                <a:gd name="T0" fmla="*/ 2147483647 w 168"/>
                <a:gd name="T1" fmla="*/ 2147483647 h 172"/>
                <a:gd name="T2" fmla="*/ 2147483647 w 168"/>
                <a:gd name="T3" fmla="*/ 2147483647 h 172"/>
                <a:gd name="T4" fmla="*/ 2147483647 w 168"/>
                <a:gd name="T5" fmla="*/ 2147483647 h 172"/>
                <a:gd name="T6" fmla="*/ 2147483647 w 168"/>
                <a:gd name="T7" fmla="*/ 2147483647 h 172"/>
                <a:gd name="T8" fmla="*/ 2147483647 w 168"/>
                <a:gd name="T9" fmla="*/ 2147483647 h 172"/>
                <a:gd name="T10" fmla="*/ 2147483647 w 168"/>
                <a:gd name="T11" fmla="*/ 2147483647 h 172"/>
                <a:gd name="T12" fmla="*/ 2147483647 w 168"/>
                <a:gd name="T13" fmla="*/ 0 h 172"/>
                <a:gd name="T14" fmla="*/ 2147483647 w 168"/>
                <a:gd name="T15" fmla="*/ 0 h 172"/>
                <a:gd name="T16" fmla="*/ 2147483647 w 168"/>
                <a:gd name="T17" fmla="*/ 2147483647 h 172"/>
                <a:gd name="T18" fmla="*/ 2147483647 w 168"/>
                <a:gd name="T19" fmla="*/ 2147483647 h 172"/>
                <a:gd name="T20" fmla="*/ 0 w 168"/>
                <a:gd name="T21" fmla="*/ 2147483647 h 172"/>
                <a:gd name="T22" fmla="*/ 0 w 168"/>
                <a:gd name="T23" fmla="*/ 2147483647 h 172"/>
                <a:gd name="T24" fmla="*/ 2147483647 w 168"/>
                <a:gd name="T25" fmla="*/ 2147483647 h 172"/>
                <a:gd name="T26" fmla="*/ 2147483647 w 168"/>
                <a:gd name="T27" fmla="*/ 2147483647 h 172"/>
                <a:gd name="T28" fmla="*/ 2147483647 w 168"/>
                <a:gd name="T29" fmla="*/ 2147483647 h 172"/>
                <a:gd name="T30" fmla="*/ 2147483647 w 168"/>
                <a:gd name="T31" fmla="*/ 2147483647 h 172"/>
                <a:gd name="T32" fmla="*/ 2147483647 w 168"/>
                <a:gd name="T33" fmla="*/ 2147483647 h 172"/>
                <a:gd name="T34" fmla="*/ 2147483647 w 168"/>
                <a:gd name="T35" fmla="*/ 2147483647 h 172"/>
                <a:gd name="T36" fmla="*/ 2147483647 w 168"/>
                <a:gd name="T37" fmla="*/ 2147483647 h 172"/>
                <a:gd name="T38" fmla="*/ 2147483647 w 168"/>
                <a:gd name="T39" fmla="*/ 2147483647 h 172"/>
                <a:gd name="T40" fmla="*/ 2147483647 w 168"/>
                <a:gd name="T41" fmla="*/ 2147483647 h 172"/>
                <a:gd name="T42" fmla="*/ 2147483647 w 168"/>
                <a:gd name="T43" fmla="*/ 2147483647 h 1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8" h="172">
                  <a:moveTo>
                    <a:pt x="138" y="134"/>
                  </a:moveTo>
                  <a:lnTo>
                    <a:pt x="138" y="134"/>
                  </a:lnTo>
                  <a:lnTo>
                    <a:pt x="70" y="60"/>
                  </a:lnTo>
                  <a:lnTo>
                    <a:pt x="34" y="18"/>
                  </a:lnTo>
                  <a:lnTo>
                    <a:pt x="12" y="0"/>
                  </a:lnTo>
                  <a:lnTo>
                    <a:pt x="8" y="10"/>
                  </a:lnTo>
                  <a:lnTo>
                    <a:pt x="0" y="20"/>
                  </a:lnTo>
                  <a:lnTo>
                    <a:pt x="20" y="42"/>
                  </a:lnTo>
                  <a:lnTo>
                    <a:pt x="60" y="76"/>
                  </a:lnTo>
                  <a:lnTo>
                    <a:pt x="132" y="142"/>
                  </a:lnTo>
                  <a:lnTo>
                    <a:pt x="166" y="172"/>
                  </a:lnTo>
                  <a:lnTo>
                    <a:pt x="168" y="170"/>
                  </a:lnTo>
                  <a:lnTo>
                    <a:pt x="138" y="13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384"/>
            <p:cNvSpPr>
              <a:spLocks/>
            </p:cNvSpPr>
            <p:nvPr/>
          </p:nvSpPr>
          <p:spPr bwMode="auto">
            <a:xfrm flipH="1">
              <a:off x="42217" y="333392"/>
              <a:ext cx="126652" cy="147760"/>
            </a:xfrm>
            <a:custGeom>
              <a:avLst/>
              <a:gdLst>
                <a:gd name="T0" fmla="*/ 2147483647 w 407"/>
                <a:gd name="T1" fmla="*/ 2147483647 h 477"/>
                <a:gd name="T2" fmla="*/ 2147483647 w 407"/>
                <a:gd name="T3" fmla="*/ 0 h 477"/>
                <a:gd name="T4" fmla="*/ 2147483647 w 407"/>
                <a:gd name="T5" fmla="*/ 0 h 477"/>
                <a:gd name="T6" fmla="*/ 2147483647 w 407"/>
                <a:gd name="T7" fmla="*/ 2147483647 h 477"/>
                <a:gd name="T8" fmla="*/ 2147483647 w 407"/>
                <a:gd name="T9" fmla="*/ 2147483647 h 477"/>
                <a:gd name="T10" fmla="*/ 2147483647 w 407"/>
                <a:gd name="T11" fmla="*/ 2147483647 h 477"/>
                <a:gd name="T12" fmla="*/ 2147483647 w 407"/>
                <a:gd name="T13" fmla="*/ 2147483647 h 477"/>
                <a:gd name="T14" fmla="*/ 2147483647 w 407"/>
                <a:gd name="T15" fmla="*/ 2147483647 h 477"/>
                <a:gd name="T16" fmla="*/ 2147483647 w 407"/>
                <a:gd name="T17" fmla="*/ 2147483647 h 477"/>
                <a:gd name="T18" fmla="*/ 2147483647 w 407"/>
                <a:gd name="T19" fmla="*/ 2147483647 h 477"/>
                <a:gd name="T20" fmla="*/ 2147483647 w 407"/>
                <a:gd name="T21" fmla="*/ 2147483647 h 477"/>
                <a:gd name="T22" fmla="*/ 2147483647 w 407"/>
                <a:gd name="T23" fmla="*/ 2147483647 h 477"/>
                <a:gd name="T24" fmla="*/ 2147483647 w 407"/>
                <a:gd name="T25" fmla="*/ 2147483647 h 477"/>
                <a:gd name="T26" fmla="*/ 2147483647 w 407"/>
                <a:gd name="T27" fmla="*/ 2147483647 h 477"/>
                <a:gd name="T28" fmla="*/ 2147483647 w 407"/>
                <a:gd name="T29" fmla="*/ 2147483647 h 477"/>
                <a:gd name="T30" fmla="*/ 2147483647 w 407"/>
                <a:gd name="T31" fmla="*/ 2147483647 h 477"/>
                <a:gd name="T32" fmla="*/ 2147483647 w 407"/>
                <a:gd name="T33" fmla="*/ 2147483647 h 477"/>
                <a:gd name="T34" fmla="*/ 2147483647 w 407"/>
                <a:gd name="T35" fmla="*/ 2147483647 h 477"/>
                <a:gd name="T36" fmla="*/ 2147483647 w 407"/>
                <a:gd name="T37" fmla="*/ 2147483647 h 477"/>
                <a:gd name="T38" fmla="*/ 0 w 407"/>
                <a:gd name="T39" fmla="*/ 2147483647 h 477"/>
                <a:gd name="T40" fmla="*/ 2147483647 w 407"/>
                <a:gd name="T41" fmla="*/ 2147483647 h 477"/>
                <a:gd name="T42" fmla="*/ 2147483647 w 407"/>
                <a:gd name="T43" fmla="*/ 2147483647 h 477"/>
                <a:gd name="T44" fmla="*/ 2147483647 w 407"/>
                <a:gd name="T45" fmla="*/ 2147483647 h 477"/>
                <a:gd name="T46" fmla="*/ 2147483647 w 407"/>
                <a:gd name="T47" fmla="*/ 2147483647 h 477"/>
                <a:gd name="T48" fmla="*/ 2147483647 w 407"/>
                <a:gd name="T49" fmla="*/ 2147483647 h 477"/>
                <a:gd name="T50" fmla="*/ 2147483647 w 407"/>
                <a:gd name="T51" fmla="*/ 2147483647 h 477"/>
                <a:gd name="T52" fmla="*/ 2147483647 w 407"/>
                <a:gd name="T53" fmla="*/ 2147483647 h 477"/>
                <a:gd name="T54" fmla="*/ 2147483647 w 407"/>
                <a:gd name="T55" fmla="*/ 2147483647 h 477"/>
                <a:gd name="T56" fmla="*/ 2147483647 w 407"/>
                <a:gd name="T57" fmla="*/ 2147483647 h 477"/>
                <a:gd name="T58" fmla="*/ 2147483647 w 407"/>
                <a:gd name="T59" fmla="*/ 2147483647 h 477"/>
                <a:gd name="T60" fmla="*/ 2147483647 w 407"/>
                <a:gd name="T61" fmla="*/ 2147483647 h 477"/>
                <a:gd name="T62" fmla="*/ 2147483647 w 407"/>
                <a:gd name="T63" fmla="*/ 2147483647 h 477"/>
                <a:gd name="T64" fmla="*/ 2147483647 w 407"/>
                <a:gd name="T65" fmla="*/ 2147483647 h 477"/>
                <a:gd name="T66" fmla="*/ 2147483647 w 407"/>
                <a:gd name="T67" fmla="*/ 2147483647 h 477"/>
                <a:gd name="T68" fmla="*/ 2147483647 w 407"/>
                <a:gd name="T69" fmla="*/ 2147483647 h 477"/>
                <a:gd name="T70" fmla="*/ 2147483647 w 407"/>
                <a:gd name="T71" fmla="*/ 2147483647 h 477"/>
                <a:gd name="T72" fmla="*/ 2147483647 w 407"/>
                <a:gd name="T73" fmla="*/ 2147483647 h 477"/>
                <a:gd name="T74" fmla="*/ 2147483647 w 407"/>
                <a:gd name="T75" fmla="*/ 2147483647 h 477"/>
                <a:gd name="T76" fmla="*/ 2147483647 w 407"/>
                <a:gd name="T77" fmla="*/ 2147483647 h 477"/>
                <a:gd name="T78" fmla="*/ 2147483647 w 407"/>
                <a:gd name="T79" fmla="*/ 2147483647 h 47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07" h="477">
                  <a:moveTo>
                    <a:pt x="407" y="311"/>
                  </a:moveTo>
                  <a:lnTo>
                    <a:pt x="96" y="0"/>
                  </a:lnTo>
                  <a:lnTo>
                    <a:pt x="98" y="6"/>
                  </a:lnTo>
                  <a:lnTo>
                    <a:pt x="100" y="14"/>
                  </a:lnTo>
                  <a:lnTo>
                    <a:pt x="100" y="26"/>
                  </a:lnTo>
                  <a:lnTo>
                    <a:pt x="96" y="40"/>
                  </a:lnTo>
                  <a:lnTo>
                    <a:pt x="92" y="54"/>
                  </a:lnTo>
                  <a:lnTo>
                    <a:pt x="86" y="72"/>
                  </a:lnTo>
                  <a:lnTo>
                    <a:pt x="78" y="88"/>
                  </a:lnTo>
                  <a:lnTo>
                    <a:pt x="70" y="106"/>
                  </a:lnTo>
                  <a:lnTo>
                    <a:pt x="60" y="121"/>
                  </a:lnTo>
                  <a:lnTo>
                    <a:pt x="50" y="135"/>
                  </a:lnTo>
                  <a:lnTo>
                    <a:pt x="40" y="147"/>
                  </a:lnTo>
                  <a:lnTo>
                    <a:pt x="30" y="155"/>
                  </a:lnTo>
                  <a:lnTo>
                    <a:pt x="20" y="163"/>
                  </a:lnTo>
                  <a:lnTo>
                    <a:pt x="12" y="167"/>
                  </a:lnTo>
                  <a:lnTo>
                    <a:pt x="6" y="167"/>
                  </a:lnTo>
                  <a:lnTo>
                    <a:pt x="0" y="165"/>
                  </a:lnTo>
                  <a:lnTo>
                    <a:pt x="311" y="477"/>
                  </a:lnTo>
                  <a:lnTo>
                    <a:pt x="317" y="475"/>
                  </a:lnTo>
                  <a:lnTo>
                    <a:pt x="331" y="469"/>
                  </a:lnTo>
                  <a:lnTo>
                    <a:pt x="341" y="463"/>
                  </a:lnTo>
                  <a:lnTo>
                    <a:pt x="353" y="455"/>
                  </a:lnTo>
                  <a:lnTo>
                    <a:pt x="365" y="443"/>
                  </a:lnTo>
                  <a:lnTo>
                    <a:pt x="375" y="427"/>
                  </a:lnTo>
                  <a:lnTo>
                    <a:pt x="383" y="417"/>
                  </a:lnTo>
                  <a:lnTo>
                    <a:pt x="387" y="407"/>
                  </a:lnTo>
                  <a:lnTo>
                    <a:pt x="395" y="387"/>
                  </a:lnTo>
                  <a:lnTo>
                    <a:pt x="401" y="371"/>
                  </a:lnTo>
                  <a:lnTo>
                    <a:pt x="405" y="353"/>
                  </a:lnTo>
                  <a:lnTo>
                    <a:pt x="407" y="339"/>
                  </a:lnTo>
                  <a:lnTo>
                    <a:pt x="407" y="319"/>
                  </a:lnTo>
                  <a:lnTo>
                    <a:pt x="407" y="3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385"/>
            <p:cNvSpPr>
              <a:spLocks/>
            </p:cNvSpPr>
            <p:nvPr/>
          </p:nvSpPr>
          <p:spPr bwMode="auto">
            <a:xfrm flipH="1">
              <a:off x="137827" y="332150"/>
              <a:ext cx="32905" cy="53392"/>
            </a:xfrm>
            <a:custGeom>
              <a:avLst/>
              <a:gdLst>
                <a:gd name="T0" fmla="*/ 2147483647 w 106"/>
                <a:gd name="T1" fmla="*/ 2147483647 h 171"/>
                <a:gd name="T2" fmla="*/ 2147483647 w 106"/>
                <a:gd name="T3" fmla="*/ 2147483647 h 171"/>
                <a:gd name="T4" fmla="*/ 2147483647 w 106"/>
                <a:gd name="T5" fmla="*/ 2147483647 h 171"/>
                <a:gd name="T6" fmla="*/ 2147483647 w 106"/>
                <a:gd name="T7" fmla="*/ 0 h 171"/>
                <a:gd name="T8" fmla="*/ 2147483647 w 106"/>
                <a:gd name="T9" fmla="*/ 2147483647 h 171"/>
                <a:gd name="T10" fmla="*/ 2147483647 w 106"/>
                <a:gd name="T11" fmla="*/ 2147483647 h 171"/>
                <a:gd name="T12" fmla="*/ 2147483647 w 106"/>
                <a:gd name="T13" fmla="*/ 2147483647 h 171"/>
                <a:gd name="T14" fmla="*/ 2147483647 w 106"/>
                <a:gd name="T15" fmla="*/ 2147483647 h 171"/>
                <a:gd name="T16" fmla="*/ 2147483647 w 106"/>
                <a:gd name="T17" fmla="*/ 2147483647 h 171"/>
                <a:gd name="T18" fmla="*/ 2147483647 w 106"/>
                <a:gd name="T19" fmla="*/ 2147483647 h 171"/>
                <a:gd name="T20" fmla="*/ 2147483647 w 106"/>
                <a:gd name="T21" fmla="*/ 2147483647 h 171"/>
                <a:gd name="T22" fmla="*/ 2147483647 w 106"/>
                <a:gd name="T23" fmla="*/ 2147483647 h 171"/>
                <a:gd name="T24" fmla="*/ 2147483647 w 106"/>
                <a:gd name="T25" fmla="*/ 2147483647 h 171"/>
                <a:gd name="T26" fmla="*/ 2147483647 w 106"/>
                <a:gd name="T27" fmla="*/ 2147483647 h 171"/>
                <a:gd name="T28" fmla="*/ 2147483647 w 106"/>
                <a:gd name="T29" fmla="*/ 2147483647 h 171"/>
                <a:gd name="T30" fmla="*/ 2147483647 w 106"/>
                <a:gd name="T31" fmla="*/ 2147483647 h 171"/>
                <a:gd name="T32" fmla="*/ 2147483647 w 106"/>
                <a:gd name="T33" fmla="*/ 2147483647 h 171"/>
                <a:gd name="T34" fmla="*/ 2147483647 w 106"/>
                <a:gd name="T35" fmla="*/ 2147483647 h 171"/>
                <a:gd name="T36" fmla="*/ 2147483647 w 106"/>
                <a:gd name="T37" fmla="*/ 2147483647 h 171"/>
                <a:gd name="T38" fmla="*/ 2147483647 w 106"/>
                <a:gd name="T39" fmla="*/ 2147483647 h 171"/>
                <a:gd name="T40" fmla="*/ 2147483647 w 106"/>
                <a:gd name="T41" fmla="*/ 2147483647 h 171"/>
                <a:gd name="T42" fmla="*/ 2147483647 w 106"/>
                <a:gd name="T43" fmla="*/ 2147483647 h 171"/>
                <a:gd name="T44" fmla="*/ 2147483647 w 106"/>
                <a:gd name="T45" fmla="*/ 2147483647 h 171"/>
                <a:gd name="T46" fmla="*/ 2147483647 w 106"/>
                <a:gd name="T47" fmla="*/ 2147483647 h 171"/>
                <a:gd name="T48" fmla="*/ 2147483647 w 106"/>
                <a:gd name="T49" fmla="*/ 2147483647 h 171"/>
                <a:gd name="T50" fmla="*/ 2147483647 w 106"/>
                <a:gd name="T51" fmla="*/ 2147483647 h 171"/>
                <a:gd name="T52" fmla="*/ 2147483647 w 106"/>
                <a:gd name="T53" fmla="*/ 2147483647 h 171"/>
                <a:gd name="T54" fmla="*/ 0 w 106"/>
                <a:gd name="T55" fmla="*/ 2147483647 h 171"/>
                <a:gd name="T56" fmla="*/ 0 w 106"/>
                <a:gd name="T57" fmla="*/ 2147483647 h 171"/>
                <a:gd name="T58" fmla="*/ 2147483647 w 106"/>
                <a:gd name="T59" fmla="*/ 2147483647 h 171"/>
                <a:gd name="T60" fmla="*/ 2147483647 w 106"/>
                <a:gd name="T61" fmla="*/ 2147483647 h 171"/>
                <a:gd name="T62" fmla="*/ 2147483647 w 106"/>
                <a:gd name="T63" fmla="*/ 2147483647 h 171"/>
                <a:gd name="T64" fmla="*/ 2147483647 w 106"/>
                <a:gd name="T65" fmla="*/ 2147483647 h 171"/>
                <a:gd name="T66" fmla="*/ 2147483647 w 106"/>
                <a:gd name="T67" fmla="*/ 2147483647 h 171"/>
                <a:gd name="T68" fmla="*/ 2147483647 w 106"/>
                <a:gd name="T69" fmla="*/ 2147483647 h 171"/>
                <a:gd name="T70" fmla="*/ 2147483647 w 106"/>
                <a:gd name="T71" fmla="*/ 2147483647 h 171"/>
                <a:gd name="T72" fmla="*/ 2147483647 w 106"/>
                <a:gd name="T73" fmla="*/ 2147483647 h 171"/>
                <a:gd name="T74" fmla="*/ 2147483647 w 106"/>
                <a:gd name="T75" fmla="*/ 2147483647 h 171"/>
                <a:gd name="T76" fmla="*/ 2147483647 w 106"/>
                <a:gd name="T77" fmla="*/ 2147483647 h 171"/>
                <a:gd name="T78" fmla="*/ 2147483647 w 106"/>
                <a:gd name="T79" fmla="*/ 2147483647 h 171"/>
                <a:gd name="T80" fmla="*/ 2147483647 w 106"/>
                <a:gd name="T81" fmla="*/ 2147483647 h 171"/>
                <a:gd name="T82" fmla="*/ 2147483647 w 106"/>
                <a:gd name="T83" fmla="*/ 2147483647 h 171"/>
                <a:gd name="T84" fmla="*/ 2147483647 w 106"/>
                <a:gd name="T85" fmla="*/ 2147483647 h 171"/>
                <a:gd name="T86" fmla="*/ 2147483647 w 106"/>
                <a:gd name="T87" fmla="*/ 2147483647 h 171"/>
                <a:gd name="T88" fmla="*/ 2147483647 w 106"/>
                <a:gd name="T89" fmla="*/ 2147483647 h 171"/>
                <a:gd name="T90" fmla="*/ 2147483647 w 106"/>
                <a:gd name="T91" fmla="*/ 2147483647 h 171"/>
                <a:gd name="T92" fmla="*/ 2147483647 w 106"/>
                <a:gd name="T93" fmla="*/ 2147483647 h 171"/>
                <a:gd name="T94" fmla="*/ 2147483647 w 106"/>
                <a:gd name="T95" fmla="*/ 2147483647 h 171"/>
                <a:gd name="T96" fmla="*/ 2147483647 w 106"/>
                <a:gd name="T97" fmla="*/ 2147483647 h 171"/>
                <a:gd name="T98" fmla="*/ 2147483647 w 106"/>
                <a:gd name="T99" fmla="*/ 2147483647 h 171"/>
                <a:gd name="T100" fmla="*/ 2147483647 w 106"/>
                <a:gd name="T101" fmla="*/ 2147483647 h 1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6" h="171">
                  <a:moveTo>
                    <a:pt x="102" y="4"/>
                  </a:moveTo>
                  <a:lnTo>
                    <a:pt x="102" y="4"/>
                  </a:lnTo>
                  <a:lnTo>
                    <a:pt x="98" y="2"/>
                  </a:lnTo>
                  <a:lnTo>
                    <a:pt x="94" y="0"/>
                  </a:lnTo>
                  <a:lnTo>
                    <a:pt x="84" y="2"/>
                  </a:lnTo>
                  <a:lnTo>
                    <a:pt x="72" y="10"/>
                  </a:lnTo>
                  <a:lnTo>
                    <a:pt x="60" y="22"/>
                  </a:lnTo>
                  <a:lnTo>
                    <a:pt x="76" y="36"/>
                  </a:lnTo>
                  <a:lnTo>
                    <a:pt x="76" y="46"/>
                  </a:lnTo>
                  <a:lnTo>
                    <a:pt x="76" y="56"/>
                  </a:lnTo>
                  <a:lnTo>
                    <a:pt x="72" y="68"/>
                  </a:lnTo>
                  <a:lnTo>
                    <a:pt x="68" y="82"/>
                  </a:lnTo>
                  <a:lnTo>
                    <a:pt x="60" y="96"/>
                  </a:lnTo>
                  <a:lnTo>
                    <a:pt x="52" y="110"/>
                  </a:lnTo>
                  <a:lnTo>
                    <a:pt x="42" y="118"/>
                  </a:lnTo>
                  <a:lnTo>
                    <a:pt x="36" y="124"/>
                  </a:lnTo>
                  <a:lnTo>
                    <a:pt x="30" y="127"/>
                  </a:lnTo>
                  <a:lnTo>
                    <a:pt x="22" y="129"/>
                  </a:lnTo>
                  <a:lnTo>
                    <a:pt x="8" y="114"/>
                  </a:lnTo>
                  <a:lnTo>
                    <a:pt x="2" y="131"/>
                  </a:lnTo>
                  <a:lnTo>
                    <a:pt x="0" y="147"/>
                  </a:lnTo>
                  <a:lnTo>
                    <a:pt x="0" y="161"/>
                  </a:lnTo>
                  <a:lnTo>
                    <a:pt x="2" y="165"/>
                  </a:lnTo>
                  <a:lnTo>
                    <a:pt x="4" y="169"/>
                  </a:lnTo>
                  <a:lnTo>
                    <a:pt x="6" y="169"/>
                  </a:lnTo>
                  <a:lnTo>
                    <a:pt x="12" y="171"/>
                  </a:lnTo>
                  <a:lnTo>
                    <a:pt x="18" y="171"/>
                  </a:lnTo>
                  <a:lnTo>
                    <a:pt x="26" y="167"/>
                  </a:lnTo>
                  <a:lnTo>
                    <a:pt x="36" y="159"/>
                  </a:lnTo>
                  <a:lnTo>
                    <a:pt x="46" y="151"/>
                  </a:lnTo>
                  <a:lnTo>
                    <a:pt x="56" y="139"/>
                  </a:lnTo>
                  <a:lnTo>
                    <a:pt x="66" y="125"/>
                  </a:lnTo>
                  <a:lnTo>
                    <a:pt x="76" y="110"/>
                  </a:lnTo>
                  <a:lnTo>
                    <a:pt x="84" y="92"/>
                  </a:lnTo>
                  <a:lnTo>
                    <a:pt x="92" y="76"/>
                  </a:lnTo>
                  <a:lnTo>
                    <a:pt x="98" y="58"/>
                  </a:lnTo>
                  <a:lnTo>
                    <a:pt x="102" y="44"/>
                  </a:lnTo>
                  <a:lnTo>
                    <a:pt x="106" y="30"/>
                  </a:lnTo>
                  <a:lnTo>
                    <a:pt x="106" y="18"/>
                  </a:lnTo>
                  <a:lnTo>
                    <a:pt x="104" y="10"/>
                  </a:lnTo>
                  <a:lnTo>
                    <a:pt x="10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386"/>
            <p:cNvSpPr>
              <a:spLocks/>
            </p:cNvSpPr>
            <p:nvPr/>
          </p:nvSpPr>
          <p:spPr bwMode="auto">
            <a:xfrm flipH="1">
              <a:off x="383061" y="111751"/>
              <a:ext cx="120444" cy="101197"/>
            </a:xfrm>
            <a:custGeom>
              <a:avLst/>
              <a:gdLst>
                <a:gd name="T0" fmla="*/ 2147483647 w 387"/>
                <a:gd name="T1" fmla="*/ 2147483647 h 325"/>
                <a:gd name="T2" fmla="*/ 2147483647 w 387"/>
                <a:gd name="T3" fmla="*/ 2147483647 h 325"/>
                <a:gd name="T4" fmla="*/ 2147483647 w 387"/>
                <a:gd name="T5" fmla="*/ 2147483647 h 325"/>
                <a:gd name="T6" fmla="*/ 2147483647 w 387"/>
                <a:gd name="T7" fmla="*/ 2147483647 h 325"/>
                <a:gd name="T8" fmla="*/ 2147483647 w 387"/>
                <a:gd name="T9" fmla="*/ 2147483647 h 325"/>
                <a:gd name="T10" fmla="*/ 2147483647 w 387"/>
                <a:gd name="T11" fmla="*/ 2147483647 h 325"/>
                <a:gd name="T12" fmla="*/ 2147483647 w 387"/>
                <a:gd name="T13" fmla="*/ 2147483647 h 325"/>
                <a:gd name="T14" fmla="*/ 2147483647 w 387"/>
                <a:gd name="T15" fmla="*/ 2147483647 h 325"/>
                <a:gd name="T16" fmla="*/ 2147483647 w 387"/>
                <a:gd name="T17" fmla="*/ 2147483647 h 325"/>
                <a:gd name="T18" fmla="*/ 2147483647 w 387"/>
                <a:gd name="T19" fmla="*/ 2147483647 h 325"/>
                <a:gd name="T20" fmla="*/ 2147483647 w 387"/>
                <a:gd name="T21" fmla="*/ 2147483647 h 325"/>
                <a:gd name="T22" fmla="*/ 2147483647 w 387"/>
                <a:gd name="T23" fmla="*/ 2147483647 h 325"/>
                <a:gd name="T24" fmla="*/ 2147483647 w 387"/>
                <a:gd name="T25" fmla="*/ 2147483647 h 325"/>
                <a:gd name="T26" fmla="*/ 2147483647 w 387"/>
                <a:gd name="T27" fmla="*/ 2147483647 h 325"/>
                <a:gd name="T28" fmla="*/ 2147483647 w 387"/>
                <a:gd name="T29" fmla="*/ 2147483647 h 325"/>
                <a:gd name="T30" fmla="*/ 2147483647 w 387"/>
                <a:gd name="T31" fmla="*/ 2147483647 h 325"/>
                <a:gd name="T32" fmla="*/ 2147483647 w 387"/>
                <a:gd name="T33" fmla="*/ 2147483647 h 325"/>
                <a:gd name="T34" fmla="*/ 2147483647 w 387"/>
                <a:gd name="T35" fmla="*/ 2147483647 h 325"/>
                <a:gd name="T36" fmla="*/ 2147483647 w 387"/>
                <a:gd name="T37" fmla="*/ 2147483647 h 325"/>
                <a:gd name="T38" fmla="*/ 2147483647 w 387"/>
                <a:gd name="T39" fmla="*/ 2147483647 h 325"/>
                <a:gd name="T40" fmla="*/ 2147483647 w 387"/>
                <a:gd name="T41" fmla="*/ 2147483647 h 325"/>
                <a:gd name="T42" fmla="*/ 2147483647 w 387"/>
                <a:gd name="T43" fmla="*/ 2147483647 h 325"/>
                <a:gd name="T44" fmla="*/ 2147483647 w 387"/>
                <a:gd name="T45" fmla="*/ 0 h 325"/>
                <a:gd name="T46" fmla="*/ 2147483647 w 387"/>
                <a:gd name="T47" fmla="*/ 0 h 325"/>
                <a:gd name="T48" fmla="*/ 2147483647 w 387"/>
                <a:gd name="T49" fmla="*/ 0 h 325"/>
                <a:gd name="T50" fmla="*/ 2147483647 w 387"/>
                <a:gd name="T51" fmla="*/ 2147483647 h 325"/>
                <a:gd name="T52" fmla="*/ 2147483647 w 387"/>
                <a:gd name="T53" fmla="*/ 2147483647 h 325"/>
                <a:gd name="T54" fmla="*/ 2147483647 w 387"/>
                <a:gd name="T55" fmla="*/ 2147483647 h 325"/>
                <a:gd name="T56" fmla="*/ 2147483647 w 387"/>
                <a:gd name="T57" fmla="*/ 2147483647 h 325"/>
                <a:gd name="T58" fmla="*/ 2147483647 w 387"/>
                <a:gd name="T59" fmla="*/ 2147483647 h 325"/>
                <a:gd name="T60" fmla="*/ 2147483647 w 387"/>
                <a:gd name="T61" fmla="*/ 2147483647 h 325"/>
                <a:gd name="T62" fmla="*/ 2147483647 w 387"/>
                <a:gd name="T63" fmla="*/ 2147483647 h 325"/>
                <a:gd name="T64" fmla="*/ 2147483647 w 387"/>
                <a:gd name="T65" fmla="*/ 2147483647 h 325"/>
                <a:gd name="T66" fmla="*/ 2147483647 w 387"/>
                <a:gd name="T67" fmla="*/ 2147483647 h 325"/>
                <a:gd name="T68" fmla="*/ 2147483647 w 387"/>
                <a:gd name="T69" fmla="*/ 2147483647 h 325"/>
                <a:gd name="T70" fmla="*/ 2147483647 w 387"/>
                <a:gd name="T71" fmla="*/ 2147483647 h 325"/>
                <a:gd name="T72" fmla="*/ 2147483647 w 387"/>
                <a:gd name="T73" fmla="*/ 2147483647 h 325"/>
                <a:gd name="T74" fmla="*/ 2147483647 w 387"/>
                <a:gd name="T75" fmla="*/ 2147483647 h 325"/>
                <a:gd name="T76" fmla="*/ 2147483647 w 387"/>
                <a:gd name="T77" fmla="*/ 2147483647 h 325"/>
                <a:gd name="T78" fmla="*/ 0 w 387"/>
                <a:gd name="T79" fmla="*/ 2147483647 h 325"/>
                <a:gd name="T80" fmla="*/ 0 w 387"/>
                <a:gd name="T81" fmla="*/ 2147483647 h 325"/>
                <a:gd name="T82" fmla="*/ 2147483647 w 387"/>
                <a:gd name="T83" fmla="*/ 2147483647 h 325"/>
                <a:gd name="T84" fmla="*/ 2147483647 w 387"/>
                <a:gd name="T85" fmla="*/ 2147483647 h 325"/>
                <a:gd name="T86" fmla="*/ 2147483647 w 387"/>
                <a:gd name="T87" fmla="*/ 2147483647 h 325"/>
                <a:gd name="T88" fmla="*/ 2147483647 w 387"/>
                <a:gd name="T89" fmla="*/ 2147483647 h 325"/>
                <a:gd name="T90" fmla="*/ 2147483647 w 387"/>
                <a:gd name="T91" fmla="*/ 2147483647 h 325"/>
                <a:gd name="T92" fmla="*/ 2147483647 w 387"/>
                <a:gd name="T93" fmla="*/ 2147483647 h 325"/>
                <a:gd name="T94" fmla="*/ 2147483647 w 387"/>
                <a:gd name="T95" fmla="*/ 2147483647 h 325"/>
                <a:gd name="T96" fmla="*/ 2147483647 w 387"/>
                <a:gd name="T97" fmla="*/ 2147483647 h 325"/>
                <a:gd name="T98" fmla="*/ 2147483647 w 387"/>
                <a:gd name="T99" fmla="*/ 2147483647 h 325"/>
                <a:gd name="T100" fmla="*/ 2147483647 w 387"/>
                <a:gd name="T101" fmla="*/ 2147483647 h 325"/>
                <a:gd name="T102" fmla="*/ 2147483647 w 387"/>
                <a:gd name="T103" fmla="*/ 2147483647 h 325"/>
                <a:gd name="T104" fmla="*/ 2147483647 w 387"/>
                <a:gd name="T105" fmla="*/ 2147483647 h 325"/>
                <a:gd name="T106" fmla="*/ 2147483647 w 387"/>
                <a:gd name="T107" fmla="*/ 2147483647 h 325"/>
                <a:gd name="T108" fmla="*/ 2147483647 w 387"/>
                <a:gd name="T109" fmla="*/ 2147483647 h 325"/>
                <a:gd name="T110" fmla="*/ 2147483647 w 387"/>
                <a:gd name="T111" fmla="*/ 2147483647 h 325"/>
                <a:gd name="T112" fmla="*/ 2147483647 w 387"/>
                <a:gd name="T113" fmla="*/ 2147483647 h 325"/>
                <a:gd name="T114" fmla="*/ 2147483647 w 387"/>
                <a:gd name="T115" fmla="*/ 2147483647 h 325"/>
                <a:gd name="T116" fmla="*/ 2147483647 w 387"/>
                <a:gd name="T117" fmla="*/ 2147483647 h 325"/>
                <a:gd name="T118" fmla="*/ 2147483647 w 387"/>
                <a:gd name="T119" fmla="*/ 2147483647 h 325"/>
                <a:gd name="T120" fmla="*/ 2147483647 w 387"/>
                <a:gd name="T121" fmla="*/ 2147483647 h 325"/>
                <a:gd name="T122" fmla="*/ 2147483647 w 387"/>
                <a:gd name="T123" fmla="*/ 2147483647 h 3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87" h="325">
                  <a:moveTo>
                    <a:pt x="154" y="112"/>
                  </a:moveTo>
                  <a:lnTo>
                    <a:pt x="154" y="112"/>
                  </a:lnTo>
                  <a:lnTo>
                    <a:pt x="162" y="98"/>
                  </a:lnTo>
                  <a:lnTo>
                    <a:pt x="172" y="86"/>
                  </a:lnTo>
                  <a:lnTo>
                    <a:pt x="184" y="74"/>
                  </a:lnTo>
                  <a:lnTo>
                    <a:pt x="196" y="66"/>
                  </a:lnTo>
                  <a:lnTo>
                    <a:pt x="210" y="58"/>
                  </a:lnTo>
                  <a:lnTo>
                    <a:pt x="224" y="52"/>
                  </a:lnTo>
                  <a:lnTo>
                    <a:pt x="240" y="48"/>
                  </a:lnTo>
                  <a:lnTo>
                    <a:pt x="255" y="44"/>
                  </a:lnTo>
                  <a:lnTo>
                    <a:pt x="271" y="42"/>
                  </a:lnTo>
                  <a:lnTo>
                    <a:pt x="287" y="40"/>
                  </a:lnTo>
                  <a:lnTo>
                    <a:pt x="321" y="42"/>
                  </a:lnTo>
                  <a:lnTo>
                    <a:pt x="355" y="48"/>
                  </a:lnTo>
                  <a:lnTo>
                    <a:pt x="387" y="58"/>
                  </a:lnTo>
                  <a:lnTo>
                    <a:pt x="387" y="56"/>
                  </a:lnTo>
                  <a:lnTo>
                    <a:pt x="357" y="40"/>
                  </a:lnTo>
                  <a:lnTo>
                    <a:pt x="323" y="26"/>
                  </a:lnTo>
                  <a:lnTo>
                    <a:pt x="289" y="14"/>
                  </a:lnTo>
                  <a:lnTo>
                    <a:pt x="257" y="6"/>
                  </a:lnTo>
                  <a:lnTo>
                    <a:pt x="224" y="0"/>
                  </a:lnTo>
                  <a:lnTo>
                    <a:pt x="192" y="0"/>
                  </a:lnTo>
                  <a:lnTo>
                    <a:pt x="178" y="0"/>
                  </a:lnTo>
                  <a:lnTo>
                    <a:pt x="162" y="2"/>
                  </a:lnTo>
                  <a:lnTo>
                    <a:pt x="148" y="6"/>
                  </a:lnTo>
                  <a:lnTo>
                    <a:pt x="134" y="10"/>
                  </a:lnTo>
                  <a:lnTo>
                    <a:pt x="110" y="22"/>
                  </a:lnTo>
                  <a:lnTo>
                    <a:pt x="90" y="32"/>
                  </a:lnTo>
                  <a:lnTo>
                    <a:pt x="70" y="44"/>
                  </a:lnTo>
                  <a:lnTo>
                    <a:pt x="54" y="56"/>
                  </a:lnTo>
                  <a:lnTo>
                    <a:pt x="42" y="68"/>
                  </a:lnTo>
                  <a:lnTo>
                    <a:pt x="30" y="82"/>
                  </a:lnTo>
                  <a:lnTo>
                    <a:pt x="20" y="94"/>
                  </a:lnTo>
                  <a:lnTo>
                    <a:pt x="14" y="108"/>
                  </a:lnTo>
                  <a:lnTo>
                    <a:pt x="8" y="124"/>
                  </a:lnTo>
                  <a:lnTo>
                    <a:pt x="4" y="138"/>
                  </a:lnTo>
                  <a:lnTo>
                    <a:pt x="0" y="154"/>
                  </a:lnTo>
                  <a:lnTo>
                    <a:pt x="0" y="168"/>
                  </a:lnTo>
                  <a:lnTo>
                    <a:pt x="2" y="202"/>
                  </a:lnTo>
                  <a:lnTo>
                    <a:pt x="6" y="234"/>
                  </a:lnTo>
                  <a:lnTo>
                    <a:pt x="12" y="252"/>
                  </a:lnTo>
                  <a:lnTo>
                    <a:pt x="20" y="268"/>
                  </a:lnTo>
                  <a:lnTo>
                    <a:pt x="30" y="283"/>
                  </a:lnTo>
                  <a:lnTo>
                    <a:pt x="42" y="295"/>
                  </a:lnTo>
                  <a:lnTo>
                    <a:pt x="58" y="305"/>
                  </a:lnTo>
                  <a:lnTo>
                    <a:pt x="76" y="315"/>
                  </a:lnTo>
                  <a:lnTo>
                    <a:pt x="94" y="321"/>
                  </a:lnTo>
                  <a:lnTo>
                    <a:pt x="116" y="325"/>
                  </a:lnTo>
                  <a:lnTo>
                    <a:pt x="112" y="299"/>
                  </a:lnTo>
                  <a:lnTo>
                    <a:pt x="112" y="271"/>
                  </a:lnTo>
                  <a:lnTo>
                    <a:pt x="112" y="244"/>
                  </a:lnTo>
                  <a:lnTo>
                    <a:pt x="116" y="216"/>
                  </a:lnTo>
                  <a:lnTo>
                    <a:pt x="122" y="190"/>
                  </a:lnTo>
                  <a:lnTo>
                    <a:pt x="130" y="162"/>
                  </a:lnTo>
                  <a:lnTo>
                    <a:pt x="140" y="136"/>
                  </a:lnTo>
                  <a:lnTo>
                    <a:pt x="154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387"/>
            <p:cNvSpPr>
              <a:spLocks/>
            </p:cNvSpPr>
            <p:nvPr/>
          </p:nvSpPr>
          <p:spPr bwMode="auto">
            <a:xfrm flipH="1">
              <a:off x="368782" y="9312"/>
              <a:ext cx="45322" cy="119823"/>
            </a:xfrm>
            <a:custGeom>
              <a:avLst/>
              <a:gdLst>
                <a:gd name="T0" fmla="*/ 2147483647 w 146"/>
                <a:gd name="T1" fmla="*/ 2147483647 h 387"/>
                <a:gd name="T2" fmla="*/ 2147483647 w 146"/>
                <a:gd name="T3" fmla="*/ 2147483647 h 387"/>
                <a:gd name="T4" fmla="*/ 2147483647 w 146"/>
                <a:gd name="T5" fmla="*/ 2147483647 h 387"/>
                <a:gd name="T6" fmla="*/ 2147483647 w 146"/>
                <a:gd name="T7" fmla="*/ 2147483647 h 387"/>
                <a:gd name="T8" fmla="*/ 2147483647 w 146"/>
                <a:gd name="T9" fmla="*/ 2147483647 h 387"/>
                <a:gd name="T10" fmla="*/ 2147483647 w 146"/>
                <a:gd name="T11" fmla="*/ 0 h 387"/>
                <a:gd name="T12" fmla="*/ 2147483647 w 146"/>
                <a:gd name="T13" fmla="*/ 0 h 387"/>
                <a:gd name="T14" fmla="*/ 2147483647 w 146"/>
                <a:gd name="T15" fmla="*/ 2147483647 h 387"/>
                <a:gd name="T16" fmla="*/ 2147483647 w 146"/>
                <a:gd name="T17" fmla="*/ 2147483647 h 387"/>
                <a:gd name="T18" fmla="*/ 2147483647 w 146"/>
                <a:gd name="T19" fmla="*/ 2147483647 h 387"/>
                <a:gd name="T20" fmla="*/ 2147483647 w 146"/>
                <a:gd name="T21" fmla="*/ 2147483647 h 387"/>
                <a:gd name="T22" fmla="*/ 2147483647 w 146"/>
                <a:gd name="T23" fmla="*/ 2147483647 h 387"/>
                <a:gd name="T24" fmla="*/ 2147483647 w 146"/>
                <a:gd name="T25" fmla="*/ 2147483647 h 387"/>
                <a:gd name="T26" fmla="*/ 2147483647 w 146"/>
                <a:gd name="T27" fmla="*/ 2147483647 h 387"/>
                <a:gd name="T28" fmla="*/ 2147483647 w 146"/>
                <a:gd name="T29" fmla="*/ 2147483647 h 387"/>
                <a:gd name="T30" fmla="*/ 2147483647 w 146"/>
                <a:gd name="T31" fmla="*/ 2147483647 h 387"/>
                <a:gd name="T32" fmla="*/ 2147483647 w 146"/>
                <a:gd name="T33" fmla="*/ 2147483647 h 387"/>
                <a:gd name="T34" fmla="*/ 2147483647 w 146"/>
                <a:gd name="T35" fmla="*/ 2147483647 h 387"/>
                <a:gd name="T36" fmla="*/ 2147483647 w 146"/>
                <a:gd name="T37" fmla="*/ 2147483647 h 387"/>
                <a:gd name="T38" fmla="*/ 0 w 146"/>
                <a:gd name="T39" fmla="*/ 2147483647 h 387"/>
                <a:gd name="T40" fmla="*/ 0 w 146"/>
                <a:gd name="T41" fmla="*/ 2147483647 h 387"/>
                <a:gd name="T42" fmla="*/ 0 w 146"/>
                <a:gd name="T43" fmla="*/ 2147483647 h 387"/>
                <a:gd name="T44" fmla="*/ 2147483647 w 146"/>
                <a:gd name="T45" fmla="*/ 2147483647 h 387"/>
                <a:gd name="T46" fmla="*/ 2147483647 w 146"/>
                <a:gd name="T47" fmla="*/ 2147483647 h 387"/>
                <a:gd name="T48" fmla="*/ 2147483647 w 146"/>
                <a:gd name="T49" fmla="*/ 2147483647 h 387"/>
                <a:gd name="T50" fmla="*/ 2147483647 w 146"/>
                <a:gd name="T51" fmla="*/ 2147483647 h 387"/>
                <a:gd name="T52" fmla="*/ 2147483647 w 146"/>
                <a:gd name="T53" fmla="*/ 2147483647 h 387"/>
                <a:gd name="T54" fmla="*/ 2147483647 w 146"/>
                <a:gd name="T55" fmla="*/ 2147483647 h 387"/>
                <a:gd name="T56" fmla="*/ 2147483647 w 146"/>
                <a:gd name="T57" fmla="*/ 2147483647 h 387"/>
                <a:gd name="T58" fmla="*/ 2147483647 w 146"/>
                <a:gd name="T59" fmla="*/ 2147483647 h 387"/>
                <a:gd name="T60" fmla="*/ 2147483647 w 146"/>
                <a:gd name="T61" fmla="*/ 2147483647 h 387"/>
                <a:gd name="T62" fmla="*/ 2147483647 w 146"/>
                <a:gd name="T63" fmla="*/ 2147483647 h 387"/>
                <a:gd name="T64" fmla="*/ 2147483647 w 146"/>
                <a:gd name="T65" fmla="*/ 2147483647 h 387"/>
                <a:gd name="T66" fmla="*/ 2147483647 w 146"/>
                <a:gd name="T67" fmla="*/ 2147483647 h 387"/>
                <a:gd name="T68" fmla="*/ 2147483647 w 146"/>
                <a:gd name="T69" fmla="*/ 2147483647 h 387"/>
                <a:gd name="T70" fmla="*/ 2147483647 w 146"/>
                <a:gd name="T71" fmla="*/ 2147483647 h 387"/>
                <a:gd name="T72" fmla="*/ 2147483647 w 146"/>
                <a:gd name="T73" fmla="*/ 2147483647 h 387"/>
                <a:gd name="T74" fmla="*/ 2147483647 w 146"/>
                <a:gd name="T75" fmla="*/ 2147483647 h 387"/>
                <a:gd name="T76" fmla="*/ 2147483647 w 146"/>
                <a:gd name="T77" fmla="*/ 2147483647 h 387"/>
                <a:gd name="T78" fmla="*/ 2147483647 w 146"/>
                <a:gd name="T79" fmla="*/ 2147483647 h 387"/>
                <a:gd name="T80" fmla="*/ 2147483647 w 146"/>
                <a:gd name="T81" fmla="*/ 2147483647 h 387"/>
                <a:gd name="T82" fmla="*/ 2147483647 w 146"/>
                <a:gd name="T83" fmla="*/ 2147483647 h 387"/>
                <a:gd name="T84" fmla="*/ 2147483647 w 146"/>
                <a:gd name="T85" fmla="*/ 2147483647 h 387"/>
                <a:gd name="T86" fmla="*/ 2147483647 w 146"/>
                <a:gd name="T87" fmla="*/ 2147483647 h 38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6" h="387">
                  <a:moveTo>
                    <a:pt x="78" y="73"/>
                  </a:moveTo>
                  <a:lnTo>
                    <a:pt x="78" y="73"/>
                  </a:lnTo>
                  <a:lnTo>
                    <a:pt x="92" y="51"/>
                  </a:lnTo>
                  <a:lnTo>
                    <a:pt x="110" y="32"/>
                  </a:lnTo>
                  <a:lnTo>
                    <a:pt x="128" y="14"/>
                  </a:lnTo>
                  <a:lnTo>
                    <a:pt x="146" y="0"/>
                  </a:lnTo>
                  <a:lnTo>
                    <a:pt x="116" y="8"/>
                  </a:lnTo>
                  <a:lnTo>
                    <a:pt x="88" y="20"/>
                  </a:lnTo>
                  <a:lnTo>
                    <a:pt x="74" y="26"/>
                  </a:lnTo>
                  <a:lnTo>
                    <a:pt x="62" y="34"/>
                  </a:lnTo>
                  <a:lnTo>
                    <a:pt x="50" y="43"/>
                  </a:lnTo>
                  <a:lnTo>
                    <a:pt x="40" y="53"/>
                  </a:lnTo>
                  <a:lnTo>
                    <a:pt x="30" y="65"/>
                  </a:lnTo>
                  <a:lnTo>
                    <a:pt x="22" y="79"/>
                  </a:lnTo>
                  <a:lnTo>
                    <a:pt x="16" y="95"/>
                  </a:lnTo>
                  <a:lnTo>
                    <a:pt x="10" y="111"/>
                  </a:lnTo>
                  <a:lnTo>
                    <a:pt x="6" y="131"/>
                  </a:lnTo>
                  <a:lnTo>
                    <a:pt x="2" y="151"/>
                  </a:lnTo>
                  <a:lnTo>
                    <a:pt x="0" y="175"/>
                  </a:lnTo>
                  <a:lnTo>
                    <a:pt x="0" y="199"/>
                  </a:lnTo>
                  <a:lnTo>
                    <a:pt x="2" y="223"/>
                  </a:lnTo>
                  <a:lnTo>
                    <a:pt x="8" y="247"/>
                  </a:lnTo>
                  <a:lnTo>
                    <a:pt x="16" y="271"/>
                  </a:lnTo>
                  <a:lnTo>
                    <a:pt x="30" y="295"/>
                  </a:lnTo>
                  <a:lnTo>
                    <a:pt x="44" y="319"/>
                  </a:lnTo>
                  <a:lnTo>
                    <a:pt x="62" y="343"/>
                  </a:lnTo>
                  <a:lnTo>
                    <a:pt x="80" y="365"/>
                  </a:lnTo>
                  <a:lnTo>
                    <a:pt x="100" y="387"/>
                  </a:lnTo>
                  <a:lnTo>
                    <a:pt x="102" y="385"/>
                  </a:lnTo>
                  <a:lnTo>
                    <a:pt x="86" y="347"/>
                  </a:lnTo>
                  <a:lnTo>
                    <a:pt x="72" y="305"/>
                  </a:lnTo>
                  <a:lnTo>
                    <a:pt x="62" y="263"/>
                  </a:lnTo>
                  <a:lnTo>
                    <a:pt x="56" y="221"/>
                  </a:lnTo>
                  <a:lnTo>
                    <a:pt x="54" y="181"/>
                  </a:lnTo>
                  <a:lnTo>
                    <a:pt x="54" y="161"/>
                  </a:lnTo>
                  <a:lnTo>
                    <a:pt x="56" y="141"/>
                  </a:lnTo>
                  <a:lnTo>
                    <a:pt x="60" y="123"/>
                  </a:lnTo>
                  <a:lnTo>
                    <a:pt x="64" y="105"/>
                  </a:lnTo>
                  <a:lnTo>
                    <a:pt x="70" y="89"/>
                  </a:lnTo>
                  <a:lnTo>
                    <a:pt x="78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388"/>
            <p:cNvSpPr>
              <a:spLocks/>
            </p:cNvSpPr>
            <p:nvPr/>
          </p:nvSpPr>
          <p:spPr bwMode="auto">
            <a:xfrm flipH="1">
              <a:off x="338981" y="124168"/>
              <a:ext cx="129757" cy="146519"/>
            </a:xfrm>
            <a:custGeom>
              <a:avLst/>
              <a:gdLst>
                <a:gd name="T0" fmla="*/ 2147483647 w 417"/>
                <a:gd name="T1" fmla="*/ 2147483647 h 471"/>
                <a:gd name="T2" fmla="*/ 2147483647 w 417"/>
                <a:gd name="T3" fmla="*/ 2147483647 h 471"/>
                <a:gd name="T4" fmla="*/ 2147483647 w 417"/>
                <a:gd name="T5" fmla="*/ 2147483647 h 471"/>
                <a:gd name="T6" fmla="*/ 2147483647 w 417"/>
                <a:gd name="T7" fmla="*/ 2147483647 h 471"/>
                <a:gd name="T8" fmla="*/ 2147483647 w 417"/>
                <a:gd name="T9" fmla="*/ 0 h 471"/>
                <a:gd name="T10" fmla="*/ 2147483647 w 417"/>
                <a:gd name="T11" fmla="*/ 2147483647 h 471"/>
                <a:gd name="T12" fmla="*/ 2147483647 w 417"/>
                <a:gd name="T13" fmla="*/ 2147483647 h 471"/>
                <a:gd name="T14" fmla="*/ 2147483647 w 417"/>
                <a:gd name="T15" fmla="*/ 2147483647 h 471"/>
                <a:gd name="T16" fmla="*/ 2147483647 w 417"/>
                <a:gd name="T17" fmla="*/ 2147483647 h 471"/>
                <a:gd name="T18" fmla="*/ 2147483647 w 417"/>
                <a:gd name="T19" fmla="*/ 2147483647 h 471"/>
                <a:gd name="T20" fmla="*/ 2147483647 w 417"/>
                <a:gd name="T21" fmla="*/ 2147483647 h 471"/>
                <a:gd name="T22" fmla="*/ 2147483647 w 417"/>
                <a:gd name="T23" fmla="*/ 2147483647 h 471"/>
                <a:gd name="T24" fmla="*/ 0 w 417"/>
                <a:gd name="T25" fmla="*/ 2147483647 h 471"/>
                <a:gd name="T26" fmla="*/ 0 w 417"/>
                <a:gd name="T27" fmla="*/ 2147483647 h 471"/>
                <a:gd name="T28" fmla="*/ 2147483647 w 417"/>
                <a:gd name="T29" fmla="*/ 2147483647 h 471"/>
                <a:gd name="T30" fmla="*/ 2147483647 w 417"/>
                <a:gd name="T31" fmla="*/ 2147483647 h 471"/>
                <a:gd name="T32" fmla="*/ 2147483647 w 417"/>
                <a:gd name="T33" fmla="*/ 2147483647 h 471"/>
                <a:gd name="T34" fmla="*/ 2147483647 w 417"/>
                <a:gd name="T35" fmla="*/ 2147483647 h 471"/>
                <a:gd name="T36" fmla="*/ 2147483647 w 417"/>
                <a:gd name="T37" fmla="*/ 2147483647 h 471"/>
                <a:gd name="T38" fmla="*/ 2147483647 w 417"/>
                <a:gd name="T39" fmla="*/ 2147483647 h 471"/>
                <a:gd name="T40" fmla="*/ 2147483647 w 417"/>
                <a:gd name="T41" fmla="*/ 2147483647 h 471"/>
                <a:gd name="T42" fmla="*/ 2147483647 w 417"/>
                <a:gd name="T43" fmla="*/ 2147483647 h 471"/>
                <a:gd name="T44" fmla="*/ 2147483647 w 417"/>
                <a:gd name="T45" fmla="*/ 2147483647 h 471"/>
                <a:gd name="T46" fmla="*/ 2147483647 w 417"/>
                <a:gd name="T47" fmla="*/ 2147483647 h 471"/>
                <a:gd name="T48" fmla="*/ 2147483647 w 417"/>
                <a:gd name="T49" fmla="*/ 2147483647 h 471"/>
                <a:gd name="T50" fmla="*/ 2147483647 w 417"/>
                <a:gd name="T51" fmla="*/ 2147483647 h 471"/>
                <a:gd name="T52" fmla="*/ 2147483647 w 417"/>
                <a:gd name="T53" fmla="*/ 2147483647 h 471"/>
                <a:gd name="T54" fmla="*/ 2147483647 w 417"/>
                <a:gd name="T55" fmla="*/ 2147483647 h 471"/>
                <a:gd name="T56" fmla="*/ 2147483647 w 417"/>
                <a:gd name="T57" fmla="*/ 2147483647 h 471"/>
                <a:gd name="T58" fmla="*/ 2147483647 w 417"/>
                <a:gd name="T59" fmla="*/ 2147483647 h 471"/>
                <a:gd name="T60" fmla="*/ 2147483647 w 417"/>
                <a:gd name="T61" fmla="*/ 2147483647 h 471"/>
                <a:gd name="T62" fmla="*/ 2147483647 w 417"/>
                <a:gd name="T63" fmla="*/ 2147483647 h 471"/>
                <a:gd name="T64" fmla="*/ 2147483647 w 417"/>
                <a:gd name="T65" fmla="*/ 2147483647 h 471"/>
                <a:gd name="T66" fmla="*/ 2147483647 w 417"/>
                <a:gd name="T67" fmla="*/ 2147483647 h 47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17" h="471">
                  <a:moveTo>
                    <a:pt x="387" y="152"/>
                  </a:moveTo>
                  <a:lnTo>
                    <a:pt x="387" y="152"/>
                  </a:lnTo>
                  <a:lnTo>
                    <a:pt x="315" y="70"/>
                  </a:lnTo>
                  <a:lnTo>
                    <a:pt x="289" y="38"/>
                  </a:lnTo>
                  <a:lnTo>
                    <a:pt x="279" y="26"/>
                  </a:lnTo>
                  <a:lnTo>
                    <a:pt x="275" y="18"/>
                  </a:lnTo>
                  <a:lnTo>
                    <a:pt x="243" y="8"/>
                  </a:lnTo>
                  <a:lnTo>
                    <a:pt x="209" y="2"/>
                  </a:lnTo>
                  <a:lnTo>
                    <a:pt x="175" y="0"/>
                  </a:lnTo>
                  <a:lnTo>
                    <a:pt x="159" y="2"/>
                  </a:lnTo>
                  <a:lnTo>
                    <a:pt x="143" y="4"/>
                  </a:lnTo>
                  <a:lnTo>
                    <a:pt x="128" y="8"/>
                  </a:lnTo>
                  <a:lnTo>
                    <a:pt x="112" y="12"/>
                  </a:lnTo>
                  <a:lnTo>
                    <a:pt x="98" y="18"/>
                  </a:lnTo>
                  <a:lnTo>
                    <a:pt x="84" y="26"/>
                  </a:lnTo>
                  <a:lnTo>
                    <a:pt x="72" y="34"/>
                  </a:lnTo>
                  <a:lnTo>
                    <a:pt x="60" y="46"/>
                  </a:lnTo>
                  <a:lnTo>
                    <a:pt x="50" y="58"/>
                  </a:lnTo>
                  <a:lnTo>
                    <a:pt x="42" y="72"/>
                  </a:lnTo>
                  <a:lnTo>
                    <a:pt x="28" y="96"/>
                  </a:lnTo>
                  <a:lnTo>
                    <a:pt x="18" y="122"/>
                  </a:lnTo>
                  <a:lnTo>
                    <a:pt x="10" y="150"/>
                  </a:lnTo>
                  <a:lnTo>
                    <a:pt x="4" y="176"/>
                  </a:lnTo>
                  <a:lnTo>
                    <a:pt x="0" y="204"/>
                  </a:lnTo>
                  <a:lnTo>
                    <a:pt x="0" y="231"/>
                  </a:lnTo>
                  <a:lnTo>
                    <a:pt x="0" y="259"/>
                  </a:lnTo>
                  <a:lnTo>
                    <a:pt x="4" y="285"/>
                  </a:lnTo>
                  <a:lnTo>
                    <a:pt x="8" y="305"/>
                  </a:lnTo>
                  <a:lnTo>
                    <a:pt x="14" y="325"/>
                  </a:lnTo>
                  <a:lnTo>
                    <a:pt x="20" y="343"/>
                  </a:lnTo>
                  <a:lnTo>
                    <a:pt x="28" y="361"/>
                  </a:lnTo>
                  <a:lnTo>
                    <a:pt x="36" y="379"/>
                  </a:lnTo>
                  <a:lnTo>
                    <a:pt x="46" y="395"/>
                  </a:lnTo>
                  <a:lnTo>
                    <a:pt x="58" y="409"/>
                  </a:lnTo>
                  <a:lnTo>
                    <a:pt x="70" y="423"/>
                  </a:lnTo>
                  <a:lnTo>
                    <a:pt x="86" y="437"/>
                  </a:lnTo>
                  <a:lnTo>
                    <a:pt x="102" y="449"/>
                  </a:lnTo>
                  <a:lnTo>
                    <a:pt x="120" y="457"/>
                  </a:lnTo>
                  <a:lnTo>
                    <a:pt x="137" y="465"/>
                  </a:lnTo>
                  <a:lnTo>
                    <a:pt x="153" y="469"/>
                  </a:lnTo>
                  <a:lnTo>
                    <a:pt x="171" y="471"/>
                  </a:lnTo>
                  <a:lnTo>
                    <a:pt x="191" y="471"/>
                  </a:lnTo>
                  <a:lnTo>
                    <a:pt x="209" y="467"/>
                  </a:lnTo>
                  <a:lnTo>
                    <a:pt x="227" y="463"/>
                  </a:lnTo>
                  <a:lnTo>
                    <a:pt x="243" y="455"/>
                  </a:lnTo>
                  <a:lnTo>
                    <a:pt x="261" y="445"/>
                  </a:lnTo>
                  <a:lnTo>
                    <a:pt x="277" y="433"/>
                  </a:lnTo>
                  <a:lnTo>
                    <a:pt x="293" y="421"/>
                  </a:lnTo>
                  <a:lnTo>
                    <a:pt x="309" y="405"/>
                  </a:lnTo>
                  <a:lnTo>
                    <a:pt x="323" y="385"/>
                  </a:lnTo>
                  <a:lnTo>
                    <a:pt x="335" y="365"/>
                  </a:lnTo>
                  <a:lnTo>
                    <a:pt x="361" y="319"/>
                  </a:lnTo>
                  <a:lnTo>
                    <a:pt x="385" y="275"/>
                  </a:lnTo>
                  <a:lnTo>
                    <a:pt x="395" y="255"/>
                  </a:lnTo>
                  <a:lnTo>
                    <a:pt x="403" y="235"/>
                  </a:lnTo>
                  <a:lnTo>
                    <a:pt x="409" y="214"/>
                  </a:lnTo>
                  <a:lnTo>
                    <a:pt x="413" y="196"/>
                  </a:lnTo>
                  <a:lnTo>
                    <a:pt x="417" y="186"/>
                  </a:lnTo>
                  <a:lnTo>
                    <a:pt x="415" y="182"/>
                  </a:lnTo>
                  <a:lnTo>
                    <a:pt x="387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389"/>
            <p:cNvSpPr>
              <a:spLocks/>
            </p:cNvSpPr>
            <p:nvPr/>
          </p:nvSpPr>
          <p:spPr bwMode="auto">
            <a:xfrm flipH="1">
              <a:off x="285588" y="0"/>
              <a:ext cx="111752" cy="170111"/>
            </a:xfrm>
            <a:custGeom>
              <a:avLst/>
              <a:gdLst>
                <a:gd name="T0" fmla="*/ 2147483647 w 360"/>
                <a:gd name="T1" fmla="*/ 2147483647 h 549"/>
                <a:gd name="T2" fmla="*/ 2147483647 w 360"/>
                <a:gd name="T3" fmla="*/ 2147483647 h 549"/>
                <a:gd name="T4" fmla="*/ 2147483647 w 360"/>
                <a:gd name="T5" fmla="*/ 2147483647 h 549"/>
                <a:gd name="T6" fmla="*/ 0 w 360"/>
                <a:gd name="T7" fmla="*/ 2147483647 h 549"/>
                <a:gd name="T8" fmla="*/ 2147483647 w 360"/>
                <a:gd name="T9" fmla="*/ 2147483647 h 549"/>
                <a:gd name="T10" fmla="*/ 2147483647 w 360"/>
                <a:gd name="T11" fmla="*/ 2147483647 h 549"/>
                <a:gd name="T12" fmla="*/ 2147483647 w 360"/>
                <a:gd name="T13" fmla="*/ 2147483647 h 549"/>
                <a:gd name="T14" fmla="*/ 2147483647 w 360"/>
                <a:gd name="T15" fmla="*/ 2147483647 h 549"/>
                <a:gd name="T16" fmla="*/ 2147483647 w 360"/>
                <a:gd name="T17" fmla="*/ 2147483647 h 549"/>
                <a:gd name="T18" fmla="*/ 2147483647 w 360"/>
                <a:gd name="T19" fmla="*/ 2147483647 h 549"/>
                <a:gd name="T20" fmla="*/ 2147483647 w 360"/>
                <a:gd name="T21" fmla="*/ 2147483647 h 549"/>
                <a:gd name="T22" fmla="*/ 2147483647 w 360"/>
                <a:gd name="T23" fmla="*/ 2147483647 h 549"/>
                <a:gd name="T24" fmla="*/ 2147483647 w 360"/>
                <a:gd name="T25" fmla="*/ 2147483647 h 549"/>
                <a:gd name="T26" fmla="*/ 2147483647 w 360"/>
                <a:gd name="T27" fmla="*/ 2147483647 h 549"/>
                <a:gd name="T28" fmla="*/ 2147483647 w 360"/>
                <a:gd name="T29" fmla="*/ 2147483647 h 549"/>
                <a:gd name="T30" fmla="*/ 2147483647 w 360"/>
                <a:gd name="T31" fmla="*/ 2147483647 h 549"/>
                <a:gd name="T32" fmla="*/ 2147483647 w 360"/>
                <a:gd name="T33" fmla="*/ 2147483647 h 549"/>
                <a:gd name="T34" fmla="*/ 2147483647 w 360"/>
                <a:gd name="T35" fmla="*/ 2147483647 h 549"/>
                <a:gd name="T36" fmla="*/ 2147483647 w 360"/>
                <a:gd name="T37" fmla="*/ 2147483647 h 549"/>
                <a:gd name="T38" fmla="*/ 2147483647 w 360"/>
                <a:gd name="T39" fmla="*/ 2147483647 h 549"/>
                <a:gd name="T40" fmla="*/ 2147483647 w 360"/>
                <a:gd name="T41" fmla="*/ 2147483647 h 549"/>
                <a:gd name="T42" fmla="*/ 2147483647 w 360"/>
                <a:gd name="T43" fmla="*/ 2147483647 h 549"/>
                <a:gd name="T44" fmla="*/ 2147483647 w 360"/>
                <a:gd name="T45" fmla="*/ 2147483647 h 549"/>
                <a:gd name="T46" fmla="*/ 2147483647 w 360"/>
                <a:gd name="T47" fmla="*/ 2147483647 h 549"/>
                <a:gd name="T48" fmla="*/ 2147483647 w 360"/>
                <a:gd name="T49" fmla="*/ 2147483647 h 549"/>
                <a:gd name="T50" fmla="*/ 2147483647 w 360"/>
                <a:gd name="T51" fmla="*/ 2147483647 h 549"/>
                <a:gd name="T52" fmla="*/ 2147483647 w 360"/>
                <a:gd name="T53" fmla="*/ 2147483647 h 549"/>
                <a:gd name="T54" fmla="*/ 2147483647 w 360"/>
                <a:gd name="T55" fmla="*/ 0 h 549"/>
                <a:gd name="T56" fmla="*/ 2147483647 w 360"/>
                <a:gd name="T57" fmla="*/ 2147483647 h 549"/>
                <a:gd name="T58" fmla="*/ 2147483647 w 360"/>
                <a:gd name="T59" fmla="*/ 2147483647 h 549"/>
                <a:gd name="T60" fmla="*/ 2147483647 w 360"/>
                <a:gd name="T61" fmla="*/ 2147483647 h 549"/>
                <a:gd name="T62" fmla="*/ 2147483647 w 360"/>
                <a:gd name="T63" fmla="*/ 2147483647 h 549"/>
                <a:gd name="T64" fmla="*/ 2147483647 w 360"/>
                <a:gd name="T65" fmla="*/ 2147483647 h 54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0" h="549">
                  <a:moveTo>
                    <a:pt x="24" y="103"/>
                  </a:moveTo>
                  <a:lnTo>
                    <a:pt x="24" y="103"/>
                  </a:lnTo>
                  <a:lnTo>
                    <a:pt x="16" y="119"/>
                  </a:lnTo>
                  <a:lnTo>
                    <a:pt x="10" y="135"/>
                  </a:lnTo>
                  <a:lnTo>
                    <a:pt x="6" y="153"/>
                  </a:lnTo>
                  <a:lnTo>
                    <a:pt x="2" y="171"/>
                  </a:lnTo>
                  <a:lnTo>
                    <a:pt x="0" y="191"/>
                  </a:lnTo>
                  <a:lnTo>
                    <a:pt x="0" y="211"/>
                  </a:lnTo>
                  <a:lnTo>
                    <a:pt x="2" y="251"/>
                  </a:lnTo>
                  <a:lnTo>
                    <a:pt x="8" y="293"/>
                  </a:lnTo>
                  <a:lnTo>
                    <a:pt x="18" y="335"/>
                  </a:lnTo>
                  <a:lnTo>
                    <a:pt x="32" y="377"/>
                  </a:lnTo>
                  <a:lnTo>
                    <a:pt x="48" y="415"/>
                  </a:lnTo>
                  <a:lnTo>
                    <a:pt x="58" y="421"/>
                  </a:lnTo>
                  <a:lnTo>
                    <a:pt x="74" y="435"/>
                  </a:lnTo>
                  <a:lnTo>
                    <a:pt x="122" y="477"/>
                  </a:lnTo>
                  <a:lnTo>
                    <a:pt x="170" y="519"/>
                  </a:lnTo>
                  <a:lnTo>
                    <a:pt x="176" y="525"/>
                  </a:lnTo>
                  <a:lnTo>
                    <a:pt x="204" y="549"/>
                  </a:lnTo>
                  <a:lnTo>
                    <a:pt x="220" y="539"/>
                  </a:lnTo>
                  <a:lnTo>
                    <a:pt x="234" y="527"/>
                  </a:lnTo>
                  <a:lnTo>
                    <a:pt x="248" y="511"/>
                  </a:lnTo>
                  <a:lnTo>
                    <a:pt x="262" y="493"/>
                  </a:lnTo>
                  <a:lnTo>
                    <a:pt x="290" y="449"/>
                  </a:lnTo>
                  <a:lnTo>
                    <a:pt x="320" y="399"/>
                  </a:lnTo>
                  <a:lnTo>
                    <a:pt x="330" y="377"/>
                  </a:lnTo>
                  <a:lnTo>
                    <a:pt x="340" y="355"/>
                  </a:lnTo>
                  <a:lnTo>
                    <a:pt x="348" y="331"/>
                  </a:lnTo>
                  <a:lnTo>
                    <a:pt x="354" y="307"/>
                  </a:lnTo>
                  <a:lnTo>
                    <a:pt x="358" y="283"/>
                  </a:lnTo>
                  <a:lnTo>
                    <a:pt x="360" y="259"/>
                  </a:lnTo>
                  <a:lnTo>
                    <a:pt x="360" y="235"/>
                  </a:lnTo>
                  <a:lnTo>
                    <a:pt x="360" y="211"/>
                  </a:lnTo>
                  <a:lnTo>
                    <a:pt x="356" y="187"/>
                  </a:lnTo>
                  <a:lnTo>
                    <a:pt x="352" y="163"/>
                  </a:lnTo>
                  <a:lnTo>
                    <a:pt x="346" y="141"/>
                  </a:lnTo>
                  <a:lnTo>
                    <a:pt x="338" y="119"/>
                  </a:lnTo>
                  <a:lnTo>
                    <a:pt x="328" y="99"/>
                  </a:lnTo>
                  <a:lnTo>
                    <a:pt x="318" y="81"/>
                  </a:lnTo>
                  <a:lnTo>
                    <a:pt x="304" y="64"/>
                  </a:lnTo>
                  <a:lnTo>
                    <a:pt x="290" y="48"/>
                  </a:lnTo>
                  <a:lnTo>
                    <a:pt x="278" y="38"/>
                  </a:lnTo>
                  <a:lnTo>
                    <a:pt x="268" y="28"/>
                  </a:lnTo>
                  <a:lnTo>
                    <a:pt x="256" y="20"/>
                  </a:lnTo>
                  <a:lnTo>
                    <a:pt x="244" y="14"/>
                  </a:lnTo>
                  <a:lnTo>
                    <a:pt x="232" y="8"/>
                  </a:lnTo>
                  <a:lnTo>
                    <a:pt x="218" y="4"/>
                  </a:lnTo>
                  <a:lnTo>
                    <a:pt x="206" y="2"/>
                  </a:lnTo>
                  <a:lnTo>
                    <a:pt x="194" y="0"/>
                  </a:lnTo>
                  <a:lnTo>
                    <a:pt x="168" y="0"/>
                  </a:lnTo>
                  <a:lnTo>
                    <a:pt x="142" y="6"/>
                  </a:lnTo>
                  <a:lnTo>
                    <a:pt x="116" y="16"/>
                  </a:lnTo>
                  <a:lnTo>
                    <a:pt x="92" y="30"/>
                  </a:lnTo>
                  <a:lnTo>
                    <a:pt x="74" y="44"/>
                  </a:lnTo>
                  <a:lnTo>
                    <a:pt x="56" y="62"/>
                  </a:lnTo>
                  <a:lnTo>
                    <a:pt x="38" y="81"/>
                  </a:lnTo>
                  <a:lnTo>
                    <a:pt x="24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390"/>
            <p:cNvSpPr>
              <a:spLocks/>
            </p:cNvSpPr>
            <p:nvPr/>
          </p:nvSpPr>
          <p:spPr bwMode="auto">
            <a:xfrm flipH="1">
              <a:off x="147140" y="128514"/>
              <a:ext cx="235921" cy="243991"/>
            </a:xfrm>
            <a:custGeom>
              <a:avLst/>
              <a:gdLst>
                <a:gd name="T0" fmla="*/ 2147483647 w 761"/>
                <a:gd name="T1" fmla="*/ 2147483647 h 784"/>
                <a:gd name="T2" fmla="*/ 2147483647 w 761"/>
                <a:gd name="T3" fmla="*/ 2147483647 h 784"/>
                <a:gd name="T4" fmla="*/ 2147483647 w 761"/>
                <a:gd name="T5" fmla="*/ 2147483647 h 784"/>
                <a:gd name="T6" fmla="*/ 2147483647 w 761"/>
                <a:gd name="T7" fmla="*/ 2147483647 h 784"/>
                <a:gd name="T8" fmla="*/ 2147483647 w 761"/>
                <a:gd name="T9" fmla="*/ 2147483647 h 784"/>
                <a:gd name="T10" fmla="*/ 2147483647 w 761"/>
                <a:gd name="T11" fmla="*/ 2147483647 h 784"/>
                <a:gd name="T12" fmla="*/ 2147483647 w 761"/>
                <a:gd name="T13" fmla="*/ 2147483647 h 784"/>
                <a:gd name="T14" fmla="*/ 2147483647 w 761"/>
                <a:gd name="T15" fmla="*/ 2147483647 h 784"/>
                <a:gd name="T16" fmla="*/ 2147483647 w 761"/>
                <a:gd name="T17" fmla="*/ 2147483647 h 784"/>
                <a:gd name="T18" fmla="*/ 2147483647 w 761"/>
                <a:gd name="T19" fmla="*/ 2147483647 h 784"/>
                <a:gd name="T20" fmla="*/ 2147483647 w 761"/>
                <a:gd name="T21" fmla="*/ 2147483647 h 784"/>
                <a:gd name="T22" fmla="*/ 2147483647 w 761"/>
                <a:gd name="T23" fmla="*/ 2147483647 h 784"/>
                <a:gd name="T24" fmla="*/ 2147483647 w 761"/>
                <a:gd name="T25" fmla="*/ 2147483647 h 784"/>
                <a:gd name="T26" fmla="*/ 2147483647 w 761"/>
                <a:gd name="T27" fmla="*/ 2147483647 h 784"/>
                <a:gd name="T28" fmla="*/ 2147483647 w 761"/>
                <a:gd name="T29" fmla="*/ 2147483647 h 784"/>
                <a:gd name="T30" fmla="*/ 2147483647 w 761"/>
                <a:gd name="T31" fmla="*/ 2147483647 h 784"/>
                <a:gd name="T32" fmla="*/ 2147483647 w 761"/>
                <a:gd name="T33" fmla="*/ 0 h 784"/>
                <a:gd name="T34" fmla="*/ 0 w 761"/>
                <a:gd name="T35" fmla="*/ 2147483647 h 784"/>
                <a:gd name="T36" fmla="*/ 0 w 761"/>
                <a:gd name="T37" fmla="*/ 2147483647 h 784"/>
                <a:gd name="T38" fmla="*/ 0 w 761"/>
                <a:gd name="T39" fmla="*/ 2147483647 h 784"/>
                <a:gd name="T40" fmla="*/ 0 w 761"/>
                <a:gd name="T41" fmla="*/ 2147483647 h 784"/>
                <a:gd name="T42" fmla="*/ 0 w 761"/>
                <a:gd name="T43" fmla="*/ 2147483647 h 784"/>
                <a:gd name="T44" fmla="*/ 0 w 761"/>
                <a:gd name="T45" fmla="*/ 2147483647 h 784"/>
                <a:gd name="T46" fmla="*/ 2147483647 w 761"/>
                <a:gd name="T47" fmla="*/ 2147483647 h 784"/>
                <a:gd name="T48" fmla="*/ 2147483647 w 761"/>
                <a:gd name="T49" fmla="*/ 2147483647 h 784"/>
                <a:gd name="T50" fmla="*/ 2147483647 w 761"/>
                <a:gd name="T51" fmla="*/ 2147483647 h 784"/>
                <a:gd name="T52" fmla="*/ 2147483647 w 761"/>
                <a:gd name="T53" fmla="*/ 2147483647 h 784"/>
                <a:gd name="T54" fmla="*/ 2147483647 w 761"/>
                <a:gd name="T55" fmla="*/ 2147483647 h 784"/>
                <a:gd name="T56" fmla="*/ 2147483647 w 761"/>
                <a:gd name="T57" fmla="*/ 2147483647 h 784"/>
                <a:gd name="T58" fmla="*/ 2147483647 w 761"/>
                <a:gd name="T59" fmla="*/ 2147483647 h 784"/>
                <a:gd name="T60" fmla="*/ 2147483647 w 761"/>
                <a:gd name="T61" fmla="*/ 2147483647 h 784"/>
                <a:gd name="T62" fmla="*/ 2147483647 w 761"/>
                <a:gd name="T63" fmla="*/ 2147483647 h 784"/>
                <a:gd name="T64" fmla="*/ 2147483647 w 761"/>
                <a:gd name="T65" fmla="*/ 2147483647 h 784"/>
                <a:gd name="T66" fmla="*/ 2147483647 w 761"/>
                <a:gd name="T67" fmla="*/ 2147483647 h 784"/>
                <a:gd name="T68" fmla="*/ 2147483647 w 761"/>
                <a:gd name="T69" fmla="*/ 2147483647 h 784"/>
                <a:gd name="T70" fmla="*/ 2147483647 w 761"/>
                <a:gd name="T71" fmla="*/ 2147483647 h 784"/>
                <a:gd name="T72" fmla="*/ 2147483647 w 761"/>
                <a:gd name="T73" fmla="*/ 2147483647 h 784"/>
                <a:gd name="T74" fmla="*/ 2147483647 w 761"/>
                <a:gd name="T75" fmla="*/ 2147483647 h 784"/>
                <a:gd name="T76" fmla="*/ 2147483647 w 761"/>
                <a:gd name="T77" fmla="*/ 2147483647 h 784"/>
                <a:gd name="T78" fmla="*/ 2147483647 w 761"/>
                <a:gd name="T79" fmla="*/ 2147483647 h 784"/>
                <a:gd name="T80" fmla="*/ 2147483647 w 761"/>
                <a:gd name="T81" fmla="*/ 2147483647 h 784"/>
                <a:gd name="T82" fmla="*/ 2147483647 w 761"/>
                <a:gd name="T83" fmla="*/ 2147483647 h 784"/>
                <a:gd name="T84" fmla="*/ 2147483647 w 761"/>
                <a:gd name="T85" fmla="*/ 2147483647 h 784"/>
                <a:gd name="T86" fmla="*/ 2147483647 w 761"/>
                <a:gd name="T87" fmla="*/ 2147483647 h 784"/>
                <a:gd name="T88" fmla="*/ 2147483647 w 761"/>
                <a:gd name="T89" fmla="*/ 2147483647 h 784"/>
                <a:gd name="T90" fmla="*/ 2147483647 w 761"/>
                <a:gd name="T91" fmla="*/ 2147483647 h 784"/>
                <a:gd name="T92" fmla="*/ 2147483647 w 761"/>
                <a:gd name="T93" fmla="*/ 2147483647 h 784"/>
                <a:gd name="T94" fmla="*/ 2147483647 w 761"/>
                <a:gd name="T95" fmla="*/ 2147483647 h 784"/>
                <a:gd name="T96" fmla="*/ 2147483647 w 761"/>
                <a:gd name="T97" fmla="*/ 2147483647 h 784"/>
                <a:gd name="T98" fmla="*/ 2147483647 w 761"/>
                <a:gd name="T99" fmla="*/ 2147483647 h 784"/>
                <a:gd name="T100" fmla="*/ 2147483647 w 761"/>
                <a:gd name="T101" fmla="*/ 2147483647 h 784"/>
                <a:gd name="T102" fmla="*/ 2147483647 w 761"/>
                <a:gd name="T103" fmla="*/ 2147483647 h 78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61" h="784">
                  <a:moveTo>
                    <a:pt x="761" y="691"/>
                  </a:moveTo>
                  <a:lnTo>
                    <a:pt x="761" y="691"/>
                  </a:lnTo>
                  <a:lnTo>
                    <a:pt x="745" y="677"/>
                  </a:lnTo>
                  <a:lnTo>
                    <a:pt x="497" y="445"/>
                  </a:lnTo>
                  <a:lnTo>
                    <a:pt x="322" y="283"/>
                  </a:lnTo>
                  <a:lnTo>
                    <a:pt x="158" y="134"/>
                  </a:lnTo>
                  <a:lnTo>
                    <a:pt x="130" y="110"/>
                  </a:lnTo>
                  <a:lnTo>
                    <a:pt x="124" y="104"/>
                  </a:lnTo>
                  <a:lnTo>
                    <a:pt x="76" y="62"/>
                  </a:lnTo>
                  <a:lnTo>
                    <a:pt x="28" y="20"/>
                  </a:lnTo>
                  <a:lnTo>
                    <a:pt x="12" y="6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4" y="12"/>
                  </a:lnTo>
                  <a:lnTo>
                    <a:pt x="14" y="24"/>
                  </a:lnTo>
                  <a:lnTo>
                    <a:pt x="40" y="56"/>
                  </a:lnTo>
                  <a:lnTo>
                    <a:pt x="112" y="138"/>
                  </a:lnTo>
                  <a:lnTo>
                    <a:pt x="140" y="168"/>
                  </a:lnTo>
                  <a:lnTo>
                    <a:pt x="142" y="172"/>
                  </a:lnTo>
                  <a:lnTo>
                    <a:pt x="294" y="339"/>
                  </a:lnTo>
                  <a:lnTo>
                    <a:pt x="459" y="517"/>
                  </a:lnTo>
                  <a:lnTo>
                    <a:pt x="693" y="769"/>
                  </a:lnTo>
                  <a:lnTo>
                    <a:pt x="707" y="784"/>
                  </a:lnTo>
                  <a:lnTo>
                    <a:pt x="715" y="782"/>
                  </a:lnTo>
                  <a:lnTo>
                    <a:pt x="721" y="779"/>
                  </a:lnTo>
                  <a:lnTo>
                    <a:pt x="727" y="773"/>
                  </a:lnTo>
                  <a:lnTo>
                    <a:pt x="737" y="765"/>
                  </a:lnTo>
                  <a:lnTo>
                    <a:pt x="745" y="751"/>
                  </a:lnTo>
                  <a:lnTo>
                    <a:pt x="753" y="737"/>
                  </a:lnTo>
                  <a:lnTo>
                    <a:pt x="757" y="723"/>
                  </a:lnTo>
                  <a:lnTo>
                    <a:pt x="761" y="711"/>
                  </a:lnTo>
                  <a:lnTo>
                    <a:pt x="761" y="701"/>
                  </a:lnTo>
                  <a:lnTo>
                    <a:pt x="761" y="6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406"/>
            <p:cNvSpPr>
              <a:spLocks/>
            </p:cNvSpPr>
            <p:nvPr/>
          </p:nvSpPr>
          <p:spPr bwMode="auto">
            <a:xfrm flipH="1">
              <a:off x="31663" y="560620"/>
              <a:ext cx="10555" cy="22971"/>
            </a:xfrm>
            <a:custGeom>
              <a:avLst/>
              <a:gdLst>
                <a:gd name="T0" fmla="*/ 2147483647 w 34"/>
                <a:gd name="T1" fmla="*/ 0 h 74"/>
                <a:gd name="T2" fmla="*/ 2147483647 w 34"/>
                <a:gd name="T3" fmla="*/ 0 h 74"/>
                <a:gd name="T4" fmla="*/ 2147483647 w 34"/>
                <a:gd name="T5" fmla="*/ 2147483647 h 74"/>
                <a:gd name="T6" fmla="*/ 0 w 34"/>
                <a:gd name="T7" fmla="*/ 2147483647 h 74"/>
                <a:gd name="T8" fmla="*/ 2147483647 w 34"/>
                <a:gd name="T9" fmla="*/ 2147483647 h 74"/>
                <a:gd name="T10" fmla="*/ 2147483647 w 34"/>
                <a:gd name="T11" fmla="*/ 2147483647 h 74"/>
                <a:gd name="T12" fmla="*/ 2147483647 w 34"/>
                <a:gd name="T13" fmla="*/ 2147483647 h 74"/>
                <a:gd name="T14" fmla="*/ 2147483647 w 34"/>
                <a:gd name="T15" fmla="*/ 2147483647 h 74"/>
                <a:gd name="T16" fmla="*/ 2147483647 w 34"/>
                <a:gd name="T17" fmla="*/ 2147483647 h 74"/>
                <a:gd name="T18" fmla="*/ 2147483647 w 34"/>
                <a:gd name="T19" fmla="*/ 0 h 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" h="74">
                  <a:moveTo>
                    <a:pt x="10" y="0"/>
                  </a:moveTo>
                  <a:lnTo>
                    <a:pt x="10" y="0"/>
                  </a:lnTo>
                  <a:lnTo>
                    <a:pt x="4" y="38"/>
                  </a:lnTo>
                  <a:lnTo>
                    <a:pt x="0" y="74"/>
                  </a:lnTo>
                  <a:lnTo>
                    <a:pt x="34" y="50"/>
                  </a:lnTo>
                  <a:lnTo>
                    <a:pt x="34" y="46"/>
                  </a:lnTo>
                  <a:lnTo>
                    <a:pt x="30" y="36"/>
                  </a:lnTo>
                  <a:lnTo>
                    <a:pt x="22" y="2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408"/>
            <p:cNvSpPr>
              <a:spLocks/>
            </p:cNvSpPr>
            <p:nvPr/>
          </p:nvSpPr>
          <p:spPr bwMode="auto">
            <a:xfrm flipH="1">
              <a:off x="0" y="512194"/>
              <a:ext cx="621" cy="621"/>
            </a:xfrm>
            <a:custGeom>
              <a:avLst/>
              <a:gdLst>
                <a:gd name="T0" fmla="*/ 0 w 621"/>
                <a:gd name="T1" fmla="*/ 0 h 2"/>
                <a:gd name="T2" fmla="*/ 0 w 621"/>
                <a:gd name="T3" fmla="*/ 0 h 2"/>
                <a:gd name="T4" fmla="*/ 0 w 621"/>
                <a:gd name="T5" fmla="*/ 0 h 2"/>
                <a:gd name="T6" fmla="*/ 0 w 621"/>
                <a:gd name="T7" fmla="*/ 0 h 2"/>
                <a:gd name="T8" fmla="*/ 0 w 621"/>
                <a:gd name="T9" fmla="*/ 2147483647 h 2"/>
                <a:gd name="T10" fmla="*/ 0 w 621"/>
                <a:gd name="T11" fmla="*/ 2147483647 h 2"/>
                <a:gd name="T12" fmla="*/ 0 w 621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1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409"/>
            <p:cNvSpPr>
              <a:spLocks/>
            </p:cNvSpPr>
            <p:nvPr/>
          </p:nvSpPr>
          <p:spPr bwMode="auto">
            <a:xfrm flipH="1">
              <a:off x="0" y="512194"/>
              <a:ext cx="621" cy="621"/>
            </a:xfrm>
            <a:custGeom>
              <a:avLst/>
              <a:gdLst>
                <a:gd name="T0" fmla="*/ 0 w 621"/>
                <a:gd name="T1" fmla="*/ 0 h 2"/>
                <a:gd name="T2" fmla="*/ 0 w 621"/>
                <a:gd name="T3" fmla="*/ 0 h 2"/>
                <a:gd name="T4" fmla="*/ 0 w 621"/>
                <a:gd name="T5" fmla="*/ 0 h 2"/>
                <a:gd name="T6" fmla="*/ 0 w 621"/>
                <a:gd name="T7" fmla="*/ 0 h 2"/>
                <a:gd name="T8" fmla="*/ 0 w 621"/>
                <a:gd name="T9" fmla="*/ 2147483647 h 2"/>
                <a:gd name="T10" fmla="*/ 0 w 621"/>
                <a:gd name="T11" fmla="*/ 2147483647 h 2"/>
                <a:gd name="T12" fmla="*/ 0 w 621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1"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2" name="TextBox 13"/>
          <p:cNvSpPr txBox="1">
            <a:spLocks noChangeArrowheads="1"/>
          </p:cNvSpPr>
          <p:nvPr/>
        </p:nvSpPr>
        <p:spPr bwMode="auto">
          <a:xfrm>
            <a:off x="2857500" y="2333625"/>
            <a:ext cx="12763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600" b="1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TextBox 13"/>
          <p:cNvSpPr txBox="1">
            <a:spLocks noChangeArrowheads="1"/>
          </p:cNvSpPr>
          <p:nvPr/>
        </p:nvSpPr>
        <p:spPr bwMode="auto">
          <a:xfrm>
            <a:off x="2133600" y="2654300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TextBox 13"/>
          <p:cNvSpPr txBox="1">
            <a:spLocks noChangeArrowheads="1"/>
          </p:cNvSpPr>
          <p:nvPr/>
        </p:nvSpPr>
        <p:spPr bwMode="auto">
          <a:xfrm>
            <a:off x="7829550" y="2333625"/>
            <a:ext cx="1497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TextBox 13"/>
          <p:cNvSpPr txBox="1">
            <a:spLocks noChangeArrowheads="1"/>
          </p:cNvSpPr>
          <p:nvPr/>
        </p:nvSpPr>
        <p:spPr bwMode="auto">
          <a:xfrm>
            <a:off x="7829550" y="2654300"/>
            <a:ext cx="2005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6" name="TextBox 13"/>
          <p:cNvSpPr txBox="1">
            <a:spLocks noChangeArrowheads="1"/>
          </p:cNvSpPr>
          <p:nvPr/>
        </p:nvSpPr>
        <p:spPr bwMode="auto">
          <a:xfrm>
            <a:off x="2857500" y="4619625"/>
            <a:ext cx="12763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600" b="1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TextBox 13"/>
          <p:cNvSpPr txBox="1">
            <a:spLocks noChangeArrowheads="1"/>
          </p:cNvSpPr>
          <p:nvPr/>
        </p:nvSpPr>
        <p:spPr bwMode="auto">
          <a:xfrm>
            <a:off x="2133600" y="4940300"/>
            <a:ext cx="2000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8" name="TextBox 13"/>
          <p:cNvSpPr txBox="1">
            <a:spLocks noChangeArrowheads="1"/>
          </p:cNvSpPr>
          <p:nvPr/>
        </p:nvSpPr>
        <p:spPr bwMode="auto">
          <a:xfrm>
            <a:off x="7829550" y="4619625"/>
            <a:ext cx="14970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单击编辑标题</a:t>
            </a:r>
            <a:endParaRPr lang="en-US" altLang="zh-CN" sz="1600" b="1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TextBox 13"/>
          <p:cNvSpPr txBox="1">
            <a:spLocks noChangeArrowheads="1"/>
          </p:cNvSpPr>
          <p:nvPr/>
        </p:nvSpPr>
        <p:spPr bwMode="auto">
          <a:xfrm>
            <a:off x="7829550" y="4940300"/>
            <a:ext cx="2005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539647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976238" y="1691687"/>
            <a:ext cx="10214498" cy="4564468"/>
            <a:chOff x="725924" y="1074332"/>
            <a:chExt cx="7869164" cy="3516428"/>
          </a:xfrm>
        </p:grpSpPr>
        <p:graphicFrame>
          <p:nvGraphicFramePr>
            <p:cNvPr id="31" name="图表 30"/>
            <p:cNvGraphicFramePr/>
            <p:nvPr>
              <p:extLst>
                <p:ext uri="{D42A27DB-BD31-4B8C-83A1-F6EECF244321}">
                  <p14:modId xmlns:p14="http://schemas.microsoft.com/office/powerpoint/2010/main" val="2694143323"/>
                </p:ext>
              </p:extLst>
            </p:nvPr>
          </p:nvGraphicFramePr>
          <p:xfrm>
            <a:off x="3253409" y="1323202"/>
            <a:ext cx="2637182" cy="27121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2" name="组合 31"/>
            <p:cNvGrpSpPr/>
            <p:nvPr/>
          </p:nvGrpSpPr>
          <p:grpSpPr>
            <a:xfrm>
              <a:off x="3442514" y="1761745"/>
              <a:ext cx="2828142" cy="2829015"/>
              <a:chOff x="3491329" y="1261482"/>
              <a:chExt cx="3006725" cy="3006726"/>
            </a:xfrm>
          </p:grpSpPr>
          <p:grpSp>
            <p:nvGrpSpPr>
              <p:cNvPr id="43" name="组合 42"/>
              <p:cNvGrpSpPr/>
              <p:nvPr/>
            </p:nvGrpSpPr>
            <p:grpSpPr>
              <a:xfrm rot="900000">
                <a:off x="3491329" y="1261482"/>
                <a:ext cx="3006725" cy="3006726"/>
                <a:chOff x="3491329" y="1261482"/>
                <a:chExt cx="3006725" cy="3006726"/>
              </a:xfrm>
            </p:grpSpPr>
            <p:grpSp>
              <p:nvGrpSpPr>
                <p:cNvPr id="45" name="组合 44"/>
                <p:cNvGrpSpPr/>
                <p:nvPr/>
              </p:nvGrpSpPr>
              <p:grpSpPr>
                <a:xfrm>
                  <a:off x="5015329" y="2787070"/>
                  <a:ext cx="1482725" cy="1481138"/>
                  <a:chOff x="4549776" y="2547938"/>
                  <a:chExt cx="1482725" cy="1481138"/>
                </a:xfrm>
              </p:grpSpPr>
              <p:sp>
                <p:nvSpPr>
                  <p:cNvPr id="47" name="Freeform 5"/>
                  <p:cNvSpPr/>
                  <p:nvPr/>
                </p:nvSpPr>
                <p:spPr bwMode="auto">
                  <a:xfrm>
                    <a:off x="4735513" y="2732088"/>
                    <a:ext cx="538163" cy="538163"/>
                  </a:xfrm>
                  <a:custGeom>
                    <a:avLst/>
                    <a:gdLst>
                      <a:gd name="T0" fmla="*/ 339 w 339"/>
                      <a:gd name="T1" fmla="*/ 270 h 339"/>
                      <a:gd name="T2" fmla="*/ 270 w 339"/>
                      <a:gd name="T3" fmla="*/ 339 h 339"/>
                      <a:gd name="T4" fmla="*/ 0 w 339"/>
                      <a:gd name="T5" fmla="*/ 71 h 339"/>
                      <a:gd name="T6" fmla="*/ 70 w 339"/>
                      <a:gd name="T7" fmla="*/ 0 h 339"/>
                      <a:gd name="T8" fmla="*/ 339 w 339"/>
                      <a:gd name="T9" fmla="*/ 270 h 3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9" h="339">
                        <a:moveTo>
                          <a:pt x="339" y="270"/>
                        </a:moveTo>
                        <a:lnTo>
                          <a:pt x="270" y="339"/>
                        </a:lnTo>
                        <a:lnTo>
                          <a:pt x="0" y="71"/>
                        </a:lnTo>
                        <a:lnTo>
                          <a:pt x="70" y="0"/>
                        </a:lnTo>
                        <a:lnTo>
                          <a:pt x="339" y="270"/>
                        </a:lnTo>
                        <a:close/>
                      </a:path>
                    </a:pathLst>
                  </a:custGeom>
                  <a:solidFill>
                    <a:srgbClr val="94949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" name="Freeform 6"/>
                  <p:cNvSpPr/>
                  <p:nvPr/>
                </p:nvSpPr>
                <p:spPr bwMode="auto">
                  <a:xfrm>
                    <a:off x="4549776" y="2547938"/>
                    <a:ext cx="388938" cy="388938"/>
                  </a:xfrm>
                  <a:custGeom>
                    <a:avLst/>
                    <a:gdLst>
                      <a:gd name="T0" fmla="*/ 188 w 197"/>
                      <a:gd name="T1" fmla="*/ 77 h 197"/>
                      <a:gd name="T2" fmla="*/ 188 w 197"/>
                      <a:gd name="T3" fmla="*/ 111 h 197"/>
                      <a:gd name="T4" fmla="*/ 112 w 197"/>
                      <a:gd name="T5" fmla="*/ 187 h 197"/>
                      <a:gd name="T6" fmla="*/ 78 w 197"/>
                      <a:gd name="T7" fmla="*/ 187 h 197"/>
                      <a:gd name="T8" fmla="*/ 10 w 197"/>
                      <a:gd name="T9" fmla="*/ 120 h 197"/>
                      <a:gd name="T10" fmla="*/ 10 w 197"/>
                      <a:gd name="T11" fmla="*/ 86 h 197"/>
                      <a:gd name="T12" fmla="*/ 86 w 197"/>
                      <a:gd name="T13" fmla="*/ 9 h 197"/>
                      <a:gd name="T14" fmla="*/ 120 w 197"/>
                      <a:gd name="T15" fmla="*/ 9 h 197"/>
                      <a:gd name="T16" fmla="*/ 188 w 197"/>
                      <a:gd name="T17" fmla="*/ 77 h 1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7" h="197">
                        <a:moveTo>
                          <a:pt x="188" y="77"/>
                        </a:moveTo>
                        <a:cubicBezTo>
                          <a:pt x="197" y="87"/>
                          <a:pt x="197" y="102"/>
                          <a:pt x="188" y="111"/>
                        </a:cubicBezTo>
                        <a:cubicBezTo>
                          <a:pt x="112" y="187"/>
                          <a:pt x="112" y="187"/>
                          <a:pt x="112" y="187"/>
                        </a:cubicBezTo>
                        <a:cubicBezTo>
                          <a:pt x="102" y="197"/>
                          <a:pt x="87" y="197"/>
                          <a:pt x="78" y="187"/>
                        </a:cubicBezTo>
                        <a:cubicBezTo>
                          <a:pt x="10" y="120"/>
                          <a:pt x="10" y="120"/>
                          <a:pt x="10" y="120"/>
                        </a:cubicBezTo>
                        <a:cubicBezTo>
                          <a:pt x="0" y="110"/>
                          <a:pt x="0" y="95"/>
                          <a:pt x="10" y="86"/>
                        </a:cubicBezTo>
                        <a:cubicBezTo>
                          <a:pt x="86" y="9"/>
                          <a:pt x="86" y="9"/>
                          <a:pt x="86" y="9"/>
                        </a:cubicBezTo>
                        <a:cubicBezTo>
                          <a:pt x="95" y="0"/>
                          <a:pt x="111" y="0"/>
                          <a:pt x="120" y="9"/>
                        </a:cubicBezTo>
                        <a:lnTo>
                          <a:pt x="188" y="77"/>
                        </a:lnTo>
                        <a:close/>
                      </a:path>
                    </a:pathLst>
                  </a:custGeom>
                  <a:solidFill>
                    <a:srgbClr val="CCCC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" name="Freeform 7"/>
                  <p:cNvSpPr/>
                  <p:nvPr/>
                </p:nvSpPr>
                <p:spPr bwMode="auto">
                  <a:xfrm>
                    <a:off x="5057776" y="3052763"/>
                    <a:ext cx="974725" cy="976313"/>
                  </a:xfrm>
                  <a:custGeom>
                    <a:avLst/>
                    <a:gdLst>
                      <a:gd name="T0" fmla="*/ 86 w 494"/>
                      <a:gd name="T1" fmla="*/ 10 h 495"/>
                      <a:gd name="T2" fmla="*/ 41 w 494"/>
                      <a:gd name="T3" fmla="*/ 55 h 495"/>
                      <a:gd name="T4" fmla="*/ 31 w 494"/>
                      <a:gd name="T5" fmla="*/ 64 h 495"/>
                      <a:gd name="T6" fmla="*/ 26 w 494"/>
                      <a:gd name="T7" fmla="*/ 70 h 495"/>
                      <a:gd name="T8" fmla="*/ 9 w 494"/>
                      <a:gd name="T9" fmla="*/ 86 h 495"/>
                      <a:gd name="T10" fmla="*/ 9 w 494"/>
                      <a:gd name="T11" fmla="*/ 120 h 495"/>
                      <a:gd name="T12" fmla="*/ 374 w 494"/>
                      <a:gd name="T13" fmla="*/ 485 h 495"/>
                      <a:gd name="T14" fmla="*/ 408 w 494"/>
                      <a:gd name="T15" fmla="*/ 485 h 495"/>
                      <a:gd name="T16" fmla="*/ 425 w 494"/>
                      <a:gd name="T17" fmla="*/ 469 h 495"/>
                      <a:gd name="T18" fmla="*/ 430 w 494"/>
                      <a:gd name="T19" fmla="*/ 463 h 495"/>
                      <a:gd name="T20" fmla="*/ 440 w 494"/>
                      <a:gd name="T21" fmla="*/ 454 h 495"/>
                      <a:gd name="T22" fmla="*/ 485 w 494"/>
                      <a:gd name="T23" fmla="*/ 409 h 495"/>
                      <a:gd name="T24" fmla="*/ 485 w 494"/>
                      <a:gd name="T25" fmla="*/ 375 h 495"/>
                      <a:gd name="T26" fmla="*/ 119 w 494"/>
                      <a:gd name="T27" fmla="*/ 10 h 495"/>
                      <a:gd name="T28" fmla="*/ 86 w 494"/>
                      <a:gd name="T29" fmla="*/ 10 h 4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494" h="495">
                        <a:moveTo>
                          <a:pt x="86" y="10"/>
                        </a:moveTo>
                        <a:cubicBezTo>
                          <a:pt x="41" y="55"/>
                          <a:pt x="41" y="55"/>
                          <a:pt x="41" y="55"/>
                        </a:cubicBezTo>
                        <a:cubicBezTo>
                          <a:pt x="31" y="64"/>
                          <a:pt x="31" y="64"/>
                          <a:pt x="31" y="64"/>
                        </a:cubicBezTo>
                        <a:cubicBezTo>
                          <a:pt x="26" y="70"/>
                          <a:pt x="26" y="70"/>
                          <a:pt x="26" y="70"/>
                        </a:cubicBezTo>
                        <a:cubicBezTo>
                          <a:pt x="9" y="86"/>
                          <a:pt x="9" y="86"/>
                          <a:pt x="9" y="86"/>
                        </a:cubicBezTo>
                        <a:cubicBezTo>
                          <a:pt x="0" y="95"/>
                          <a:pt x="0" y="111"/>
                          <a:pt x="9" y="120"/>
                        </a:cubicBezTo>
                        <a:cubicBezTo>
                          <a:pt x="374" y="485"/>
                          <a:pt x="374" y="485"/>
                          <a:pt x="374" y="485"/>
                        </a:cubicBezTo>
                        <a:cubicBezTo>
                          <a:pt x="384" y="495"/>
                          <a:pt x="399" y="495"/>
                          <a:pt x="408" y="485"/>
                        </a:cubicBezTo>
                        <a:cubicBezTo>
                          <a:pt x="425" y="469"/>
                          <a:pt x="425" y="469"/>
                          <a:pt x="425" y="469"/>
                        </a:cubicBezTo>
                        <a:cubicBezTo>
                          <a:pt x="430" y="463"/>
                          <a:pt x="430" y="463"/>
                          <a:pt x="430" y="463"/>
                        </a:cubicBezTo>
                        <a:cubicBezTo>
                          <a:pt x="440" y="454"/>
                          <a:pt x="440" y="454"/>
                          <a:pt x="440" y="454"/>
                        </a:cubicBezTo>
                        <a:cubicBezTo>
                          <a:pt x="485" y="409"/>
                          <a:pt x="485" y="409"/>
                          <a:pt x="485" y="409"/>
                        </a:cubicBezTo>
                        <a:cubicBezTo>
                          <a:pt x="494" y="399"/>
                          <a:pt x="494" y="384"/>
                          <a:pt x="485" y="375"/>
                        </a:cubicBezTo>
                        <a:cubicBezTo>
                          <a:pt x="119" y="10"/>
                          <a:pt x="119" y="10"/>
                          <a:pt x="119" y="10"/>
                        </a:cubicBezTo>
                        <a:cubicBezTo>
                          <a:pt x="110" y="0"/>
                          <a:pt x="95" y="0"/>
                          <a:pt x="86" y="10"/>
                        </a:cubicBezTo>
                        <a:close/>
                      </a:path>
                    </a:pathLst>
                  </a:custGeom>
                  <a:solidFill>
                    <a:srgbClr val="76767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" name="Freeform 8"/>
                  <p:cNvSpPr/>
                  <p:nvPr/>
                </p:nvSpPr>
                <p:spPr bwMode="auto">
                  <a:xfrm>
                    <a:off x="5057776" y="3190875"/>
                    <a:ext cx="838200" cy="838200"/>
                  </a:xfrm>
                  <a:custGeom>
                    <a:avLst/>
                    <a:gdLst>
                      <a:gd name="T0" fmla="*/ 9 w 425"/>
                      <a:gd name="T1" fmla="*/ 16 h 425"/>
                      <a:gd name="T2" fmla="*/ 9 w 425"/>
                      <a:gd name="T3" fmla="*/ 50 h 425"/>
                      <a:gd name="T4" fmla="*/ 374 w 425"/>
                      <a:gd name="T5" fmla="*/ 415 h 425"/>
                      <a:gd name="T6" fmla="*/ 408 w 425"/>
                      <a:gd name="T7" fmla="*/ 415 h 425"/>
                      <a:gd name="T8" fmla="*/ 425 w 425"/>
                      <a:gd name="T9" fmla="*/ 399 h 425"/>
                      <a:gd name="T10" fmla="*/ 26 w 425"/>
                      <a:gd name="T11" fmla="*/ 0 h 425"/>
                      <a:gd name="T12" fmla="*/ 9 w 425"/>
                      <a:gd name="T13" fmla="*/ 16 h 4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25" h="425">
                        <a:moveTo>
                          <a:pt x="9" y="16"/>
                        </a:moveTo>
                        <a:cubicBezTo>
                          <a:pt x="0" y="25"/>
                          <a:pt x="0" y="41"/>
                          <a:pt x="9" y="50"/>
                        </a:cubicBezTo>
                        <a:cubicBezTo>
                          <a:pt x="374" y="415"/>
                          <a:pt x="374" y="415"/>
                          <a:pt x="374" y="415"/>
                        </a:cubicBezTo>
                        <a:cubicBezTo>
                          <a:pt x="384" y="425"/>
                          <a:pt x="399" y="425"/>
                          <a:pt x="408" y="415"/>
                        </a:cubicBezTo>
                        <a:cubicBezTo>
                          <a:pt x="425" y="399"/>
                          <a:pt x="425" y="399"/>
                          <a:pt x="425" y="399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lnTo>
                          <a:pt x="9" y="16"/>
                        </a:lnTo>
                        <a:close/>
                      </a:path>
                    </a:pathLst>
                  </a:custGeom>
                  <a:solidFill>
                    <a:srgbClr val="5A5A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" name="Freeform 9"/>
                  <p:cNvSpPr/>
                  <p:nvPr/>
                </p:nvSpPr>
                <p:spPr bwMode="auto">
                  <a:xfrm>
                    <a:off x="5118101" y="3162300"/>
                    <a:ext cx="806450" cy="804863"/>
                  </a:xfrm>
                  <a:custGeom>
                    <a:avLst/>
                    <a:gdLst>
                      <a:gd name="T0" fmla="*/ 0 w 508"/>
                      <a:gd name="T1" fmla="*/ 11 h 507"/>
                      <a:gd name="T2" fmla="*/ 496 w 508"/>
                      <a:gd name="T3" fmla="*/ 507 h 507"/>
                      <a:gd name="T4" fmla="*/ 508 w 508"/>
                      <a:gd name="T5" fmla="*/ 496 h 507"/>
                      <a:gd name="T6" fmla="*/ 13 w 508"/>
                      <a:gd name="T7" fmla="*/ 0 h 507"/>
                      <a:gd name="T8" fmla="*/ 0 w 508"/>
                      <a:gd name="T9" fmla="*/ 11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8" h="507">
                        <a:moveTo>
                          <a:pt x="0" y="11"/>
                        </a:moveTo>
                        <a:lnTo>
                          <a:pt x="496" y="507"/>
                        </a:lnTo>
                        <a:lnTo>
                          <a:pt x="508" y="496"/>
                        </a:lnTo>
                        <a:lnTo>
                          <a:pt x="13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5A5A5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" name="Freeform 10"/>
                  <p:cNvSpPr/>
                  <p:nvPr/>
                </p:nvSpPr>
                <p:spPr bwMode="auto">
                  <a:xfrm>
                    <a:off x="4619626" y="2768600"/>
                    <a:ext cx="182563" cy="168275"/>
                  </a:xfrm>
                  <a:custGeom>
                    <a:avLst/>
                    <a:gdLst>
                      <a:gd name="T0" fmla="*/ 0 w 93"/>
                      <a:gd name="T1" fmla="*/ 33 h 85"/>
                      <a:gd name="T2" fmla="*/ 43 w 93"/>
                      <a:gd name="T3" fmla="*/ 75 h 85"/>
                      <a:gd name="T4" fmla="*/ 77 w 93"/>
                      <a:gd name="T5" fmla="*/ 75 h 85"/>
                      <a:gd name="T6" fmla="*/ 93 w 93"/>
                      <a:gd name="T7" fmla="*/ 59 h 85"/>
                      <a:gd name="T8" fmla="*/ 34 w 93"/>
                      <a:gd name="T9" fmla="*/ 0 h 85"/>
                      <a:gd name="T10" fmla="*/ 0 w 93"/>
                      <a:gd name="T11" fmla="*/ 33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3" h="85">
                        <a:moveTo>
                          <a:pt x="0" y="33"/>
                        </a:moveTo>
                        <a:cubicBezTo>
                          <a:pt x="43" y="75"/>
                          <a:pt x="43" y="75"/>
                          <a:pt x="43" y="75"/>
                        </a:cubicBezTo>
                        <a:cubicBezTo>
                          <a:pt x="52" y="85"/>
                          <a:pt x="67" y="85"/>
                          <a:pt x="77" y="75"/>
                        </a:cubicBezTo>
                        <a:cubicBezTo>
                          <a:pt x="93" y="59"/>
                          <a:pt x="93" y="59"/>
                          <a:pt x="93" y="59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lnTo>
                          <a:pt x="0" y="33"/>
                        </a:lnTo>
                        <a:close/>
                      </a:path>
                    </a:pathLst>
                  </a:custGeom>
                  <a:solidFill>
                    <a:srgbClr val="B8B8B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" name="Freeform 11"/>
                  <p:cNvSpPr/>
                  <p:nvPr/>
                </p:nvSpPr>
                <p:spPr bwMode="auto">
                  <a:xfrm>
                    <a:off x="4699001" y="2740025"/>
                    <a:ext cx="133350" cy="133350"/>
                  </a:xfrm>
                  <a:custGeom>
                    <a:avLst/>
                    <a:gdLst>
                      <a:gd name="T0" fmla="*/ 0 w 84"/>
                      <a:gd name="T1" fmla="*/ 11 h 84"/>
                      <a:gd name="T2" fmla="*/ 73 w 84"/>
                      <a:gd name="T3" fmla="*/ 84 h 84"/>
                      <a:gd name="T4" fmla="*/ 84 w 84"/>
                      <a:gd name="T5" fmla="*/ 73 h 84"/>
                      <a:gd name="T6" fmla="*/ 11 w 84"/>
                      <a:gd name="T7" fmla="*/ 0 h 84"/>
                      <a:gd name="T8" fmla="*/ 0 w 84"/>
                      <a:gd name="T9" fmla="*/ 11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4" h="84">
                        <a:moveTo>
                          <a:pt x="0" y="11"/>
                        </a:moveTo>
                        <a:lnTo>
                          <a:pt x="73" y="84"/>
                        </a:lnTo>
                        <a:lnTo>
                          <a:pt x="84" y="73"/>
                        </a:lnTo>
                        <a:lnTo>
                          <a:pt x="11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B8B8B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 sz="2400">
                      <a:solidFill>
                        <a:schemeClr val="bg1">
                          <a:lumMod val="50000"/>
                        </a:schemeClr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46" name="Freeform 12"/>
                <p:cNvSpPr/>
                <p:nvPr/>
              </p:nvSpPr>
              <p:spPr bwMode="auto">
                <a:xfrm>
                  <a:off x="3491329" y="1261482"/>
                  <a:ext cx="2147888" cy="2147888"/>
                </a:xfrm>
                <a:custGeom>
                  <a:avLst/>
                  <a:gdLst>
                    <a:gd name="T0" fmla="*/ 895 w 1089"/>
                    <a:gd name="T1" fmla="*/ 194 h 1089"/>
                    <a:gd name="T2" fmla="*/ 895 w 1089"/>
                    <a:gd name="T3" fmla="*/ 895 h 1089"/>
                    <a:gd name="T4" fmla="*/ 193 w 1089"/>
                    <a:gd name="T5" fmla="*/ 895 h 1089"/>
                    <a:gd name="T6" fmla="*/ 193 w 1089"/>
                    <a:gd name="T7" fmla="*/ 194 h 1089"/>
                    <a:gd name="T8" fmla="*/ 895 w 1089"/>
                    <a:gd name="T9" fmla="*/ 194 h 10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89" h="1089">
                      <a:moveTo>
                        <a:pt x="895" y="194"/>
                      </a:moveTo>
                      <a:cubicBezTo>
                        <a:pt x="1089" y="388"/>
                        <a:pt x="1089" y="702"/>
                        <a:pt x="895" y="895"/>
                      </a:cubicBezTo>
                      <a:cubicBezTo>
                        <a:pt x="701" y="1089"/>
                        <a:pt x="387" y="1089"/>
                        <a:pt x="193" y="895"/>
                      </a:cubicBezTo>
                      <a:cubicBezTo>
                        <a:pt x="0" y="702"/>
                        <a:pt x="0" y="388"/>
                        <a:pt x="193" y="194"/>
                      </a:cubicBezTo>
                      <a:cubicBezTo>
                        <a:pt x="387" y="0"/>
                        <a:pt x="701" y="0"/>
                        <a:pt x="895" y="194"/>
                      </a:cubicBezTo>
                      <a:close/>
                    </a:path>
                  </a:pathLst>
                </a:cu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240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4" name="Freeform 14"/>
              <p:cNvSpPr/>
              <p:nvPr/>
            </p:nvSpPr>
            <p:spPr bwMode="auto">
              <a:xfrm rot="900000">
                <a:off x="3761175" y="1308636"/>
                <a:ext cx="1858620" cy="1858618"/>
              </a:xfrm>
              <a:custGeom>
                <a:avLst/>
                <a:gdLst>
                  <a:gd name="T0" fmla="*/ 809 w 984"/>
                  <a:gd name="T1" fmla="*/ 175 h 983"/>
                  <a:gd name="T2" fmla="*/ 809 w 984"/>
                  <a:gd name="T3" fmla="*/ 809 h 983"/>
                  <a:gd name="T4" fmla="*/ 175 w 984"/>
                  <a:gd name="T5" fmla="*/ 809 h 983"/>
                  <a:gd name="T6" fmla="*/ 175 w 984"/>
                  <a:gd name="T7" fmla="*/ 175 h 983"/>
                  <a:gd name="T8" fmla="*/ 809 w 984"/>
                  <a:gd name="T9" fmla="*/ 175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4" h="983">
                    <a:moveTo>
                      <a:pt x="809" y="175"/>
                    </a:moveTo>
                    <a:cubicBezTo>
                      <a:pt x="984" y="350"/>
                      <a:pt x="984" y="634"/>
                      <a:pt x="809" y="809"/>
                    </a:cubicBezTo>
                    <a:cubicBezTo>
                      <a:pt x="634" y="983"/>
                      <a:pt x="350" y="983"/>
                      <a:pt x="175" y="809"/>
                    </a:cubicBezTo>
                    <a:cubicBezTo>
                      <a:pt x="0" y="634"/>
                      <a:pt x="0" y="350"/>
                      <a:pt x="175" y="175"/>
                    </a:cubicBezTo>
                    <a:cubicBezTo>
                      <a:pt x="350" y="0"/>
                      <a:pt x="634" y="0"/>
                      <a:pt x="809" y="1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3" name="Freeform 19"/>
            <p:cNvSpPr>
              <a:spLocks noEditPoints="1"/>
            </p:cNvSpPr>
            <p:nvPr/>
          </p:nvSpPr>
          <p:spPr bwMode="auto">
            <a:xfrm>
              <a:off x="4344783" y="2080731"/>
              <a:ext cx="440980" cy="404499"/>
            </a:xfrm>
            <a:custGeom>
              <a:avLst/>
              <a:gdLst>
                <a:gd name="T0" fmla="*/ 79 w 126"/>
                <a:gd name="T1" fmla="*/ 53 h 115"/>
                <a:gd name="T2" fmla="*/ 83 w 126"/>
                <a:gd name="T3" fmla="*/ 69 h 115"/>
                <a:gd name="T4" fmla="*/ 83 w 126"/>
                <a:gd name="T5" fmla="*/ 77 h 115"/>
                <a:gd name="T6" fmla="*/ 89 w 126"/>
                <a:gd name="T7" fmla="*/ 71 h 115"/>
                <a:gd name="T8" fmla="*/ 83 w 126"/>
                <a:gd name="T9" fmla="*/ 49 h 115"/>
                <a:gd name="T10" fmla="*/ 64 w 126"/>
                <a:gd name="T11" fmla="*/ 46 h 115"/>
                <a:gd name="T12" fmla="*/ 122 w 126"/>
                <a:gd name="T13" fmla="*/ 105 h 115"/>
                <a:gd name="T14" fmla="*/ 118 w 126"/>
                <a:gd name="T15" fmla="*/ 105 h 115"/>
                <a:gd name="T16" fmla="*/ 122 w 126"/>
                <a:gd name="T17" fmla="*/ 29 h 115"/>
                <a:gd name="T18" fmla="*/ 122 w 126"/>
                <a:gd name="T19" fmla="*/ 19 h 115"/>
                <a:gd name="T20" fmla="*/ 76 w 126"/>
                <a:gd name="T21" fmla="*/ 13 h 115"/>
                <a:gd name="T22" fmla="*/ 63 w 126"/>
                <a:gd name="T23" fmla="*/ 0 h 115"/>
                <a:gd name="T24" fmla="*/ 51 w 126"/>
                <a:gd name="T25" fmla="*/ 13 h 115"/>
                <a:gd name="T26" fmla="*/ 5 w 126"/>
                <a:gd name="T27" fmla="*/ 19 h 115"/>
                <a:gd name="T28" fmla="*/ 5 w 126"/>
                <a:gd name="T29" fmla="*/ 29 h 115"/>
                <a:gd name="T30" fmla="*/ 9 w 126"/>
                <a:gd name="T31" fmla="*/ 105 h 115"/>
                <a:gd name="T32" fmla="*/ 0 w 126"/>
                <a:gd name="T33" fmla="*/ 110 h 115"/>
                <a:gd name="T34" fmla="*/ 122 w 126"/>
                <a:gd name="T35" fmla="*/ 115 h 115"/>
                <a:gd name="T36" fmla="*/ 122 w 126"/>
                <a:gd name="T37" fmla="*/ 105 h 115"/>
                <a:gd name="T38" fmla="*/ 58 w 126"/>
                <a:gd name="T39" fmla="*/ 8 h 115"/>
                <a:gd name="T40" fmla="*/ 68 w 126"/>
                <a:gd name="T41" fmla="*/ 8 h 115"/>
                <a:gd name="T42" fmla="*/ 68 w 126"/>
                <a:gd name="T43" fmla="*/ 17 h 115"/>
                <a:gd name="T44" fmla="*/ 63 w 126"/>
                <a:gd name="T45" fmla="*/ 19 h 115"/>
                <a:gd name="T46" fmla="*/ 56 w 126"/>
                <a:gd name="T47" fmla="*/ 13 h 115"/>
                <a:gd name="T48" fmla="*/ 112 w 126"/>
                <a:gd name="T49" fmla="*/ 105 h 115"/>
                <a:gd name="T50" fmla="*/ 14 w 126"/>
                <a:gd name="T51" fmla="*/ 105 h 115"/>
                <a:gd name="T52" fmla="*/ 112 w 126"/>
                <a:gd name="T53" fmla="*/ 29 h 115"/>
                <a:gd name="T54" fmla="*/ 59 w 126"/>
                <a:gd name="T55" fmla="*/ 91 h 115"/>
                <a:gd name="T56" fmla="*/ 71 w 126"/>
                <a:gd name="T57" fmla="*/ 89 h 115"/>
                <a:gd name="T58" fmla="*/ 79 w 126"/>
                <a:gd name="T59" fmla="*/ 80 h 115"/>
                <a:gd name="T60" fmla="*/ 78 w 126"/>
                <a:gd name="T61" fmla="*/ 76 h 115"/>
                <a:gd name="T62" fmla="*/ 62 w 126"/>
                <a:gd name="T63" fmla="*/ 50 h 115"/>
                <a:gd name="T64" fmla="*/ 44 w 126"/>
                <a:gd name="T65" fmla="*/ 53 h 115"/>
                <a:gd name="T66" fmla="*/ 44 w 126"/>
                <a:gd name="T67" fmla="*/ 85 h 115"/>
                <a:gd name="T68" fmla="*/ 48 w 126"/>
                <a:gd name="T69" fmla="*/ 57 h 115"/>
                <a:gd name="T70" fmla="*/ 57 w 126"/>
                <a:gd name="T71" fmla="*/ 53 h 115"/>
                <a:gd name="T72" fmla="*/ 58 w 126"/>
                <a:gd name="T73" fmla="*/ 72 h 115"/>
                <a:gd name="T74" fmla="*/ 68 w 126"/>
                <a:gd name="T75" fmla="*/ 83 h 115"/>
                <a:gd name="T76" fmla="*/ 59 w 126"/>
                <a:gd name="T77" fmla="*/ 86 h 115"/>
                <a:gd name="T78" fmla="*/ 43 w 126"/>
                <a:gd name="T79" fmla="*/ 6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6" h="115">
                  <a:moveTo>
                    <a:pt x="67" y="49"/>
                  </a:moveTo>
                  <a:cubicBezTo>
                    <a:pt x="72" y="49"/>
                    <a:pt x="76" y="50"/>
                    <a:pt x="79" y="53"/>
                  </a:cubicBezTo>
                  <a:cubicBezTo>
                    <a:pt x="82" y="56"/>
                    <a:pt x="84" y="61"/>
                    <a:pt x="84" y="65"/>
                  </a:cubicBezTo>
                  <a:cubicBezTo>
                    <a:pt x="84" y="67"/>
                    <a:pt x="84" y="68"/>
                    <a:pt x="83" y="69"/>
                  </a:cubicBezTo>
                  <a:cubicBezTo>
                    <a:pt x="83" y="71"/>
                    <a:pt x="82" y="72"/>
                    <a:pt x="82" y="73"/>
                  </a:cubicBezTo>
                  <a:cubicBezTo>
                    <a:pt x="81" y="75"/>
                    <a:pt x="81" y="77"/>
                    <a:pt x="83" y="77"/>
                  </a:cubicBezTo>
                  <a:cubicBezTo>
                    <a:pt x="84" y="78"/>
                    <a:pt x="86" y="78"/>
                    <a:pt x="87" y="76"/>
                  </a:cubicBezTo>
                  <a:cubicBezTo>
                    <a:pt x="88" y="75"/>
                    <a:pt x="88" y="73"/>
                    <a:pt x="89" y="71"/>
                  </a:cubicBezTo>
                  <a:cubicBezTo>
                    <a:pt x="89" y="69"/>
                    <a:pt x="90" y="67"/>
                    <a:pt x="90" y="65"/>
                  </a:cubicBezTo>
                  <a:cubicBezTo>
                    <a:pt x="90" y="59"/>
                    <a:pt x="87" y="53"/>
                    <a:pt x="83" y="49"/>
                  </a:cubicBezTo>
                  <a:cubicBezTo>
                    <a:pt x="79" y="45"/>
                    <a:pt x="73" y="43"/>
                    <a:pt x="67" y="43"/>
                  </a:cubicBezTo>
                  <a:cubicBezTo>
                    <a:pt x="66" y="43"/>
                    <a:pt x="64" y="44"/>
                    <a:pt x="64" y="46"/>
                  </a:cubicBezTo>
                  <a:cubicBezTo>
                    <a:pt x="64" y="47"/>
                    <a:pt x="66" y="49"/>
                    <a:pt x="67" y="49"/>
                  </a:cubicBezTo>
                  <a:close/>
                  <a:moveTo>
                    <a:pt x="122" y="105"/>
                  </a:moveTo>
                  <a:cubicBezTo>
                    <a:pt x="122" y="105"/>
                    <a:pt x="122" y="105"/>
                    <a:pt x="122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24" y="29"/>
                    <a:pt x="126" y="27"/>
                    <a:pt x="126" y="24"/>
                  </a:cubicBezTo>
                  <a:cubicBezTo>
                    <a:pt x="126" y="22"/>
                    <a:pt x="124" y="19"/>
                    <a:pt x="122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5" y="17"/>
                    <a:pt x="76" y="15"/>
                    <a:pt x="76" y="13"/>
                  </a:cubicBezTo>
                  <a:cubicBezTo>
                    <a:pt x="76" y="9"/>
                    <a:pt x="75" y="6"/>
                    <a:pt x="72" y="4"/>
                  </a:cubicBezTo>
                  <a:cubicBezTo>
                    <a:pt x="70" y="1"/>
                    <a:pt x="67" y="0"/>
                    <a:pt x="63" y="0"/>
                  </a:cubicBezTo>
                  <a:cubicBezTo>
                    <a:pt x="60" y="0"/>
                    <a:pt x="57" y="1"/>
                    <a:pt x="54" y="4"/>
                  </a:cubicBezTo>
                  <a:cubicBezTo>
                    <a:pt x="52" y="6"/>
                    <a:pt x="51" y="9"/>
                    <a:pt x="51" y="13"/>
                  </a:cubicBezTo>
                  <a:cubicBezTo>
                    <a:pt x="51" y="15"/>
                    <a:pt x="51" y="17"/>
                    <a:pt x="53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9"/>
                    <a:pt x="0" y="22"/>
                    <a:pt x="0" y="24"/>
                  </a:cubicBezTo>
                  <a:cubicBezTo>
                    <a:pt x="0" y="27"/>
                    <a:pt x="2" y="29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2" y="105"/>
                    <a:pt x="0" y="107"/>
                    <a:pt x="0" y="110"/>
                  </a:cubicBezTo>
                  <a:cubicBezTo>
                    <a:pt x="0" y="113"/>
                    <a:pt x="2" y="115"/>
                    <a:pt x="5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4" y="115"/>
                    <a:pt x="126" y="113"/>
                    <a:pt x="126" y="110"/>
                  </a:cubicBezTo>
                  <a:cubicBezTo>
                    <a:pt x="126" y="107"/>
                    <a:pt x="124" y="105"/>
                    <a:pt x="122" y="105"/>
                  </a:cubicBezTo>
                  <a:close/>
                  <a:moveTo>
                    <a:pt x="58" y="8"/>
                  </a:moveTo>
                  <a:cubicBezTo>
                    <a:pt x="58" y="8"/>
                    <a:pt x="58" y="8"/>
                    <a:pt x="58" y="8"/>
                  </a:cubicBezTo>
                  <a:cubicBezTo>
                    <a:pt x="60" y="6"/>
                    <a:pt x="61" y="6"/>
                    <a:pt x="63" y="6"/>
                  </a:cubicBezTo>
                  <a:cubicBezTo>
                    <a:pt x="65" y="6"/>
                    <a:pt x="67" y="6"/>
                    <a:pt x="68" y="8"/>
                  </a:cubicBezTo>
                  <a:cubicBezTo>
                    <a:pt x="69" y="9"/>
                    <a:pt x="70" y="11"/>
                    <a:pt x="70" y="13"/>
                  </a:cubicBezTo>
                  <a:cubicBezTo>
                    <a:pt x="70" y="14"/>
                    <a:pt x="69" y="16"/>
                    <a:pt x="68" y="17"/>
                  </a:cubicBezTo>
                  <a:cubicBezTo>
                    <a:pt x="67" y="19"/>
                    <a:pt x="65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1" y="19"/>
                    <a:pt x="60" y="19"/>
                    <a:pt x="58" y="17"/>
                  </a:cubicBezTo>
                  <a:cubicBezTo>
                    <a:pt x="57" y="16"/>
                    <a:pt x="56" y="14"/>
                    <a:pt x="56" y="13"/>
                  </a:cubicBezTo>
                  <a:cubicBezTo>
                    <a:pt x="56" y="11"/>
                    <a:pt x="57" y="9"/>
                    <a:pt x="58" y="8"/>
                  </a:cubicBezTo>
                  <a:close/>
                  <a:moveTo>
                    <a:pt x="112" y="105"/>
                  </a:moveTo>
                  <a:cubicBezTo>
                    <a:pt x="112" y="105"/>
                    <a:pt x="112" y="105"/>
                    <a:pt x="112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105"/>
                    <a:pt x="112" y="105"/>
                    <a:pt x="112" y="105"/>
                  </a:cubicBezTo>
                  <a:close/>
                  <a:moveTo>
                    <a:pt x="59" y="91"/>
                  </a:moveTo>
                  <a:cubicBezTo>
                    <a:pt x="59" y="91"/>
                    <a:pt x="59" y="91"/>
                    <a:pt x="59" y="91"/>
                  </a:cubicBezTo>
                  <a:cubicBezTo>
                    <a:pt x="63" y="91"/>
                    <a:pt x="67" y="90"/>
                    <a:pt x="71" y="89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4" y="87"/>
                    <a:pt x="77" y="84"/>
                    <a:pt x="79" y="80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80" y="79"/>
                    <a:pt x="79" y="77"/>
                    <a:pt x="78" y="76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8"/>
                    <a:pt x="61" y="47"/>
                    <a:pt x="59" y="47"/>
                  </a:cubicBezTo>
                  <a:cubicBezTo>
                    <a:pt x="53" y="47"/>
                    <a:pt x="48" y="49"/>
                    <a:pt x="44" y="53"/>
                  </a:cubicBezTo>
                  <a:cubicBezTo>
                    <a:pt x="40" y="57"/>
                    <a:pt x="37" y="63"/>
                    <a:pt x="37" y="69"/>
                  </a:cubicBezTo>
                  <a:cubicBezTo>
                    <a:pt x="37" y="75"/>
                    <a:pt x="40" y="81"/>
                    <a:pt x="44" y="85"/>
                  </a:cubicBezTo>
                  <a:cubicBezTo>
                    <a:pt x="48" y="89"/>
                    <a:pt x="53" y="91"/>
                    <a:pt x="59" y="91"/>
                  </a:cubicBezTo>
                  <a:close/>
                  <a:moveTo>
                    <a:pt x="48" y="57"/>
                  </a:move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3" y="53"/>
                    <a:pt x="57" y="53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7" y="70"/>
                    <a:pt x="57" y="71"/>
                    <a:pt x="58" y="72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1" y="81"/>
                    <a:pt x="69" y="82"/>
                    <a:pt x="68" y="83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65" y="85"/>
                    <a:pt x="62" y="86"/>
                    <a:pt x="59" y="86"/>
                  </a:cubicBezTo>
                  <a:cubicBezTo>
                    <a:pt x="55" y="86"/>
                    <a:pt x="51" y="84"/>
                    <a:pt x="48" y="81"/>
                  </a:cubicBezTo>
                  <a:cubicBezTo>
                    <a:pt x="45" y="78"/>
                    <a:pt x="43" y="74"/>
                    <a:pt x="43" y="69"/>
                  </a:cubicBezTo>
                  <a:cubicBezTo>
                    <a:pt x="43" y="64"/>
                    <a:pt x="45" y="60"/>
                    <a:pt x="48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3846096" y="2562600"/>
              <a:ext cx="1451808" cy="61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725924" y="1640847"/>
              <a:ext cx="1843578" cy="755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2742149" y="1689215"/>
              <a:ext cx="599245" cy="86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15%</a:t>
              </a:r>
              <a:endPara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Rectangle 24"/>
            <p:cNvSpPr>
              <a:spLocks noChangeArrowheads="1"/>
            </p:cNvSpPr>
            <p:nvPr/>
          </p:nvSpPr>
          <p:spPr bwMode="auto">
            <a:xfrm>
              <a:off x="869940" y="3447374"/>
              <a:ext cx="1843578" cy="755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38" name="Rectangle 24"/>
            <p:cNvSpPr>
              <a:spLocks noChangeArrowheads="1"/>
            </p:cNvSpPr>
            <p:nvPr/>
          </p:nvSpPr>
          <p:spPr bwMode="auto">
            <a:xfrm>
              <a:off x="2886165" y="3495742"/>
              <a:ext cx="599245" cy="86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40%</a:t>
              </a:r>
              <a:endPara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5936501" y="1074332"/>
              <a:ext cx="1843578" cy="755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40" name="Rectangle 24"/>
            <p:cNvSpPr>
              <a:spLocks noChangeArrowheads="1"/>
            </p:cNvSpPr>
            <p:nvPr/>
          </p:nvSpPr>
          <p:spPr bwMode="auto">
            <a:xfrm>
              <a:off x="5154074" y="1119706"/>
              <a:ext cx="599245" cy="86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20%</a:t>
              </a:r>
              <a:endPara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24"/>
            <p:cNvSpPr>
              <a:spLocks noChangeArrowheads="1"/>
            </p:cNvSpPr>
            <p:nvPr/>
          </p:nvSpPr>
          <p:spPr bwMode="auto">
            <a:xfrm>
              <a:off x="6751510" y="2485230"/>
              <a:ext cx="1843578" cy="755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1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42" name="Rectangle 24"/>
            <p:cNvSpPr>
              <a:spLocks noChangeArrowheads="1"/>
            </p:cNvSpPr>
            <p:nvPr/>
          </p:nvSpPr>
          <p:spPr bwMode="auto">
            <a:xfrm>
              <a:off x="5936502" y="2478623"/>
              <a:ext cx="599245" cy="86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25%</a:t>
              </a:r>
              <a:endParaRPr lang="en-US" altLang="zh-CN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541801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4091255" y="1601836"/>
            <a:ext cx="3934848" cy="2623232"/>
            <a:chOff x="4091255" y="1349605"/>
            <a:chExt cx="3934848" cy="2623232"/>
          </a:xfrm>
          <a:noFill/>
        </p:grpSpPr>
        <p:graphicFrame>
          <p:nvGraphicFramePr>
            <p:cNvPr id="31" name="图表 30"/>
            <p:cNvGraphicFramePr/>
            <p:nvPr>
              <p:extLst>
                <p:ext uri="{D42A27DB-BD31-4B8C-83A1-F6EECF244321}">
                  <p14:modId xmlns:p14="http://schemas.microsoft.com/office/powerpoint/2010/main" val="521150038"/>
                </p:ext>
              </p:extLst>
            </p:nvPr>
          </p:nvGraphicFramePr>
          <p:xfrm>
            <a:off x="4091255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2" name="文本框 290"/>
            <p:cNvSpPr txBox="1"/>
            <p:nvPr/>
          </p:nvSpPr>
          <p:spPr>
            <a:xfrm>
              <a:off x="5510292" y="2215082"/>
              <a:ext cx="113685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80%</a:t>
              </a:r>
              <a:endParaRPr lang="zh-CN" altLang="en-US" sz="3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文本框 291"/>
            <p:cNvSpPr txBox="1"/>
            <p:nvPr/>
          </p:nvSpPr>
          <p:spPr>
            <a:xfrm>
              <a:off x="5496121" y="2712487"/>
              <a:ext cx="1079142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Information</a:t>
              </a: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55677" y="1601836"/>
            <a:ext cx="3934848" cy="2623232"/>
            <a:chOff x="455677" y="1349605"/>
            <a:chExt cx="3934848" cy="2623232"/>
          </a:xfrm>
          <a:noFill/>
        </p:grpSpPr>
        <p:graphicFrame>
          <p:nvGraphicFramePr>
            <p:cNvPr id="35" name="图表 34"/>
            <p:cNvGraphicFramePr/>
            <p:nvPr>
              <p:extLst>
                <p:ext uri="{D42A27DB-BD31-4B8C-83A1-F6EECF244321}">
                  <p14:modId xmlns:p14="http://schemas.microsoft.com/office/powerpoint/2010/main" val="1930529113"/>
                </p:ext>
              </p:extLst>
            </p:nvPr>
          </p:nvGraphicFramePr>
          <p:xfrm>
            <a:off x="455677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6" name="文本框 294"/>
            <p:cNvSpPr txBox="1"/>
            <p:nvPr/>
          </p:nvSpPr>
          <p:spPr>
            <a:xfrm>
              <a:off x="1874714" y="2215082"/>
              <a:ext cx="113685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40%</a:t>
              </a:r>
              <a:endParaRPr lang="zh-CN" altLang="en-US" sz="3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295"/>
            <p:cNvSpPr txBox="1"/>
            <p:nvPr/>
          </p:nvSpPr>
          <p:spPr>
            <a:xfrm>
              <a:off x="1860543" y="2712487"/>
              <a:ext cx="1079142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Information</a:t>
              </a: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726833" y="1601836"/>
            <a:ext cx="3934848" cy="2623232"/>
            <a:chOff x="7726833" y="1349605"/>
            <a:chExt cx="3934848" cy="2623232"/>
          </a:xfrm>
          <a:noFill/>
        </p:grpSpPr>
        <p:graphicFrame>
          <p:nvGraphicFramePr>
            <p:cNvPr id="39" name="图表 38"/>
            <p:cNvGraphicFramePr/>
            <p:nvPr>
              <p:extLst>
                <p:ext uri="{D42A27DB-BD31-4B8C-83A1-F6EECF244321}">
                  <p14:modId xmlns:p14="http://schemas.microsoft.com/office/powerpoint/2010/main" val="2694530033"/>
                </p:ext>
              </p:extLst>
            </p:nvPr>
          </p:nvGraphicFramePr>
          <p:xfrm>
            <a:off x="7726833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0" name="文本框 298"/>
            <p:cNvSpPr txBox="1"/>
            <p:nvPr/>
          </p:nvSpPr>
          <p:spPr>
            <a:xfrm>
              <a:off x="9181543" y="2215082"/>
              <a:ext cx="113685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20%</a:t>
              </a:r>
              <a:endParaRPr lang="zh-CN" altLang="en-US" sz="3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文本框 299"/>
            <p:cNvSpPr txBox="1"/>
            <p:nvPr/>
          </p:nvSpPr>
          <p:spPr>
            <a:xfrm>
              <a:off x="9167372" y="2712487"/>
              <a:ext cx="1079142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Information</a:t>
              </a:r>
              <a:endParaRPr lang="zh-CN" alt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74092" y="4366561"/>
            <a:ext cx="2498018" cy="1906718"/>
            <a:chOff x="1174092" y="4114330"/>
            <a:chExt cx="2498018" cy="1906718"/>
          </a:xfrm>
        </p:grpSpPr>
        <p:grpSp>
          <p:nvGrpSpPr>
            <p:cNvPr id="43" name="组合 42"/>
            <p:cNvGrpSpPr/>
            <p:nvPr/>
          </p:nvGrpSpPr>
          <p:grpSpPr>
            <a:xfrm>
              <a:off x="2150093" y="4114330"/>
              <a:ext cx="546016" cy="546016"/>
              <a:chOff x="2150093" y="4269844"/>
              <a:chExt cx="546016" cy="54601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2150093" y="4269844"/>
                <a:ext cx="546016" cy="5460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266"/>
              <p:cNvSpPr>
                <a:spLocks noEditPoints="1"/>
              </p:cNvSpPr>
              <p:nvPr/>
            </p:nvSpPr>
            <p:spPr bwMode="auto">
              <a:xfrm>
                <a:off x="2232601" y="4399977"/>
                <a:ext cx="381000" cy="285750"/>
              </a:xfrm>
              <a:custGeom>
                <a:avLst/>
                <a:gdLst>
                  <a:gd name="T0" fmla="*/ 3 w 108"/>
                  <a:gd name="T1" fmla="*/ 54 h 81"/>
                  <a:gd name="T2" fmla="*/ 21 w 108"/>
                  <a:gd name="T3" fmla="*/ 47 h 81"/>
                  <a:gd name="T4" fmla="*/ 26 w 108"/>
                  <a:gd name="T5" fmla="*/ 43 h 81"/>
                  <a:gd name="T6" fmla="*/ 35 w 108"/>
                  <a:gd name="T7" fmla="*/ 62 h 81"/>
                  <a:gd name="T8" fmla="*/ 43 w 108"/>
                  <a:gd name="T9" fmla="*/ 43 h 81"/>
                  <a:gd name="T10" fmla="*/ 48 w 108"/>
                  <a:gd name="T11" fmla="*/ 47 h 81"/>
                  <a:gd name="T12" fmla="*/ 60 w 108"/>
                  <a:gd name="T13" fmla="*/ 51 h 81"/>
                  <a:gd name="T14" fmla="*/ 61 w 108"/>
                  <a:gd name="T15" fmla="*/ 50 h 81"/>
                  <a:gd name="T16" fmla="*/ 72 w 108"/>
                  <a:gd name="T17" fmla="*/ 46 h 81"/>
                  <a:gd name="T18" fmla="*/ 84 w 108"/>
                  <a:gd name="T19" fmla="*/ 60 h 81"/>
                  <a:gd name="T20" fmla="*/ 96 w 108"/>
                  <a:gd name="T21" fmla="*/ 46 h 81"/>
                  <a:gd name="T22" fmla="*/ 105 w 108"/>
                  <a:gd name="T23" fmla="*/ 48 h 81"/>
                  <a:gd name="T24" fmla="*/ 108 w 108"/>
                  <a:gd name="T25" fmla="*/ 71 h 81"/>
                  <a:gd name="T26" fmla="*/ 70 w 108"/>
                  <a:gd name="T27" fmla="*/ 71 h 81"/>
                  <a:gd name="T28" fmla="*/ 70 w 108"/>
                  <a:gd name="T29" fmla="*/ 81 h 81"/>
                  <a:gd name="T30" fmla="*/ 0 w 108"/>
                  <a:gd name="T31" fmla="*/ 81 h 81"/>
                  <a:gd name="T32" fmla="*/ 3 w 108"/>
                  <a:gd name="T33" fmla="*/ 54 h 81"/>
                  <a:gd name="T34" fmla="*/ 74 w 108"/>
                  <a:gd name="T35" fmla="*/ 26 h 81"/>
                  <a:gd name="T36" fmla="*/ 94 w 108"/>
                  <a:gd name="T37" fmla="*/ 24 h 81"/>
                  <a:gd name="T38" fmla="*/ 92 w 108"/>
                  <a:gd name="T39" fmla="*/ 37 h 81"/>
                  <a:gd name="T40" fmla="*/ 89 w 108"/>
                  <a:gd name="T41" fmla="*/ 41 h 81"/>
                  <a:gd name="T42" fmla="*/ 99 w 108"/>
                  <a:gd name="T43" fmla="*/ 42 h 81"/>
                  <a:gd name="T44" fmla="*/ 98 w 108"/>
                  <a:gd name="T45" fmla="*/ 31 h 81"/>
                  <a:gd name="T46" fmla="*/ 69 w 108"/>
                  <a:gd name="T47" fmla="*/ 31 h 81"/>
                  <a:gd name="T48" fmla="*/ 68 w 108"/>
                  <a:gd name="T49" fmla="*/ 42 h 81"/>
                  <a:gd name="T50" fmla="*/ 78 w 108"/>
                  <a:gd name="T51" fmla="*/ 41 h 81"/>
                  <a:gd name="T52" fmla="*/ 75 w 108"/>
                  <a:gd name="T53" fmla="*/ 37 h 81"/>
                  <a:gd name="T54" fmla="*/ 74 w 108"/>
                  <a:gd name="T55" fmla="*/ 26 h 81"/>
                  <a:gd name="T56" fmla="*/ 74 w 108"/>
                  <a:gd name="T57" fmla="*/ 26 h 81"/>
                  <a:gd name="T58" fmla="*/ 22 w 108"/>
                  <a:gd name="T59" fmla="*/ 30 h 81"/>
                  <a:gd name="T60" fmla="*/ 23 w 108"/>
                  <a:gd name="T61" fmla="*/ 15 h 81"/>
                  <a:gd name="T62" fmla="*/ 47 w 108"/>
                  <a:gd name="T63" fmla="*/ 15 h 81"/>
                  <a:gd name="T64" fmla="*/ 48 w 108"/>
                  <a:gd name="T65" fmla="*/ 31 h 81"/>
                  <a:gd name="T66" fmla="*/ 52 w 108"/>
                  <a:gd name="T67" fmla="*/ 25 h 81"/>
                  <a:gd name="T68" fmla="*/ 50 w 108"/>
                  <a:gd name="T69" fmla="*/ 8 h 81"/>
                  <a:gd name="T70" fmla="*/ 20 w 108"/>
                  <a:gd name="T71" fmla="*/ 6 h 81"/>
                  <a:gd name="T72" fmla="*/ 18 w 108"/>
                  <a:gd name="T73" fmla="*/ 27 h 81"/>
                  <a:gd name="T74" fmla="*/ 22 w 108"/>
                  <a:gd name="T75" fmla="*/ 3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81">
                    <a:moveTo>
                      <a:pt x="3" y="54"/>
                    </a:moveTo>
                    <a:cubicBezTo>
                      <a:pt x="9" y="51"/>
                      <a:pt x="15" y="49"/>
                      <a:pt x="21" y="47"/>
                    </a:cubicBezTo>
                    <a:cubicBezTo>
                      <a:pt x="23" y="45"/>
                      <a:pt x="24" y="44"/>
                      <a:pt x="26" y="43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5" y="44"/>
                      <a:pt x="46" y="46"/>
                      <a:pt x="48" y="47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0" y="51"/>
                      <a:pt x="61" y="50"/>
                      <a:pt x="61" y="50"/>
                    </a:cubicBezTo>
                    <a:cubicBezTo>
                      <a:pt x="65" y="48"/>
                      <a:pt x="69" y="47"/>
                      <a:pt x="72" y="46"/>
                    </a:cubicBezTo>
                    <a:cubicBezTo>
                      <a:pt x="75" y="52"/>
                      <a:pt x="79" y="57"/>
                      <a:pt x="84" y="60"/>
                    </a:cubicBezTo>
                    <a:cubicBezTo>
                      <a:pt x="89" y="57"/>
                      <a:pt x="93" y="52"/>
                      <a:pt x="96" y="46"/>
                    </a:cubicBezTo>
                    <a:cubicBezTo>
                      <a:pt x="99" y="47"/>
                      <a:pt x="102" y="48"/>
                      <a:pt x="105" y="48"/>
                    </a:cubicBezTo>
                    <a:cubicBezTo>
                      <a:pt x="108" y="53"/>
                      <a:pt x="108" y="64"/>
                      <a:pt x="108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4"/>
                      <a:pt x="70" y="77"/>
                      <a:pt x="70" y="81"/>
                    </a:cubicBezTo>
                    <a:cubicBezTo>
                      <a:pt x="47" y="81"/>
                      <a:pt x="24" y="81"/>
                      <a:pt x="0" y="81"/>
                    </a:cubicBezTo>
                    <a:cubicBezTo>
                      <a:pt x="0" y="68"/>
                      <a:pt x="1" y="58"/>
                      <a:pt x="3" y="54"/>
                    </a:cubicBezTo>
                    <a:close/>
                    <a:moveTo>
                      <a:pt x="74" y="26"/>
                    </a:moveTo>
                    <a:cubicBezTo>
                      <a:pt x="79" y="27"/>
                      <a:pt x="89" y="26"/>
                      <a:pt x="94" y="24"/>
                    </a:cubicBezTo>
                    <a:cubicBezTo>
                      <a:pt x="94" y="27"/>
                      <a:pt x="94" y="32"/>
                      <a:pt x="92" y="37"/>
                    </a:cubicBezTo>
                    <a:cubicBezTo>
                      <a:pt x="91" y="39"/>
                      <a:pt x="90" y="40"/>
                      <a:pt x="89" y="41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33"/>
                      <a:pt x="98" y="31"/>
                    </a:cubicBezTo>
                    <a:cubicBezTo>
                      <a:pt x="102" y="2"/>
                      <a:pt x="65" y="2"/>
                      <a:pt x="69" y="31"/>
                    </a:cubicBezTo>
                    <a:cubicBezTo>
                      <a:pt x="69" y="33"/>
                      <a:pt x="68" y="42"/>
                      <a:pt x="68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7" y="40"/>
                      <a:pt x="76" y="39"/>
                      <a:pt x="75" y="37"/>
                    </a:cubicBezTo>
                    <a:cubicBezTo>
                      <a:pt x="74" y="33"/>
                      <a:pt x="73" y="29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lose/>
                    <a:moveTo>
                      <a:pt x="22" y="30"/>
                    </a:moveTo>
                    <a:cubicBezTo>
                      <a:pt x="21" y="25"/>
                      <a:pt x="21" y="21"/>
                      <a:pt x="23" y="15"/>
                    </a:cubicBezTo>
                    <a:cubicBezTo>
                      <a:pt x="29" y="11"/>
                      <a:pt x="37" y="17"/>
                      <a:pt x="47" y="15"/>
                    </a:cubicBezTo>
                    <a:cubicBezTo>
                      <a:pt x="48" y="20"/>
                      <a:pt x="48" y="24"/>
                      <a:pt x="48" y="31"/>
                    </a:cubicBezTo>
                    <a:cubicBezTo>
                      <a:pt x="48" y="31"/>
                      <a:pt x="52" y="27"/>
                      <a:pt x="52" y="25"/>
                    </a:cubicBezTo>
                    <a:cubicBezTo>
                      <a:pt x="53" y="22"/>
                      <a:pt x="52" y="10"/>
                      <a:pt x="50" y="8"/>
                    </a:cubicBezTo>
                    <a:cubicBezTo>
                      <a:pt x="45" y="0"/>
                      <a:pt x="26" y="0"/>
                      <a:pt x="20" y="6"/>
                    </a:cubicBezTo>
                    <a:cubicBezTo>
                      <a:pt x="18" y="8"/>
                      <a:pt x="16" y="25"/>
                      <a:pt x="18" y="27"/>
                    </a:cubicBezTo>
                    <a:cubicBezTo>
                      <a:pt x="20" y="29"/>
                      <a:pt x="22" y="30"/>
                      <a:pt x="22" y="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1174092" y="5088485"/>
              <a:ext cx="2498018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机身完全停稳后，旅客解开安全带，从行李架中取出皮包和上衣等物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文本框 303"/>
            <p:cNvSpPr txBox="1"/>
            <p:nvPr/>
          </p:nvSpPr>
          <p:spPr>
            <a:xfrm>
              <a:off x="1858746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文字内容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604010" y="4366561"/>
            <a:ext cx="2909338" cy="1906718"/>
            <a:chOff x="4604010" y="4114330"/>
            <a:chExt cx="2909338" cy="1906718"/>
          </a:xfrm>
        </p:grpSpPr>
        <p:grpSp>
          <p:nvGrpSpPr>
            <p:cNvPr id="49" name="组合 48"/>
            <p:cNvGrpSpPr/>
            <p:nvPr/>
          </p:nvGrpSpPr>
          <p:grpSpPr>
            <a:xfrm>
              <a:off x="5785671" y="4114330"/>
              <a:ext cx="546016" cy="546016"/>
              <a:chOff x="5785671" y="4269844"/>
              <a:chExt cx="546016" cy="546016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785671" y="4269844"/>
                <a:ext cx="546016" cy="5460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247"/>
              <p:cNvSpPr>
                <a:spLocks noEditPoints="1"/>
              </p:cNvSpPr>
              <p:nvPr/>
            </p:nvSpPr>
            <p:spPr bwMode="auto">
              <a:xfrm>
                <a:off x="5908660" y="4393627"/>
                <a:ext cx="300038" cy="298450"/>
              </a:xfrm>
              <a:custGeom>
                <a:avLst/>
                <a:gdLst>
                  <a:gd name="T0" fmla="*/ 80 w 85"/>
                  <a:gd name="T1" fmla="*/ 53 h 85"/>
                  <a:gd name="T2" fmla="*/ 80 w 85"/>
                  <a:gd name="T3" fmla="*/ 80 h 85"/>
                  <a:gd name="T4" fmla="*/ 74 w 85"/>
                  <a:gd name="T5" fmla="*/ 85 h 85"/>
                  <a:gd name="T6" fmla="*/ 10 w 85"/>
                  <a:gd name="T7" fmla="*/ 85 h 85"/>
                  <a:gd name="T8" fmla="*/ 5 w 85"/>
                  <a:gd name="T9" fmla="*/ 80 h 85"/>
                  <a:gd name="T10" fmla="*/ 5 w 85"/>
                  <a:gd name="T11" fmla="*/ 53 h 85"/>
                  <a:gd name="T12" fmla="*/ 17 w 85"/>
                  <a:gd name="T13" fmla="*/ 56 h 85"/>
                  <a:gd name="T14" fmla="*/ 17 w 85"/>
                  <a:gd name="T15" fmla="*/ 61 h 85"/>
                  <a:gd name="T16" fmla="*/ 21 w 85"/>
                  <a:gd name="T17" fmla="*/ 61 h 85"/>
                  <a:gd name="T18" fmla="*/ 21 w 85"/>
                  <a:gd name="T19" fmla="*/ 68 h 85"/>
                  <a:gd name="T20" fmla="*/ 27 w 85"/>
                  <a:gd name="T21" fmla="*/ 68 h 85"/>
                  <a:gd name="T22" fmla="*/ 27 w 85"/>
                  <a:gd name="T23" fmla="*/ 61 h 85"/>
                  <a:gd name="T24" fmla="*/ 30 w 85"/>
                  <a:gd name="T25" fmla="*/ 61 h 85"/>
                  <a:gd name="T26" fmla="*/ 30 w 85"/>
                  <a:gd name="T27" fmla="*/ 57 h 85"/>
                  <a:gd name="T28" fmla="*/ 54 w 85"/>
                  <a:gd name="T29" fmla="*/ 57 h 85"/>
                  <a:gd name="T30" fmla="*/ 54 w 85"/>
                  <a:gd name="T31" fmla="*/ 61 h 85"/>
                  <a:gd name="T32" fmla="*/ 57 w 85"/>
                  <a:gd name="T33" fmla="*/ 61 h 85"/>
                  <a:gd name="T34" fmla="*/ 57 w 85"/>
                  <a:gd name="T35" fmla="*/ 68 h 85"/>
                  <a:gd name="T36" fmla="*/ 63 w 85"/>
                  <a:gd name="T37" fmla="*/ 68 h 85"/>
                  <a:gd name="T38" fmla="*/ 63 w 85"/>
                  <a:gd name="T39" fmla="*/ 61 h 85"/>
                  <a:gd name="T40" fmla="*/ 66 w 85"/>
                  <a:gd name="T41" fmla="*/ 61 h 85"/>
                  <a:gd name="T42" fmla="*/ 66 w 85"/>
                  <a:gd name="T43" fmla="*/ 56 h 85"/>
                  <a:gd name="T44" fmla="*/ 80 w 85"/>
                  <a:gd name="T45" fmla="*/ 53 h 85"/>
                  <a:gd name="T46" fmla="*/ 31 w 85"/>
                  <a:gd name="T47" fmla="*/ 0 h 85"/>
                  <a:gd name="T48" fmla="*/ 54 w 85"/>
                  <a:gd name="T49" fmla="*/ 0 h 85"/>
                  <a:gd name="T50" fmla="*/ 61 w 85"/>
                  <a:gd name="T51" fmla="*/ 7 h 85"/>
                  <a:gd name="T52" fmla="*/ 61 w 85"/>
                  <a:gd name="T53" fmla="*/ 16 h 85"/>
                  <a:gd name="T54" fmla="*/ 53 w 85"/>
                  <a:gd name="T55" fmla="*/ 16 h 85"/>
                  <a:gd name="T56" fmla="*/ 53 w 85"/>
                  <a:gd name="T57" fmla="*/ 8 h 85"/>
                  <a:gd name="T58" fmla="*/ 32 w 85"/>
                  <a:gd name="T59" fmla="*/ 8 h 85"/>
                  <a:gd name="T60" fmla="*/ 32 w 85"/>
                  <a:gd name="T61" fmla="*/ 16 h 85"/>
                  <a:gd name="T62" fmla="*/ 24 w 85"/>
                  <a:gd name="T63" fmla="*/ 16 h 85"/>
                  <a:gd name="T64" fmla="*/ 24 w 85"/>
                  <a:gd name="T65" fmla="*/ 7 h 85"/>
                  <a:gd name="T66" fmla="*/ 31 w 85"/>
                  <a:gd name="T67" fmla="*/ 0 h 85"/>
                  <a:gd name="T68" fmla="*/ 0 w 85"/>
                  <a:gd name="T69" fmla="*/ 20 h 85"/>
                  <a:gd name="T70" fmla="*/ 0 w 85"/>
                  <a:gd name="T71" fmla="*/ 48 h 85"/>
                  <a:gd name="T72" fmla="*/ 85 w 85"/>
                  <a:gd name="T73" fmla="*/ 48 h 85"/>
                  <a:gd name="T74" fmla="*/ 85 w 85"/>
                  <a:gd name="T75" fmla="*/ 20 h 85"/>
                  <a:gd name="T76" fmla="*/ 0 w 85"/>
                  <a:gd name="T77" fmla="*/ 2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" h="85">
                    <a:moveTo>
                      <a:pt x="80" y="53"/>
                    </a:moveTo>
                    <a:cubicBezTo>
                      <a:pt x="80" y="80"/>
                      <a:pt x="80" y="80"/>
                      <a:pt x="80" y="80"/>
                    </a:cubicBezTo>
                    <a:cubicBezTo>
                      <a:pt x="80" y="83"/>
                      <a:pt x="78" y="85"/>
                      <a:pt x="74" y="85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7" y="85"/>
                      <a:pt x="5" y="83"/>
                      <a:pt x="5" y="80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9" y="54"/>
                      <a:pt x="13" y="55"/>
                      <a:pt x="17" y="56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8" y="58"/>
                      <a:pt x="46" y="58"/>
                      <a:pt x="54" y="57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63" y="68"/>
                      <a:pt x="63" y="68"/>
                      <a:pt x="63" y="68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6" y="61"/>
                      <a:pt x="66" y="61"/>
                      <a:pt x="66" y="61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71" y="55"/>
                      <a:pt x="75" y="54"/>
                      <a:pt x="80" y="53"/>
                    </a:cubicBezTo>
                    <a:close/>
                    <a:moveTo>
                      <a:pt x="31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8" y="0"/>
                      <a:pt x="61" y="3"/>
                      <a:pt x="61" y="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3"/>
                      <a:pt x="27" y="0"/>
                      <a:pt x="31" y="0"/>
                    </a:cubicBezTo>
                    <a:close/>
                    <a:moveTo>
                      <a:pt x="0" y="20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27" y="55"/>
                      <a:pt x="56" y="55"/>
                      <a:pt x="85" y="48"/>
                    </a:cubicBezTo>
                    <a:cubicBezTo>
                      <a:pt x="85" y="20"/>
                      <a:pt x="85" y="20"/>
                      <a:pt x="85" y="2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4604010" y="5088485"/>
              <a:ext cx="2909338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而我，仿佛依然置身于那片草地之中，呼吸着草的芬芳，感受着风的轻柔，谛听着鸟的鸣啭。</a:t>
              </a:r>
            </a:p>
          </p:txBody>
        </p:sp>
        <p:sp>
          <p:nvSpPr>
            <p:cNvPr id="51" name="文本框 309"/>
            <p:cNvSpPr txBox="1"/>
            <p:nvPr/>
          </p:nvSpPr>
          <p:spPr>
            <a:xfrm>
              <a:off x="5555019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文字内容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35482" y="4366561"/>
            <a:ext cx="2917550" cy="1599326"/>
            <a:chOff x="8235482" y="4114330"/>
            <a:chExt cx="2917550" cy="1599326"/>
          </a:xfrm>
        </p:grpSpPr>
        <p:grpSp>
          <p:nvGrpSpPr>
            <p:cNvPr id="55" name="组合 54"/>
            <p:cNvGrpSpPr/>
            <p:nvPr/>
          </p:nvGrpSpPr>
          <p:grpSpPr>
            <a:xfrm>
              <a:off x="9421249" y="4114330"/>
              <a:ext cx="546016" cy="546016"/>
              <a:chOff x="9456922" y="4269844"/>
              <a:chExt cx="546016" cy="546016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9456922" y="4269844"/>
                <a:ext cx="546016" cy="5460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257"/>
              <p:cNvSpPr>
                <a:spLocks noEditPoints="1"/>
              </p:cNvSpPr>
              <p:nvPr/>
            </p:nvSpPr>
            <p:spPr bwMode="auto">
              <a:xfrm>
                <a:off x="9564036" y="4369021"/>
                <a:ext cx="331788" cy="347663"/>
              </a:xfrm>
              <a:custGeom>
                <a:avLst/>
                <a:gdLst>
                  <a:gd name="T0" fmla="*/ 160 w 209"/>
                  <a:gd name="T1" fmla="*/ 28 h 219"/>
                  <a:gd name="T2" fmla="*/ 169 w 209"/>
                  <a:gd name="T3" fmla="*/ 9 h 219"/>
                  <a:gd name="T4" fmla="*/ 140 w 209"/>
                  <a:gd name="T5" fmla="*/ 17 h 219"/>
                  <a:gd name="T6" fmla="*/ 7 w 209"/>
                  <a:gd name="T7" fmla="*/ 148 h 219"/>
                  <a:gd name="T8" fmla="*/ 29 w 209"/>
                  <a:gd name="T9" fmla="*/ 208 h 219"/>
                  <a:gd name="T10" fmla="*/ 29 w 209"/>
                  <a:gd name="T11" fmla="*/ 159 h 219"/>
                  <a:gd name="T12" fmla="*/ 100 w 209"/>
                  <a:gd name="T13" fmla="*/ 108 h 219"/>
                  <a:gd name="T14" fmla="*/ 109 w 209"/>
                  <a:gd name="T15" fmla="*/ 86 h 219"/>
                  <a:gd name="T16" fmla="*/ 80 w 209"/>
                  <a:gd name="T17" fmla="*/ 97 h 219"/>
                  <a:gd name="T18" fmla="*/ 71 w 209"/>
                  <a:gd name="T19" fmla="*/ 93 h 219"/>
                  <a:gd name="T20" fmla="*/ 109 w 209"/>
                  <a:gd name="T21" fmla="*/ 77 h 219"/>
                  <a:gd name="T22" fmla="*/ 124 w 209"/>
                  <a:gd name="T23" fmla="*/ 86 h 219"/>
                  <a:gd name="T24" fmla="*/ 124 w 209"/>
                  <a:gd name="T25" fmla="*/ 17 h 219"/>
                  <a:gd name="T26" fmla="*/ 169 w 209"/>
                  <a:gd name="T27" fmla="*/ 0 h 219"/>
                  <a:gd name="T28" fmla="*/ 171 w 209"/>
                  <a:gd name="T29" fmla="*/ 0 h 219"/>
                  <a:gd name="T30" fmla="*/ 209 w 209"/>
                  <a:gd name="T31" fmla="*/ 17 h 219"/>
                  <a:gd name="T32" fmla="*/ 160 w 209"/>
                  <a:gd name="T33" fmla="*/ 175 h 219"/>
                  <a:gd name="T34" fmla="*/ 146 w 209"/>
                  <a:gd name="T35" fmla="*/ 168 h 219"/>
                  <a:gd name="T36" fmla="*/ 100 w 209"/>
                  <a:gd name="T37" fmla="*/ 197 h 219"/>
                  <a:gd name="T38" fmla="*/ 82 w 209"/>
                  <a:gd name="T39" fmla="*/ 188 h 219"/>
                  <a:gd name="T40" fmla="*/ 35 w 209"/>
                  <a:gd name="T41" fmla="*/ 219 h 219"/>
                  <a:gd name="T42" fmla="*/ 2 w 209"/>
                  <a:gd name="T43" fmla="*/ 204 h 219"/>
                  <a:gd name="T44" fmla="*/ 0 w 209"/>
                  <a:gd name="T45" fmla="*/ 202 h 219"/>
                  <a:gd name="T46" fmla="*/ 0 w 209"/>
                  <a:gd name="T47" fmla="*/ 139 h 219"/>
                  <a:gd name="T48" fmla="*/ 42 w 209"/>
                  <a:gd name="T49" fmla="*/ 122 h 219"/>
                  <a:gd name="T50" fmla="*/ 44 w 209"/>
                  <a:gd name="T51" fmla="*/ 122 h 219"/>
                  <a:gd name="T52" fmla="*/ 82 w 209"/>
                  <a:gd name="T53" fmla="*/ 139 h 219"/>
                  <a:gd name="T54" fmla="*/ 93 w 209"/>
                  <a:gd name="T55" fmla="*/ 186 h 219"/>
                  <a:gd name="T56" fmla="*/ 71 w 209"/>
                  <a:gd name="T57" fmla="*/ 108 h 219"/>
                  <a:gd name="T58" fmla="*/ 64 w 209"/>
                  <a:gd name="T59" fmla="*/ 131 h 219"/>
                  <a:gd name="T60" fmla="*/ 64 w 209"/>
                  <a:gd name="T61" fmla="*/ 97 h 219"/>
                  <a:gd name="T62" fmla="*/ 131 w 209"/>
                  <a:gd name="T63" fmla="*/ 88 h 219"/>
                  <a:gd name="T64" fmla="*/ 146 w 209"/>
                  <a:gd name="T65" fmla="*/ 97 h 219"/>
                  <a:gd name="T66" fmla="*/ 153 w 209"/>
                  <a:gd name="T67" fmla="*/ 164 h 219"/>
                  <a:gd name="T68" fmla="*/ 131 w 209"/>
                  <a:gd name="T69" fmla="*/ 28 h 219"/>
                  <a:gd name="T70" fmla="*/ 131 w 209"/>
                  <a:gd name="T71" fmla="*/ 88 h 219"/>
                  <a:gd name="T72" fmla="*/ 35 w 209"/>
                  <a:gd name="T73" fmla="*/ 148 h 219"/>
                  <a:gd name="T74" fmla="*/ 44 w 209"/>
                  <a:gd name="T75" fmla="*/ 128 h 219"/>
                  <a:gd name="T76" fmla="*/ 15 w 209"/>
                  <a:gd name="T77" fmla="*/ 139 h 219"/>
                  <a:gd name="T78" fmla="*/ 162 w 209"/>
                  <a:gd name="T79" fmla="*/ 35 h 219"/>
                  <a:gd name="T80" fmla="*/ 160 w 209"/>
                  <a:gd name="T81" fmla="*/ 3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9" h="219">
                    <a:moveTo>
                      <a:pt x="140" y="17"/>
                    </a:moveTo>
                    <a:lnTo>
                      <a:pt x="160" y="28"/>
                    </a:lnTo>
                    <a:lnTo>
                      <a:pt x="189" y="17"/>
                    </a:lnTo>
                    <a:lnTo>
                      <a:pt x="169" y="9"/>
                    </a:lnTo>
                    <a:lnTo>
                      <a:pt x="140" y="17"/>
                    </a:lnTo>
                    <a:lnTo>
                      <a:pt x="140" y="17"/>
                    </a:lnTo>
                    <a:close/>
                    <a:moveTo>
                      <a:pt x="29" y="159"/>
                    </a:moveTo>
                    <a:lnTo>
                      <a:pt x="7" y="148"/>
                    </a:lnTo>
                    <a:lnTo>
                      <a:pt x="7" y="199"/>
                    </a:lnTo>
                    <a:lnTo>
                      <a:pt x="29" y="208"/>
                    </a:lnTo>
                    <a:lnTo>
                      <a:pt x="29" y="159"/>
                    </a:lnTo>
                    <a:lnTo>
                      <a:pt x="29" y="159"/>
                    </a:lnTo>
                    <a:close/>
                    <a:moveTo>
                      <a:pt x="80" y="97"/>
                    </a:moveTo>
                    <a:lnTo>
                      <a:pt x="100" y="108"/>
                    </a:lnTo>
                    <a:lnTo>
                      <a:pt x="129" y="95"/>
                    </a:lnTo>
                    <a:lnTo>
                      <a:pt x="109" y="86"/>
                    </a:lnTo>
                    <a:lnTo>
                      <a:pt x="80" y="97"/>
                    </a:lnTo>
                    <a:lnTo>
                      <a:pt x="80" y="97"/>
                    </a:lnTo>
                    <a:close/>
                    <a:moveTo>
                      <a:pt x="64" y="97"/>
                    </a:moveTo>
                    <a:lnTo>
                      <a:pt x="71" y="93"/>
                    </a:lnTo>
                    <a:lnTo>
                      <a:pt x="106" y="80"/>
                    </a:lnTo>
                    <a:lnTo>
                      <a:pt x="109" y="77"/>
                    </a:lnTo>
                    <a:lnTo>
                      <a:pt x="109" y="80"/>
                    </a:lnTo>
                    <a:lnTo>
                      <a:pt x="124" y="86"/>
                    </a:lnTo>
                    <a:lnTo>
                      <a:pt x="124" y="24"/>
                    </a:lnTo>
                    <a:lnTo>
                      <a:pt x="124" y="17"/>
                    </a:lnTo>
                    <a:lnTo>
                      <a:pt x="131" y="15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200" y="15"/>
                    </a:lnTo>
                    <a:lnTo>
                      <a:pt x="209" y="17"/>
                    </a:lnTo>
                    <a:lnTo>
                      <a:pt x="209" y="157"/>
                    </a:lnTo>
                    <a:lnTo>
                      <a:pt x="160" y="175"/>
                    </a:lnTo>
                    <a:lnTo>
                      <a:pt x="155" y="173"/>
                    </a:lnTo>
                    <a:lnTo>
                      <a:pt x="146" y="168"/>
                    </a:lnTo>
                    <a:lnTo>
                      <a:pt x="146" y="179"/>
                    </a:lnTo>
                    <a:lnTo>
                      <a:pt x="100" y="197"/>
                    </a:lnTo>
                    <a:lnTo>
                      <a:pt x="93" y="195"/>
                    </a:lnTo>
                    <a:lnTo>
                      <a:pt x="82" y="188"/>
                    </a:lnTo>
                    <a:lnTo>
                      <a:pt x="82" y="204"/>
                    </a:lnTo>
                    <a:lnTo>
                      <a:pt x="35" y="219"/>
                    </a:lnTo>
                    <a:lnTo>
                      <a:pt x="31" y="217"/>
                    </a:lnTo>
                    <a:lnTo>
                      <a:pt x="2" y="204"/>
                    </a:lnTo>
                    <a:lnTo>
                      <a:pt x="0" y="204"/>
                    </a:lnTo>
                    <a:lnTo>
                      <a:pt x="0" y="202"/>
                    </a:lnTo>
                    <a:lnTo>
                      <a:pt x="0" y="144"/>
                    </a:lnTo>
                    <a:lnTo>
                      <a:pt x="0" y="139"/>
                    </a:lnTo>
                    <a:lnTo>
                      <a:pt x="7" y="135"/>
                    </a:lnTo>
                    <a:lnTo>
                      <a:pt x="42" y="122"/>
                    </a:lnTo>
                    <a:lnTo>
                      <a:pt x="44" y="119"/>
                    </a:lnTo>
                    <a:lnTo>
                      <a:pt x="44" y="122"/>
                    </a:lnTo>
                    <a:lnTo>
                      <a:pt x="75" y="135"/>
                    </a:lnTo>
                    <a:lnTo>
                      <a:pt x="82" y="139"/>
                    </a:lnTo>
                    <a:lnTo>
                      <a:pt x="82" y="182"/>
                    </a:lnTo>
                    <a:lnTo>
                      <a:pt x="93" y="186"/>
                    </a:lnTo>
                    <a:lnTo>
                      <a:pt x="93" y="117"/>
                    </a:lnTo>
                    <a:lnTo>
                      <a:pt x="71" y="108"/>
                    </a:lnTo>
                    <a:lnTo>
                      <a:pt x="71" y="133"/>
                    </a:lnTo>
                    <a:lnTo>
                      <a:pt x="64" y="131"/>
                    </a:lnTo>
                    <a:lnTo>
                      <a:pt x="64" y="102"/>
                    </a:lnTo>
                    <a:lnTo>
                      <a:pt x="64" y="97"/>
                    </a:lnTo>
                    <a:lnTo>
                      <a:pt x="64" y="97"/>
                    </a:lnTo>
                    <a:close/>
                    <a:moveTo>
                      <a:pt x="131" y="88"/>
                    </a:moveTo>
                    <a:lnTo>
                      <a:pt x="140" y="93"/>
                    </a:lnTo>
                    <a:lnTo>
                      <a:pt x="146" y="97"/>
                    </a:lnTo>
                    <a:lnTo>
                      <a:pt x="146" y="162"/>
                    </a:lnTo>
                    <a:lnTo>
                      <a:pt x="153" y="164"/>
                    </a:lnTo>
                    <a:lnTo>
                      <a:pt x="153" y="40"/>
                    </a:lnTo>
                    <a:lnTo>
                      <a:pt x="131" y="28"/>
                    </a:lnTo>
                    <a:lnTo>
                      <a:pt x="131" y="88"/>
                    </a:lnTo>
                    <a:lnTo>
                      <a:pt x="131" y="88"/>
                    </a:lnTo>
                    <a:close/>
                    <a:moveTo>
                      <a:pt x="15" y="139"/>
                    </a:moveTo>
                    <a:lnTo>
                      <a:pt x="35" y="148"/>
                    </a:lnTo>
                    <a:lnTo>
                      <a:pt x="64" y="137"/>
                    </a:lnTo>
                    <a:lnTo>
                      <a:pt x="44" y="128"/>
                    </a:lnTo>
                    <a:lnTo>
                      <a:pt x="15" y="139"/>
                    </a:lnTo>
                    <a:lnTo>
                      <a:pt x="15" y="139"/>
                    </a:lnTo>
                    <a:close/>
                    <a:moveTo>
                      <a:pt x="160" y="35"/>
                    </a:moveTo>
                    <a:lnTo>
                      <a:pt x="162" y="35"/>
                    </a:lnTo>
                    <a:lnTo>
                      <a:pt x="160" y="35"/>
                    </a:lnTo>
                    <a:lnTo>
                      <a:pt x="160" y="35"/>
                    </a:lnTo>
                    <a:lnTo>
                      <a:pt x="160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8235482" y="5088485"/>
              <a:ext cx="2917550" cy="625171"/>
            </a:xfrm>
            <a:prstGeom prst="rect">
              <a:avLst/>
            </a:prstGeom>
            <a:solidFill>
              <a:srgbClr val="F1F1F1">
                <a:alpha val="52000"/>
              </a:srgb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那位空姐又走了过来，在我身边坐下，问我是否需要帮助。</a:t>
              </a:r>
            </a:p>
          </p:txBody>
        </p:sp>
        <p:sp>
          <p:nvSpPr>
            <p:cNvPr id="57" name="文本框 315"/>
            <p:cNvSpPr txBox="1"/>
            <p:nvPr/>
          </p:nvSpPr>
          <p:spPr>
            <a:xfrm>
              <a:off x="9181455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1550615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075644" y="-1708787"/>
            <a:ext cx="14315394" cy="2862131"/>
            <a:chOff x="-1075644" y="-1708787"/>
            <a:chExt cx="14315394" cy="2862131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498874"/>
              <a:ext cx="12190413" cy="654470"/>
              <a:chOff x="-2648979" y="214036"/>
              <a:chExt cx="12190413" cy="654470"/>
            </a:xfrm>
          </p:grpSpPr>
          <p:sp>
            <p:nvSpPr>
              <p:cNvPr id="6" name="9"/>
              <p:cNvSpPr txBox="1"/>
              <p:nvPr/>
            </p:nvSpPr>
            <p:spPr>
              <a:xfrm>
                <a:off x="1719108" y="214036"/>
                <a:ext cx="34352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lvl="1" algn="ctr"/>
                <a:r>
                  <a:rPr lang="zh-CN" altLang="en-US" sz="2800" dirty="0" smtClean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点击加入你的标题</a:t>
                </a:r>
                <a:endParaRPr lang="zh-CN" altLang="en-US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7" name="品 11"/>
              <p:cNvCxnSpPr/>
              <p:nvPr>
                <p:custDataLst>
                  <p:tags r:id="rId1"/>
                </p:custDataLst>
              </p:nvPr>
            </p:nvCxnSpPr>
            <p:spPr>
              <a:xfrm>
                <a:off x="-2648979" y="868506"/>
                <a:ext cx="12190413" cy="0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8228806" y="-1708787"/>
              <a:ext cx="5010944" cy="2750339"/>
              <a:chOff x="4963754" y="740655"/>
              <a:chExt cx="8923696" cy="489791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18" name="等腰三角形 1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等腰三角形 1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16" name="等腰三角形 1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等腰三角形 1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14" name="等腰三角形 1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等腰三角形 1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 flipV="1">
              <a:off x="-1075644" y="-1671941"/>
              <a:ext cx="5010944" cy="2750339"/>
              <a:chOff x="4963754" y="740655"/>
              <a:chExt cx="8923696" cy="4897917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6600674" y="740655"/>
                <a:ext cx="5940954" cy="4498096"/>
                <a:chOff x="255323" y="2626605"/>
                <a:chExt cx="5940954" cy="4498096"/>
              </a:xfrm>
            </p:grpSpPr>
            <p:sp>
              <p:nvSpPr>
                <p:cNvPr id="28" name="等腰三角形 27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8587951" y="1626143"/>
                <a:ext cx="5299499" cy="4012429"/>
                <a:chOff x="255323" y="2626605"/>
                <a:chExt cx="5940954" cy="4498096"/>
              </a:xfrm>
            </p:grpSpPr>
            <p:sp>
              <p:nvSpPr>
                <p:cNvPr id="26" name="等腰三角形 25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等腰三角形 26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 flipH="1">
                <a:off x="4963754" y="1815224"/>
                <a:ext cx="4800033" cy="3634266"/>
                <a:chOff x="255323" y="2626605"/>
                <a:chExt cx="5940954" cy="4498096"/>
              </a:xfrm>
            </p:grpSpPr>
            <p:sp>
              <p:nvSpPr>
                <p:cNvPr id="24" name="等腰三角形 23"/>
                <p:cNvSpPr/>
                <p:nvPr/>
              </p:nvSpPr>
              <p:spPr>
                <a:xfrm>
                  <a:off x="255323" y="2626605"/>
                  <a:ext cx="5185304" cy="4498096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solidFill>
                    <a:schemeClr val="accent3"/>
                  </a:solidFill>
                </a:ln>
                <a:effectLst>
                  <a:outerShdw blurRad="254000" dist="127000" dir="10800000" algn="ctr" rotWithShape="0">
                    <a:srgbClr val="000000">
                      <a:alpha val="2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等腰三角形 24"/>
                <p:cNvSpPr/>
                <p:nvPr/>
              </p:nvSpPr>
              <p:spPr>
                <a:xfrm>
                  <a:off x="1471877" y="3026426"/>
                  <a:ext cx="4724400" cy="4098275"/>
                </a:xfrm>
                <a:prstGeom prst="triangle">
                  <a:avLst/>
                </a:prstGeom>
                <a:no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0" name="组合 29"/>
          <p:cNvGrpSpPr/>
          <p:nvPr/>
        </p:nvGrpSpPr>
        <p:grpSpPr>
          <a:xfrm>
            <a:off x="1017625" y="2388054"/>
            <a:ext cx="10351841" cy="3065744"/>
            <a:chOff x="692518" y="1677882"/>
            <a:chExt cx="7963040" cy="2358290"/>
          </a:xfrm>
        </p:grpSpPr>
        <p:grpSp>
          <p:nvGrpSpPr>
            <p:cNvPr id="31" name="组合 30"/>
            <p:cNvGrpSpPr/>
            <p:nvPr/>
          </p:nvGrpSpPr>
          <p:grpSpPr>
            <a:xfrm>
              <a:off x="4924124" y="1677882"/>
              <a:ext cx="1152128" cy="1152128"/>
              <a:chOff x="4572000" y="1995686"/>
              <a:chExt cx="1152128" cy="1152128"/>
            </a:xfrm>
          </p:grpSpPr>
          <p:sp>
            <p:nvSpPr>
              <p:cNvPr id="49" name="椭圆 4"/>
              <p:cNvSpPr/>
              <p:nvPr/>
            </p:nvSpPr>
            <p:spPr>
              <a:xfrm>
                <a:off x="4572000" y="1995686"/>
                <a:ext cx="1152128" cy="1152128"/>
              </a:xfrm>
              <a:custGeom>
                <a:avLst/>
                <a:gdLst/>
                <a:ahLst/>
                <a:cxnLst/>
                <a:rect l="l" t="t" r="r" b="b"/>
                <a:pathLst>
                  <a:path w="1152128" h="1152128">
                    <a:moveTo>
                      <a:pt x="576064" y="0"/>
                    </a:moveTo>
                    <a:lnTo>
                      <a:pt x="1152128" y="0"/>
                    </a:lnTo>
                    <a:lnTo>
                      <a:pt x="1152128" y="576064"/>
                    </a:lnTo>
                    <a:cubicBezTo>
                      <a:pt x="1152128" y="894215"/>
                      <a:pt x="894215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49726" y="2277014"/>
                <a:ext cx="596675" cy="596675"/>
              </a:xfrm>
              <a:prstGeom prst="rect">
                <a:avLst/>
              </a:prstGeom>
              <a:solidFill>
                <a:schemeClr val="accent3"/>
              </a:solidFill>
            </p:spPr>
          </p:pic>
        </p:grpSp>
        <p:grpSp>
          <p:nvGrpSpPr>
            <p:cNvPr id="32" name="组合 31"/>
            <p:cNvGrpSpPr/>
            <p:nvPr/>
          </p:nvGrpSpPr>
          <p:grpSpPr>
            <a:xfrm>
              <a:off x="6890593" y="1677882"/>
              <a:ext cx="1152128" cy="1152128"/>
              <a:chOff x="6084168" y="1995686"/>
              <a:chExt cx="1152128" cy="1152128"/>
            </a:xfrm>
          </p:grpSpPr>
          <p:sp>
            <p:nvSpPr>
              <p:cNvPr id="47" name="椭圆 4"/>
              <p:cNvSpPr/>
              <p:nvPr/>
            </p:nvSpPr>
            <p:spPr>
              <a:xfrm>
                <a:off x="6084168" y="1995686"/>
                <a:ext cx="1152128" cy="1152128"/>
              </a:xfrm>
              <a:custGeom>
                <a:avLst/>
                <a:gdLst/>
                <a:ahLst/>
                <a:cxnLst/>
                <a:rect l="l" t="t" r="r" b="b"/>
                <a:pathLst>
                  <a:path w="1152128" h="1152128">
                    <a:moveTo>
                      <a:pt x="576064" y="0"/>
                    </a:moveTo>
                    <a:lnTo>
                      <a:pt x="1152128" y="0"/>
                    </a:lnTo>
                    <a:lnTo>
                      <a:pt x="1152128" y="576064"/>
                    </a:lnTo>
                    <a:cubicBezTo>
                      <a:pt x="1152128" y="894215"/>
                      <a:pt x="894215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87126" y="2247064"/>
                <a:ext cx="589829" cy="589829"/>
              </a:xfrm>
              <a:prstGeom prst="rect">
                <a:avLst/>
              </a:prstGeom>
              <a:solidFill>
                <a:schemeClr val="accent3"/>
              </a:solidFill>
            </p:spPr>
          </p:pic>
        </p:grpSp>
        <p:grpSp>
          <p:nvGrpSpPr>
            <p:cNvPr id="33" name="组合 32"/>
            <p:cNvGrpSpPr/>
            <p:nvPr/>
          </p:nvGrpSpPr>
          <p:grpSpPr>
            <a:xfrm>
              <a:off x="2957654" y="1677882"/>
              <a:ext cx="1152128" cy="1152128"/>
              <a:chOff x="2915816" y="1995686"/>
              <a:chExt cx="1152128" cy="1152128"/>
            </a:xfrm>
          </p:grpSpPr>
          <p:sp>
            <p:nvSpPr>
              <p:cNvPr id="45" name="椭圆 4"/>
              <p:cNvSpPr/>
              <p:nvPr/>
            </p:nvSpPr>
            <p:spPr>
              <a:xfrm>
                <a:off x="2915816" y="1995686"/>
                <a:ext cx="1152128" cy="1152128"/>
              </a:xfrm>
              <a:custGeom>
                <a:avLst/>
                <a:gdLst/>
                <a:ahLst/>
                <a:cxnLst/>
                <a:rect l="l" t="t" r="r" b="b"/>
                <a:pathLst>
                  <a:path w="1152128" h="1152128">
                    <a:moveTo>
                      <a:pt x="576064" y="0"/>
                    </a:moveTo>
                    <a:lnTo>
                      <a:pt x="1152128" y="0"/>
                    </a:lnTo>
                    <a:lnTo>
                      <a:pt x="1152128" y="576064"/>
                    </a:lnTo>
                    <a:cubicBezTo>
                      <a:pt x="1152128" y="894215"/>
                      <a:pt x="894215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23139" y="2277014"/>
                <a:ext cx="529930" cy="529930"/>
              </a:xfrm>
              <a:prstGeom prst="rect">
                <a:avLst/>
              </a:prstGeom>
              <a:solidFill>
                <a:schemeClr val="accent3"/>
              </a:solidFill>
            </p:spPr>
          </p:pic>
        </p:grpSp>
        <p:grpSp>
          <p:nvGrpSpPr>
            <p:cNvPr id="34" name="组合 33"/>
            <p:cNvGrpSpPr/>
            <p:nvPr/>
          </p:nvGrpSpPr>
          <p:grpSpPr>
            <a:xfrm>
              <a:off x="991184" y="1677882"/>
              <a:ext cx="1152128" cy="1152128"/>
              <a:chOff x="1475656" y="1995686"/>
              <a:chExt cx="1152128" cy="1152128"/>
            </a:xfrm>
          </p:grpSpPr>
          <p:sp>
            <p:nvSpPr>
              <p:cNvPr id="43" name="椭圆 4"/>
              <p:cNvSpPr/>
              <p:nvPr/>
            </p:nvSpPr>
            <p:spPr>
              <a:xfrm>
                <a:off x="1475656" y="1995686"/>
                <a:ext cx="1152128" cy="1152128"/>
              </a:xfrm>
              <a:custGeom>
                <a:avLst/>
                <a:gdLst/>
                <a:ahLst/>
                <a:cxnLst/>
                <a:rect l="l" t="t" r="r" b="b"/>
                <a:pathLst>
                  <a:path w="1152128" h="1152128">
                    <a:moveTo>
                      <a:pt x="576064" y="0"/>
                    </a:moveTo>
                    <a:lnTo>
                      <a:pt x="1152128" y="0"/>
                    </a:lnTo>
                    <a:lnTo>
                      <a:pt x="1152128" y="576064"/>
                    </a:lnTo>
                    <a:cubicBezTo>
                      <a:pt x="1152128" y="894215"/>
                      <a:pt x="894215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56985" y="2277014"/>
                <a:ext cx="589470" cy="589470"/>
              </a:xfrm>
              <a:prstGeom prst="rect">
                <a:avLst/>
              </a:prstGeom>
              <a:solidFill>
                <a:schemeClr val="accent3"/>
              </a:solidFill>
            </p:spPr>
          </p:pic>
        </p:grpSp>
        <p:sp>
          <p:nvSpPr>
            <p:cNvPr id="35" name="TextBox 18"/>
            <p:cNvSpPr txBox="1"/>
            <p:nvPr/>
          </p:nvSpPr>
          <p:spPr>
            <a:xfrm>
              <a:off x="692518" y="3396937"/>
              <a:ext cx="1719242" cy="63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Know a lot of sense, but still had bad in this life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19"/>
            <p:cNvSpPr txBox="1"/>
            <p:nvPr/>
          </p:nvSpPr>
          <p:spPr>
            <a:xfrm>
              <a:off x="704466" y="3092168"/>
              <a:ext cx="2067334" cy="28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20"/>
            <p:cNvSpPr txBox="1"/>
            <p:nvPr/>
          </p:nvSpPr>
          <p:spPr>
            <a:xfrm>
              <a:off x="4652958" y="3396937"/>
              <a:ext cx="1719242" cy="63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Know a lot of sense, but still had bad in this life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21"/>
            <p:cNvSpPr txBox="1"/>
            <p:nvPr/>
          </p:nvSpPr>
          <p:spPr>
            <a:xfrm>
              <a:off x="4664906" y="3092168"/>
              <a:ext cx="2067334" cy="28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22"/>
            <p:cNvSpPr txBox="1"/>
            <p:nvPr/>
          </p:nvSpPr>
          <p:spPr>
            <a:xfrm>
              <a:off x="2636734" y="3396937"/>
              <a:ext cx="1719242" cy="63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Know a lot of sense, but still had bad in this life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23"/>
            <p:cNvSpPr txBox="1"/>
            <p:nvPr/>
          </p:nvSpPr>
          <p:spPr>
            <a:xfrm>
              <a:off x="2648682" y="3092168"/>
              <a:ext cx="2067334" cy="28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24"/>
            <p:cNvSpPr txBox="1"/>
            <p:nvPr/>
          </p:nvSpPr>
          <p:spPr>
            <a:xfrm>
              <a:off x="6576276" y="3396937"/>
              <a:ext cx="1719242" cy="63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Know a lot of sense, but still had bad in this life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25"/>
            <p:cNvSpPr txBox="1"/>
            <p:nvPr/>
          </p:nvSpPr>
          <p:spPr>
            <a:xfrm>
              <a:off x="6588224" y="3092168"/>
              <a:ext cx="2067334" cy="28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546052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-1847159" y="4721197"/>
            <a:ext cx="8923696" cy="4897917"/>
            <a:chOff x="-1644869" y="3941055"/>
            <a:chExt cx="8923696" cy="4897917"/>
          </a:xfrm>
        </p:grpSpPr>
        <p:grpSp>
          <p:nvGrpSpPr>
            <p:cNvPr id="16" name="组合 15"/>
            <p:cNvGrpSpPr/>
            <p:nvPr/>
          </p:nvGrpSpPr>
          <p:grpSpPr>
            <a:xfrm>
              <a:off x="-7949" y="3941055"/>
              <a:ext cx="5940954" cy="4498096"/>
              <a:chOff x="255323" y="2626605"/>
              <a:chExt cx="5940954" cy="4498096"/>
            </a:xfrm>
          </p:grpSpPr>
          <p:sp>
            <p:nvSpPr>
              <p:cNvPr id="35" name="等腰三角形 3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979328" y="4826543"/>
              <a:ext cx="5299499" cy="4012429"/>
              <a:chOff x="255323" y="2626605"/>
              <a:chExt cx="5940954" cy="4498096"/>
            </a:xfrm>
          </p:grpSpPr>
          <p:sp>
            <p:nvSpPr>
              <p:cNvPr id="21" name="等腰三角形 20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 flipH="1">
              <a:off x="-1644869" y="5015624"/>
              <a:ext cx="4800033" cy="3634266"/>
              <a:chOff x="255323" y="2626605"/>
              <a:chExt cx="5940954" cy="4498096"/>
            </a:xfrm>
          </p:grpSpPr>
          <p:sp>
            <p:nvSpPr>
              <p:cNvPr id="19" name="等腰三角形 18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 flipH="1" flipV="1">
            <a:off x="5123215" y="-2769270"/>
            <a:ext cx="8923696" cy="4897917"/>
            <a:chOff x="4963754" y="740655"/>
            <a:chExt cx="8923696" cy="4897917"/>
          </a:xfrm>
        </p:grpSpPr>
        <p:grpSp>
          <p:nvGrpSpPr>
            <p:cNvPr id="38" name="组合 37"/>
            <p:cNvGrpSpPr/>
            <p:nvPr/>
          </p:nvGrpSpPr>
          <p:grpSpPr>
            <a:xfrm>
              <a:off x="6600674" y="740655"/>
              <a:ext cx="5940954" cy="4498096"/>
              <a:chOff x="255323" y="2626605"/>
              <a:chExt cx="5940954" cy="4498096"/>
            </a:xfrm>
          </p:grpSpPr>
          <p:sp>
            <p:nvSpPr>
              <p:cNvPr id="45" name="等腰三角形 44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8587951" y="1626143"/>
              <a:ext cx="5299499" cy="4012429"/>
              <a:chOff x="255323" y="2626605"/>
              <a:chExt cx="5940954" cy="4498096"/>
            </a:xfrm>
          </p:grpSpPr>
          <p:sp>
            <p:nvSpPr>
              <p:cNvPr id="43" name="等腰三角形 42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flipH="1">
              <a:off x="4963754" y="1815224"/>
              <a:ext cx="4800033" cy="3634266"/>
              <a:chOff x="255323" y="2626605"/>
              <a:chExt cx="5940954" cy="4498096"/>
            </a:xfrm>
          </p:grpSpPr>
          <p:sp>
            <p:nvSpPr>
              <p:cNvPr id="41" name="等腰三角形 40"/>
              <p:cNvSpPr/>
              <p:nvPr/>
            </p:nvSpPr>
            <p:spPr>
              <a:xfrm>
                <a:off x="255323" y="2626605"/>
                <a:ext cx="5185304" cy="4498096"/>
              </a:xfrm>
              <a:prstGeom prst="triangl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>
                <a:outerShdw blurRad="254000" dist="127000" dir="10800000" algn="ctr" rotWithShape="0">
                  <a:srgbClr val="00000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>
                <a:off x="1471877" y="3026426"/>
                <a:ext cx="4724400" cy="4098275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49" name="_14"/>
          <p:cNvSpPr txBox="1">
            <a:spLocks noChangeArrowheads="1"/>
          </p:cNvSpPr>
          <p:nvPr/>
        </p:nvSpPr>
        <p:spPr bwMode="auto">
          <a:xfrm>
            <a:off x="3395709" y="2940839"/>
            <a:ext cx="8915256" cy="121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8000" b="1" dirty="0" smtClean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谢谢观看！</a:t>
            </a:r>
            <a:endParaRPr lang="zh-CN" sz="8000" b="1" dirty="0">
              <a:solidFill>
                <a:schemeClr val="accent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_15"/>
          <p:cNvSpPr txBox="1">
            <a:spLocks noChangeArrowheads="1"/>
          </p:cNvSpPr>
          <p:nvPr/>
        </p:nvSpPr>
        <p:spPr bwMode="auto">
          <a:xfrm>
            <a:off x="3511823" y="4216575"/>
            <a:ext cx="5813429" cy="487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400" b="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Introduction Of Atmospheric</a:t>
            </a:r>
          </a:p>
          <a:p>
            <a:pPr algn="l"/>
            <a:r>
              <a:rPr lang="en-US" altLang="zh-CN" sz="1400" b="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Business Plan Startup Plan PPT Template, Complete Framework</a:t>
            </a:r>
            <a:endParaRPr lang="zh-CN" sz="1400" b="0" dirty="0">
              <a:solidFill>
                <a:schemeClr val="accent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2" name="Group 38"/>
          <p:cNvGrpSpPr/>
          <p:nvPr/>
        </p:nvGrpSpPr>
        <p:grpSpPr>
          <a:xfrm>
            <a:off x="10287307" y="6347841"/>
            <a:ext cx="1575060" cy="160804"/>
            <a:chOff x="5548426" y="3343939"/>
            <a:chExt cx="833173" cy="85061"/>
          </a:xfrm>
          <a:solidFill>
            <a:schemeClr val="accent3"/>
          </a:solidFill>
        </p:grpSpPr>
        <p:sp>
          <p:nvSpPr>
            <p:cNvPr id="53" name="Oval 31"/>
            <p:cNvSpPr/>
            <p:nvPr/>
          </p:nvSpPr>
          <p:spPr>
            <a:xfrm>
              <a:off x="5548426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4" name="Oval 32"/>
            <p:cNvSpPr/>
            <p:nvPr/>
          </p:nvSpPr>
          <p:spPr>
            <a:xfrm>
              <a:off x="5698049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Oval 33"/>
            <p:cNvSpPr/>
            <p:nvPr/>
          </p:nvSpPr>
          <p:spPr>
            <a:xfrm>
              <a:off x="5847671" y="3343939"/>
              <a:ext cx="85061" cy="8506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6" name="Oval 34"/>
            <p:cNvSpPr/>
            <p:nvPr/>
          </p:nvSpPr>
          <p:spPr>
            <a:xfrm>
              <a:off x="5997294" y="3343939"/>
              <a:ext cx="85061" cy="8506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7" name="Oval 35"/>
            <p:cNvSpPr/>
            <p:nvPr/>
          </p:nvSpPr>
          <p:spPr>
            <a:xfrm>
              <a:off x="6146917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8" name="Oval 36"/>
            <p:cNvSpPr/>
            <p:nvPr/>
          </p:nvSpPr>
          <p:spPr>
            <a:xfrm>
              <a:off x="6296538" y="3343939"/>
              <a:ext cx="85061" cy="8506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7296" y="2165511"/>
            <a:ext cx="2244361" cy="1812170"/>
            <a:chOff x="857296" y="2165511"/>
            <a:chExt cx="2244361" cy="1812170"/>
          </a:xfrm>
        </p:grpSpPr>
        <p:grpSp>
          <p:nvGrpSpPr>
            <p:cNvPr id="60" name="组合 59"/>
            <p:cNvGrpSpPr/>
            <p:nvPr/>
          </p:nvGrpSpPr>
          <p:grpSpPr>
            <a:xfrm>
              <a:off x="857296" y="2165511"/>
              <a:ext cx="2244361" cy="1812170"/>
              <a:chOff x="795963" y="2129883"/>
              <a:chExt cx="2106392" cy="1700770"/>
            </a:xfrm>
          </p:grpSpPr>
          <p:sp>
            <p:nvSpPr>
              <p:cNvPr id="62" name="等腰三角形 61"/>
              <p:cNvSpPr/>
              <p:nvPr/>
            </p:nvSpPr>
            <p:spPr>
              <a:xfrm flipH="1">
                <a:off x="795963" y="2129883"/>
                <a:ext cx="1750767" cy="1518738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等腰三角形 62"/>
              <p:cNvSpPr/>
              <p:nvPr/>
            </p:nvSpPr>
            <p:spPr>
              <a:xfrm flipH="1">
                <a:off x="1151588" y="2311915"/>
                <a:ext cx="1750767" cy="1518738"/>
              </a:xfrm>
              <a:prstGeom prst="triangl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1" name="_14"/>
            <p:cNvSpPr txBox="1">
              <a:spLocks noChangeArrowheads="1"/>
            </p:cNvSpPr>
            <p:nvPr/>
          </p:nvSpPr>
          <p:spPr bwMode="auto">
            <a:xfrm>
              <a:off x="1230522" y="2692804"/>
              <a:ext cx="1426334" cy="1213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r>
                <a:rPr lang="en-US" altLang="zh-CN" sz="2800" spc="-150" dirty="0" smtClean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LOGO</a:t>
              </a:r>
              <a:endParaRPr lang="zh-CN" sz="2800" spc="-15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工作计划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ydetq3a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lydetq3a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3976</TotalTime>
  <Words>2062</Words>
  <Application>Microsoft Office PowerPoint</Application>
  <PresentationFormat>自定义</PresentationFormat>
  <Paragraphs>318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ITC Avant Garde Std Bk</vt:lpstr>
      <vt:lpstr>等线</vt:lpstr>
      <vt:lpstr>宋体</vt:lpstr>
      <vt:lpstr>微软雅黑</vt:lpstr>
      <vt:lpstr>Agency FB</vt:lpstr>
      <vt:lpstr>Arial</vt:lpstr>
      <vt:lpstr>Calibri</vt:lpstr>
      <vt:lpstr>Wingdings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>第一PPT</dc:creator>
  <cp:keywords>www.1ppt.com</cp:keywords>
  <dc:description>www.1ppt.com</dc:description>
  <cp:lastModifiedBy>faith123</cp:lastModifiedBy>
  <cp:revision>2486</cp:revision>
  <dcterms:created xsi:type="dcterms:W3CDTF">2015-12-01T09:06:39Z</dcterms:created>
  <dcterms:modified xsi:type="dcterms:W3CDTF">2019-11-29T05:12:22Z</dcterms:modified>
</cp:coreProperties>
</file>