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4" r:id="rId2"/>
    <p:sldId id="257" r:id="rId3"/>
    <p:sldId id="258" r:id="rId4"/>
    <p:sldId id="262" r:id="rId5"/>
    <p:sldId id="266" r:id="rId6"/>
    <p:sldId id="267" r:id="rId7"/>
    <p:sldId id="264" r:id="rId8"/>
    <p:sldId id="263" r:id="rId9"/>
    <p:sldId id="259" r:id="rId10"/>
    <p:sldId id="265" r:id="rId11"/>
    <p:sldId id="268" r:id="rId12"/>
    <p:sldId id="275" r:id="rId13"/>
    <p:sldId id="274" r:id="rId14"/>
    <p:sldId id="276" r:id="rId15"/>
    <p:sldId id="260" r:id="rId16"/>
    <p:sldId id="277" r:id="rId17"/>
    <p:sldId id="269" r:id="rId18"/>
    <p:sldId id="271" r:id="rId19"/>
    <p:sldId id="270" r:id="rId20"/>
    <p:sldId id="272" r:id="rId21"/>
    <p:sldId id="261" r:id="rId22"/>
    <p:sldId id="273" r:id="rId23"/>
    <p:sldId id="278" r:id="rId24"/>
    <p:sldId id="279" r:id="rId25"/>
    <p:sldId id="280" r:id="rId26"/>
    <p:sldId id="281" r:id="rId27"/>
    <p:sldId id="285"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AE414-2155-4BCC-963D-3D6F8483CDE5}" type="datetimeFigureOut">
              <a:rPr lang="zh-CN" altLang="en-US" smtClean="0"/>
              <a:t>2019/9/20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B096C-0760-4878-8B1A-08F709C91369}" type="slidenum">
              <a:rPr lang="zh-CN" altLang="en-US" smtClean="0"/>
              <a:t>‹#›</a:t>
            </a:fld>
            <a:endParaRPr lang="zh-CN" altLang="en-US"/>
          </a:p>
        </p:txBody>
      </p:sp>
    </p:spTree>
    <p:extLst>
      <p:ext uri="{BB962C8B-B14F-4D97-AF65-F5344CB8AC3E}">
        <p14:creationId xmlns:p14="http://schemas.microsoft.com/office/powerpoint/2010/main" val="3606080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1</a:t>
            </a:fld>
            <a:endParaRPr lang="zh-CN" altLang="en-US"/>
          </a:p>
        </p:txBody>
      </p:sp>
    </p:spTree>
    <p:extLst>
      <p:ext uri="{BB962C8B-B14F-4D97-AF65-F5344CB8AC3E}">
        <p14:creationId xmlns:p14="http://schemas.microsoft.com/office/powerpoint/2010/main" val="11973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a:t>
            </a:fld>
            <a:endParaRPr lang="zh-CN" altLang="en-US"/>
          </a:p>
        </p:txBody>
      </p:sp>
    </p:spTree>
    <p:extLst>
      <p:ext uri="{BB962C8B-B14F-4D97-AF65-F5344CB8AC3E}">
        <p14:creationId xmlns:p14="http://schemas.microsoft.com/office/powerpoint/2010/main" val="313131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3</a:t>
            </a:fld>
            <a:endParaRPr lang="zh-CN" altLang="en-US"/>
          </a:p>
        </p:txBody>
      </p:sp>
    </p:spTree>
    <p:extLst>
      <p:ext uri="{BB962C8B-B14F-4D97-AF65-F5344CB8AC3E}">
        <p14:creationId xmlns:p14="http://schemas.microsoft.com/office/powerpoint/2010/main" val="1720547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2263647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5</a:t>
            </a:fld>
            <a:endParaRPr lang="zh-CN" altLang="en-US"/>
          </a:p>
        </p:txBody>
      </p:sp>
    </p:spTree>
    <p:extLst>
      <p:ext uri="{BB962C8B-B14F-4D97-AF65-F5344CB8AC3E}">
        <p14:creationId xmlns:p14="http://schemas.microsoft.com/office/powerpoint/2010/main" val="222226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6</a:t>
            </a:fld>
            <a:endParaRPr lang="zh-CN" altLang="en-US"/>
          </a:p>
        </p:txBody>
      </p:sp>
    </p:spTree>
    <p:extLst>
      <p:ext uri="{BB962C8B-B14F-4D97-AF65-F5344CB8AC3E}">
        <p14:creationId xmlns:p14="http://schemas.microsoft.com/office/powerpoint/2010/main" val="3993567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7</a:t>
            </a:fld>
            <a:endParaRPr lang="zh-CN" altLang="en-US"/>
          </a:p>
        </p:txBody>
      </p:sp>
    </p:spTree>
    <p:extLst>
      <p:ext uri="{BB962C8B-B14F-4D97-AF65-F5344CB8AC3E}">
        <p14:creationId xmlns:p14="http://schemas.microsoft.com/office/powerpoint/2010/main" val="2529872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8</a:t>
            </a:fld>
            <a:endParaRPr lang="zh-CN" altLang="en-US"/>
          </a:p>
        </p:txBody>
      </p:sp>
    </p:spTree>
    <p:extLst>
      <p:ext uri="{BB962C8B-B14F-4D97-AF65-F5344CB8AC3E}">
        <p14:creationId xmlns:p14="http://schemas.microsoft.com/office/powerpoint/2010/main" val="1540437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9</a:t>
            </a:fld>
            <a:endParaRPr lang="zh-CN" altLang="en-US"/>
          </a:p>
        </p:txBody>
      </p:sp>
    </p:spTree>
    <p:extLst>
      <p:ext uri="{BB962C8B-B14F-4D97-AF65-F5344CB8AC3E}">
        <p14:creationId xmlns:p14="http://schemas.microsoft.com/office/powerpoint/2010/main" val="35698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10</a:t>
            </a:fld>
            <a:endParaRPr lang="zh-CN" altLang="en-US"/>
          </a:p>
        </p:txBody>
      </p:sp>
    </p:spTree>
    <p:extLst>
      <p:ext uri="{BB962C8B-B14F-4D97-AF65-F5344CB8AC3E}">
        <p14:creationId xmlns:p14="http://schemas.microsoft.com/office/powerpoint/2010/main" val="144910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11</a:t>
            </a:fld>
            <a:endParaRPr lang="zh-CN" altLang="en-US"/>
          </a:p>
        </p:txBody>
      </p:sp>
    </p:spTree>
    <p:extLst>
      <p:ext uri="{BB962C8B-B14F-4D97-AF65-F5344CB8AC3E}">
        <p14:creationId xmlns:p14="http://schemas.microsoft.com/office/powerpoint/2010/main" val="232202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12</a:t>
            </a:fld>
            <a:endParaRPr lang="zh-CN" altLang="en-US"/>
          </a:p>
        </p:txBody>
      </p:sp>
    </p:spTree>
    <p:extLst>
      <p:ext uri="{BB962C8B-B14F-4D97-AF65-F5344CB8AC3E}">
        <p14:creationId xmlns:p14="http://schemas.microsoft.com/office/powerpoint/2010/main" val="19172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13</a:t>
            </a:fld>
            <a:endParaRPr lang="zh-CN" altLang="en-US"/>
          </a:p>
        </p:txBody>
      </p:sp>
    </p:spTree>
    <p:extLst>
      <p:ext uri="{BB962C8B-B14F-4D97-AF65-F5344CB8AC3E}">
        <p14:creationId xmlns:p14="http://schemas.microsoft.com/office/powerpoint/2010/main" val="1553353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14</a:t>
            </a:fld>
            <a:endParaRPr lang="zh-CN" altLang="en-US"/>
          </a:p>
        </p:txBody>
      </p:sp>
    </p:spTree>
    <p:extLst>
      <p:ext uri="{BB962C8B-B14F-4D97-AF65-F5344CB8AC3E}">
        <p14:creationId xmlns:p14="http://schemas.microsoft.com/office/powerpoint/2010/main" val="202709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15</a:t>
            </a:fld>
            <a:endParaRPr lang="zh-CN" altLang="en-US"/>
          </a:p>
        </p:txBody>
      </p:sp>
    </p:spTree>
    <p:extLst>
      <p:ext uri="{BB962C8B-B14F-4D97-AF65-F5344CB8AC3E}">
        <p14:creationId xmlns:p14="http://schemas.microsoft.com/office/powerpoint/2010/main" val="506020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16</a:t>
            </a:fld>
            <a:endParaRPr lang="en-US"/>
          </a:p>
        </p:txBody>
      </p:sp>
    </p:spTree>
    <p:extLst>
      <p:ext uri="{BB962C8B-B14F-4D97-AF65-F5344CB8AC3E}">
        <p14:creationId xmlns:p14="http://schemas.microsoft.com/office/powerpoint/2010/main" val="771761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17</a:t>
            </a:fld>
            <a:endParaRPr lang="zh-CN" altLang="en-US"/>
          </a:p>
        </p:txBody>
      </p:sp>
    </p:spTree>
    <p:extLst>
      <p:ext uri="{BB962C8B-B14F-4D97-AF65-F5344CB8AC3E}">
        <p14:creationId xmlns:p14="http://schemas.microsoft.com/office/powerpoint/2010/main" val="1183190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18</a:t>
            </a:fld>
            <a:endParaRPr lang="zh-CN" altLang="en-US"/>
          </a:p>
        </p:txBody>
      </p:sp>
    </p:spTree>
    <p:extLst>
      <p:ext uri="{BB962C8B-B14F-4D97-AF65-F5344CB8AC3E}">
        <p14:creationId xmlns:p14="http://schemas.microsoft.com/office/powerpoint/2010/main" val="3761126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19</a:t>
            </a:fld>
            <a:endParaRPr lang="zh-CN" altLang="en-US"/>
          </a:p>
        </p:txBody>
      </p:sp>
    </p:spTree>
    <p:extLst>
      <p:ext uri="{BB962C8B-B14F-4D97-AF65-F5344CB8AC3E}">
        <p14:creationId xmlns:p14="http://schemas.microsoft.com/office/powerpoint/2010/main" val="2558910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20</a:t>
            </a:fld>
            <a:endParaRPr lang="zh-CN" altLang="en-US"/>
          </a:p>
        </p:txBody>
      </p:sp>
    </p:spTree>
    <p:extLst>
      <p:ext uri="{BB962C8B-B14F-4D97-AF65-F5344CB8AC3E}">
        <p14:creationId xmlns:p14="http://schemas.microsoft.com/office/powerpoint/2010/main" val="1042703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21</a:t>
            </a:fld>
            <a:endParaRPr lang="zh-CN" altLang="en-US"/>
          </a:p>
        </p:txBody>
      </p:sp>
    </p:spTree>
    <p:extLst>
      <p:ext uri="{BB962C8B-B14F-4D97-AF65-F5344CB8AC3E}">
        <p14:creationId xmlns:p14="http://schemas.microsoft.com/office/powerpoint/2010/main" val="3374751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22</a:t>
            </a:fld>
            <a:endParaRPr lang="zh-CN" altLang="en-US"/>
          </a:p>
        </p:txBody>
      </p:sp>
    </p:spTree>
    <p:extLst>
      <p:ext uri="{BB962C8B-B14F-4D97-AF65-F5344CB8AC3E}">
        <p14:creationId xmlns:p14="http://schemas.microsoft.com/office/powerpoint/2010/main" val="4155886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23</a:t>
            </a:fld>
            <a:endParaRPr lang="en-US"/>
          </a:p>
        </p:txBody>
      </p:sp>
    </p:spTree>
    <p:extLst>
      <p:ext uri="{BB962C8B-B14F-4D97-AF65-F5344CB8AC3E}">
        <p14:creationId xmlns:p14="http://schemas.microsoft.com/office/powerpoint/2010/main" val="1302083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24</a:t>
            </a:fld>
            <a:endParaRPr lang="en-US"/>
          </a:p>
        </p:txBody>
      </p:sp>
    </p:spTree>
    <p:extLst>
      <p:ext uri="{BB962C8B-B14F-4D97-AF65-F5344CB8AC3E}">
        <p14:creationId xmlns:p14="http://schemas.microsoft.com/office/powerpoint/2010/main" val="540907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25</a:t>
            </a:fld>
            <a:endParaRPr lang="en-US"/>
          </a:p>
        </p:txBody>
      </p:sp>
    </p:spTree>
    <p:extLst>
      <p:ext uri="{BB962C8B-B14F-4D97-AF65-F5344CB8AC3E}">
        <p14:creationId xmlns:p14="http://schemas.microsoft.com/office/powerpoint/2010/main" val="10621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26</a:t>
            </a:fld>
            <a:endParaRPr lang="zh-CN" altLang="en-US"/>
          </a:p>
        </p:txBody>
      </p:sp>
    </p:spTree>
    <p:extLst>
      <p:ext uri="{BB962C8B-B14F-4D97-AF65-F5344CB8AC3E}">
        <p14:creationId xmlns:p14="http://schemas.microsoft.com/office/powerpoint/2010/main" val="2495305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27</a:t>
            </a:fld>
            <a:endParaRPr lang="zh-CN" altLang="en-US"/>
          </a:p>
        </p:txBody>
      </p:sp>
    </p:spTree>
    <p:extLst>
      <p:ext uri="{BB962C8B-B14F-4D97-AF65-F5344CB8AC3E}">
        <p14:creationId xmlns:p14="http://schemas.microsoft.com/office/powerpoint/2010/main" val="760078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10" name="直接连接符 9"/>
          <p:cNvCxnSpPr/>
          <p:nvPr userDrawn="1"/>
        </p:nvCxnSpPr>
        <p:spPr>
          <a:xfrm>
            <a:off x="0" y="435428"/>
            <a:ext cx="9144000" cy="0"/>
          </a:xfrm>
          <a:prstGeom prst="line">
            <a:avLst/>
          </a:prstGeom>
        </p:spPr>
        <p:style>
          <a:lnRef idx="1">
            <a:schemeClr val="accent5"/>
          </a:lnRef>
          <a:fillRef idx="0">
            <a:schemeClr val="accent5"/>
          </a:fillRef>
          <a:effectRef idx="0">
            <a:schemeClr val="accent5"/>
          </a:effectRef>
          <a:fontRef idx="minor">
            <a:schemeClr val="tx1"/>
          </a:fontRef>
        </p:style>
      </p:cxnSp>
      <p:sp>
        <p:nvSpPr>
          <p:cNvPr id="7" name="任意多边形 6"/>
          <p:cNvSpPr/>
          <p:nvPr userDrawn="1"/>
        </p:nvSpPr>
        <p:spPr>
          <a:xfrm flipH="1">
            <a:off x="2354787" y="188685"/>
            <a:ext cx="4249212" cy="506094"/>
          </a:xfrm>
          <a:custGeom>
            <a:avLst/>
            <a:gdLst>
              <a:gd name="connsiteX0" fmla="*/ 5972877 w 6320266"/>
              <a:gd name="connsiteY0" fmla="*/ 0 h 694779"/>
              <a:gd name="connsiteX1" fmla="*/ 3295696 w 6320266"/>
              <a:gd name="connsiteY1" fmla="*/ 0 h 694779"/>
              <a:gd name="connsiteX2" fmla="*/ 3024570 w 6320266"/>
              <a:gd name="connsiteY2" fmla="*/ 0 h 694779"/>
              <a:gd name="connsiteX3" fmla="*/ 347389 w 6320266"/>
              <a:gd name="connsiteY3" fmla="*/ 0 h 694779"/>
              <a:gd name="connsiteX4" fmla="*/ 0 w 6320266"/>
              <a:gd name="connsiteY4" fmla="*/ 347390 h 694779"/>
              <a:gd name="connsiteX5" fmla="*/ 347389 w 6320266"/>
              <a:gd name="connsiteY5" fmla="*/ 694779 h 694779"/>
              <a:gd name="connsiteX6" fmla="*/ 3024570 w 6320266"/>
              <a:gd name="connsiteY6" fmla="*/ 694779 h 694779"/>
              <a:gd name="connsiteX7" fmla="*/ 3295696 w 6320266"/>
              <a:gd name="connsiteY7" fmla="*/ 694779 h 694779"/>
              <a:gd name="connsiteX8" fmla="*/ 5972877 w 6320266"/>
              <a:gd name="connsiteY8" fmla="*/ 694779 h 694779"/>
              <a:gd name="connsiteX9" fmla="*/ 6320266 w 6320266"/>
              <a:gd name="connsiteY9" fmla="*/ 347390 h 69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0266" h="694779">
                <a:moveTo>
                  <a:pt x="5972877" y="0"/>
                </a:moveTo>
                <a:lnTo>
                  <a:pt x="3295696" y="0"/>
                </a:lnTo>
                <a:lnTo>
                  <a:pt x="3024570" y="0"/>
                </a:lnTo>
                <a:lnTo>
                  <a:pt x="347389" y="0"/>
                </a:lnTo>
                <a:lnTo>
                  <a:pt x="0" y="347390"/>
                </a:lnTo>
                <a:lnTo>
                  <a:pt x="347389" y="694779"/>
                </a:lnTo>
                <a:lnTo>
                  <a:pt x="3024570" y="694779"/>
                </a:lnTo>
                <a:lnTo>
                  <a:pt x="3295696" y="694779"/>
                </a:lnTo>
                <a:lnTo>
                  <a:pt x="5972877" y="694779"/>
                </a:lnTo>
                <a:lnTo>
                  <a:pt x="6320266" y="34739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354787" y="172246"/>
            <a:ext cx="4249212" cy="553470"/>
          </a:xfrm>
        </p:spPr>
        <p:txBody>
          <a:bodyPr>
            <a:noAutofit/>
          </a:bodyPr>
          <a:lstStyle>
            <a:lvl1pPr algn="ctr">
              <a:defRPr sz="2400">
                <a:solidFill>
                  <a:schemeClr val="bg1">
                    <a:lumMod val="95000"/>
                  </a:schemeClr>
                </a:solidFill>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20731813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7" name="矩形 6"/>
          <p:cNvSpPr/>
          <p:nvPr userDrawn="1"/>
        </p:nvSpPr>
        <p:spPr>
          <a:xfrm>
            <a:off x="5030485" y="3555482"/>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077111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2019/9/20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1" r:id="rId4"/>
    <p:sldLayoutId id="2147483652" r:id="rId5"/>
    <p:sldLayoutId id="2147483660" r:id="rId6"/>
    <p:sldLayoutId id="2147483653" r:id="rId7"/>
    <p:sldLayoutId id="2147483654" r:id="rId8"/>
    <p:sldLayoutId id="2147483655"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4.xml"/><Relationship Id="rId7" Type="http://schemas.openxmlformats.org/officeDocument/2006/relationships/image" Target="../media/image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5.xml"/><Relationship Id="rId9"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8.xml"/><Relationship Id="rId7" Type="http://schemas.openxmlformats.org/officeDocument/2006/relationships/image" Target="../media/image2.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27.xml"/><Relationship Id="rId5" Type="http://schemas.openxmlformats.org/officeDocument/2006/relationships/slideLayout" Target="../slideLayouts/slideLayout3.xml"/><Relationship Id="rId4" Type="http://schemas.openxmlformats.org/officeDocument/2006/relationships/tags" Target="../tags/tag9.xml"/><Relationship Id="rId9"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7668344" y="2571750"/>
            <a:ext cx="1080120" cy="1080120"/>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7" name="PA_图片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40152" y="3111810"/>
            <a:ext cx="1357623" cy="1357623"/>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8" name="PA_图片 7"/>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07904" y="3363838"/>
            <a:ext cx="1635126" cy="1635126"/>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sp>
        <p:nvSpPr>
          <p:cNvPr id="9" name="PA_矩形 10"/>
          <p:cNvSpPr/>
          <p:nvPr>
            <p:custDataLst>
              <p:tags r:id="rId4"/>
            </p:custDataLst>
          </p:nvPr>
        </p:nvSpPr>
        <p:spPr>
          <a:xfrm>
            <a:off x="745047" y="1431740"/>
            <a:ext cx="7560840" cy="646331"/>
          </a:xfrm>
          <a:prstGeom prst="rect">
            <a:avLst/>
          </a:prstGeom>
        </p:spPr>
        <p:txBody>
          <a:bodyPr wrap="square">
            <a:spAutoFit/>
          </a:bodyPr>
          <a:lstStyle/>
          <a:p>
            <a:pPr algn="ctr" defTabSz="913765">
              <a:defRPr/>
            </a:pPr>
            <a:r>
              <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淘宝管理公司介绍</a:t>
            </a:r>
            <a:r>
              <a:rPr lang="en-US" altLang="zh-CN" sz="3600" b="1" dirty="0" err="1">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ppt</a:t>
            </a:r>
            <a:r>
              <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模板</a:t>
            </a:r>
            <a:endPar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endParaRPr>
          </a:p>
        </p:txBody>
      </p:sp>
      <p:sp>
        <p:nvSpPr>
          <p:cNvPr id="10" name="文本框 18"/>
          <p:cNvSpPr txBox="1"/>
          <p:nvPr/>
        </p:nvSpPr>
        <p:spPr>
          <a:xfrm>
            <a:off x="2336406" y="2233196"/>
            <a:ext cx="4378122" cy="369332"/>
          </a:xfrm>
          <a:prstGeom prst="rect">
            <a:avLst/>
          </a:prstGeom>
          <a:noFill/>
        </p:spPr>
        <p:txBody>
          <a:bodyPr wrap="none" rtlCol="0">
            <a:spAutoFit/>
          </a:bodyPr>
          <a:lstStyle/>
          <a:p>
            <a:r>
              <a:rPr lang="en-US" altLang="zh-CN" sz="1800" dirty="0" smtClean="0">
                <a:solidFill>
                  <a:schemeClr val="bg1">
                    <a:lumMod val="95000"/>
                  </a:schemeClr>
                </a:solidFill>
                <a:latin typeface="+mn-ea"/>
              </a:rPr>
              <a:t>—</a:t>
            </a:r>
            <a:r>
              <a:rPr lang="zh-CN" altLang="en-US" sz="1800" dirty="0" smtClean="0">
                <a:solidFill>
                  <a:schemeClr val="bg1">
                    <a:lumMod val="95000"/>
                  </a:schemeClr>
                </a:solidFill>
                <a:latin typeface="+mn-ea"/>
              </a:rPr>
              <a:t>单击此处添加文字内容及副标题文字</a:t>
            </a:r>
            <a:r>
              <a:rPr lang="en-US" altLang="zh-CN" sz="1800" dirty="0" smtClean="0">
                <a:solidFill>
                  <a:schemeClr val="bg1">
                    <a:lumMod val="95000"/>
                  </a:schemeClr>
                </a:solidFill>
                <a:latin typeface="+mn-ea"/>
              </a:rPr>
              <a:t>—</a:t>
            </a:r>
            <a:endParaRPr lang="zh-CN" altLang="en-US" sz="1800" dirty="0">
              <a:solidFill>
                <a:schemeClr val="bg1">
                  <a:lumMod val="95000"/>
                </a:schemeClr>
              </a:solidFill>
              <a:latin typeface="+mn-ea"/>
            </a:endParaRPr>
          </a:p>
        </p:txBody>
      </p:sp>
    </p:spTree>
    <p:extLst>
      <p:ext uri="{BB962C8B-B14F-4D97-AF65-F5344CB8AC3E}">
        <p14:creationId xmlns:p14="http://schemas.microsoft.com/office/powerpoint/2010/main" val="10136214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ppt_w</p:attrName>
                                        </p:attrNameLst>
                                      </p:cBhvr>
                                      <p:tavLst>
                                        <p:tav tm="0" fmla="#ppt_w*sin(2.5*pi*$)">
                                          <p:val>
                                            <p:fltVal val="0"/>
                                          </p:val>
                                        </p:tav>
                                        <p:tav tm="100000">
                                          <p:val>
                                            <p:fltVal val="1"/>
                                          </p:val>
                                        </p:tav>
                                      </p:tavLst>
                                    </p:anim>
                                    <p:anim calcmode="lin" valueType="num">
                                      <p:cBhvr>
                                        <p:cTn id="25" dur="20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4000"/>
                            </p:stCondLst>
                            <p:childTnLst>
                              <p:par>
                                <p:cTn id="27" presetID="10" presetClass="entr" presetSubtype="0" fill="hold" grpId="0" nodeType="afterEffect">
                                  <p:stCondLst>
                                    <p:cond delay="0"/>
                                  </p:stCondLst>
                                  <p:iterate type="lt">
                                    <p:tmPct val="13000"/>
                                  </p:iterate>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2"/>
          <p:cNvGrpSpPr>
            <a:grpSpLocks/>
          </p:cNvGrpSpPr>
          <p:nvPr/>
        </p:nvGrpSpPr>
        <p:grpSpPr bwMode="auto">
          <a:xfrm>
            <a:off x="2641600" y="1008063"/>
            <a:ext cx="5410200" cy="665162"/>
            <a:chOff x="1152" y="1275"/>
            <a:chExt cx="3408" cy="419"/>
          </a:xfrm>
        </p:grpSpPr>
        <p:grpSp>
          <p:nvGrpSpPr>
            <p:cNvPr id="15" name="Group 3"/>
            <p:cNvGrpSpPr>
              <a:grpSpLocks/>
            </p:cNvGrpSpPr>
            <p:nvPr/>
          </p:nvGrpSpPr>
          <p:grpSpPr bwMode="auto">
            <a:xfrm>
              <a:off x="1152" y="1275"/>
              <a:ext cx="480" cy="419"/>
              <a:chOff x="1110" y="2656"/>
              <a:chExt cx="1549" cy="1351"/>
            </a:xfrm>
          </p:grpSpPr>
          <p:sp>
            <p:nvSpPr>
              <p:cNvPr id="22"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3"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4"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16" name="Line 11"/>
            <p:cNvSpPr>
              <a:spLocks noChangeShapeType="1"/>
            </p:cNvSpPr>
            <p:nvPr/>
          </p:nvSpPr>
          <p:spPr bwMode="auto">
            <a:xfrm>
              <a:off x="1536" y="1659"/>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0" name="Text Box 12"/>
            <p:cNvSpPr txBox="1">
              <a:spLocks noChangeArrowheads="1"/>
            </p:cNvSpPr>
            <p:nvPr/>
          </p:nvSpPr>
          <p:spPr bwMode="auto">
            <a:xfrm>
              <a:off x="1870" y="1323"/>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21" name="Text Box 13"/>
            <p:cNvSpPr txBox="1">
              <a:spLocks noChangeArrowheads="1"/>
            </p:cNvSpPr>
            <p:nvPr/>
          </p:nvSpPr>
          <p:spPr bwMode="gray">
            <a:xfrm>
              <a:off x="1270" y="1337"/>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1</a:t>
              </a:r>
            </a:p>
          </p:txBody>
        </p:sp>
      </p:grpSp>
      <p:grpSp>
        <p:nvGrpSpPr>
          <p:cNvPr id="25" name="Group 33"/>
          <p:cNvGrpSpPr>
            <a:grpSpLocks/>
          </p:cNvGrpSpPr>
          <p:nvPr/>
        </p:nvGrpSpPr>
        <p:grpSpPr bwMode="auto">
          <a:xfrm>
            <a:off x="2641600" y="1922463"/>
            <a:ext cx="5410200" cy="665162"/>
            <a:chOff x="1152" y="1851"/>
            <a:chExt cx="3408" cy="419"/>
          </a:xfrm>
        </p:grpSpPr>
        <p:grpSp>
          <p:nvGrpSpPr>
            <p:cNvPr id="26" name="Group 7"/>
            <p:cNvGrpSpPr>
              <a:grpSpLocks/>
            </p:cNvGrpSpPr>
            <p:nvPr/>
          </p:nvGrpSpPr>
          <p:grpSpPr bwMode="auto">
            <a:xfrm>
              <a:off x="1152" y="1851"/>
              <a:ext cx="480" cy="419"/>
              <a:chOff x="3174" y="2656"/>
              <a:chExt cx="1549" cy="1351"/>
            </a:xfrm>
          </p:grpSpPr>
          <p:sp>
            <p:nvSpPr>
              <p:cNvPr id="30"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1"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2"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27" name="Line 14"/>
            <p:cNvSpPr>
              <a:spLocks noChangeShapeType="1"/>
            </p:cNvSpPr>
            <p:nvPr/>
          </p:nvSpPr>
          <p:spPr bwMode="auto">
            <a:xfrm>
              <a:off x="1536" y="2235"/>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8" name="Text Box 15"/>
            <p:cNvSpPr txBox="1">
              <a:spLocks noChangeArrowheads="1"/>
            </p:cNvSpPr>
            <p:nvPr/>
          </p:nvSpPr>
          <p:spPr bwMode="auto">
            <a:xfrm>
              <a:off x="1870" y="1899"/>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29" name="Text Box 16"/>
            <p:cNvSpPr txBox="1">
              <a:spLocks noChangeArrowheads="1"/>
            </p:cNvSpPr>
            <p:nvPr/>
          </p:nvSpPr>
          <p:spPr bwMode="gray">
            <a:xfrm>
              <a:off x="1270" y="1913"/>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2</a:t>
              </a:r>
            </a:p>
          </p:txBody>
        </p:sp>
      </p:grpSp>
      <p:grpSp>
        <p:nvGrpSpPr>
          <p:cNvPr id="33" name="Group 34"/>
          <p:cNvGrpSpPr>
            <a:grpSpLocks/>
          </p:cNvGrpSpPr>
          <p:nvPr/>
        </p:nvGrpSpPr>
        <p:grpSpPr bwMode="auto">
          <a:xfrm>
            <a:off x="2641600" y="2814638"/>
            <a:ext cx="5410200" cy="665162"/>
            <a:chOff x="1152" y="2413"/>
            <a:chExt cx="3408" cy="419"/>
          </a:xfrm>
        </p:grpSpPr>
        <p:grpSp>
          <p:nvGrpSpPr>
            <p:cNvPr id="34" name="Group 17"/>
            <p:cNvGrpSpPr>
              <a:grpSpLocks/>
            </p:cNvGrpSpPr>
            <p:nvPr/>
          </p:nvGrpSpPr>
          <p:grpSpPr bwMode="auto">
            <a:xfrm>
              <a:off x="1152" y="2413"/>
              <a:ext cx="480" cy="419"/>
              <a:chOff x="1110" y="2656"/>
              <a:chExt cx="1549" cy="1351"/>
            </a:xfrm>
          </p:grpSpPr>
          <p:sp>
            <p:nvSpPr>
              <p:cNvPr id="38"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9"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0"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35" name="Line 25"/>
            <p:cNvSpPr>
              <a:spLocks noChangeShapeType="1"/>
            </p:cNvSpPr>
            <p:nvPr/>
          </p:nvSpPr>
          <p:spPr bwMode="auto">
            <a:xfrm>
              <a:off x="1536" y="2797"/>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6" name="Text Box 26"/>
            <p:cNvSpPr txBox="1">
              <a:spLocks noChangeArrowheads="1"/>
            </p:cNvSpPr>
            <p:nvPr/>
          </p:nvSpPr>
          <p:spPr bwMode="auto">
            <a:xfrm>
              <a:off x="1874" y="2461"/>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37" name="Text Box 27"/>
            <p:cNvSpPr txBox="1">
              <a:spLocks noChangeArrowheads="1"/>
            </p:cNvSpPr>
            <p:nvPr/>
          </p:nvSpPr>
          <p:spPr bwMode="gray">
            <a:xfrm>
              <a:off x="1270" y="2475"/>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3</a:t>
              </a:r>
            </a:p>
          </p:txBody>
        </p:sp>
      </p:grpSp>
      <p:grpSp>
        <p:nvGrpSpPr>
          <p:cNvPr id="41" name="Group 35"/>
          <p:cNvGrpSpPr>
            <a:grpSpLocks/>
          </p:cNvGrpSpPr>
          <p:nvPr/>
        </p:nvGrpSpPr>
        <p:grpSpPr bwMode="auto">
          <a:xfrm>
            <a:off x="2641600" y="3729038"/>
            <a:ext cx="5410200" cy="665162"/>
            <a:chOff x="1152" y="2989"/>
            <a:chExt cx="3408" cy="419"/>
          </a:xfrm>
        </p:grpSpPr>
        <p:grpSp>
          <p:nvGrpSpPr>
            <p:cNvPr id="42" name="Group 21"/>
            <p:cNvGrpSpPr>
              <a:grpSpLocks/>
            </p:cNvGrpSpPr>
            <p:nvPr/>
          </p:nvGrpSpPr>
          <p:grpSpPr bwMode="auto">
            <a:xfrm>
              <a:off x="1152" y="2989"/>
              <a:ext cx="480" cy="419"/>
              <a:chOff x="3174" y="2656"/>
              <a:chExt cx="1549" cy="1351"/>
            </a:xfrm>
          </p:grpSpPr>
          <p:sp>
            <p:nvSpPr>
              <p:cNvPr id="46"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7"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8"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43" name="Line 28"/>
            <p:cNvSpPr>
              <a:spLocks noChangeShapeType="1"/>
            </p:cNvSpPr>
            <p:nvPr/>
          </p:nvSpPr>
          <p:spPr bwMode="auto">
            <a:xfrm>
              <a:off x="1536" y="3373"/>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4" name="Text Box 29"/>
            <p:cNvSpPr txBox="1">
              <a:spLocks noChangeArrowheads="1"/>
            </p:cNvSpPr>
            <p:nvPr/>
          </p:nvSpPr>
          <p:spPr bwMode="auto">
            <a:xfrm>
              <a:off x="1874" y="3037"/>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45" name="Text Box 30"/>
            <p:cNvSpPr txBox="1">
              <a:spLocks noChangeArrowheads="1"/>
            </p:cNvSpPr>
            <p:nvPr/>
          </p:nvSpPr>
          <p:spPr bwMode="gray">
            <a:xfrm>
              <a:off x="1270" y="3051"/>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4</a:t>
              </a:r>
            </a:p>
          </p:txBody>
        </p:sp>
      </p:grpSp>
      <p:grpSp>
        <p:nvGrpSpPr>
          <p:cNvPr id="5" name="组合 4"/>
          <p:cNvGrpSpPr/>
          <p:nvPr/>
        </p:nvGrpSpPr>
        <p:grpSpPr>
          <a:xfrm>
            <a:off x="-1" y="391901"/>
            <a:ext cx="2263775" cy="1270000"/>
            <a:chOff x="-1" y="391901"/>
            <a:chExt cx="2263775" cy="1270000"/>
          </a:xfrm>
        </p:grpSpPr>
        <p:sp>
          <p:nvSpPr>
            <p:cNvPr id="2" name="五边形 1"/>
            <p:cNvSpPr/>
            <p:nvPr/>
          </p:nvSpPr>
          <p:spPr>
            <a:xfrm>
              <a:off x="-1" y="391901"/>
              <a:ext cx="2263775"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25743" y="662730"/>
              <a:ext cx="1313180" cy="769441"/>
            </a:xfrm>
            <a:prstGeom prst="rect">
              <a:avLst/>
            </a:prstGeom>
            <a:noFill/>
          </p:spPr>
          <p:txBody>
            <a:bodyPr wrap="none" rtlCol="0">
              <a:spAutoFit/>
            </a:bodyPr>
            <a:lstStyle/>
            <a:p>
              <a:r>
                <a:rPr lang="zh-CN" altLang="en-US" sz="4400" b="1" dirty="0" smtClean="0">
                  <a:solidFill>
                    <a:schemeClr val="bg1"/>
                  </a:solidFill>
                </a:rPr>
                <a:t>目录</a:t>
              </a:r>
              <a:endParaRPr lang="zh-CN" altLang="en-US" sz="4400" b="1" dirty="0">
                <a:solidFill>
                  <a:schemeClr val="bg1"/>
                </a:solidFill>
              </a:endParaRPr>
            </a:p>
          </p:txBody>
        </p:sp>
      </p:grpSp>
    </p:spTree>
    <p:extLst>
      <p:ext uri="{BB962C8B-B14F-4D97-AF65-F5344CB8AC3E}">
        <p14:creationId xmlns:p14="http://schemas.microsoft.com/office/powerpoint/2010/main" val="120183874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91866"/>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83829"/>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a:solidFill>
                    <a:schemeClr val="bg1"/>
                  </a:solidFill>
                  <a:ea typeface="宋体" panose="02010600030101010101" pitchFamily="2" charset="-122"/>
                </a:rPr>
                <a:t>1</a:t>
              </a:r>
            </a:p>
          </p:txBody>
        </p:sp>
      </p:grpSp>
      <p:sp>
        <p:nvSpPr>
          <p:cNvPr id="13" name="圆角矩形 12"/>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4" name="圆角矩形 13"/>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376666795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4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253728"/>
            <a:ext cx="4887516" cy="2260997"/>
          </a:xfrm>
          <a:prstGeom prst="rect">
            <a:avLst/>
          </a:prstGeom>
          <a:noFill/>
          <a:ln w="9525">
            <a:noFill/>
            <a:miter lim="800000"/>
            <a:headEnd/>
            <a:tailEnd/>
          </a:ln>
        </p:spPr>
      </p:pic>
      <p:sp>
        <p:nvSpPr>
          <p:cNvPr id="20" name="矩形 19"/>
          <p:cNvSpPr/>
          <p:nvPr/>
        </p:nvSpPr>
        <p:spPr>
          <a:xfrm>
            <a:off x="4887516" y="1253728"/>
            <a:ext cx="4256484" cy="226099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21" name="矩形 20"/>
          <p:cNvSpPr>
            <a:spLocks noChangeArrowheads="1"/>
          </p:cNvSpPr>
          <p:nvPr/>
        </p:nvSpPr>
        <p:spPr bwMode="auto">
          <a:xfrm>
            <a:off x="5238750" y="1449785"/>
            <a:ext cx="3400425" cy="1932318"/>
          </a:xfrm>
          <a:prstGeom prst="rect">
            <a:avLst/>
          </a:prstGeom>
          <a:noFill/>
          <a:ln w="9525">
            <a:noFill/>
            <a:miter lim="800000"/>
            <a:headEnd/>
            <a:tailEnd/>
          </a:ln>
        </p:spPr>
        <p:txBody>
          <a:bodyPr lIns="68573" tIns="34287" rIns="68573" bIns="34287">
            <a:spAutoFit/>
          </a:bodyPr>
          <a:lstStyle/>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右键点击图片选择设置图片格式可直接替换图片。</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您可以点击文字框输入您的描述说明，或者通过复制粘贴，在此录入上述图表的综合描述说明。</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在此录入上述图表的综合描述说明，在此录入上述图表的综合描述说明，在此录入上述图表的综合描述说明，在此录入上述图表的综合描述说明，在此录入上述图表的综合描述说明 。</a:t>
            </a:r>
            <a:endParaRPr lang="en-US" altLang="zh-CN" sz="1100" dirty="0">
              <a:solidFill>
                <a:srgbClr val="F8F8F8"/>
              </a:solidFill>
              <a:latin typeface="微软雅黑" pitchFamily="34" charset="-122"/>
              <a:ea typeface="微软雅黑" pitchFamily="34" charset="-122"/>
              <a:sym typeface="微软雅黑" pitchFamily="34" charset="-122"/>
            </a:endParaRPr>
          </a:p>
        </p:txBody>
      </p:sp>
      <p:sp>
        <p:nvSpPr>
          <p:cNvPr id="22" name="矩形 47"/>
          <p:cNvSpPr>
            <a:spLocks noChangeArrowheads="1"/>
          </p:cNvSpPr>
          <p:nvPr/>
        </p:nvSpPr>
        <p:spPr bwMode="auto">
          <a:xfrm>
            <a:off x="1062038" y="3754041"/>
            <a:ext cx="7136606" cy="72942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100" dirty="0">
              <a:solidFill>
                <a:schemeClr val="tx1">
                  <a:lumMod val="65000"/>
                  <a:lumOff val="35000"/>
                </a:schemeClr>
              </a:solidFill>
              <a:sym typeface="微软雅黑" pitchFamily="34" charset="-122"/>
            </a:endParaRPr>
          </a:p>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grpSp>
        <p:nvGrpSpPr>
          <p:cNvPr id="23" name="组合 22"/>
          <p:cNvGrpSpPr/>
          <p:nvPr/>
        </p:nvGrpSpPr>
        <p:grpSpPr>
          <a:xfrm>
            <a:off x="1984165" y="1742199"/>
            <a:ext cx="211571" cy="331834"/>
            <a:chOff x="1397666" y="1419622"/>
            <a:chExt cx="474034" cy="743490"/>
          </a:xfrm>
          <a:solidFill>
            <a:srgbClr val="0070C0"/>
          </a:solidFill>
          <a:effectLst>
            <a:outerShdw blurRad="76200" dir="18900000" sy="23000" kx="-1200000" algn="bl" rotWithShape="0">
              <a:prstClr val="black">
                <a:alpha val="20000"/>
              </a:prstClr>
            </a:outerShdw>
          </a:effectLst>
        </p:grpSpPr>
        <p:grpSp>
          <p:nvGrpSpPr>
            <p:cNvPr id="24" name="组合 23"/>
            <p:cNvGrpSpPr/>
            <p:nvPr/>
          </p:nvGrpSpPr>
          <p:grpSpPr>
            <a:xfrm>
              <a:off x="1397666" y="1419622"/>
              <a:ext cx="474034" cy="743490"/>
              <a:chOff x="1397666" y="1419622"/>
              <a:chExt cx="474034" cy="743490"/>
            </a:xfrm>
            <a:grpFill/>
          </p:grpSpPr>
          <p:sp>
            <p:nvSpPr>
              <p:cNvPr id="26" name="同心圆 25"/>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1"/>
                  </a:solidFill>
                </a:endParaRPr>
              </a:p>
            </p:txBody>
          </p:sp>
          <p:sp>
            <p:nvSpPr>
              <p:cNvPr id="27" name="等腰三角形 26"/>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5" name="椭圆 24"/>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723102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10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par>
                          <p:cTn id="11" fill="hold">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750"/>
                                        <p:tgtEl>
                                          <p:spTgt spid="23"/>
                                        </p:tgtEl>
                                      </p:cBhvr>
                                    </p:animEffect>
                                    <p:anim calcmode="lin" valueType="num">
                                      <p:cBhvr>
                                        <p:cTn id="15" dur="750" fill="hold"/>
                                        <p:tgtEl>
                                          <p:spTgt spid="23"/>
                                        </p:tgtEl>
                                        <p:attrNameLst>
                                          <p:attrName>ppt_x</p:attrName>
                                        </p:attrNameLst>
                                      </p:cBhvr>
                                      <p:tavLst>
                                        <p:tav tm="0">
                                          <p:val>
                                            <p:strVal val="#ppt_x"/>
                                          </p:val>
                                        </p:tav>
                                        <p:tav tm="100000">
                                          <p:val>
                                            <p:strVal val="#ppt_x"/>
                                          </p:val>
                                        </p:tav>
                                      </p:tavLst>
                                    </p:anim>
                                    <p:anim calcmode="lin" valueType="num">
                                      <p:cBhvr>
                                        <p:cTn id="16" dur="750" fill="hold"/>
                                        <p:tgtEl>
                                          <p:spTgt spid="2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6" presetClass="emph" presetSubtype="0" fill="hold" nodeType="afterEffect">
                                  <p:stCondLst>
                                    <p:cond delay="0"/>
                                  </p:stCondLst>
                                  <p:childTnLst>
                                    <p:animEffect transition="out" filter="fade">
                                      <p:cBhvr>
                                        <p:cTn id="19" dur="500" tmFilter="0, 0; .2, .5; .8, .5; 1, 0"/>
                                        <p:tgtEl>
                                          <p:spTgt spid="23"/>
                                        </p:tgtEl>
                                      </p:cBhvr>
                                    </p:animEffect>
                                    <p:animScale>
                                      <p:cBhvr>
                                        <p:cTn id="20" dur="250" autoRev="1" fill="hold"/>
                                        <p:tgtEl>
                                          <p:spTgt spid="23"/>
                                        </p:tgtEl>
                                      </p:cBhvr>
                                      <p:by x="105000" y="105000"/>
                                    </p:animScale>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750"/>
                                        <p:tgtEl>
                                          <p:spTgt spid="21"/>
                                        </p:tgtEl>
                                      </p:cBhvr>
                                    </p:animEffect>
                                  </p:childTnLst>
                                </p:cTn>
                              </p:par>
                            </p:childTnLst>
                          </p:cTn>
                        </p:par>
                        <p:par>
                          <p:cTn id="25" fill="hold">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out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endParaRPr lang="zh-CN" altLang="en-US" sz="1400"/>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项目三</a:t>
            </a:r>
            <a:endParaRPr lang="zh-CN" altLang="en-US" sz="1200" dirty="0">
              <a:solidFill>
                <a:srgbClr val="FFFFFF"/>
              </a:solidFill>
              <a:latin typeface="微软雅黑" pitchFamily="34" charset="-122"/>
              <a:ea typeface="微软雅黑" pitchFamily="34" charset="-122"/>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endParaRPr lang="zh-CN" altLang="en-US" sz="1400"/>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项目二</a:t>
            </a:r>
            <a:endParaRPr lang="zh-CN" altLang="en-US" sz="1200" dirty="0">
              <a:solidFill>
                <a:srgbClr val="FFFFFF"/>
              </a:solidFill>
              <a:latin typeface="微软雅黑" pitchFamily="34" charset="-122"/>
              <a:ea typeface="微软雅黑" pitchFamily="34" charset="-122"/>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endParaRPr lang="zh-CN" altLang="en-US" sz="1400"/>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smtClean="0">
                <a:solidFill>
                  <a:srgbClr val="FFFFFF"/>
                </a:solidFill>
                <a:latin typeface="微软雅黑" pitchFamily="34" charset="-122"/>
                <a:ea typeface="微软雅黑" pitchFamily="34" charset="-122"/>
              </a:rPr>
              <a:t>完成项目一</a:t>
            </a:r>
            <a:endParaRPr lang="zh-CN" altLang="en-US" sz="1200" dirty="0">
              <a:solidFill>
                <a:srgbClr val="FFFFFF"/>
              </a:solidFill>
              <a:latin typeface="微软雅黑" pitchFamily="34" charset="-122"/>
              <a:ea typeface="微软雅黑" pitchFamily="34" charset="-122"/>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dirty="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586497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b="1" dirty="0">
                <a:solidFill>
                  <a:schemeClr val="bg1">
                    <a:lumMod val="95000"/>
                  </a:schemeClr>
                </a:solidFill>
                <a:latin typeface="微软雅黑" pitchFamily="34" charset="-122"/>
                <a:ea typeface="微软雅黑" pitchFamily="34" charset="-122"/>
              </a:rPr>
              <a:t>添加标题</a:t>
            </a:r>
            <a:endParaRPr lang="en-US" altLang="zh-CN" sz="1700" b="1"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20000"/>
              </a:lnSpc>
              <a:spcBef>
                <a:spcPct val="0"/>
              </a:spcBef>
              <a:spcAft>
                <a:spcPts val="0"/>
              </a:spcAft>
              <a:buNone/>
              <a:defRPr/>
            </a:pPr>
            <a:r>
              <a:rPr lang="zh-CN" altLang="en-US" sz="11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3791788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C:\Users\jsj\Desktop\213291_012113275_2.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370829" y="1352768"/>
            <a:ext cx="3933010" cy="149652"/>
            <a:chOff x="4906190" y="1416527"/>
            <a:chExt cx="3933010" cy="166280"/>
          </a:xfrm>
          <a:solidFill>
            <a:srgbClr val="00544A"/>
          </a:solidFill>
        </p:grpSpPr>
        <p:sp>
          <p:nvSpPr>
            <p:cNvPr id="59" name="矩形 58"/>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0" name="直接连接符 59"/>
            <p:cNvCxnSpPr>
              <a:stCxn id="59"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1" name="组合 60"/>
          <p:cNvGrpSpPr/>
          <p:nvPr/>
        </p:nvGrpSpPr>
        <p:grpSpPr>
          <a:xfrm>
            <a:off x="4370829" y="2498563"/>
            <a:ext cx="3933010" cy="149652"/>
            <a:chOff x="4906190" y="2727732"/>
            <a:chExt cx="3933010" cy="166280"/>
          </a:xfrm>
          <a:solidFill>
            <a:schemeClr val="accent1">
              <a:lumMod val="50000"/>
            </a:schemeClr>
          </a:solidFill>
        </p:grpSpPr>
        <p:sp>
          <p:nvSpPr>
            <p:cNvPr id="62" name="矩形 61"/>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3" name="直接连接符 62"/>
            <p:cNvCxnSpPr>
              <a:stCxn id="62"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4" name="组合 63"/>
          <p:cNvGrpSpPr/>
          <p:nvPr/>
        </p:nvGrpSpPr>
        <p:grpSpPr>
          <a:xfrm>
            <a:off x="4370829" y="3527263"/>
            <a:ext cx="3933010" cy="149652"/>
            <a:chOff x="4906190" y="3870732"/>
            <a:chExt cx="3933010" cy="166280"/>
          </a:xfrm>
          <a:solidFill>
            <a:schemeClr val="accent1">
              <a:lumMod val="75000"/>
            </a:schemeClr>
          </a:solidFill>
        </p:grpSpPr>
        <p:sp>
          <p:nvSpPr>
            <p:cNvPr id="65" name="矩形 64"/>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6" name="直接连接符 65"/>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7" name="TextBox 66"/>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8" name="TextBox 67"/>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9" name="TextBox 68"/>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368603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barn(inVertical)">
                                      <p:cBhvr>
                                        <p:cTn id="19" dur="500"/>
                                        <p:tgtEl>
                                          <p:spTgt spid="6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arn(inVertical)">
                                      <p:cBhvr>
                                        <p:cTn id="27" dur="500"/>
                                        <p:tgtEl>
                                          <p:spTgt spid="6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arn(inVertical)">
                                      <p:cBhvr>
                                        <p:cTn id="3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完成项目之一</a:t>
            </a:r>
            <a:endParaRPr lang="en-US" altLang="zh-CN" b="1" dirty="0" smtClean="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点击增加文本</a:t>
            </a: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endParaRPr lang="zh-CN" altLang="en-US" sz="1100" dirty="0">
              <a:solidFill>
                <a:srgbClr val="CCECFF"/>
              </a:solidFill>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CCECFF"/>
                </a:solidFill>
                <a:latin typeface="微软雅黑" pitchFamily="34" charset="-122"/>
                <a:ea typeface="微软雅黑" pitchFamily="34" charset="-122"/>
              </a:rPr>
              <a:t> </a:t>
            </a:r>
            <a:r>
              <a:rPr lang="zh-CN" altLang="en-US"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100" dirty="0">
              <a:solidFill>
                <a:srgbClr val="CCECFF"/>
              </a:solidFill>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rgbClr val="CCECFF"/>
                </a:solidFill>
                <a:latin typeface="微软雅黑" pitchFamily="34" charset="-122"/>
                <a:ea typeface="微软雅黑" pitchFamily="34" charset="-122"/>
              </a:rPr>
              <a:t> </a:t>
            </a:r>
            <a:r>
              <a:rPr lang="zh-CN" altLang="en-US" sz="1600"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600" dirty="0">
              <a:solidFill>
                <a:srgbClr val="CCECFF"/>
              </a:solidFill>
            </a:endParaRPr>
          </a:p>
        </p:txBody>
      </p:sp>
      <p:pic>
        <p:nvPicPr>
          <p:cNvPr id="58" name="图片 5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62301" y="1275606"/>
            <a:ext cx="2749331" cy="1596386"/>
          </a:xfrm>
          <a:prstGeom prst="rect">
            <a:avLst/>
          </a:prstGeom>
        </p:spPr>
      </p:pic>
      <p:pic>
        <p:nvPicPr>
          <p:cNvPr id="60" name="图片 5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544" y="2925691"/>
            <a:ext cx="2749331" cy="1590274"/>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886925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68229"/>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91865"/>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83828"/>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2</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14362164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3270"/>
                            </p:stCondLst>
                            <p:childTnLst>
                              <p:par>
                                <p:cTn id="27" presetID="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40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项目</a:t>
              </a:r>
              <a:r>
                <a:rPr lang="zh-CN" altLang="en-US" sz="1600" dirty="0" smtClean="0">
                  <a:solidFill>
                    <a:srgbClr val="F8F8F8"/>
                  </a:solidFill>
                  <a:latin typeface="微软雅黑" pitchFamily="34" charset="-122"/>
                  <a:ea typeface="微软雅黑" pitchFamily="34" charset="-122"/>
                  <a:cs typeface="Segoe UI" pitchFamily="34" charset="0"/>
                </a:rPr>
                <a:t>一展示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项目二展示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项目三展示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sp>
        <p:nvSpPr>
          <p:cNvPr id="24" name="圆角矩形 23"/>
          <p:cNvSpPr/>
          <p:nvPr/>
        </p:nvSpPr>
        <p:spPr>
          <a:xfrm>
            <a:off x="1213592" y="1032751"/>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5" name="圆角矩形 24"/>
          <p:cNvSpPr/>
          <p:nvPr/>
        </p:nvSpPr>
        <p:spPr>
          <a:xfrm>
            <a:off x="1213592" y="2283730"/>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6" name="圆角矩形 25"/>
          <p:cNvSpPr/>
          <p:nvPr/>
        </p:nvSpPr>
        <p:spPr>
          <a:xfrm>
            <a:off x="1213593" y="357987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864000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ea typeface="+mn-ea"/>
              </a:rPr>
              <a:t>单击</a:t>
            </a:r>
            <a:r>
              <a:rPr lang="zh-CN" altLang="en-US" sz="1100" dirty="0">
                <a:solidFill>
                  <a:schemeClr val="tx1">
                    <a:lumMod val="85000"/>
                    <a:lumOff val="15000"/>
                  </a:schemeClr>
                </a:solidFill>
                <a:latin typeface="+mn-ea"/>
                <a:ea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此处添加文本单击此处添加</a:t>
            </a:r>
            <a:r>
              <a:rPr lang="zh-CN" altLang="en-US" sz="1100" dirty="0" smtClean="0">
                <a:solidFill>
                  <a:schemeClr val="tx1">
                    <a:lumMod val="85000"/>
                    <a:lumOff val="15000"/>
                  </a:schemeClr>
                </a:solidFill>
                <a:latin typeface="+mn-ea"/>
                <a:ea typeface="+mn-ea"/>
              </a:rPr>
              <a:t>文本</a:t>
            </a:r>
            <a:endParaRPr lang="en-US" altLang="zh-CN" sz="1100" dirty="0">
              <a:solidFill>
                <a:schemeClr val="tx1">
                  <a:lumMod val="85000"/>
                  <a:lumOff val="15000"/>
                </a:schemeClr>
              </a:solidFill>
              <a:latin typeface="+mn-ea"/>
              <a:ea typeface="+mn-ea"/>
            </a:endParaRPr>
          </a:p>
        </p:txBody>
      </p:sp>
      <p:pic>
        <p:nvPicPr>
          <p:cNvPr id="46" name="图片 45"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084168" y="1059581"/>
            <a:ext cx="3059832" cy="3925957"/>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175248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75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90747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42"/>
          <p:cNvSpPr>
            <a:spLocks noChangeArrowheads="1"/>
          </p:cNvSpPr>
          <p:nvPr/>
        </p:nvSpPr>
        <p:spPr bwMode="auto">
          <a:xfrm>
            <a:off x="7339013" y="2878931"/>
            <a:ext cx="692944" cy="1695450"/>
          </a:xfrm>
          <a:prstGeom prst="rect">
            <a:avLst/>
          </a:prstGeom>
          <a:solidFill>
            <a:srgbClr val="7E7E7E"/>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6" name="矩形 37"/>
          <p:cNvSpPr>
            <a:spLocks noChangeArrowheads="1"/>
          </p:cNvSpPr>
          <p:nvPr/>
        </p:nvSpPr>
        <p:spPr bwMode="auto">
          <a:xfrm>
            <a:off x="3746897" y="2878931"/>
            <a:ext cx="3500438" cy="1695450"/>
          </a:xfrm>
          <a:prstGeom prst="rect">
            <a:avLst/>
          </a:prstGeom>
          <a:solidFill>
            <a:srgbClr val="0070C0"/>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7" name="矩形 46"/>
          <p:cNvSpPr>
            <a:spLocks noChangeAspect="1" noChangeArrowheads="1"/>
          </p:cNvSpPr>
          <p:nvPr/>
        </p:nvSpPr>
        <p:spPr bwMode="auto">
          <a:xfrm>
            <a:off x="1114425" y="2878931"/>
            <a:ext cx="2541985" cy="169545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8" name="矩形 47"/>
          <p:cNvSpPr>
            <a:spLocks noChangeAspect="1" noChangeArrowheads="1"/>
          </p:cNvSpPr>
          <p:nvPr/>
        </p:nvSpPr>
        <p:spPr bwMode="auto">
          <a:xfrm>
            <a:off x="2880123" y="1114425"/>
            <a:ext cx="2539603" cy="16942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9" name="矩形 1"/>
          <p:cNvSpPr>
            <a:spLocks noChangeArrowheads="1"/>
          </p:cNvSpPr>
          <p:nvPr/>
        </p:nvSpPr>
        <p:spPr bwMode="auto">
          <a:xfrm>
            <a:off x="1114425" y="1113235"/>
            <a:ext cx="1695450" cy="1695450"/>
          </a:xfrm>
          <a:prstGeom prst="rect">
            <a:avLst/>
          </a:prstGeom>
          <a:solidFill>
            <a:srgbClr val="00B0F0"/>
          </a:solidFill>
          <a:ln w="9525">
            <a:noFill/>
            <a:miter lim="800000"/>
            <a:headEnd/>
            <a:tailEnd/>
          </a:ln>
        </p:spPr>
        <p:txBody>
          <a:bodyPr lIns="91434" tIns="45717" rIns="91434" bIns="45717" anchor="ctr"/>
          <a:lstStyle/>
          <a:p>
            <a:pPr algn="ctr">
              <a:buFont typeface="Arial" charset="0"/>
              <a:buNone/>
            </a:pPr>
            <a:endParaRPr lang="zh-CN" altLang="zh-CN" sz="1800">
              <a:solidFill>
                <a:srgbClr val="FF8607"/>
              </a:solidFill>
              <a:latin typeface="微软雅黑" pitchFamily="34" charset="-122"/>
              <a:ea typeface="微软雅黑" pitchFamily="34" charset="-122"/>
              <a:sym typeface="微软雅黑" pitchFamily="34" charset="-122"/>
            </a:endParaRPr>
          </a:p>
        </p:txBody>
      </p:sp>
      <p:sp>
        <p:nvSpPr>
          <p:cNvPr id="60" name="矩形 59"/>
          <p:cNvSpPr>
            <a:spLocks noChangeAspect="1" noChangeArrowheads="1"/>
          </p:cNvSpPr>
          <p:nvPr/>
        </p:nvSpPr>
        <p:spPr bwMode="auto">
          <a:xfrm>
            <a:off x="5489972" y="1113235"/>
            <a:ext cx="2541984" cy="169545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61" name="矩形 56"/>
          <p:cNvSpPr>
            <a:spLocks noChangeArrowheads="1"/>
          </p:cNvSpPr>
          <p:nvPr/>
        </p:nvSpPr>
        <p:spPr bwMode="auto">
          <a:xfrm>
            <a:off x="1114425" y="1209676"/>
            <a:ext cx="1614488" cy="353937"/>
          </a:xfrm>
          <a:prstGeom prst="rect">
            <a:avLst/>
          </a:prstGeom>
          <a:noFill/>
          <a:ln w="9525">
            <a:noFill/>
            <a:miter lim="800000"/>
            <a:headEnd/>
            <a:tailEnd/>
          </a:ln>
        </p:spPr>
        <p:txBody>
          <a:bodyPr lIns="91434" tIns="45717" rIns="91434" bIns="45717">
            <a:spAutoFit/>
          </a:bodyPr>
          <a:lstStyle/>
          <a:p>
            <a:pPr algn="r">
              <a:buFont typeface="Arial" charset="0"/>
              <a:buNone/>
            </a:pPr>
            <a:r>
              <a:rPr lang="zh-CN" altLang="en-US" sz="1700" b="1">
                <a:solidFill>
                  <a:schemeClr val="bg1"/>
                </a:solidFill>
                <a:latin typeface="微软雅黑" pitchFamily="34" charset="-122"/>
                <a:ea typeface="微软雅黑" pitchFamily="34" charset="-122"/>
                <a:sym typeface="微软雅黑" pitchFamily="34" charset="-122"/>
              </a:rPr>
              <a:t>添加主题</a:t>
            </a:r>
            <a:endParaRPr lang="zh-CN" altLang="en-US" sz="1700">
              <a:solidFill>
                <a:schemeClr val="bg1"/>
              </a:solidFill>
              <a:sym typeface="Calibri" pitchFamily="34" charset="0"/>
            </a:endParaRPr>
          </a:p>
        </p:txBody>
      </p:sp>
      <p:sp>
        <p:nvSpPr>
          <p:cNvPr id="62" name="矩形 57"/>
          <p:cNvSpPr>
            <a:spLocks noChangeArrowheads="1"/>
          </p:cNvSpPr>
          <p:nvPr/>
        </p:nvSpPr>
        <p:spPr bwMode="auto">
          <a:xfrm>
            <a:off x="1351360" y="1546623"/>
            <a:ext cx="1381125" cy="502696"/>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ts val="1600"/>
              </a:lnSpc>
              <a:spcBef>
                <a:spcPct val="0"/>
              </a:spcBef>
              <a:spcAft>
                <a:spcPts val="0"/>
              </a:spcAft>
              <a:buNone/>
              <a:defRPr/>
            </a:pPr>
            <a:r>
              <a:rPr lang="zh-CN" altLang="en-US" sz="1100" dirty="0">
                <a:solidFill>
                  <a:schemeClr val="bg1">
                    <a:lumMod val="95000"/>
                  </a:schemeClr>
                </a:solidFill>
                <a:sym typeface="微软雅黑" pitchFamily="34" charset="-122"/>
              </a:rPr>
              <a:t>文字描述，总结概括，内容大纲。</a:t>
            </a:r>
            <a:r>
              <a:rPr lang="en-US" altLang="zh-CN" sz="1100" dirty="0">
                <a:solidFill>
                  <a:schemeClr val="bg1">
                    <a:lumMod val="95000"/>
                  </a:schemeClr>
                </a:solidFill>
                <a:sym typeface="微软雅黑" pitchFamily="34" charset="-122"/>
              </a:rPr>
              <a:t> </a:t>
            </a:r>
            <a:endParaRPr lang="zh-CN" altLang="en-US" sz="1100" dirty="0">
              <a:solidFill>
                <a:schemeClr val="bg1">
                  <a:lumMod val="95000"/>
                </a:schemeClr>
              </a:solidFill>
              <a:sym typeface="微软雅黑" pitchFamily="34" charset="-122"/>
            </a:endParaRPr>
          </a:p>
        </p:txBody>
      </p:sp>
      <p:sp>
        <p:nvSpPr>
          <p:cNvPr id="63" name="矩形 44"/>
          <p:cNvSpPr>
            <a:spLocks noChangeArrowheads="1"/>
          </p:cNvSpPr>
          <p:nvPr/>
        </p:nvSpPr>
        <p:spPr bwMode="auto">
          <a:xfrm>
            <a:off x="3844529" y="2984898"/>
            <a:ext cx="2324100" cy="353937"/>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700" b="1" dirty="0">
                <a:solidFill>
                  <a:schemeClr val="bg1">
                    <a:lumMod val="95000"/>
                  </a:schemeClr>
                </a:solidFill>
                <a:sym typeface="微软雅黑" pitchFamily="34" charset="-122"/>
              </a:rPr>
              <a:t>添加主题</a:t>
            </a:r>
            <a:endParaRPr lang="zh-CN" altLang="en-US" sz="1700" dirty="0">
              <a:solidFill>
                <a:schemeClr val="bg1">
                  <a:lumMod val="95000"/>
                </a:schemeClr>
              </a:solidFill>
              <a:latin typeface="Arial" charset="0"/>
              <a:ea typeface="宋体" pitchFamily="2" charset="-122"/>
            </a:endParaRPr>
          </a:p>
        </p:txBody>
      </p:sp>
      <p:sp>
        <p:nvSpPr>
          <p:cNvPr id="64" name="矩形 45"/>
          <p:cNvSpPr>
            <a:spLocks noChangeArrowheads="1"/>
          </p:cNvSpPr>
          <p:nvPr/>
        </p:nvSpPr>
        <p:spPr bwMode="auto">
          <a:xfrm>
            <a:off x="3844529" y="3286125"/>
            <a:ext cx="3211115" cy="938712"/>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100" dirty="0">
                <a:solidFill>
                  <a:schemeClr val="bg1">
                    <a:lumMod val="95000"/>
                  </a:schemeClr>
                </a:solidFill>
                <a:sym typeface="微软雅黑" pitchFamily="34" charset="-122"/>
              </a:rPr>
              <a:t>右键点击图片选择设置图片格式可直接替换图片，在此录入上述图表的综合描述说明，</a:t>
            </a:r>
            <a:r>
              <a:rPr lang="zh-CN" altLang="en-US" sz="1100" dirty="0">
                <a:solidFill>
                  <a:schemeClr val="bg1">
                    <a:lumMod val="95000"/>
                  </a:schemeClr>
                </a:solidFill>
              </a:rPr>
              <a:t>在此录入上述图表的综合分析说明，在此录入上述图表的综合分析说明，在此录入上述图表的综合分析说明。 </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903555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0-#ppt_w/2"/>
                                          </p:val>
                                        </p:tav>
                                        <p:tav tm="100000">
                                          <p:val>
                                            <p:strVal val="#ppt_x"/>
                                          </p:val>
                                        </p:tav>
                                      </p:tavLst>
                                    </p:anim>
                                    <p:anim calcmode="lin" valueType="num">
                                      <p:cBhvr additive="base">
                                        <p:cTn id="13" dur="500" fill="hold"/>
                                        <p:tgtEl>
                                          <p:spTgt spid="5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1+#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up)">
                                      <p:cBhvr>
                                        <p:cTn id="37" dur="500"/>
                                        <p:tgtEl>
                                          <p:spTgt spid="6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ipe(up)">
                                      <p:cBhvr>
                                        <p:cTn id="41" dur="500"/>
                                        <p:tgtEl>
                                          <p:spTgt spid="6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500"/>
                                        <p:tgtEl>
                                          <p:spTgt spid="6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p:bldP spid="62" grpId="0"/>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defTabSz="685783">
                  <a:defRPr/>
                </a:pPr>
                <a:endParaRPr lang="zh-CN" altLang="en-US" kern="0" dirty="0">
                  <a:solidFill>
                    <a:sysClr val="windowText" lastClr="000000"/>
                  </a:solidFill>
                  <a:latin typeface="Impact" pitchFamily="34" charset="0"/>
                  <a:ea typeface="微软雅黑" pitchFamily="34" charset="-122"/>
                </a:endParaRPr>
              </a:p>
            </p:txBody>
          </p:sp>
        </p:grpSp>
        <p:pic>
          <p:nvPicPr>
            <p:cNvPr id="33"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latinLnBrk="1">
              <a:lnSpc>
                <a:spcPct val="150000"/>
              </a:lnSpc>
            </a:pPr>
            <a:r>
              <a:rPr lang="zh-CN" altLang="en-US" sz="1100" dirty="0">
                <a:solidFill>
                  <a:schemeClr val="bg1"/>
                </a:solidFill>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latinLnBrk="1">
              <a:lnSpc>
                <a:spcPct val="150000"/>
              </a:lnSpc>
            </a:pPr>
            <a:r>
              <a:rPr lang="zh-CN" altLang="en-US" sz="1100" dirty="0">
                <a:solidFill>
                  <a:schemeClr val="bg1"/>
                </a:solidFill>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296851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55487"/>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47450"/>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3</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26890193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3270"/>
                            </p:stCondLst>
                            <p:childTnLst>
                              <p:par>
                                <p:cTn id="27" presetID="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40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 y="2810517"/>
            <a:ext cx="914677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12" name="组合 11"/>
          <p:cNvGrpSpPr/>
          <p:nvPr/>
        </p:nvGrpSpPr>
        <p:grpSpPr>
          <a:xfrm>
            <a:off x="980579" y="2387357"/>
            <a:ext cx="870074" cy="869820"/>
            <a:chOff x="1466675" y="3784103"/>
            <a:chExt cx="1301392" cy="1301862"/>
          </a:xfrm>
        </p:grpSpPr>
        <p:grpSp>
          <p:nvGrpSpPr>
            <p:cNvPr id="13" name="组合 12"/>
            <p:cNvGrpSpPr/>
            <p:nvPr/>
          </p:nvGrpSpPr>
          <p:grpSpPr>
            <a:xfrm>
              <a:off x="1466675" y="3784103"/>
              <a:ext cx="1301392" cy="1301862"/>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6" name="椭圆 15"/>
              <p:cNvSpPr/>
              <p:nvPr/>
            </p:nvSpPr>
            <p:spPr>
              <a:xfrm>
                <a:off x="4447523" y="2644973"/>
                <a:ext cx="1606393" cy="160697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 name="TextBox 97"/>
            <p:cNvSpPr txBox="1"/>
            <p:nvPr/>
          </p:nvSpPr>
          <p:spPr>
            <a:xfrm>
              <a:off x="1602998" y="4180598"/>
              <a:ext cx="1028745" cy="600925"/>
            </a:xfrm>
            <a:prstGeom prst="rect">
              <a:avLst/>
            </a:prstGeom>
            <a:noFill/>
          </p:spPr>
          <p:txBody>
            <a:bodyPr wrap="square" lIns="184256" tIns="92128" rIns="184256" bIns="92128"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083956" y="2504346"/>
            <a:ext cx="708513" cy="658319"/>
            <a:chOff x="3117025" y="3959191"/>
            <a:chExt cx="1059738" cy="985306"/>
          </a:xfrm>
        </p:grpSpPr>
        <p:grpSp>
          <p:nvGrpSpPr>
            <p:cNvPr id="20" name="组合 19"/>
            <p:cNvGrpSpPr/>
            <p:nvPr/>
          </p:nvGrpSpPr>
          <p:grpSpPr>
            <a:xfrm>
              <a:off x="3117025" y="3959191"/>
              <a:ext cx="984950" cy="985306"/>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3" name="椭圆 22"/>
              <p:cNvSpPr/>
              <p:nvPr/>
            </p:nvSpPr>
            <p:spPr>
              <a:xfrm>
                <a:off x="4483177" y="2680639"/>
                <a:ext cx="1535084" cy="153563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1" name="TextBox 104"/>
            <p:cNvSpPr txBox="1"/>
            <p:nvPr/>
          </p:nvSpPr>
          <p:spPr>
            <a:xfrm>
              <a:off x="3148018" y="4196693"/>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26" name="组合 25"/>
          <p:cNvGrpSpPr/>
          <p:nvPr/>
        </p:nvGrpSpPr>
        <p:grpSpPr>
          <a:xfrm>
            <a:off x="2975769" y="2392603"/>
            <a:ext cx="882051" cy="881795"/>
            <a:chOff x="4450933" y="3791953"/>
            <a:chExt cx="1319306" cy="1319782"/>
          </a:xfrm>
        </p:grpSpPr>
        <p:grpSp>
          <p:nvGrpSpPr>
            <p:cNvPr id="27" name="组合 26"/>
            <p:cNvGrpSpPr/>
            <p:nvPr/>
          </p:nvGrpSpPr>
          <p:grpSpPr>
            <a:xfrm>
              <a:off x="4450933" y="3791953"/>
              <a:ext cx="1319306" cy="1319782"/>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2" name="椭圆 31"/>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0" name="椭圆 29"/>
              <p:cNvSpPr/>
              <p:nvPr/>
            </p:nvSpPr>
            <p:spPr>
              <a:xfrm>
                <a:off x="4427702" y="2656211"/>
                <a:ext cx="1606932" cy="1607514"/>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8" name="TextBox 111"/>
            <p:cNvSpPr txBox="1"/>
            <p:nvPr/>
          </p:nvSpPr>
          <p:spPr>
            <a:xfrm>
              <a:off x="4624965" y="4194851"/>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33" name="组合 32"/>
          <p:cNvGrpSpPr/>
          <p:nvPr/>
        </p:nvGrpSpPr>
        <p:grpSpPr>
          <a:xfrm>
            <a:off x="4091125" y="2493111"/>
            <a:ext cx="721287" cy="680781"/>
            <a:chOff x="6119197" y="3942381"/>
            <a:chExt cx="1078849" cy="1018926"/>
          </a:xfrm>
        </p:grpSpPr>
        <p:grpSp>
          <p:nvGrpSpPr>
            <p:cNvPr id="34" name="组合 33"/>
            <p:cNvGrpSpPr/>
            <p:nvPr/>
          </p:nvGrpSpPr>
          <p:grpSpPr>
            <a:xfrm>
              <a:off x="6119197"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7" name="椭圆 36"/>
              <p:cNvSpPr/>
              <p:nvPr/>
            </p:nvSpPr>
            <p:spPr>
              <a:xfrm>
                <a:off x="4466846" y="2664303"/>
                <a:ext cx="1567743" cy="156831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5" name="TextBox 118"/>
            <p:cNvSpPr txBox="1"/>
            <p:nvPr/>
          </p:nvSpPr>
          <p:spPr>
            <a:xfrm>
              <a:off x="6169299" y="4182440"/>
              <a:ext cx="1028747"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40" name="组合 39"/>
          <p:cNvGrpSpPr/>
          <p:nvPr/>
        </p:nvGrpSpPr>
        <p:grpSpPr>
          <a:xfrm>
            <a:off x="4981933" y="2493112"/>
            <a:ext cx="801755" cy="680781"/>
            <a:chOff x="7451602" y="3942381"/>
            <a:chExt cx="1199205" cy="1018926"/>
          </a:xfrm>
        </p:grpSpPr>
        <p:grpSp>
          <p:nvGrpSpPr>
            <p:cNvPr id="41" name="组合 40"/>
            <p:cNvGrpSpPr/>
            <p:nvPr/>
          </p:nvGrpSpPr>
          <p:grpSpPr>
            <a:xfrm>
              <a:off x="7486713" y="3942381"/>
              <a:ext cx="1018558" cy="1018926"/>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4" name="椭圆 43"/>
              <p:cNvSpPr/>
              <p:nvPr/>
            </p:nvSpPr>
            <p:spPr>
              <a:xfrm>
                <a:off x="4466990" y="2664444"/>
                <a:ext cx="1567461" cy="156802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2" name="TextBox 125"/>
            <p:cNvSpPr txBox="1"/>
            <p:nvPr/>
          </p:nvSpPr>
          <p:spPr>
            <a:xfrm>
              <a:off x="7451602" y="4199438"/>
              <a:ext cx="1199205" cy="531826"/>
            </a:xfrm>
            <a:prstGeom prst="rect">
              <a:avLst/>
            </a:prstGeom>
            <a:noFill/>
          </p:spPr>
          <p:txBody>
            <a:bodyPr wrap="square" lIns="184256" tIns="92128" rIns="184256" bIns="92128"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10</a:t>
              </a:r>
              <a:r>
                <a:rPr lang="zh-CN" altLang="en-US" sz="1050" dirty="0">
                  <a:solidFill>
                    <a:schemeClr val="bg1"/>
                  </a:solidFill>
                  <a:latin typeface="微软雅黑" panose="020B0503020204020204" pitchFamily="34" charset="-122"/>
                  <a:ea typeface="微软雅黑" panose="020B0503020204020204" pitchFamily="34" charset="-122"/>
                </a:rPr>
                <a:t>月</a:t>
              </a:r>
            </a:p>
          </p:txBody>
        </p:sp>
      </p:grpSp>
      <p:grpSp>
        <p:nvGrpSpPr>
          <p:cNvPr id="47" name="组合 46"/>
          <p:cNvGrpSpPr/>
          <p:nvPr/>
        </p:nvGrpSpPr>
        <p:grpSpPr>
          <a:xfrm>
            <a:off x="5919688" y="2380197"/>
            <a:ext cx="906873" cy="906611"/>
            <a:chOff x="8854229" y="3773382"/>
            <a:chExt cx="1356434" cy="1356924"/>
          </a:xfrm>
        </p:grpSpPr>
        <p:grpSp>
          <p:nvGrpSpPr>
            <p:cNvPr id="48" name="组合 47"/>
            <p:cNvGrpSpPr/>
            <p:nvPr/>
          </p:nvGrpSpPr>
          <p:grpSpPr>
            <a:xfrm>
              <a:off x="8854229" y="3773382"/>
              <a:ext cx="1356434" cy="135692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1" name="椭圆 50"/>
              <p:cNvSpPr/>
              <p:nvPr/>
            </p:nvSpPr>
            <p:spPr>
              <a:xfrm>
                <a:off x="4464837" y="2666232"/>
                <a:ext cx="1571762" cy="157232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9" name="TextBox 132"/>
            <p:cNvSpPr txBox="1"/>
            <p:nvPr/>
          </p:nvSpPr>
          <p:spPr>
            <a:xfrm>
              <a:off x="8964047" y="4180595"/>
              <a:ext cx="122829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54" name="组合 53"/>
          <p:cNvGrpSpPr/>
          <p:nvPr/>
        </p:nvGrpSpPr>
        <p:grpSpPr>
          <a:xfrm>
            <a:off x="7059865" y="2216984"/>
            <a:ext cx="1233392" cy="1233035"/>
            <a:chOff x="10559621" y="3529102"/>
            <a:chExt cx="1844818" cy="1845484"/>
          </a:xfrm>
        </p:grpSpPr>
        <p:grpSp>
          <p:nvGrpSpPr>
            <p:cNvPr id="55" name="组合 54"/>
            <p:cNvGrpSpPr/>
            <p:nvPr/>
          </p:nvGrpSpPr>
          <p:grpSpPr>
            <a:xfrm>
              <a:off x="10559621" y="3529102"/>
              <a:ext cx="1844818" cy="1845484"/>
              <a:chOff x="4345444" y="2542859"/>
              <a:chExt cx="1810550" cy="1811205"/>
            </a:xfrm>
          </p:grpSpPr>
          <p:grpSp>
            <p:nvGrpSpPr>
              <p:cNvPr id="57" name="组合 5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9" name="同心圆 5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60" name="椭圆 5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8" name="椭圆 57"/>
              <p:cNvSpPr/>
              <p:nvPr/>
            </p:nvSpPr>
            <p:spPr>
              <a:xfrm>
                <a:off x="4422287"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6" name="TextBox 139"/>
            <p:cNvSpPr txBox="1"/>
            <p:nvPr/>
          </p:nvSpPr>
          <p:spPr>
            <a:xfrm>
              <a:off x="10931218" y="4180595"/>
              <a:ext cx="1206866"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61" name="组合 60"/>
          <p:cNvGrpSpPr/>
          <p:nvPr/>
        </p:nvGrpSpPr>
        <p:grpSpPr>
          <a:xfrm>
            <a:off x="520722" y="1224701"/>
            <a:ext cx="1941851" cy="1111340"/>
            <a:chOff x="689131" y="1318791"/>
            <a:chExt cx="1631535" cy="1055019"/>
          </a:xfrm>
        </p:grpSpPr>
        <p:sp>
          <p:nvSpPr>
            <p:cNvPr id="6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3" name="组合 62"/>
            <p:cNvGrpSpPr/>
            <p:nvPr/>
          </p:nvGrpSpPr>
          <p:grpSpPr>
            <a:xfrm>
              <a:off x="689131" y="1318791"/>
              <a:ext cx="1631535" cy="1055019"/>
              <a:chOff x="689131" y="1318791"/>
              <a:chExt cx="1631535" cy="1055019"/>
            </a:xfrm>
          </p:grpSpPr>
          <p:cxnSp>
            <p:nvCxnSpPr>
              <p:cNvPr id="64" name="直接连接符 63"/>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66" name="组合 65"/>
          <p:cNvGrpSpPr/>
          <p:nvPr/>
        </p:nvGrpSpPr>
        <p:grpSpPr>
          <a:xfrm>
            <a:off x="2416429" y="1222772"/>
            <a:ext cx="1854881" cy="1144228"/>
            <a:chOff x="770508" y="1462813"/>
            <a:chExt cx="1372987" cy="965241"/>
          </a:xfrm>
        </p:grpSpPr>
        <p:sp>
          <p:nvSpPr>
            <p:cNvPr id="67" name="TextBox 150"/>
            <p:cNvSpPr txBox="1"/>
            <p:nvPr/>
          </p:nvSpPr>
          <p:spPr>
            <a:xfrm>
              <a:off x="770508" y="1767302"/>
              <a:ext cx="1372987" cy="660752"/>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8" name="组合 67"/>
            <p:cNvGrpSpPr/>
            <p:nvPr/>
          </p:nvGrpSpPr>
          <p:grpSpPr>
            <a:xfrm>
              <a:off x="947384" y="1462813"/>
              <a:ext cx="1008112" cy="941123"/>
              <a:chOff x="947384" y="1462813"/>
              <a:chExt cx="1008112" cy="941123"/>
            </a:xfrm>
          </p:grpSpPr>
          <p:cxnSp>
            <p:nvCxnSpPr>
              <p:cNvPr id="78" name="直接连接符 77"/>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9" name="TextBox 153"/>
              <p:cNvSpPr txBox="1"/>
              <p:nvPr/>
            </p:nvSpPr>
            <p:spPr>
              <a:xfrm>
                <a:off x="947384" y="1462813"/>
                <a:ext cx="1008112" cy="31155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0" name="组合 79"/>
          <p:cNvGrpSpPr/>
          <p:nvPr/>
        </p:nvGrpSpPr>
        <p:grpSpPr>
          <a:xfrm>
            <a:off x="4359892" y="1224701"/>
            <a:ext cx="1920900" cy="1137206"/>
            <a:chOff x="773829" y="1541325"/>
            <a:chExt cx="1366344" cy="881079"/>
          </a:xfrm>
        </p:grpSpPr>
        <p:sp>
          <p:nvSpPr>
            <p:cNvPr id="81" name="TextBox 155"/>
            <p:cNvSpPr txBox="1"/>
            <p:nvPr/>
          </p:nvSpPr>
          <p:spPr>
            <a:xfrm>
              <a:off x="773829" y="1815540"/>
              <a:ext cx="1366344" cy="60686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2" name="组合 81"/>
            <p:cNvGrpSpPr/>
            <p:nvPr/>
          </p:nvGrpSpPr>
          <p:grpSpPr>
            <a:xfrm>
              <a:off x="971122" y="1541325"/>
              <a:ext cx="1008112" cy="866056"/>
              <a:chOff x="971122" y="1541325"/>
              <a:chExt cx="1008112" cy="866056"/>
            </a:xfrm>
          </p:grpSpPr>
          <p:cxnSp>
            <p:nvCxnSpPr>
              <p:cNvPr id="83" name="直接连接符 82"/>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4" name="TextBox 158"/>
              <p:cNvSpPr txBox="1"/>
              <p:nvPr/>
            </p:nvSpPr>
            <p:spPr>
              <a:xfrm>
                <a:off x="971122" y="1541325"/>
                <a:ext cx="1008112" cy="28614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5" name="组合 84"/>
          <p:cNvGrpSpPr/>
          <p:nvPr/>
        </p:nvGrpSpPr>
        <p:grpSpPr>
          <a:xfrm>
            <a:off x="6643072" y="1203598"/>
            <a:ext cx="1942040" cy="1137979"/>
            <a:chOff x="726816" y="1484176"/>
            <a:chExt cx="1460370" cy="908342"/>
          </a:xfrm>
        </p:grpSpPr>
        <p:sp>
          <p:nvSpPr>
            <p:cNvPr id="86" name="TextBox 160"/>
            <p:cNvSpPr txBox="1"/>
            <p:nvPr/>
          </p:nvSpPr>
          <p:spPr>
            <a:xfrm>
              <a:off x="726816" y="1767301"/>
              <a:ext cx="1460370" cy="62521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7" name="组合 86"/>
            <p:cNvGrpSpPr/>
            <p:nvPr/>
          </p:nvGrpSpPr>
          <p:grpSpPr>
            <a:xfrm>
              <a:off x="947384" y="1484176"/>
              <a:ext cx="1008112" cy="820803"/>
              <a:chOff x="947384" y="1484176"/>
              <a:chExt cx="1008112" cy="820803"/>
            </a:xfrm>
          </p:grpSpPr>
          <p:cxnSp>
            <p:nvCxnSpPr>
              <p:cNvPr id="88" name="直接连接符 87"/>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9" name="TextBox 163"/>
              <p:cNvSpPr txBox="1"/>
              <p:nvPr/>
            </p:nvSpPr>
            <p:spPr>
              <a:xfrm>
                <a:off x="947384" y="1484176"/>
                <a:ext cx="1008112" cy="294803"/>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0" name="组合 89"/>
          <p:cNvGrpSpPr/>
          <p:nvPr/>
        </p:nvGrpSpPr>
        <p:grpSpPr>
          <a:xfrm>
            <a:off x="1448649" y="3371428"/>
            <a:ext cx="1847714" cy="1107325"/>
            <a:chOff x="793884" y="1340833"/>
            <a:chExt cx="1326235" cy="1020857"/>
          </a:xfrm>
        </p:grpSpPr>
        <p:sp>
          <p:nvSpPr>
            <p:cNvPr id="91" name="TextBox 165"/>
            <p:cNvSpPr txBox="1"/>
            <p:nvPr/>
          </p:nvSpPr>
          <p:spPr>
            <a:xfrm>
              <a:off x="793884" y="1842453"/>
              <a:ext cx="1326235"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2" name="组合 91"/>
            <p:cNvGrpSpPr/>
            <p:nvPr/>
          </p:nvGrpSpPr>
          <p:grpSpPr>
            <a:xfrm>
              <a:off x="947384" y="1340833"/>
              <a:ext cx="1008112" cy="540984"/>
              <a:chOff x="947384" y="1340833"/>
              <a:chExt cx="1008112" cy="540984"/>
            </a:xfrm>
          </p:grpSpPr>
          <p:cxnSp>
            <p:nvCxnSpPr>
              <p:cNvPr id="93" name="直接连接符 9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4" name="TextBox 16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5" name="组合 94"/>
          <p:cNvGrpSpPr/>
          <p:nvPr/>
        </p:nvGrpSpPr>
        <p:grpSpPr>
          <a:xfrm>
            <a:off x="3439099" y="3371428"/>
            <a:ext cx="1853512" cy="1120592"/>
            <a:chOff x="791804" y="1340833"/>
            <a:chExt cx="1330396" cy="1033088"/>
          </a:xfrm>
        </p:grpSpPr>
        <p:sp>
          <p:nvSpPr>
            <p:cNvPr id="96" name="TextBox 170"/>
            <p:cNvSpPr txBox="1"/>
            <p:nvPr/>
          </p:nvSpPr>
          <p:spPr>
            <a:xfrm>
              <a:off x="791804" y="1854684"/>
              <a:ext cx="133039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7" name="组合 96"/>
            <p:cNvGrpSpPr/>
            <p:nvPr/>
          </p:nvGrpSpPr>
          <p:grpSpPr>
            <a:xfrm>
              <a:off x="947384" y="1340833"/>
              <a:ext cx="1008112" cy="540984"/>
              <a:chOff x="947384" y="1340833"/>
              <a:chExt cx="1008112" cy="540984"/>
            </a:xfrm>
          </p:grpSpPr>
          <p:cxnSp>
            <p:nvCxnSpPr>
              <p:cNvPr id="98" name="直接连接符 9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9" name="TextBox 173"/>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100" name="组合 99"/>
          <p:cNvGrpSpPr/>
          <p:nvPr/>
        </p:nvGrpSpPr>
        <p:grpSpPr>
          <a:xfrm>
            <a:off x="5324697" y="3427058"/>
            <a:ext cx="2056292" cy="1064962"/>
            <a:chOff x="719029" y="1340833"/>
            <a:chExt cx="1475946" cy="981802"/>
          </a:xfrm>
        </p:grpSpPr>
        <p:sp>
          <p:nvSpPr>
            <p:cNvPr id="101" name="TextBox 175"/>
            <p:cNvSpPr txBox="1"/>
            <p:nvPr/>
          </p:nvSpPr>
          <p:spPr>
            <a:xfrm>
              <a:off x="719029" y="1803398"/>
              <a:ext cx="147594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102" name="组合 101"/>
            <p:cNvGrpSpPr/>
            <p:nvPr/>
          </p:nvGrpSpPr>
          <p:grpSpPr>
            <a:xfrm>
              <a:off x="947384" y="1340833"/>
              <a:ext cx="1008112" cy="540984"/>
              <a:chOff x="947384" y="1340833"/>
              <a:chExt cx="1008112" cy="540984"/>
            </a:xfrm>
          </p:grpSpPr>
          <p:cxnSp>
            <p:nvCxnSpPr>
              <p:cNvPr id="103" name="直接连接符 10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7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02270614"/>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5000">
                                          <p:cBhvr additive="base">
                                            <p:cTn id="11"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14:bounceEnd="55000">
                                          <p:cBhvr additive="base">
                                            <p:cTn id="19"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14:bounceEnd="55000">
                                          <p:cBhvr additive="base">
                                            <p:cTn id="23"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14:bounceEnd="55000">
                                          <p:cBhvr additive="base">
                                            <p:cTn id="27"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14:bounceEnd="55000">
                                          <p:cBhvr additive="base">
                                            <p:cTn id="31"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14:bounceEnd="55000">
                                          <p:cBhvr additive="base">
                                            <p:cTn id="35" dur="1500" fill="hold"/>
                                            <p:tgtEl>
                                              <p:spTgt spid="54"/>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1+#ppt_w/2"/>
                                              </p:val>
                                            </p:tav>
                                            <p:tav tm="100000">
                                              <p:val>
                                                <p:strVal val="#ppt_x"/>
                                              </p:val>
                                            </p:tav>
                                          </p:tavLst>
                                        </p:anim>
                                        <p:anim calcmode="lin" valueType="num">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1+#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500" fill="hold"/>
                                            <p:tgtEl>
                                              <p:spTgt spid="26"/>
                                            </p:tgtEl>
                                            <p:attrNameLst>
                                              <p:attrName>ppt_x</p:attrName>
                                            </p:attrNameLst>
                                          </p:cBhvr>
                                          <p:tavLst>
                                            <p:tav tm="0">
                                              <p:val>
                                                <p:strVal val="1+#ppt_w/2"/>
                                              </p:val>
                                            </p:tav>
                                            <p:tav tm="100000">
                                              <p:val>
                                                <p:strVal val="#ppt_x"/>
                                              </p:val>
                                            </p:tav>
                                          </p:tavLst>
                                        </p:anim>
                                        <p:anim calcmode="lin" valueType="num">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500" fill="hold"/>
                                            <p:tgtEl>
                                              <p:spTgt spid="33"/>
                                            </p:tgtEl>
                                            <p:attrNameLst>
                                              <p:attrName>ppt_x</p:attrName>
                                            </p:attrNameLst>
                                          </p:cBhvr>
                                          <p:tavLst>
                                            <p:tav tm="0">
                                              <p:val>
                                                <p:strVal val="1+#ppt_w/2"/>
                                              </p:val>
                                            </p:tav>
                                            <p:tav tm="100000">
                                              <p:val>
                                                <p:strVal val="#ppt_x"/>
                                              </p:val>
                                            </p:tav>
                                          </p:tavLst>
                                        </p:anim>
                                        <p:anim calcmode="lin" valueType="num">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1500" fill="hold"/>
                                            <p:tgtEl>
                                              <p:spTgt spid="40"/>
                                            </p:tgtEl>
                                            <p:attrNameLst>
                                              <p:attrName>ppt_x</p:attrName>
                                            </p:attrNameLst>
                                          </p:cBhvr>
                                          <p:tavLst>
                                            <p:tav tm="0">
                                              <p:val>
                                                <p:strVal val="1+#ppt_w/2"/>
                                              </p:val>
                                            </p:tav>
                                            <p:tav tm="100000">
                                              <p:val>
                                                <p:strVal val="#ppt_x"/>
                                              </p:val>
                                            </p:tav>
                                          </p:tavLst>
                                        </p:anim>
                                        <p:anim calcmode="lin" valueType="num">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1500" fill="hold"/>
                                            <p:tgtEl>
                                              <p:spTgt spid="47"/>
                                            </p:tgtEl>
                                            <p:attrNameLst>
                                              <p:attrName>ppt_x</p:attrName>
                                            </p:attrNameLst>
                                          </p:cBhvr>
                                          <p:tavLst>
                                            <p:tav tm="0">
                                              <p:val>
                                                <p:strVal val="1+#ppt_w/2"/>
                                              </p:val>
                                            </p:tav>
                                            <p:tav tm="100000">
                                              <p:val>
                                                <p:strVal val="#ppt_x"/>
                                              </p:val>
                                            </p:tav>
                                          </p:tavLst>
                                        </p:anim>
                                        <p:anim calcmode="lin" valueType="num">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1+#ppt_w/2"/>
                                              </p:val>
                                            </p:tav>
                                            <p:tav tm="100000">
                                              <p:val>
                                                <p:strVal val="#ppt_x"/>
                                              </p:val>
                                            </p:tav>
                                          </p:tavLst>
                                        </p:anim>
                                        <p:anim calcmode="lin" valueType="num">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01</a:t>
            </a:r>
            <a:endParaRPr lang="zh-CN" altLang="en-US" sz="45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02</a:t>
            </a:r>
            <a:endParaRPr lang="zh-CN" altLang="en-US" sz="45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03</a:t>
            </a:r>
            <a:endParaRPr lang="zh-CN" altLang="en-US" sz="450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7910889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7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r>
              <a:rPr lang="zh-CN" altLang="zh-CN" sz="1600" b="1" dirty="0"/>
              <a:t>（一）</a:t>
            </a:r>
            <a:r>
              <a:rPr lang="zh-CN" altLang="en-US" sz="1600" b="1" dirty="0"/>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pic>
          <p:nvPicPr>
            <p:cNvPr id="4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二</a:t>
            </a:r>
            <a:r>
              <a:rPr lang="zh-CN" altLang="zh-CN" sz="1600" b="1" dirty="0"/>
              <a:t>）</a:t>
            </a:r>
            <a:r>
              <a:rPr lang="zh-CN" altLang="en-US" sz="1600" b="1" dirty="0"/>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三</a:t>
            </a:r>
            <a:r>
              <a:rPr lang="zh-CN" altLang="zh-CN" sz="1600" b="1" dirty="0"/>
              <a:t>）</a:t>
            </a:r>
            <a:r>
              <a:rPr lang="zh-CN" altLang="en-US" sz="1600" b="1" dirty="0"/>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endParaRPr lang="en-US" sz="2400">
                <a:latin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457026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algn="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algn="r" defTabSz="685749" fontAlgn="auto">
              <a:lnSpc>
                <a:spcPct val="120000"/>
              </a:lnSpc>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926783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mn-ea"/>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dirty="0"/>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3549099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325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75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75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525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75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625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75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725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2" name="Text Box 12"/>
          <p:cNvSpPr txBox="1">
            <a:spLocks noChangeArrowheads="1"/>
          </p:cNvSpPr>
          <p:nvPr/>
        </p:nvSpPr>
        <p:spPr bwMode="auto">
          <a:xfrm>
            <a:off x="2103180" y="2693465"/>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185428"/>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4</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41431875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2" presetClass="entr" presetSubtype="4" fill="hold" grpId="0" nodeType="afterEffect">
                                  <p:stCondLst>
                                    <p:cond delay="0"/>
                                  </p:stCondLst>
                                  <p:iterate type="lt">
                                    <p:tmPct val="14000"/>
                                  </p:iterate>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p:tgtEl>
                                          <p:spTgt spid="52"/>
                                        </p:tgtEl>
                                        <p:attrNameLst>
                                          <p:attrName>ppt_y</p:attrName>
                                        </p:attrNameLst>
                                      </p:cBhvr>
                                      <p:tavLst>
                                        <p:tav tm="0">
                                          <p:val>
                                            <p:strVal val="#ppt_y+#ppt_h*1.125000"/>
                                          </p:val>
                                        </p:tav>
                                        <p:tav tm="100000">
                                          <p:val>
                                            <p:strVal val="#ppt_y"/>
                                          </p:val>
                                        </p:tav>
                                      </p:tavLst>
                                    </p:anim>
                                    <p:animEffect transition="in" filter="wipe(up)">
                                      <p:cBhvr>
                                        <p:cTn id="17" dur="500"/>
                                        <p:tgtEl>
                                          <p:spTgt spid="52"/>
                                        </p:tgtEl>
                                      </p:cBhvr>
                                    </p:animEffect>
                                  </p:childTnLst>
                                </p:cTn>
                              </p:par>
                            </p:childTnLst>
                          </p:cTn>
                        </p:par>
                        <p:par>
                          <p:cTn id="18" fill="hold">
                            <p:stCondLst>
                              <p:cond delay="2270"/>
                            </p:stCondLst>
                            <p:childTnLst>
                              <p:par>
                                <p:cTn id="19" presetID="16" presetClass="entr" presetSubtype="2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par>
                          <p:cTn id="22" fill="hold">
                            <p:stCondLst>
                              <p:cond delay="277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4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0-#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05</a:t>
              </a:r>
              <a:endParaRPr lang="zh-CN" altLang="en-US" sz="2800">
                <a:solidFill>
                  <a:srgbClr val="FFFFFF"/>
                </a:solidFill>
                <a:latin typeface="Impact" pitchFamily="34" charset="0"/>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04</a:t>
              </a:r>
              <a:endParaRPr lang="zh-CN" altLang="en-US" sz="2800">
                <a:solidFill>
                  <a:srgbClr val="FFFFFF"/>
                </a:solidFill>
                <a:latin typeface="Impact" pitchFamily="34" charset="0"/>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03</a:t>
              </a:r>
              <a:endParaRPr lang="zh-CN" altLang="en-US" sz="2800">
                <a:solidFill>
                  <a:srgbClr val="FFFFFF"/>
                </a:solidFill>
                <a:latin typeface="Impact" pitchFamily="34" charset="0"/>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02</a:t>
              </a:r>
              <a:endParaRPr lang="zh-CN" altLang="en-US" sz="2800">
                <a:solidFill>
                  <a:srgbClr val="FFFFFF"/>
                </a:solidFill>
                <a:latin typeface="Impact" pitchFamily="34" charset="0"/>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01</a:t>
              </a:r>
              <a:endParaRPr lang="zh-CN" altLang="en-US" sz="2800">
                <a:solidFill>
                  <a:srgbClr val="FFFFFF"/>
                </a:solidFill>
                <a:latin typeface="Impact" pitchFamily="34" charset="0"/>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1632972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0070C0"/>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749">
              <a:lnSpc>
                <a:spcPts val="1125"/>
              </a:lnSpc>
              <a:defRPr/>
            </a:pPr>
            <a:r>
              <a:rPr lang="zh-CN" altLang="en-US" sz="900" kern="0" dirty="0">
                <a:solidFill>
                  <a:srgbClr val="FFFFFF"/>
                </a:solidFill>
                <a:latin typeface="微软雅黑" pitchFamily="34" charset="-122"/>
              </a:rPr>
              <a:t>您的内容打在这里，或者通过复制您的文本后，在此框中选择粘贴。</a:t>
            </a:r>
          </a:p>
        </p:txBody>
      </p:sp>
      <p:sp>
        <p:nvSpPr>
          <p:cNvPr id="30"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00B0F0"/>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749">
              <a:defRPr/>
            </a:pPr>
            <a:endParaRPr lang="zh-CN" altLang="en-US" kern="0">
              <a:solidFill>
                <a:srgbClr val="151515"/>
              </a:solidFill>
              <a:latin typeface="微软雅黑" panose="020B0503020204020204" pitchFamily="34" charset="-122"/>
            </a:endParaRPr>
          </a:p>
        </p:txBody>
      </p:sp>
      <p:cxnSp>
        <p:nvCxnSpPr>
          <p:cNvPr id="31" name="直接连接符 30"/>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t>点击添加关键字</a:t>
            </a:r>
          </a:p>
        </p:txBody>
      </p:sp>
      <p:sp>
        <p:nvSpPr>
          <p:cNvPr id="34"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t>点击添加关键字</a:t>
            </a:r>
          </a:p>
        </p:txBody>
      </p:sp>
      <p:sp>
        <p:nvSpPr>
          <p:cNvPr id="36"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a:t>
            </a:r>
            <a:r>
              <a:rPr lang="zh-CN" altLang="en-US" sz="1100">
                <a:solidFill>
                  <a:srgbClr val="151515">
                    <a:lumMod val="75000"/>
                    <a:lumOff val="25000"/>
                  </a:srgbClr>
                </a:solidFill>
                <a:latin typeface="微软雅黑" pitchFamily="34" charset="-122"/>
              </a:rPr>
              <a:t>文本后您的内容打在这里。</a:t>
            </a:r>
          </a:p>
        </p:txBody>
      </p:sp>
      <p:sp>
        <p:nvSpPr>
          <p:cNvPr id="37"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486212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endParaRPr lang="zh-CN" altLang="en-US"/>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endParaRPr lang="zh-CN" altLang="en-US"/>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5.</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3.</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ea typeface="微软雅黑" pitchFamily="34" charset="-122"/>
              </a:rPr>
              <a:t>4.</a:t>
            </a:r>
            <a:r>
              <a:rPr lang="zh-CN" altLang="en-US" sz="1200" b="1" dirty="0">
                <a:ea typeface="微软雅黑" pitchFamily="34" charset="-122"/>
              </a:rPr>
              <a:t>单击添加标题文本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2.</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1.</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2650359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0" y="2072084"/>
            <a:ext cx="9144000" cy="642938"/>
          </a:xfrm>
          <a:prstGeom prst="rect">
            <a:avLst/>
          </a:prstGeom>
          <a:solidFill>
            <a:srgbClr val="0070C0"/>
          </a:solidFill>
          <a:ln>
            <a:noFill/>
          </a:ln>
        </p:spPr>
        <p:txBody>
          <a:bodyPr anchor="ctr"/>
          <a:lstStyle/>
          <a:p>
            <a:pPr algn="ctr"/>
            <a:endParaRPr lang="zh-CN" altLang="en-US">
              <a:solidFill>
                <a:srgbClr val="FFFFFF"/>
              </a:solidFill>
            </a:endParaRPr>
          </a:p>
        </p:txBody>
      </p:sp>
      <p:grpSp>
        <p:nvGrpSpPr>
          <p:cNvPr id="59" name="Group 148"/>
          <p:cNvGrpSpPr>
            <a:grpSpLocks/>
          </p:cNvGrpSpPr>
          <p:nvPr/>
        </p:nvGrpSpPr>
        <p:grpSpPr bwMode="auto">
          <a:xfrm>
            <a:off x="3924300" y="1538684"/>
            <a:ext cx="1041400" cy="1889125"/>
            <a:chOff x="0" y="0"/>
            <a:chExt cx="1041400" cy="1890192"/>
          </a:xfrm>
        </p:grpSpPr>
        <p:grpSp>
          <p:nvGrpSpPr>
            <p:cNvPr id="60" name="Group 98"/>
            <p:cNvGrpSpPr>
              <a:grpSpLocks/>
            </p:cNvGrpSpPr>
            <p:nvPr/>
          </p:nvGrpSpPr>
          <p:grpSpPr bwMode="auto">
            <a:xfrm>
              <a:off x="242795" y="1127909"/>
              <a:ext cx="546286" cy="762283"/>
              <a:chOff x="0" y="0"/>
              <a:chExt cx="546286" cy="762283"/>
            </a:xfrm>
          </p:grpSpPr>
          <p:sp>
            <p:nvSpPr>
              <p:cNvPr id="78" name="Freeform 9"/>
              <p:cNvSpPr>
                <a:spLocks/>
              </p:cNvSpPr>
              <p:nvPr/>
            </p:nvSpPr>
            <p:spPr bwMode="auto">
              <a:xfrm>
                <a:off x="0" y="0"/>
                <a:ext cx="546286" cy="762283"/>
              </a:xfrm>
              <a:custGeom>
                <a:avLst/>
                <a:gdLst>
                  <a:gd name="T0" fmla="*/ 23912250 w 2087"/>
                  <a:gd name="T1" fmla="*/ 4872062 h 2910"/>
                  <a:gd name="T2" fmla="*/ 17334568 w 2087"/>
                  <a:gd name="T3" fmla="*/ 14890452 h 2910"/>
                  <a:gd name="T4" fmla="*/ 12675563 w 2087"/>
                  <a:gd name="T5" fmla="*/ 22575889 h 2910"/>
                  <a:gd name="T6" fmla="*/ 8496095 w 2087"/>
                  <a:gd name="T7" fmla="*/ 30535590 h 2910"/>
                  <a:gd name="T8" fmla="*/ 5070225 w 2087"/>
                  <a:gd name="T9" fmla="*/ 38701186 h 2910"/>
                  <a:gd name="T10" fmla="*/ 2466532 w 2087"/>
                  <a:gd name="T11" fmla="*/ 47210203 h 2910"/>
                  <a:gd name="T12" fmla="*/ 753597 w 2087"/>
                  <a:gd name="T13" fmla="*/ 55993485 h 2910"/>
                  <a:gd name="T14" fmla="*/ 0 w 2087"/>
                  <a:gd name="T15" fmla="*/ 65188294 h 2910"/>
                  <a:gd name="T16" fmla="*/ 685279 w 2087"/>
                  <a:gd name="T17" fmla="*/ 74657892 h 2910"/>
                  <a:gd name="T18" fmla="*/ 2535113 w 2087"/>
                  <a:gd name="T19" fmla="*/ 84676282 h 2910"/>
                  <a:gd name="T20" fmla="*/ 17471729 w 2087"/>
                  <a:gd name="T21" fmla="*/ 77334003 h 2910"/>
                  <a:gd name="T22" fmla="*/ 16786450 w 2087"/>
                  <a:gd name="T23" fmla="*/ 85842758 h 2910"/>
                  <a:gd name="T24" fmla="*/ 17129089 w 2087"/>
                  <a:gd name="T25" fmla="*/ 94900566 h 2910"/>
                  <a:gd name="T26" fmla="*/ 18567965 w 2087"/>
                  <a:gd name="T27" fmla="*/ 104507166 h 2910"/>
                  <a:gd name="T28" fmla="*/ 21103078 w 2087"/>
                  <a:gd name="T29" fmla="*/ 114731450 h 2910"/>
                  <a:gd name="T30" fmla="*/ 24871588 w 2087"/>
                  <a:gd name="T31" fmla="*/ 125504788 h 2910"/>
                  <a:gd name="T32" fmla="*/ 29873232 w 2087"/>
                  <a:gd name="T33" fmla="*/ 136964180 h 2910"/>
                  <a:gd name="T34" fmla="*/ 36245173 w 2087"/>
                  <a:gd name="T35" fmla="*/ 149109889 h 2910"/>
                  <a:gd name="T36" fmla="*/ 43919091 w 2087"/>
                  <a:gd name="T37" fmla="*/ 161873022 h 2910"/>
                  <a:gd name="T38" fmla="*/ 53031885 w 2087"/>
                  <a:gd name="T39" fmla="*/ 175459734 h 2910"/>
                  <a:gd name="T40" fmla="*/ 63651873 w 2087"/>
                  <a:gd name="T41" fmla="*/ 189663869 h 2910"/>
                  <a:gd name="T42" fmla="*/ 75573839 w 2087"/>
                  <a:gd name="T43" fmla="*/ 194672933 h 2910"/>
                  <a:gd name="T44" fmla="*/ 86673365 w 2087"/>
                  <a:gd name="T45" fmla="*/ 180057008 h 2910"/>
                  <a:gd name="T46" fmla="*/ 96265697 w 2087"/>
                  <a:gd name="T47" fmla="*/ 166333294 h 2910"/>
                  <a:gd name="T48" fmla="*/ 104419153 w 2087"/>
                  <a:gd name="T49" fmla="*/ 153227004 h 2910"/>
                  <a:gd name="T50" fmla="*/ 111202313 w 2087"/>
                  <a:gd name="T51" fmla="*/ 140944031 h 2910"/>
                  <a:gd name="T52" fmla="*/ 116615178 w 2087"/>
                  <a:gd name="T53" fmla="*/ 129210112 h 2910"/>
                  <a:gd name="T54" fmla="*/ 120794645 w 2087"/>
                  <a:gd name="T55" fmla="*/ 118299773 h 2910"/>
                  <a:gd name="T56" fmla="*/ 123809296 w 2087"/>
                  <a:gd name="T57" fmla="*/ 107869593 h 2910"/>
                  <a:gd name="T58" fmla="*/ 125590811 w 2087"/>
                  <a:gd name="T59" fmla="*/ 98057099 h 2910"/>
                  <a:gd name="T60" fmla="*/ 126207510 w 2087"/>
                  <a:gd name="T61" fmla="*/ 88793396 h 2910"/>
                  <a:gd name="T62" fmla="*/ 125933450 w 2087"/>
                  <a:gd name="T63" fmla="*/ 80147378 h 2910"/>
                  <a:gd name="T64" fmla="*/ 139568089 w 2087"/>
                  <a:gd name="T65" fmla="*/ 88107341 h 2910"/>
                  <a:gd name="T66" fmla="*/ 141966303 w 2087"/>
                  <a:gd name="T67" fmla="*/ 77951688 h 2910"/>
                  <a:gd name="T68" fmla="*/ 142993960 w 2087"/>
                  <a:gd name="T69" fmla="*/ 68276195 h 2910"/>
                  <a:gd name="T70" fmla="*/ 142719901 w 2087"/>
                  <a:gd name="T71" fmla="*/ 59012754 h 2910"/>
                  <a:gd name="T72" fmla="*/ 141349605 w 2087"/>
                  <a:gd name="T73" fmla="*/ 50092209 h 2910"/>
                  <a:gd name="T74" fmla="*/ 139019971 w 2087"/>
                  <a:gd name="T75" fmla="*/ 41514823 h 2910"/>
                  <a:gd name="T76" fmla="*/ 135731261 w 2087"/>
                  <a:gd name="T77" fmla="*/ 33280333 h 2910"/>
                  <a:gd name="T78" fmla="*/ 131825853 w 2087"/>
                  <a:gd name="T79" fmla="*/ 25183368 h 2910"/>
                  <a:gd name="T80" fmla="*/ 127440645 w 2087"/>
                  <a:gd name="T81" fmla="*/ 17429300 h 2910"/>
                  <a:gd name="T82" fmla="*/ 122507580 w 2087"/>
                  <a:gd name="T83" fmla="*/ 9881126 h 2910"/>
                  <a:gd name="T84" fmla="*/ 71531270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0"/>
              <p:cNvSpPr>
                <a:spLocks/>
              </p:cNvSpPr>
              <p:nvPr/>
            </p:nvSpPr>
            <p:spPr bwMode="auto">
              <a:xfrm>
                <a:off x="83883" y="0"/>
                <a:ext cx="378521" cy="523218"/>
              </a:xfrm>
              <a:custGeom>
                <a:avLst/>
                <a:gdLst>
                  <a:gd name="T0" fmla="*/ 19049606 w 1446"/>
                  <a:gd name="T1" fmla="*/ 0 h 1996"/>
                  <a:gd name="T2" fmla="*/ 14252912 w 1446"/>
                  <a:gd name="T3" fmla="*/ 7077598 h 1996"/>
                  <a:gd name="T4" fmla="*/ 11991734 w 1446"/>
                  <a:gd name="T5" fmla="*/ 10925452 h 1996"/>
                  <a:gd name="T6" fmla="*/ 9798877 w 1446"/>
                  <a:gd name="T7" fmla="*/ 14910927 h 1996"/>
                  <a:gd name="T8" fmla="*/ 7674605 w 1446"/>
                  <a:gd name="T9" fmla="*/ 19033759 h 1996"/>
                  <a:gd name="T10" fmla="*/ 5892991 w 1446"/>
                  <a:gd name="T11" fmla="*/ 23293948 h 1996"/>
                  <a:gd name="T12" fmla="*/ 4248545 w 1446"/>
                  <a:gd name="T13" fmla="*/ 27691758 h 1996"/>
                  <a:gd name="T14" fmla="*/ 2809589 w 1446"/>
                  <a:gd name="T15" fmla="*/ 32226926 h 1996"/>
                  <a:gd name="T16" fmla="*/ 1644708 w 1446"/>
                  <a:gd name="T17" fmla="*/ 36830510 h 1996"/>
                  <a:gd name="T18" fmla="*/ 822223 w 1446"/>
                  <a:gd name="T19" fmla="*/ 41503036 h 1996"/>
                  <a:gd name="T20" fmla="*/ 205490 w 1446"/>
                  <a:gd name="T21" fmla="*/ 46313181 h 1996"/>
                  <a:gd name="T22" fmla="*/ 0 w 1446"/>
                  <a:gd name="T23" fmla="*/ 50985707 h 1996"/>
                  <a:gd name="T24" fmla="*/ 205490 w 1446"/>
                  <a:gd name="T25" fmla="*/ 55795590 h 1996"/>
                  <a:gd name="T26" fmla="*/ 753639 w 1446"/>
                  <a:gd name="T27" fmla="*/ 60605735 h 1996"/>
                  <a:gd name="T28" fmla="*/ 1713030 w 1446"/>
                  <a:gd name="T29" fmla="*/ 65552977 h 1996"/>
                  <a:gd name="T30" fmla="*/ 3151986 w 1446"/>
                  <a:gd name="T31" fmla="*/ 70362860 h 1996"/>
                  <a:gd name="T32" fmla="*/ 11854566 w 1446"/>
                  <a:gd name="T33" fmla="*/ 54971181 h 1996"/>
                  <a:gd name="T34" fmla="*/ 11580491 w 1446"/>
                  <a:gd name="T35" fmla="*/ 59025072 h 1996"/>
                  <a:gd name="T36" fmla="*/ 11717659 w 1446"/>
                  <a:gd name="T37" fmla="*/ 63079225 h 1996"/>
                  <a:gd name="T38" fmla="*/ 12128640 w 1446"/>
                  <a:gd name="T39" fmla="*/ 67339677 h 1996"/>
                  <a:gd name="T40" fmla="*/ 12882541 w 1446"/>
                  <a:gd name="T41" fmla="*/ 71805904 h 1996"/>
                  <a:gd name="T42" fmla="*/ 13978838 w 1446"/>
                  <a:gd name="T43" fmla="*/ 76409750 h 1996"/>
                  <a:gd name="T44" fmla="*/ 15417794 w 1446"/>
                  <a:gd name="T45" fmla="*/ 81219896 h 1996"/>
                  <a:gd name="T46" fmla="*/ 17199670 w 1446"/>
                  <a:gd name="T47" fmla="*/ 86235816 h 1996"/>
                  <a:gd name="T48" fmla="*/ 19460848 w 1446"/>
                  <a:gd name="T49" fmla="*/ 91389356 h 1996"/>
                  <a:gd name="T50" fmla="*/ 22064685 w 1446"/>
                  <a:gd name="T51" fmla="*/ 96749195 h 1996"/>
                  <a:gd name="T52" fmla="*/ 25079765 w 1446"/>
                  <a:gd name="T53" fmla="*/ 102383749 h 1996"/>
                  <a:gd name="T54" fmla="*/ 28506087 w 1446"/>
                  <a:gd name="T55" fmla="*/ 108155662 h 1996"/>
                  <a:gd name="T56" fmla="*/ 32411973 w 1446"/>
                  <a:gd name="T57" fmla="*/ 114202290 h 1996"/>
                  <a:gd name="T58" fmla="*/ 36728840 w 1446"/>
                  <a:gd name="T59" fmla="*/ 120455479 h 1996"/>
                  <a:gd name="T60" fmla="*/ 41457211 w 1446"/>
                  <a:gd name="T61" fmla="*/ 126983121 h 1996"/>
                  <a:gd name="T62" fmla="*/ 46733470 w 1446"/>
                  <a:gd name="T63" fmla="*/ 133648384 h 1996"/>
                  <a:gd name="T64" fmla="*/ 52283802 w 1446"/>
                  <a:gd name="T65" fmla="*/ 133648384 h 1996"/>
                  <a:gd name="T66" fmla="*/ 57560322 w 1446"/>
                  <a:gd name="T67" fmla="*/ 126983121 h 1996"/>
                  <a:gd name="T68" fmla="*/ 62357016 w 1446"/>
                  <a:gd name="T69" fmla="*/ 120455479 h 1996"/>
                  <a:gd name="T70" fmla="*/ 66673883 w 1446"/>
                  <a:gd name="T71" fmla="*/ 114202290 h 1996"/>
                  <a:gd name="T72" fmla="*/ 70579769 w 1446"/>
                  <a:gd name="T73" fmla="*/ 108155662 h 1996"/>
                  <a:gd name="T74" fmla="*/ 74006091 w 1446"/>
                  <a:gd name="T75" fmla="*/ 102383749 h 1996"/>
                  <a:gd name="T76" fmla="*/ 77021170 w 1446"/>
                  <a:gd name="T77" fmla="*/ 96749195 h 1996"/>
                  <a:gd name="T78" fmla="*/ 79625007 w 1446"/>
                  <a:gd name="T79" fmla="*/ 91389356 h 1996"/>
                  <a:gd name="T80" fmla="*/ 81886186 w 1446"/>
                  <a:gd name="T81" fmla="*/ 86235816 h 1996"/>
                  <a:gd name="T82" fmla="*/ 83736384 w 1446"/>
                  <a:gd name="T83" fmla="*/ 81219896 h 1996"/>
                  <a:gd name="T84" fmla="*/ 85175340 w 1446"/>
                  <a:gd name="T85" fmla="*/ 76409750 h 1996"/>
                  <a:gd name="T86" fmla="*/ 86271899 w 1446"/>
                  <a:gd name="T87" fmla="*/ 71805904 h 1996"/>
                  <a:gd name="T88" fmla="*/ 86957216 w 1446"/>
                  <a:gd name="T89" fmla="*/ 67339677 h 1996"/>
                  <a:gd name="T90" fmla="*/ 87436780 w 1446"/>
                  <a:gd name="T91" fmla="*/ 63079225 h 1996"/>
                  <a:gd name="T92" fmla="*/ 87505364 w 1446"/>
                  <a:gd name="T93" fmla="*/ 59025072 h 1996"/>
                  <a:gd name="T94" fmla="*/ 87231290 w 1446"/>
                  <a:gd name="T95" fmla="*/ 54971181 h 1996"/>
                  <a:gd name="T96" fmla="*/ 95865286 w 1446"/>
                  <a:gd name="T97" fmla="*/ 70362860 h 1996"/>
                  <a:gd name="T98" fmla="*/ 97372826 w 1446"/>
                  <a:gd name="T99" fmla="*/ 65552977 h 1996"/>
                  <a:gd name="T100" fmla="*/ 98400539 w 1446"/>
                  <a:gd name="T101" fmla="*/ 60605735 h 1996"/>
                  <a:gd name="T102" fmla="*/ 98948688 w 1446"/>
                  <a:gd name="T103" fmla="*/ 55795590 h 1996"/>
                  <a:gd name="T104" fmla="*/ 99085856 w 1446"/>
                  <a:gd name="T105" fmla="*/ 50985707 h 1996"/>
                  <a:gd name="T106" fmla="*/ 98811781 w 1446"/>
                  <a:gd name="T107" fmla="*/ 46313181 h 1996"/>
                  <a:gd name="T108" fmla="*/ 98263633 w 1446"/>
                  <a:gd name="T109" fmla="*/ 41503036 h 1996"/>
                  <a:gd name="T110" fmla="*/ 97441148 w 1446"/>
                  <a:gd name="T111" fmla="*/ 36830510 h 1996"/>
                  <a:gd name="T112" fmla="*/ 96276267 w 1446"/>
                  <a:gd name="T113" fmla="*/ 32226926 h 1996"/>
                  <a:gd name="T114" fmla="*/ 94837311 w 1446"/>
                  <a:gd name="T115" fmla="*/ 27691758 h 1996"/>
                  <a:gd name="T116" fmla="*/ 93192865 w 1446"/>
                  <a:gd name="T117" fmla="*/ 23293948 h 1996"/>
                  <a:gd name="T118" fmla="*/ 91342667 w 1446"/>
                  <a:gd name="T119" fmla="*/ 19033759 h 1996"/>
                  <a:gd name="T120" fmla="*/ 89355562 w 1446"/>
                  <a:gd name="T121" fmla="*/ 14910927 h 1996"/>
                  <a:gd name="T122" fmla="*/ 84901266 w 1446"/>
                  <a:gd name="T123" fmla="*/ 7077598 h 1996"/>
                  <a:gd name="T124" fmla="*/ 80104572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4"/>
              <p:cNvSpPr>
                <a:spLocks/>
              </p:cNvSpPr>
              <p:nvPr/>
            </p:nvSpPr>
            <p:spPr bwMode="auto">
              <a:xfrm>
                <a:off x="273667" y="0"/>
                <a:ext cx="272619" cy="762283"/>
              </a:xfrm>
              <a:custGeom>
                <a:avLst/>
                <a:gdLst>
                  <a:gd name="T0" fmla="*/ 3970243 w 1042"/>
                  <a:gd name="T1" fmla="*/ 194672933 h 2910"/>
                  <a:gd name="T2" fmla="*/ 11568255 w 1042"/>
                  <a:gd name="T3" fmla="*/ 184860438 h 2910"/>
                  <a:gd name="T4" fmla="*/ 18413294 w 1042"/>
                  <a:gd name="T5" fmla="*/ 175391102 h 2910"/>
                  <a:gd name="T6" fmla="*/ 24642194 w 1042"/>
                  <a:gd name="T7" fmla="*/ 166333294 h 2910"/>
                  <a:gd name="T8" fmla="*/ 30255215 w 1042"/>
                  <a:gd name="T9" fmla="*/ 157481381 h 2910"/>
                  <a:gd name="T10" fmla="*/ 35252096 w 1042"/>
                  <a:gd name="T11" fmla="*/ 149109889 h 2910"/>
                  <a:gd name="T12" fmla="*/ 39564290 w 1042"/>
                  <a:gd name="T13" fmla="*/ 140944031 h 2910"/>
                  <a:gd name="T14" fmla="*/ 43397701 w 1042"/>
                  <a:gd name="T15" fmla="*/ 133052961 h 2910"/>
                  <a:gd name="T16" fmla="*/ 46546424 w 1042"/>
                  <a:gd name="T17" fmla="*/ 125504788 h 2910"/>
                  <a:gd name="T18" fmla="*/ 49147554 w 1042"/>
                  <a:gd name="T19" fmla="*/ 118299773 h 2910"/>
                  <a:gd name="T20" fmla="*/ 51269378 w 1042"/>
                  <a:gd name="T21" fmla="*/ 111300653 h 2910"/>
                  <a:gd name="T22" fmla="*/ 52843870 w 1042"/>
                  <a:gd name="T23" fmla="*/ 104507166 h 2910"/>
                  <a:gd name="T24" fmla="*/ 53939056 w 1042"/>
                  <a:gd name="T25" fmla="*/ 98057099 h 2910"/>
                  <a:gd name="T26" fmla="*/ 54486648 w 1042"/>
                  <a:gd name="T27" fmla="*/ 91812665 h 2910"/>
                  <a:gd name="T28" fmla="*/ 54555196 w 1042"/>
                  <a:gd name="T29" fmla="*/ 85842758 h 2910"/>
                  <a:gd name="T30" fmla="*/ 54281269 w 1042"/>
                  <a:gd name="T31" fmla="*/ 80147378 h 2910"/>
                  <a:gd name="T32" fmla="*/ 66670782 w 1042"/>
                  <a:gd name="T33" fmla="*/ 91538138 h 2910"/>
                  <a:gd name="T34" fmla="*/ 68861152 w 1042"/>
                  <a:gd name="T35" fmla="*/ 84676282 h 2910"/>
                  <a:gd name="T36" fmla="*/ 70298812 w 1042"/>
                  <a:gd name="T37" fmla="*/ 77951688 h 2910"/>
                  <a:gd name="T38" fmla="*/ 71120070 w 1042"/>
                  <a:gd name="T39" fmla="*/ 71432728 h 2910"/>
                  <a:gd name="T40" fmla="*/ 71325450 w 1042"/>
                  <a:gd name="T41" fmla="*/ 65188294 h 2910"/>
                  <a:gd name="T42" fmla="*/ 71051523 w 1042"/>
                  <a:gd name="T43" fmla="*/ 59012754 h 2910"/>
                  <a:gd name="T44" fmla="*/ 70230265 w 1042"/>
                  <a:gd name="T45" fmla="*/ 53042847 h 2910"/>
                  <a:gd name="T46" fmla="*/ 68929700 w 1042"/>
                  <a:gd name="T47" fmla="*/ 47210203 h 2910"/>
                  <a:gd name="T48" fmla="*/ 67355207 w 1042"/>
                  <a:gd name="T49" fmla="*/ 41514823 h 2910"/>
                  <a:gd name="T50" fmla="*/ 65233384 w 1042"/>
                  <a:gd name="T51" fmla="*/ 35956444 h 2910"/>
                  <a:gd name="T52" fmla="*/ 62905919 w 1042"/>
                  <a:gd name="T53" fmla="*/ 30535590 h 2910"/>
                  <a:gd name="T54" fmla="*/ 60167955 w 1042"/>
                  <a:gd name="T55" fmla="*/ 25183368 h 2910"/>
                  <a:gd name="T56" fmla="*/ 57293159 w 1042"/>
                  <a:gd name="T57" fmla="*/ 20036779 h 2910"/>
                  <a:gd name="T58" fmla="*/ 54144436 w 1042"/>
                  <a:gd name="T59" fmla="*/ 14890452 h 2910"/>
                  <a:gd name="T60" fmla="*/ 50858618 w 1042"/>
                  <a:gd name="T61" fmla="*/ 9881126 h 2910"/>
                  <a:gd name="T62" fmla="*/ 44013579 w 1042"/>
                  <a:gd name="T63" fmla="*/ 0 h 2910"/>
                  <a:gd name="T64" fmla="*/ 0 w 1042"/>
                  <a:gd name="T65" fmla="*/ 199682258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25"/>
              <p:cNvSpPr>
                <a:spLocks/>
              </p:cNvSpPr>
              <p:nvPr/>
            </p:nvSpPr>
            <p:spPr bwMode="auto">
              <a:xfrm>
                <a:off x="273667" y="0"/>
                <a:ext cx="188736" cy="522169"/>
              </a:xfrm>
              <a:custGeom>
                <a:avLst/>
                <a:gdLst>
                  <a:gd name="T0" fmla="*/ 2801762 w 722"/>
                  <a:gd name="T1" fmla="*/ 133311526 h 1994"/>
                  <a:gd name="T2" fmla="*/ 7995139 w 722"/>
                  <a:gd name="T3" fmla="*/ 126591154 h 1994"/>
                  <a:gd name="T4" fmla="*/ 12710141 w 722"/>
                  <a:gd name="T5" fmla="*/ 120213569 h 1994"/>
                  <a:gd name="T6" fmla="*/ 17014995 w 722"/>
                  <a:gd name="T7" fmla="*/ 113973204 h 1994"/>
                  <a:gd name="T8" fmla="*/ 20910224 w 722"/>
                  <a:gd name="T9" fmla="*/ 107938670 h 1994"/>
                  <a:gd name="T10" fmla="*/ 24326816 w 722"/>
                  <a:gd name="T11" fmla="*/ 102178051 h 1994"/>
                  <a:gd name="T12" fmla="*/ 27333521 w 722"/>
                  <a:gd name="T13" fmla="*/ 96554914 h 1994"/>
                  <a:gd name="T14" fmla="*/ 29930079 w 722"/>
                  <a:gd name="T15" fmla="*/ 91205955 h 1994"/>
                  <a:gd name="T16" fmla="*/ 32185239 w 722"/>
                  <a:gd name="T17" fmla="*/ 86062826 h 1994"/>
                  <a:gd name="T18" fmla="*/ 34030251 w 722"/>
                  <a:gd name="T19" fmla="*/ 81056655 h 1994"/>
                  <a:gd name="T20" fmla="*/ 35465115 w 722"/>
                  <a:gd name="T21" fmla="*/ 76256576 h 1994"/>
                  <a:gd name="T22" fmla="*/ 36558581 w 722"/>
                  <a:gd name="T23" fmla="*/ 71661803 h 1994"/>
                  <a:gd name="T24" fmla="*/ 37241900 w 722"/>
                  <a:gd name="T25" fmla="*/ 67204512 h 1994"/>
                  <a:gd name="T26" fmla="*/ 37720275 w 722"/>
                  <a:gd name="T27" fmla="*/ 62952789 h 1994"/>
                  <a:gd name="T28" fmla="*/ 37788502 w 722"/>
                  <a:gd name="T29" fmla="*/ 58906634 h 1994"/>
                  <a:gd name="T30" fmla="*/ 37515332 w 722"/>
                  <a:gd name="T31" fmla="*/ 54860741 h 1994"/>
                  <a:gd name="T32" fmla="*/ 46125301 w 722"/>
                  <a:gd name="T33" fmla="*/ 70221779 h 1994"/>
                  <a:gd name="T34" fmla="*/ 47628654 w 722"/>
                  <a:gd name="T35" fmla="*/ 65421438 h 1994"/>
                  <a:gd name="T36" fmla="*/ 48653631 w 722"/>
                  <a:gd name="T37" fmla="*/ 60483878 h 1994"/>
                  <a:gd name="T38" fmla="*/ 49200234 w 722"/>
                  <a:gd name="T39" fmla="*/ 55683798 h 1994"/>
                  <a:gd name="T40" fmla="*/ 49336950 w 722"/>
                  <a:gd name="T41" fmla="*/ 50883457 h 1994"/>
                  <a:gd name="T42" fmla="*/ 49063518 w 722"/>
                  <a:gd name="T43" fmla="*/ 46220074 h 1994"/>
                  <a:gd name="T44" fmla="*/ 48516915 w 722"/>
                  <a:gd name="T45" fmla="*/ 41419995 h 1994"/>
                  <a:gd name="T46" fmla="*/ 47696881 w 722"/>
                  <a:gd name="T47" fmla="*/ 36756612 h 1994"/>
                  <a:gd name="T48" fmla="*/ 46535187 w 722"/>
                  <a:gd name="T49" fmla="*/ 32162101 h 1994"/>
                  <a:gd name="T50" fmla="*/ 45100323 w 722"/>
                  <a:gd name="T51" fmla="*/ 27636200 h 1994"/>
                  <a:gd name="T52" fmla="*/ 43460254 w 722"/>
                  <a:gd name="T53" fmla="*/ 23247257 h 1994"/>
                  <a:gd name="T54" fmla="*/ 41615242 w 722"/>
                  <a:gd name="T55" fmla="*/ 18995534 h 1994"/>
                  <a:gd name="T56" fmla="*/ 39633514 w 722"/>
                  <a:gd name="T57" fmla="*/ 14881031 h 1994"/>
                  <a:gd name="T58" fmla="*/ 35191945 w 722"/>
                  <a:gd name="T59" fmla="*/ 7063422 h 1994"/>
                  <a:gd name="T60" fmla="*/ 30408454 w 722"/>
                  <a:gd name="T61" fmla="*/ 0 h 1994"/>
                  <a:gd name="T62" fmla="*/ 0 w 722"/>
                  <a:gd name="T63" fmla="*/ 136740454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2"/>
            <p:cNvGrpSpPr>
              <a:grpSpLocks/>
            </p:cNvGrpSpPr>
            <p:nvPr/>
          </p:nvGrpSpPr>
          <p:grpSpPr bwMode="auto">
            <a:xfrm>
              <a:off x="0" y="0"/>
              <a:ext cx="1041400" cy="1177749"/>
              <a:chOff x="0" y="0"/>
              <a:chExt cx="1041400" cy="1177749"/>
            </a:xfrm>
          </p:grpSpPr>
          <p:sp>
            <p:nvSpPr>
              <p:cNvPr id="62" name="Freeform 10"/>
              <p:cNvSpPr>
                <a:spLocks/>
              </p:cNvSpPr>
              <p:nvPr/>
            </p:nvSpPr>
            <p:spPr bwMode="auto">
              <a:xfrm>
                <a:off x="520700" y="0"/>
                <a:ext cx="336652" cy="1067759"/>
              </a:xfrm>
              <a:custGeom>
                <a:avLst/>
                <a:gdLst>
                  <a:gd name="T0" fmla="*/ 1230669 w 5096"/>
                  <a:gd name="T1" fmla="*/ 1039213 h 16159"/>
                  <a:gd name="T2" fmla="*/ 3626672 w 5096"/>
                  <a:gd name="T3" fmla="*/ 3309663 h 16159"/>
                  <a:gd name="T4" fmla="*/ 5909115 w 5096"/>
                  <a:gd name="T5" fmla="*/ 5837818 h 16159"/>
                  <a:gd name="T6" fmla="*/ 8073768 w 5096"/>
                  <a:gd name="T7" fmla="*/ 8636630 h 16159"/>
                  <a:gd name="T8" fmla="*/ 10103127 w 5096"/>
                  <a:gd name="T9" fmla="*/ 11688720 h 16159"/>
                  <a:gd name="T10" fmla="*/ 12010271 w 5096"/>
                  <a:gd name="T11" fmla="*/ 15007105 h 16159"/>
                  <a:gd name="T12" fmla="*/ 13777761 w 5096"/>
                  <a:gd name="T13" fmla="*/ 18587491 h 16159"/>
                  <a:gd name="T14" fmla="*/ 15396874 w 5096"/>
                  <a:gd name="T15" fmla="*/ 22429877 h 16159"/>
                  <a:gd name="T16" fmla="*/ 16858893 w 5096"/>
                  <a:gd name="T17" fmla="*/ 26525541 h 16159"/>
                  <a:gd name="T18" fmla="*/ 18163749 w 5096"/>
                  <a:gd name="T19" fmla="*/ 30887501 h 16159"/>
                  <a:gd name="T20" fmla="*/ 19298431 w 5096"/>
                  <a:gd name="T21" fmla="*/ 35507100 h 16159"/>
                  <a:gd name="T22" fmla="*/ 20262936 w 5096"/>
                  <a:gd name="T23" fmla="*/ 40392995 h 16159"/>
                  <a:gd name="T24" fmla="*/ 21039759 w 5096"/>
                  <a:gd name="T25" fmla="*/ 45532167 h 16159"/>
                  <a:gd name="T26" fmla="*/ 21633260 w 5096"/>
                  <a:gd name="T27" fmla="*/ 50933340 h 16159"/>
                  <a:gd name="T28" fmla="*/ 22030425 w 5096"/>
                  <a:gd name="T29" fmla="*/ 56592152 h 16159"/>
                  <a:gd name="T30" fmla="*/ 22222467 w 5096"/>
                  <a:gd name="T31" fmla="*/ 62517260 h 16159"/>
                  <a:gd name="T32" fmla="*/ 22183160 w 5096"/>
                  <a:gd name="T33" fmla="*/ 66001568 h 16159"/>
                  <a:gd name="T34" fmla="*/ 21733674 w 5096"/>
                  <a:gd name="T35" fmla="*/ 66774419 h 16159"/>
                  <a:gd name="T36" fmla="*/ 20895744 w 5096"/>
                  <a:gd name="T37" fmla="*/ 67464343 h 16159"/>
                  <a:gd name="T38" fmla="*/ 19721756 w 5096"/>
                  <a:gd name="T39" fmla="*/ 68062483 h 16159"/>
                  <a:gd name="T40" fmla="*/ 18268524 w 5096"/>
                  <a:gd name="T41" fmla="*/ 68582123 h 16159"/>
                  <a:gd name="T42" fmla="*/ 16592663 w 5096"/>
                  <a:gd name="T43" fmla="*/ 69027491 h 16159"/>
                  <a:gd name="T44" fmla="*/ 14755346 w 5096"/>
                  <a:gd name="T45" fmla="*/ 69402947 h 16159"/>
                  <a:gd name="T46" fmla="*/ 12817615 w 5096"/>
                  <a:gd name="T47" fmla="*/ 69708626 h 16159"/>
                  <a:gd name="T48" fmla="*/ 10823203 w 5096"/>
                  <a:gd name="T49" fmla="*/ 69957476 h 16159"/>
                  <a:gd name="T50" fmla="*/ 8833151 w 5096"/>
                  <a:gd name="T51" fmla="*/ 70158354 h 16159"/>
                  <a:gd name="T52" fmla="*/ 6908501 w 5096"/>
                  <a:gd name="T53" fmla="*/ 70306832 h 16159"/>
                  <a:gd name="T54" fmla="*/ 5101705 w 5096"/>
                  <a:gd name="T55" fmla="*/ 70420355 h 16159"/>
                  <a:gd name="T56" fmla="*/ 3473871 w 5096"/>
                  <a:gd name="T57" fmla="*/ 70494561 h 16159"/>
                  <a:gd name="T58" fmla="*/ 2086106 w 5096"/>
                  <a:gd name="T59" fmla="*/ 70538238 h 16159"/>
                  <a:gd name="T60" fmla="*/ 977586 w 5096"/>
                  <a:gd name="T61" fmla="*/ 70555683 h 16159"/>
                  <a:gd name="T62" fmla="*/ 226923 w 5096"/>
                  <a:gd name="T63" fmla="*/ 70555683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11"/>
              <p:cNvSpPr>
                <a:spLocks/>
              </p:cNvSpPr>
              <p:nvPr/>
            </p:nvSpPr>
            <p:spPr bwMode="auto">
              <a:xfrm>
                <a:off x="184048" y="0"/>
                <a:ext cx="336652" cy="1067759"/>
              </a:xfrm>
              <a:custGeom>
                <a:avLst/>
                <a:gdLst>
                  <a:gd name="T0" fmla="*/ 20992742 w 5098"/>
                  <a:gd name="T1" fmla="*/ 1039213 h 16159"/>
                  <a:gd name="T2" fmla="*/ 18598669 w 5098"/>
                  <a:gd name="T3" fmla="*/ 3309663 h 16159"/>
                  <a:gd name="T4" fmla="*/ 16317981 w 5098"/>
                  <a:gd name="T5" fmla="*/ 5837818 h 16159"/>
                  <a:gd name="T6" fmla="*/ 14155035 w 5098"/>
                  <a:gd name="T7" fmla="*/ 8636630 h 16159"/>
                  <a:gd name="T8" fmla="*/ 12127264 w 5098"/>
                  <a:gd name="T9" fmla="*/ 11688720 h 16159"/>
                  <a:gd name="T10" fmla="*/ 10221661 w 5098"/>
                  <a:gd name="T11" fmla="*/ 15007105 h 16159"/>
                  <a:gd name="T12" fmla="*/ 8455525 w 5098"/>
                  <a:gd name="T13" fmla="*/ 18587491 h 16159"/>
                  <a:gd name="T14" fmla="*/ 6837707 w 5098"/>
                  <a:gd name="T15" fmla="*/ 22429877 h 16159"/>
                  <a:gd name="T16" fmla="*/ 5376857 w 5098"/>
                  <a:gd name="T17" fmla="*/ 26525541 h 16159"/>
                  <a:gd name="T18" fmla="*/ 4072974 w 5098"/>
                  <a:gd name="T19" fmla="*/ 30887501 h 16159"/>
                  <a:gd name="T20" fmla="*/ 2939134 w 5098"/>
                  <a:gd name="T21" fmla="*/ 35507100 h 16159"/>
                  <a:gd name="T22" fmla="*/ 1975404 w 5098"/>
                  <a:gd name="T23" fmla="*/ 40392995 h 16159"/>
                  <a:gd name="T24" fmla="*/ 1199215 w 5098"/>
                  <a:gd name="T25" fmla="*/ 45532167 h 16159"/>
                  <a:gd name="T26" fmla="*/ 606145 w 5098"/>
                  <a:gd name="T27" fmla="*/ 50933340 h 16159"/>
                  <a:gd name="T28" fmla="*/ 209334 w 5098"/>
                  <a:gd name="T29" fmla="*/ 56592152 h 16159"/>
                  <a:gd name="T30" fmla="*/ 17434 w 5098"/>
                  <a:gd name="T31" fmla="*/ 62517260 h 16159"/>
                  <a:gd name="T32" fmla="*/ 56659 w 5098"/>
                  <a:gd name="T33" fmla="*/ 66001568 h 16159"/>
                  <a:gd name="T34" fmla="*/ 505836 w 5098"/>
                  <a:gd name="T35" fmla="*/ 66774419 h 16159"/>
                  <a:gd name="T36" fmla="*/ 1343108 w 5098"/>
                  <a:gd name="T37" fmla="*/ 67464343 h 16159"/>
                  <a:gd name="T38" fmla="*/ 2516173 w 5098"/>
                  <a:gd name="T39" fmla="*/ 68062483 h 16159"/>
                  <a:gd name="T40" fmla="*/ 3968307 w 5098"/>
                  <a:gd name="T41" fmla="*/ 68582123 h 16159"/>
                  <a:gd name="T42" fmla="*/ 5642850 w 5098"/>
                  <a:gd name="T43" fmla="*/ 69027491 h 16159"/>
                  <a:gd name="T44" fmla="*/ 7478720 w 5098"/>
                  <a:gd name="T45" fmla="*/ 69402947 h 16159"/>
                  <a:gd name="T46" fmla="*/ 9414898 w 5098"/>
                  <a:gd name="T47" fmla="*/ 69708626 h 16159"/>
                  <a:gd name="T48" fmla="*/ 11407735 w 5098"/>
                  <a:gd name="T49" fmla="*/ 69957476 h 16159"/>
                  <a:gd name="T50" fmla="*/ 13396280 w 5098"/>
                  <a:gd name="T51" fmla="*/ 70158354 h 16159"/>
                  <a:gd name="T52" fmla="*/ 15319383 w 5098"/>
                  <a:gd name="T53" fmla="*/ 70306832 h 16159"/>
                  <a:gd name="T54" fmla="*/ 17124744 w 5098"/>
                  <a:gd name="T55" fmla="*/ 70420355 h 16159"/>
                  <a:gd name="T56" fmla="*/ 18751279 w 5098"/>
                  <a:gd name="T57" fmla="*/ 70494561 h 16159"/>
                  <a:gd name="T58" fmla="*/ 20138037 w 5098"/>
                  <a:gd name="T59" fmla="*/ 70538238 h 16159"/>
                  <a:gd name="T60" fmla="*/ 21245660 w 5098"/>
                  <a:gd name="T61" fmla="*/ 70555683 h 16159"/>
                  <a:gd name="T62" fmla="*/ 21995698 w 5098"/>
                  <a:gd name="T63" fmla="*/ 70555683 h 16159"/>
                  <a:gd name="T64" fmla="*/ 22231183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5"/>
              <p:cNvSpPr>
                <a:spLocks/>
              </p:cNvSpPr>
              <p:nvPr/>
            </p:nvSpPr>
            <p:spPr bwMode="auto">
              <a:xfrm>
                <a:off x="332027" y="195609"/>
                <a:ext cx="377346" cy="78614"/>
              </a:xfrm>
              <a:custGeom>
                <a:avLst/>
                <a:gdLst>
                  <a:gd name="T0" fmla="*/ 24230447 w 5714"/>
                  <a:gd name="T1" fmla="*/ 3209741 h 1188"/>
                  <a:gd name="T2" fmla="*/ 23170656 w 5714"/>
                  <a:gd name="T3" fmla="*/ 3573165 h 1188"/>
                  <a:gd name="T4" fmla="*/ 22084779 w 5714"/>
                  <a:gd name="T5" fmla="*/ 3901650 h 1188"/>
                  <a:gd name="T6" fmla="*/ 20963968 w 5714"/>
                  <a:gd name="T7" fmla="*/ 4199364 h 1188"/>
                  <a:gd name="T8" fmla="*/ 19821363 w 5714"/>
                  <a:gd name="T9" fmla="*/ 4457771 h 1188"/>
                  <a:gd name="T10" fmla="*/ 18643825 w 5714"/>
                  <a:gd name="T11" fmla="*/ 4676673 h 1188"/>
                  <a:gd name="T12" fmla="*/ 17453210 w 5714"/>
                  <a:gd name="T13" fmla="*/ 4865002 h 1188"/>
                  <a:gd name="T14" fmla="*/ 16232152 w 5714"/>
                  <a:gd name="T15" fmla="*/ 5009459 h 1188"/>
                  <a:gd name="T16" fmla="*/ 14989234 w 5714"/>
                  <a:gd name="T17" fmla="*/ 5114608 h 1188"/>
                  <a:gd name="T18" fmla="*/ 13733175 w 5714"/>
                  <a:gd name="T19" fmla="*/ 5180252 h 1188"/>
                  <a:gd name="T20" fmla="*/ 12464107 w 5714"/>
                  <a:gd name="T21" fmla="*/ 5202156 h 1188"/>
                  <a:gd name="T22" fmla="*/ 11186321 w 5714"/>
                  <a:gd name="T23" fmla="*/ 5180252 h 1188"/>
                  <a:gd name="T24" fmla="*/ 9930262 w 5714"/>
                  <a:gd name="T25" fmla="*/ 5114608 h 1188"/>
                  <a:gd name="T26" fmla="*/ 8687345 w 5714"/>
                  <a:gd name="T27" fmla="*/ 5009459 h 1188"/>
                  <a:gd name="T28" fmla="*/ 7466287 w 5714"/>
                  <a:gd name="T29" fmla="*/ 4865002 h 1188"/>
                  <a:gd name="T30" fmla="*/ 6275672 w 5714"/>
                  <a:gd name="T31" fmla="*/ 4676673 h 1188"/>
                  <a:gd name="T32" fmla="*/ 5098133 w 5714"/>
                  <a:gd name="T33" fmla="*/ 4457771 h 1188"/>
                  <a:gd name="T34" fmla="*/ 3955529 w 5714"/>
                  <a:gd name="T35" fmla="*/ 4199364 h 1188"/>
                  <a:gd name="T36" fmla="*/ 2834718 w 5714"/>
                  <a:gd name="T37" fmla="*/ 3901650 h 1188"/>
                  <a:gd name="T38" fmla="*/ 1748841 w 5714"/>
                  <a:gd name="T39" fmla="*/ 3573165 h 1188"/>
                  <a:gd name="T40" fmla="*/ 689049 w 5714"/>
                  <a:gd name="T41" fmla="*/ 3209741 h 1188"/>
                  <a:gd name="T42" fmla="*/ 200626 w 5714"/>
                  <a:gd name="T43" fmla="*/ 2570440 h 1188"/>
                  <a:gd name="T44" fmla="*/ 793721 w 5714"/>
                  <a:gd name="T45" fmla="*/ 1449396 h 1188"/>
                  <a:gd name="T46" fmla="*/ 1404316 w 5714"/>
                  <a:gd name="T47" fmla="*/ 359057 h 1188"/>
                  <a:gd name="T48" fmla="*/ 2224189 w 5714"/>
                  <a:gd name="T49" fmla="*/ 197064 h 1188"/>
                  <a:gd name="T50" fmla="*/ 3166167 w 5714"/>
                  <a:gd name="T51" fmla="*/ 464140 h 1188"/>
                  <a:gd name="T52" fmla="*/ 4130004 w 5714"/>
                  <a:gd name="T53" fmla="*/ 713746 h 1188"/>
                  <a:gd name="T54" fmla="*/ 5115634 w 5714"/>
                  <a:gd name="T55" fmla="*/ 928347 h 1188"/>
                  <a:gd name="T56" fmla="*/ 6114273 w 5714"/>
                  <a:gd name="T57" fmla="*/ 1125411 h 1188"/>
                  <a:gd name="T58" fmla="*/ 7130479 w 5714"/>
                  <a:gd name="T59" fmla="*/ 1287404 h 1188"/>
                  <a:gd name="T60" fmla="*/ 8168412 w 5714"/>
                  <a:gd name="T61" fmla="*/ 1423125 h 1188"/>
                  <a:gd name="T62" fmla="*/ 9223779 w 5714"/>
                  <a:gd name="T63" fmla="*/ 1532642 h 1188"/>
                  <a:gd name="T64" fmla="*/ 10287929 w 5714"/>
                  <a:gd name="T65" fmla="*/ 1611455 h 1188"/>
                  <a:gd name="T66" fmla="*/ 11365088 w 5714"/>
                  <a:gd name="T67" fmla="*/ 1659629 h 1188"/>
                  <a:gd name="T68" fmla="*/ 12464107 w 5714"/>
                  <a:gd name="T69" fmla="*/ 1672731 h 1188"/>
                  <a:gd name="T70" fmla="*/ 13554408 w 5714"/>
                  <a:gd name="T71" fmla="*/ 1659629 h 1188"/>
                  <a:gd name="T72" fmla="*/ 14631568 w 5714"/>
                  <a:gd name="T73" fmla="*/ 1611455 h 1188"/>
                  <a:gd name="T74" fmla="*/ 15695718 w 5714"/>
                  <a:gd name="T75" fmla="*/ 1532642 h 1188"/>
                  <a:gd name="T76" fmla="*/ 16751085 w 5714"/>
                  <a:gd name="T77" fmla="*/ 1423125 h 1188"/>
                  <a:gd name="T78" fmla="*/ 17789018 w 5714"/>
                  <a:gd name="T79" fmla="*/ 1287404 h 1188"/>
                  <a:gd name="T80" fmla="*/ 18805223 w 5714"/>
                  <a:gd name="T81" fmla="*/ 1125411 h 1188"/>
                  <a:gd name="T82" fmla="*/ 19803863 w 5714"/>
                  <a:gd name="T83" fmla="*/ 928347 h 1188"/>
                  <a:gd name="T84" fmla="*/ 20789493 w 5714"/>
                  <a:gd name="T85" fmla="*/ 709379 h 1188"/>
                  <a:gd name="T86" fmla="*/ 21753330 w 5714"/>
                  <a:gd name="T87" fmla="*/ 464140 h 1188"/>
                  <a:gd name="T88" fmla="*/ 22695308 w 5714"/>
                  <a:gd name="T89" fmla="*/ 197064 h 1188"/>
                  <a:gd name="T90" fmla="*/ 23515180 w 5714"/>
                  <a:gd name="T91" fmla="*/ 359057 h 1188"/>
                  <a:gd name="T92" fmla="*/ 24125776 w 5714"/>
                  <a:gd name="T93" fmla="*/ 1449396 h 1188"/>
                  <a:gd name="T94" fmla="*/ 24718871 w 5714"/>
                  <a:gd name="T95" fmla="*/ 2570440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
              <p:cNvSpPr>
                <a:spLocks/>
              </p:cNvSpPr>
              <p:nvPr/>
            </p:nvSpPr>
            <p:spPr bwMode="auto">
              <a:xfrm>
                <a:off x="520700" y="195609"/>
                <a:ext cx="188673" cy="78614"/>
              </a:xfrm>
              <a:custGeom>
                <a:avLst/>
                <a:gdLst>
                  <a:gd name="T0" fmla="*/ 0 w 2856"/>
                  <a:gd name="T1" fmla="*/ 5202156 h 1188"/>
                  <a:gd name="T2" fmla="*/ 423325 w 2856"/>
                  <a:gd name="T3" fmla="*/ 5197788 h 1188"/>
                  <a:gd name="T4" fmla="*/ 1269975 w 2856"/>
                  <a:gd name="T5" fmla="*/ 5180252 h 1188"/>
                  <a:gd name="T6" fmla="*/ 2112266 w 2856"/>
                  <a:gd name="T7" fmla="*/ 5140879 h 1188"/>
                  <a:gd name="T8" fmla="*/ 2945836 w 2856"/>
                  <a:gd name="T9" fmla="*/ 5083904 h 1188"/>
                  <a:gd name="T10" fmla="*/ 3770685 w 2856"/>
                  <a:gd name="T11" fmla="*/ 5009459 h 1188"/>
                  <a:gd name="T12" fmla="*/ 4586749 w 2856"/>
                  <a:gd name="T13" fmla="*/ 4917544 h 1188"/>
                  <a:gd name="T14" fmla="*/ 5389798 w 2856"/>
                  <a:gd name="T15" fmla="*/ 4803660 h 1188"/>
                  <a:gd name="T16" fmla="*/ 6184061 w 2856"/>
                  <a:gd name="T17" fmla="*/ 4676673 h 1188"/>
                  <a:gd name="T18" fmla="*/ 6969604 w 2856"/>
                  <a:gd name="T19" fmla="*/ 4536584 h 1188"/>
                  <a:gd name="T20" fmla="*/ 7746427 w 2856"/>
                  <a:gd name="T21" fmla="*/ 4374525 h 1188"/>
                  <a:gd name="T22" fmla="*/ 8505810 w 2856"/>
                  <a:gd name="T23" fmla="*/ 4199364 h 1188"/>
                  <a:gd name="T24" fmla="*/ 9256406 w 2856"/>
                  <a:gd name="T25" fmla="*/ 4002300 h 1188"/>
                  <a:gd name="T26" fmla="*/ 9993988 w 2856"/>
                  <a:gd name="T27" fmla="*/ 3796500 h 1188"/>
                  <a:gd name="T28" fmla="*/ 10714063 w 2856"/>
                  <a:gd name="T29" fmla="*/ 3573165 h 1188"/>
                  <a:gd name="T30" fmla="*/ 11425419 w 2856"/>
                  <a:gd name="T31" fmla="*/ 3332360 h 1188"/>
                  <a:gd name="T32" fmla="*/ 12119334 w 2856"/>
                  <a:gd name="T33" fmla="*/ 3078387 h 1188"/>
                  <a:gd name="T34" fmla="*/ 12263349 w 2856"/>
                  <a:gd name="T35" fmla="*/ 2570440 h 1188"/>
                  <a:gd name="T36" fmla="*/ 11870610 w 2856"/>
                  <a:gd name="T37" fmla="*/ 1821621 h 1188"/>
                  <a:gd name="T38" fmla="*/ 11469086 w 2856"/>
                  <a:gd name="T39" fmla="*/ 1081604 h 1188"/>
                  <a:gd name="T40" fmla="*/ 11058841 w 2856"/>
                  <a:gd name="T41" fmla="*/ 359057 h 1188"/>
                  <a:gd name="T42" fmla="*/ 10543888 w 2856"/>
                  <a:gd name="T43" fmla="*/ 96348 h 1188"/>
                  <a:gd name="T44" fmla="*/ 9924160 w 2856"/>
                  <a:gd name="T45" fmla="*/ 288979 h 1188"/>
                  <a:gd name="T46" fmla="*/ 9295713 w 2856"/>
                  <a:gd name="T47" fmla="*/ 464140 h 1188"/>
                  <a:gd name="T48" fmla="*/ 8654185 w 2856"/>
                  <a:gd name="T49" fmla="*/ 630566 h 1188"/>
                  <a:gd name="T50" fmla="*/ 8003937 w 2856"/>
                  <a:gd name="T51" fmla="*/ 788191 h 1188"/>
                  <a:gd name="T52" fmla="*/ 7344902 w 2856"/>
                  <a:gd name="T53" fmla="*/ 928347 h 1188"/>
                  <a:gd name="T54" fmla="*/ 6681574 w 2856"/>
                  <a:gd name="T55" fmla="*/ 1064068 h 1188"/>
                  <a:gd name="T56" fmla="*/ 6005100 w 2856"/>
                  <a:gd name="T57" fmla="*/ 1186688 h 1188"/>
                  <a:gd name="T58" fmla="*/ 5328691 w 2856"/>
                  <a:gd name="T59" fmla="*/ 1287404 h 1188"/>
                  <a:gd name="T60" fmla="*/ 4634776 w 2856"/>
                  <a:gd name="T61" fmla="*/ 1383752 h 1188"/>
                  <a:gd name="T62" fmla="*/ 3936501 w 2856"/>
                  <a:gd name="T63" fmla="*/ 1462565 h 1188"/>
                  <a:gd name="T64" fmla="*/ 3233866 w 2856"/>
                  <a:gd name="T65" fmla="*/ 1532642 h 1188"/>
                  <a:gd name="T66" fmla="*/ 2526871 w 2856"/>
                  <a:gd name="T67" fmla="*/ 1589551 h 1188"/>
                  <a:gd name="T68" fmla="*/ 1811155 w 2856"/>
                  <a:gd name="T69" fmla="*/ 1628991 h 1188"/>
                  <a:gd name="T70" fmla="*/ 1091014 w 2856"/>
                  <a:gd name="T71" fmla="*/ 1659629 h 1188"/>
                  <a:gd name="T72" fmla="*/ 362218 w 2856"/>
                  <a:gd name="T73" fmla="*/ 1672731 h 1188"/>
                  <a:gd name="T74" fmla="*/ 0 w 2856"/>
                  <a:gd name="T75" fmla="*/ 1672731 h 1188"/>
                  <a:gd name="T76" fmla="*/ 0 w 2856"/>
                  <a:gd name="T77" fmla="*/ 5202156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7"/>
              <p:cNvSpPr>
                <a:spLocks/>
              </p:cNvSpPr>
              <p:nvPr/>
            </p:nvSpPr>
            <p:spPr bwMode="auto">
              <a:xfrm>
                <a:off x="0" y="710760"/>
                <a:ext cx="199309" cy="446711"/>
              </a:xfrm>
              <a:custGeom>
                <a:avLst/>
                <a:gdLst>
                  <a:gd name="T0" fmla="*/ 13149314 w 3021"/>
                  <a:gd name="T1" fmla="*/ 0 h 6762"/>
                  <a:gd name="T2" fmla="*/ 0 w 3021"/>
                  <a:gd name="T3" fmla="*/ 7920962 h 6762"/>
                  <a:gd name="T4" fmla="*/ 1680107 w 3021"/>
                  <a:gd name="T5" fmla="*/ 27690731 h 6762"/>
                  <a:gd name="T6" fmla="*/ 5876086 w 3021"/>
                  <a:gd name="T7" fmla="*/ 29510606 h 6762"/>
                  <a:gd name="T8" fmla="*/ 6037130 w 3021"/>
                  <a:gd name="T9" fmla="*/ 29130948 h 6762"/>
                  <a:gd name="T10" fmla="*/ 6198173 w 3021"/>
                  <a:gd name="T11" fmla="*/ 28755584 h 6762"/>
                  <a:gd name="T12" fmla="*/ 6359217 w 3021"/>
                  <a:gd name="T13" fmla="*/ 28380286 h 6762"/>
                  <a:gd name="T14" fmla="*/ 6524615 w 3021"/>
                  <a:gd name="T15" fmla="*/ 28009348 h 6762"/>
                  <a:gd name="T16" fmla="*/ 6690013 w 3021"/>
                  <a:gd name="T17" fmla="*/ 27638344 h 6762"/>
                  <a:gd name="T18" fmla="*/ 6859766 w 3021"/>
                  <a:gd name="T19" fmla="*/ 27271766 h 6762"/>
                  <a:gd name="T20" fmla="*/ 7029518 w 3021"/>
                  <a:gd name="T21" fmla="*/ 26909548 h 6762"/>
                  <a:gd name="T22" fmla="*/ 7199271 w 3021"/>
                  <a:gd name="T23" fmla="*/ 26547331 h 6762"/>
                  <a:gd name="T24" fmla="*/ 7373377 w 3021"/>
                  <a:gd name="T25" fmla="*/ 26185113 h 6762"/>
                  <a:gd name="T26" fmla="*/ 7551838 w 3021"/>
                  <a:gd name="T27" fmla="*/ 25831615 h 6762"/>
                  <a:gd name="T28" fmla="*/ 7734654 w 3021"/>
                  <a:gd name="T29" fmla="*/ 25478118 h 6762"/>
                  <a:gd name="T30" fmla="*/ 7913115 w 3021"/>
                  <a:gd name="T31" fmla="*/ 25133340 h 6762"/>
                  <a:gd name="T32" fmla="*/ 8100285 w 3021"/>
                  <a:gd name="T33" fmla="*/ 24788563 h 6762"/>
                  <a:gd name="T34" fmla="*/ 8287388 w 3021"/>
                  <a:gd name="T35" fmla="*/ 24443785 h 6762"/>
                  <a:gd name="T36" fmla="*/ 8478912 w 3021"/>
                  <a:gd name="T37" fmla="*/ 24103368 h 6762"/>
                  <a:gd name="T38" fmla="*/ 8670436 w 3021"/>
                  <a:gd name="T39" fmla="*/ 23771737 h 6762"/>
                  <a:gd name="T40" fmla="*/ 8866315 w 3021"/>
                  <a:gd name="T41" fmla="*/ 23440040 h 6762"/>
                  <a:gd name="T42" fmla="*/ 9066547 w 3021"/>
                  <a:gd name="T43" fmla="*/ 23108343 h 6762"/>
                  <a:gd name="T44" fmla="*/ 9266780 w 3021"/>
                  <a:gd name="T45" fmla="*/ 22785432 h 6762"/>
                  <a:gd name="T46" fmla="*/ 9471367 w 3021"/>
                  <a:gd name="T47" fmla="*/ 22466815 h 6762"/>
                  <a:gd name="T48" fmla="*/ 9680242 w 3021"/>
                  <a:gd name="T49" fmla="*/ 22152624 h 6762"/>
                  <a:gd name="T50" fmla="*/ 9889183 w 3021"/>
                  <a:gd name="T51" fmla="*/ 21842728 h 6762"/>
                  <a:gd name="T52" fmla="*/ 10102479 w 3021"/>
                  <a:gd name="T53" fmla="*/ 21532897 h 6762"/>
                  <a:gd name="T54" fmla="*/ 10320129 w 3021"/>
                  <a:gd name="T55" fmla="*/ 21227361 h 6762"/>
                  <a:gd name="T56" fmla="*/ 10537713 w 3021"/>
                  <a:gd name="T57" fmla="*/ 20930610 h 6762"/>
                  <a:gd name="T58" fmla="*/ 10764071 w 3021"/>
                  <a:gd name="T59" fmla="*/ 20638220 h 6762"/>
                  <a:gd name="T60" fmla="*/ 10990430 w 3021"/>
                  <a:gd name="T61" fmla="*/ 20345830 h 6762"/>
                  <a:gd name="T62" fmla="*/ 11225431 w 3021"/>
                  <a:gd name="T63" fmla="*/ 20057800 h 6762"/>
                  <a:gd name="T64" fmla="*/ 11460498 w 3021"/>
                  <a:gd name="T65" fmla="*/ 19778490 h 6762"/>
                  <a:gd name="T66" fmla="*/ 11695566 w 3021"/>
                  <a:gd name="T67" fmla="*/ 19499180 h 6762"/>
                  <a:gd name="T68" fmla="*/ 11934921 w 3021"/>
                  <a:gd name="T69" fmla="*/ 19228590 h 6762"/>
                  <a:gd name="T70" fmla="*/ 12183051 w 3021"/>
                  <a:gd name="T71" fmla="*/ 18962360 h 6762"/>
                  <a:gd name="T72" fmla="*/ 12165634 w 3021"/>
                  <a:gd name="T73" fmla="*/ 18870732 h 6762"/>
                  <a:gd name="T74" fmla="*/ 12148217 w 3021"/>
                  <a:gd name="T75" fmla="*/ 18783464 h 6762"/>
                  <a:gd name="T76" fmla="*/ 12139508 w 3021"/>
                  <a:gd name="T77" fmla="*/ 18691770 h 6762"/>
                  <a:gd name="T78" fmla="*/ 12135154 w 3021"/>
                  <a:gd name="T79" fmla="*/ 18600142 h 6762"/>
                  <a:gd name="T80" fmla="*/ 12135154 w 3021"/>
                  <a:gd name="T81" fmla="*/ 17356328 h 6762"/>
                  <a:gd name="T82" fmla="*/ 12143862 w 3021"/>
                  <a:gd name="T83" fmla="*/ 16125659 h 6762"/>
                  <a:gd name="T84" fmla="*/ 12165634 w 3021"/>
                  <a:gd name="T85" fmla="*/ 14903711 h 6762"/>
                  <a:gd name="T86" fmla="*/ 12187406 w 3021"/>
                  <a:gd name="T87" fmla="*/ 13690417 h 6762"/>
                  <a:gd name="T88" fmla="*/ 12226528 w 3021"/>
                  <a:gd name="T89" fmla="*/ 12494630 h 6762"/>
                  <a:gd name="T90" fmla="*/ 12270072 w 3021"/>
                  <a:gd name="T91" fmla="*/ 11307628 h 6762"/>
                  <a:gd name="T92" fmla="*/ 12317969 w 3021"/>
                  <a:gd name="T93" fmla="*/ 10129281 h 6762"/>
                  <a:gd name="T94" fmla="*/ 12383218 w 3021"/>
                  <a:gd name="T95" fmla="*/ 8964014 h 6762"/>
                  <a:gd name="T96" fmla="*/ 12448533 w 3021"/>
                  <a:gd name="T97" fmla="*/ 7803173 h 6762"/>
                  <a:gd name="T98" fmla="*/ 12522556 w 3021"/>
                  <a:gd name="T99" fmla="*/ 6655346 h 6762"/>
                  <a:gd name="T100" fmla="*/ 12609576 w 3021"/>
                  <a:gd name="T101" fmla="*/ 5520666 h 6762"/>
                  <a:gd name="T102" fmla="*/ 12705371 w 3021"/>
                  <a:gd name="T103" fmla="*/ 4399066 h 6762"/>
                  <a:gd name="T104" fmla="*/ 12805455 w 3021"/>
                  <a:gd name="T105" fmla="*/ 3281892 h 6762"/>
                  <a:gd name="T106" fmla="*/ 12914247 w 3021"/>
                  <a:gd name="T107" fmla="*/ 2177733 h 6762"/>
                  <a:gd name="T108" fmla="*/ 13027459 w 3021"/>
                  <a:gd name="T109" fmla="*/ 1082293 h 6762"/>
                  <a:gd name="T110" fmla="*/ 13149314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8"/>
              <p:cNvSpPr>
                <a:spLocks/>
              </p:cNvSpPr>
              <p:nvPr/>
            </p:nvSpPr>
            <p:spPr bwMode="auto">
              <a:xfrm>
                <a:off x="842091" y="710760"/>
                <a:ext cx="199309" cy="446711"/>
              </a:xfrm>
              <a:custGeom>
                <a:avLst/>
                <a:gdLst>
                  <a:gd name="T0" fmla="*/ 0 w 3021"/>
                  <a:gd name="T1" fmla="*/ 0 h 6762"/>
                  <a:gd name="T2" fmla="*/ 13149314 w 3021"/>
                  <a:gd name="T3" fmla="*/ 7920962 h 6762"/>
                  <a:gd name="T4" fmla="*/ 11469207 w 3021"/>
                  <a:gd name="T5" fmla="*/ 27690731 h 6762"/>
                  <a:gd name="T6" fmla="*/ 7273228 w 3021"/>
                  <a:gd name="T7" fmla="*/ 29510606 h 6762"/>
                  <a:gd name="T8" fmla="*/ 7112184 w 3021"/>
                  <a:gd name="T9" fmla="*/ 29130948 h 6762"/>
                  <a:gd name="T10" fmla="*/ 6951141 w 3021"/>
                  <a:gd name="T11" fmla="*/ 28755584 h 6762"/>
                  <a:gd name="T12" fmla="*/ 6790097 w 3021"/>
                  <a:gd name="T13" fmla="*/ 28380286 h 6762"/>
                  <a:gd name="T14" fmla="*/ 6624699 w 3021"/>
                  <a:gd name="T15" fmla="*/ 28009348 h 6762"/>
                  <a:gd name="T16" fmla="*/ 6459301 w 3021"/>
                  <a:gd name="T17" fmla="*/ 27638344 h 6762"/>
                  <a:gd name="T18" fmla="*/ 6289548 w 3021"/>
                  <a:gd name="T19" fmla="*/ 27267406 h 6762"/>
                  <a:gd name="T20" fmla="*/ 6119796 w 3021"/>
                  <a:gd name="T21" fmla="*/ 26909548 h 6762"/>
                  <a:gd name="T22" fmla="*/ 5950043 w 3021"/>
                  <a:gd name="T23" fmla="*/ 26547331 h 6762"/>
                  <a:gd name="T24" fmla="*/ 5775937 w 3021"/>
                  <a:gd name="T25" fmla="*/ 26185113 h 6762"/>
                  <a:gd name="T26" fmla="*/ 5597476 w 3021"/>
                  <a:gd name="T27" fmla="*/ 25831615 h 6762"/>
                  <a:gd name="T28" fmla="*/ 5414660 w 3021"/>
                  <a:gd name="T29" fmla="*/ 25478118 h 6762"/>
                  <a:gd name="T30" fmla="*/ 5236199 w 3021"/>
                  <a:gd name="T31" fmla="*/ 25133340 h 6762"/>
                  <a:gd name="T32" fmla="*/ 5049029 w 3021"/>
                  <a:gd name="T33" fmla="*/ 24788563 h 6762"/>
                  <a:gd name="T34" fmla="*/ 4861926 w 3021"/>
                  <a:gd name="T35" fmla="*/ 24443785 h 6762"/>
                  <a:gd name="T36" fmla="*/ 4670402 w 3021"/>
                  <a:gd name="T37" fmla="*/ 24103368 h 6762"/>
                  <a:gd name="T38" fmla="*/ 4478878 w 3021"/>
                  <a:gd name="T39" fmla="*/ 23771737 h 6762"/>
                  <a:gd name="T40" fmla="*/ 4282999 w 3021"/>
                  <a:gd name="T41" fmla="*/ 23440040 h 6762"/>
                  <a:gd name="T42" fmla="*/ 4082767 w 3021"/>
                  <a:gd name="T43" fmla="*/ 23108343 h 6762"/>
                  <a:gd name="T44" fmla="*/ 3882534 w 3021"/>
                  <a:gd name="T45" fmla="*/ 22785432 h 6762"/>
                  <a:gd name="T46" fmla="*/ 3677947 w 3021"/>
                  <a:gd name="T47" fmla="*/ 22466815 h 6762"/>
                  <a:gd name="T48" fmla="*/ 3469072 w 3021"/>
                  <a:gd name="T49" fmla="*/ 22152624 h 6762"/>
                  <a:gd name="T50" fmla="*/ 3260130 w 3021"/>
                  <a:gd name="T51" fmla="*/ 21842728 h 6762"/>
                  <a:gd name="T52" fmla="*/ 3046835 w 3021"/>
                  <a:gd name="T53" fmla="*/ 21532897 h 6762"/>
                  <a:gd name="T54" fmla="*/ 2829185 w 3021"/>
                  <a:gd name="T55" fmla="*/ 21227361 h 6762"/>
                  <a:gd name="T56" fmla="*/ 2611601 w 3021"/>
                  <a:gd name="T57" fmla="*/ 20930610 h 6762"/>
                  <a:gd name="T58" fmla="*/ 2385242 w 3021"/>
                  <a:gd name="T59" fmla="*/ 20638220 h 6762"/>
                  <a:gd name="T60" fmla="*/ 2158884 w 3021"/>
                  <a:gd name="T61" fmla="*/ 20345830 h 6762"/>
                  <a:gd name="T62" fmla="*/ 1923883 w 3021"/>
                  <a:gd name="T63" fmla="*/ 20057800 h 6762"/>
                  <a:gd name="T64" fmla="*/ 1688816 w 3021"/>
                  <a:gd name="T65" fmla="*/ 19778490 h 6762"/>
                  <a:gd name="T66" fmla="*/ 1453748 w 3021"/>
                  <a:gd name="T67" fmla="*/ 19499180 h 6762"/>
                  <a:gd name="T68" fmla="*/ 1214393 w 3021"/>
                  <a:gd name="T69" fmla="*/ 19228590 h 6762"/>
                  <a:gd name="T70" fmla="*/ 966263 w 3021"/>
                  <a:gd name="T71" fmla="*/ 18962360 h 6762"/>
                  <a:gd name="T72" fmla="*/ 983680 w 3021"/>
                  <a:gd name="T73" fmla="*/ 18870732 h 6762"/>
                  <a:gd name="T74" fmla="*/ 1001097 w 3021"/>
                  <a:gd name="T75" fmla="*/ 18783464 h 6762"/>
                  <a:gd name="T76" fmla="*/ 1009806 w 3021"/>
                  <a:gd name="T77" fmla="*/ 18691770 h 6762"/>
                  <a:gd name="T78" fmla="*/ 1014160 w 3021"/>
                  <a:gd name="T79" fmla="*/ 18600142 h 6762"/>
                  <a:gd name="T80" fmla="*/ 1014160 w 3021"/>
                  <a:gd name="T81" fmla="*/ 17356328 h 6762"/>
                  <a:gd name="T82" fmla="*/ 1005452 w 3021"/>
                  <a:gd name="T83" fmla="*/ 16125659 h 6762"/>
                  <a:gd name="T84" fmla="*/ 983680 w 3021"/>
                  <a:gd name="T85" fmla="*/ 14903711 h 6762"/>
                  <a:gd name="T86" fmla="*/ 961908 w 3021"/>
                  <a:gd name="T87" fmla="*/ 13690417 h 6762"/>
                  <a:gd name="T88" fmla="*/ 922785 w 3021"/>
                  <a:gd name="T89" fmla="*/ 12494630 h 6762"/>
                  <a:gd name="T90" fmla="*/ 879242 w 3021"/>
                  <a:gd name="T91" fmla="*/ 11307628 h 6762"/>
                  <a:gd name="T92" fmla="*/ 831345 w 3021"/>
                  <a:gd name="T93" fmla="*/ 10129281 h 6762"/>
                  <a:gd name="T94" fmla="*/ 766096 w 3021"/>
                  <a:gd name="T95" fmla="*/ 8964014 h 6762"/>
                  <a:gd name="T96" fmla="*/ 700781 w 3021"/>
                  <a:gd name="T97" fmla="*/ 7803173 h 6762"/>
                  <a:gd name="T98" fmla="*/ 626758 w 3021"/>
                  <a:gd name="T99" fmla="*/ 6655346 h 6762"/>
                  <a:gd name="T100" fmla="*/ 539737 w 3021"/>
                  <a:gd name="T101" fmla="*/ 5520666 h 6762"/>
                  <a:gd name="T102" fmla="*/ 443942 w 3021"/>
                  <a:gd name="T103" fmla="*/ 4394706 h 6762"/>
                  <a:gd name="T104" fmla="*/ 343859 w 3021"/>
                  <a:gd name="T105" fmla="*/ 3281892 h 6762"/>
                  <a:gd name="T106" fmla="*/ 235067 w 3021"/>
                  <a:gd name="T107" fmla="*/ 2173373 h 6762"/>
                  <a:gd name="T108" fmla="*/ 121855 w 3021"/>
                  <a:gd name="T109" fmla="*/ 1082293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9"/>
              <p:cNvSpPr>
                <a:spLocks/>
              </p:cNvSpPr>
              <p:nvPr/>
            </p:nvSpPr>
            <p:spPr bwMode="auto">
              <a:xfrm>
                <a:off x="227517" y="1067227"/>
                <a:ext cx="293183" cy="110522"/>
              </a:xfrm>
              <a:custGeom>
                <a:avLst/>
                <a:gdLst>
                  <a:gd name="T0" fmla="*/ 91500 w 4441"/>
                  <a:gd name="T1" fmla="*/ 518740 h 1674"/>
                  <a:gd name="T2" fmla="*/ 392275 w 4441"/>
                  <a:gd name="T3" fmla="*/ 1495150 h 1674"/>
                  <a:gd name="T4" fmla="*/ 832413 w 4441"/>
                  <a:gd name="T5" fmla="*/ 2379986 h 1674"/>
                  <a:gd name="T6" fmla="*/ 1416468 w 4441"/>
                  <a:gd name="T7" fmla="*/ 3177739 h 1674"/>
                  <a:gd name="T8" fmla="*/ 2131172 w 4441"/>
                  <a:gd name="T9" fmla="*/ 3896924 h 1674"/>
                  <a:gd name="T10" fmla="*/ 2985436 w 4441"/>
                  <a:gd name="T11" fmla="*/ 4537740 h 1674"/>
                  <a:gd name="T12" fmla="*/ 3970415 w 4441"/>
                  <a:gd name="T13" fmla="*/ 5104413 h 1674"/>
                  <a:gd name="T14" fmla="*/ 5081751 w 4441"/>
                  <a:gd name="T15" fmla="*/ 5588227 h 1674"/>
                  <a:gd name="T16" fmla="*/ 6323867 w 4441"/>
                  <a:gd name="T17" fmla="*/ 6015394 h 1674"/>
                  <a:gd name="T18" fmla="*/ 7688049 w 4441"/>
                  <a:gd name="T19" fmla="*/ 6368484 h 1674"/>
                  <a:gd name="T20" fmla="*/ 9165451 w 4441"/>
                  <a:gd name="T21" fmla="*/ 6660568 h 1674"/>
                  <a:gd name="T22" fmla="*/ 10769342 w 4441"/>
                  <a:gd name="T23" fmla="*/ 6895939 h 1674"/>
                  <a:gd name="T24" fmla="*/ 12482162 w 4441"/>
                  <a:gd name="T25" fmla="*/ 7070305 h 1674"/>
                  <a:gd name="T26" fmla="*/ 14308268 w 4441"/>
                  <a:gd name="T27" fmla="*/ 7196672 h 1674"/>
                  <a:gd name="T28" fmla="*/ 16247725 w 4441"/>
                  <a:gd name="T29" fmla="*/ 7270816 h 1674"/>
                  <a:gd name="T30" fmla="*/ 18291754 w 4441"/>
                  <a:gd name="T31" fmla="*/ 7296961 h 1674"/>
                  <a:gd name="T32" fmla="*/ 19355161 w 4441"/>
                  <a:gd name="T33" fmla="*/ 2994658 h 1674"/>
                  <a:gd name="T34" fmla="*/ 17542127 w 4441"/>
                  <a:gd name="T35" fmla="*/ 2968447 h 1674"/>
                  <a:gd name="T36" fmla="*/ 15798807 w 4441"/>
                  <a:gd name="T37" fmla="*/ 2933587 h 1674"/>
                  <a:gd name="T38" fmla="*/ 14133916 w 4441"/>
                  <a:gd name="T39" fmla="*/ 2881297 h 1674"/>
                  <a:gd name="T40" fmla="*/ 12543162 w 4441"/>
                  <a:gd name="T41" fmla="*/ 2807219 h 1674"/>
                  <a:gd name="T42" fmla="*/ 11022123 w 4441"/>
                  <a:gd name="T43" fmla="*/ 2720003 h 1674"/>
                  <a:gd name="T44" fmla="*/ 9583869 w 4441"/>
                  <a:gd name="T45" fmla="*/ 2611066 h 1674"/>
                  <a:gd name="T46" fmla="*/ 8232824 w 4441"/>
                  <a:gd name="T47" fmla="*/ 2471560 h 1674"/>
                  <a:gd name="T48" fmla="*/ 6955851 w 4441"/>
                  <a:gd name="T49" fmla="*/ 2318981 h 1674"/>
                  <a:gd name="T50" fmla="*/ 5770378 w 4441"/>
                  <a:gd name="T51" fmla="*/ 2131543 h 1674"/>
                  <a:gd name="T52" fmla="*/ 4667756 w 4441"/>
                  <a:gd name="T53" fmla="*/ 1922317 h 1674"/>
                  <a:gd name="T54" fmla="*/ 3656634 w 4441"/>
                  <a:gd name="T55" fmla="*/ 1682589 h 1674"/>
                  <a:gd name="T56" fmla="*/ 2728299 w 4441"/>
                  <a:gd name="T57" fmla="*/ 1416649 h 1674"/>
                  <a:gd name="T58" fmla="*/ 1904600 w 4441"/>
                  <a:gd name="T59" fmla="*/ 1115916 h 1674"/>
                  <a:gd name="T60" fmla="*/ 1172402 w 4441"/>
                  <a:gd name="T61" fmla="*/ 775899 h 1674"/>
                  <a:gd name="T62" fmla="*/ 536061 w 4441"/>
                  <a:gd name="T63" fmla="*/ 401022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0" name="Freeform 13"/>
              <p:cNvGrpSpPr>
                <a:grpSpLocks/>
              </p:cNvGrpSpPr>
              <p:nvPr/>
            </p:nvGrpSpPr>
            <p:grpSpPr bwMode="auto">
              <a:xfrm>
                <a:off x="392040" y="463422"/>
                <a:ext cx="256032" cy="256032"/>
                <a:chOff x="0" y="0"/>
                <a:chExt cx="256032" cy="256032"/>
              </a:xfrm>
            </p:grpSpPr>
            <p:pic>
              <p:nvPicPr>
                <p:cNvPr id="76" name="Freeform 1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71" name="Freeform 16"/>
              <p:cNvSpPr>
                <a:spLocks/>
              </p:cNvSpPr>
              <p:nvPr/>
            </p:nvSpPr>
            <p:spPr bwMode="auto">
              <a:xfrm>
                <a:off x="209945" y="1024290"/>
                <a:ext cx="310755" cy="90637"/>
              </a:xfrm>
              <a:custGeom>
                <a:avLst/>
                <a:gdLst>
                  <a:gd name="T0" fmla="*/ 30521 w 4704"/>
                  <a:gd name="T1" fmla="*/ 117855 h 1372"/>
                  <a:gd name="T2" fmla="*/ 8720 w 4704"/>
                  <a:gd name="T3" fmla="*/ 336057 h 1372"/>
                  <a:gd name="T4" fmla="*/ 0 w 4704"/>
                  <a:gd name="T5" fmla="*/ 554260 h 1372"/>
                  <a:gd name="T6" fmla="*/ 4360 w 4704"/>
                  <a:gd name="T7" fmla="*/ 768102 h 1372"/>
                  <a:gd name="T8" fmla="*/ 21800 w 4704"/>
                  <a:gd name="T9" fmla="*/ 981945 h 1372"/>
                  <a:gd name="T10" fmla="*/ 52387 w 4704"/>
                  <a:gd name="T11" fmla="*/ 1187067 h 1372"/>
                  <a:gd name="T12" fmla="*/ 100348 w 4704"/>
                  <a:gd name="T13" fmla="*/ 1387830 h 1372"/>
                  <a:gd name="T14" fmla="*/ 157095 w 4704"/>
                  <a:gd name="T15" fmla="*/ 1588592 h 1372"/>
                  <a:gd name="T16" fmla="*/ 226922 w 4704"/>
                  <a:gd name="T17" fmla="*/ 1784928 h 1372"/>
                  <a:gd name="T18" fmla="*/ 314190 w 4704"/>
                  <a:gd name="T19" fmla="*/ 1968250 h 1372"/>
                  <a:gd name="T20" fmla="*/ 405884 w 4704"/>
                  <a:gd name="T21" fmla="*/ 2155932 h 1372"/>
                  <a:gd name="T22" fmla="*/ 519312 w 4704"/>
                  <a:gd name="T23" fmla="*/ 2334828 h 1372"/>
                  <a:gd name="T24" fmla="*/ 641527 w 4704"/>
                  <a:gd name="T25" fmla="*/ 2513789 h 1372"/>
                  <a:gd name="T26" fmla="*/ 772461 w 4704"/>
                  <a:gd name="T27" fmla="*/ 2683965 h 1372"/>
                  <a:gd name="T28" fmla="*/ 920836 w 4704"/>
                  <a:gd name="T29" fmla="*/ 2858567 h 1372"/>
                  <a:gd name="T30" fmla="*/ 1077931 w 4704"/>
                  <a:gd name="T31" fmla="*/ 3015662 h 1372"/>
                  <a:gd name="T32" fmla="*/ 1156479 w 4704"/>
                  <a:gd name="T33" fmla="*/ 3041823 h 1372"/>
                  <a:gd name="T34" fmla="*/ 1400908 w 4704"/>
                  <a:gd name="T35" fmla="*/ 3194558 h 1372"/>
                  <a:gd name="T36" fmla="*/ 1990048 w 4704"/>
                  <a:gd name="T37" fmla="*/ 3583002 h 1372"/>
                  <a:gd name="T38" fmla="*/ 2670881 w 4704"/>
                  <a:gd name="T39" fmla="*/ 3940860 h 1372"/>
                  <a:gd name="T40" fmla="*/ 3456423 w 4704"/>
                  <a:gd name="T41" fmla="*/ 4255050 h 1372"/>
                  <a:gd name="T42" fmla="*/ 4333592 w 4704"/>
                  <a:gd name="T43" fmla="*/ 4543081 h 1372"/>
                  <a:gd name="T44" fmla="*/ 5302455 w 4704"/>
                  <a:gd name="T45" fmla="*/ 4796230 h 1372"/>
                  <a:gd name="T46" fmla="*/ 6358586 w 4704"/>
                  <a:gd name="T47" fmla="*/ 5027513 h 1372"/>
                  <a:gd name="T48" fmla="*/ 7510705 w 4704"/>
                  <a:gd name="T49" fmla="*/ 5219555 h 1372"/>
                  <a:gd name="T50" fmla="*/ 8741438 w 4704"/>
                  <a:gd name="T51" fmla="*/ 5394157 h 1372"/>
                  <a:gd name="T52" fmla="*/ 10059438 w 4704"/>
                  <a:gd name="T53" fmla="*/ 5538172 h 1372"/>
                  <a:gd name="T54" fmla="*/ 11460280 w 4704"/>
                  <a:gd name="T55" fmla="*/ 5660320 h 1372"/>
                  <a:gd name="T56" fmla="*/ 12935375 w 4704"/>
                  <a:gd name="T57" fmla="*/ 5756374 h 1372"/>
                  <a:gd name="T58" fmla="*/ 14489018 w 4704"/>
                  <a:gd name="T59" fmla="*/ 5839282 h 1372"/>
                  <a:gd name="T60" fmla="*/ 16125635 w 4704"/>
                  <a:gd name="T61" fmla="*/ 5904750 h 1372"/>
                  <a:gd name="T62" fmla="*/ 17832012 w 4704"/>
                  <a:gd name="T63" fmla="*/ 5948350 h 1372"/>
                  <a:gd name="T64" fmla="*/ 19612578 w 4704"/>
                  <a:gd name="T65" fmla="*/ 5978937 h 1372"/>
                  <a:gd name="T66" fmla="*/ 20529054 w 4704"/>
                  <a:gd name="T67" fmla="*/ 2845420 h 1372"/>
                  <a:gd name="T68" fmla="*/ 20092649 w 4704"/>
                  <a:gd name="T69" fmla="*/ 2849781 h 1372"/>
                  <a:gd name="T70" fmla="*/ 19407456 w 4704"/>
                  <a:gd name="T71" fmla="*/ 2845420 h 1372"/>
                  <a:gd name="T72" fmla="*/ 18490979 w 4704"/>
                  <a:gd name="T73" fmla="*/ 2832340 h 1372"/>
                  <a:gd name="T74" fmla="*/ 17378101 w 4704"/>
                  <a:gd name="T75" fmla="*/ 2797459 h 1372"/>
                  <a:gd name="T76" fmla="*/ 16095048 w 4704"/>
                  <a:gd name="T77" fmla="*/ 2745072 h 1372"/>
                  <a:gd name="T78" fmla="*/ 14681060 w 4704"/>
                  <a:gd name="T79" fmla="*/ 2670885 h 1372"/>
                  <a:gd name="T80" fmla="*/ 13166724 w 4704"/>
                  <a:gd name="T81" fmla="*/ 2570471 h 1372"/>
                  <a:gd name="T82" fmla="*/ 11573774 w 4704"/>
                  <a:gd name="T83" fmla="*/ 2443962 h 1372"/>
                  <a:gd name="T84" fmla="*/ 9945944 w 4704"/>
                  <a:gd name="T85" fmla="*/ 2282440 h 1372"/>
                  <a:gd name="T86" fmla="*/ 8309393 w 4704"/>
                  <a:gd name="T87" fmla="*/ 2086104 h 1372"/>
                  <a:gd name="T88" fmla="*/ 6694643 w 4704"/>
                  <a:gd name="T89" fmla="*/ 1850395 h 1372"/>
                  <a:gd name="T90" fmla="*/ 5136640 w 4704"/>
                  <a:gd name="T91" fmla="*/ 1575445 h 1372"/>
                  <a:gd name="T92" fmla="*/ 3657185 w 4704"/>
                  <a:gd name="T93" fmla="*/ 1256895 h 1372"/>
                  <a:gd name="T94" fmla="*/ 2295584 w 4704"/>
                  <a:gd name="T95" fmla="*/ 885957 h 1372"/>
                  <a:gd name="T96" fmla="*/ 1082291 w 4704"/>
                  <a:gd name="T97" fmla="*/ 471352 h 1372"/>
                  <a:gd name="T98" fmla="*/ 43667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17"/>
              <p:cNvSpPr>
                <a:spLocks/>
              </p:cNvSpPr>
              <p:nvPr/>
            </p:nvSpPr>
            <p:spPr bwMode="auto">
              <a:xfrm>
                <a:off x="520700" y="1067227"/>
                <a:ext cx="293183" cy="110522"/>
              </a:xfrm>
              <a:custGeom>
                <a:avLst/>
                <a:gdLst>
                  <a:gd name="T0" fmla="*/ 19272275 w 4439"/>
                  <a:gd name="T1" fmla="*/ 518740 h 1674"/>
                  <a:gd name="T2" fmla="*/ 18971298 w 4439"/>
                  <a:gd name="T3" fmla="*/ 1495150 h 1674"/>
                  <a:gd name="T4" fmla="*/ 18530698 w 4439"/>
                  <a:gd name="T5" fmla="*/ 2379986 h 1674"/>
                  <a:gd name="T6" fmla="*/ 17946181 w 4439"/>
                  <a:gd name="T7" fmla="*/ 3177739 h 1674"/>
                  <a:gd name="T8" fmla="*/ 17230759 w 4439"/>
                  <a:gd name="T9" fmla="*/ 3896924 h 1674"/>
                  <a:gd name="T10" fmla="*/ 16375780 w 4439"/>
                  <a:gd name="T11" fmla="*/ 4537740 h 1674"/>
                  <a:gd name="T12" fmla="*/ 15389895 w 4439"/>
                  <a:gd name="T13" fmla="*/ 5104413 h 1674"/>
                  <a:gd name="T14" fmla="*/ 14277530 w 4439"/>
                  <a:gd name="T15" fmla="*/ 5588227 h 1674"/>
                  <a:gd name="T16" fmla="*/ 13034326 w 4439"/>
                  <a:gd name="T17" fmla="*/ 6015394 h 1674"/>
                  <a:gd name="T18" fmla="*/ 11668934 w 4439"/>
                  <a:gd name="T19" fmla="*/ 6368484 h 1674"/>
                  <a:gd name="T20" fmla="*/ 10190140 w 4439"/>
                  <a:gd name="T21" fmla="*/ 6660568 h 1674"/>
                  <a:gd name="T22" fmla="*/ 8584866 w 4439"/>
                  <a:gd name="T23" fmla="*/ 6895939 h 1674"/>
                  <a:gd name="T24" fmla="*/ 6870482 w 4439"/>
                  <a:gd name="T25" fmla="*/ 7070305 h 1674"/>
                  <a:gd name="T26" fmla="*/ 5042695 w 4439"/>
                  <a:gd name="T27" fmla="*/ 7196672 h 1674"/>
                  <a:gd name="T28" fmla="*/ 3101505 w 4439"/>
                  <a:gd name="T29" fmla="*/ 7270816 h 1674"/>
                  <a:gd name="T30" fmla="*/ 1055631 w 4439"/>
                  <a:gd name="T31" fmla="*/ 7296961 h 1674"/>
                  <a:gd name="T32" fmla="*/ 0 w 4439"/>
                  <a:gd name="T33" fmla="*/ 2994658 h 1674"/>
                  <a:gd name="T34" fmla="*/ 1805925 w 4439"/>
                  <a:gd name="T35" fmla="*/ 2968447 h 1674"/>
                  <a:gd name="T36" fmla="*/ 3550823 w 4439"/>
                  <a:gd name="T37" fmla="*/ 2933587 h 1674"/>
                  <a:gd name="T38" fmla="*/ 5217191 w 4439"/>
                  <a:gd name="T39" fmla="*/ 2881297 h 1674"/>
                  <a:gd name="T40" fmla="*/ 6809388 w 4439"/>
                  <a:gd name="T41" fmla="*/ 2807219 h 1674"/>
                  <a:gd name="T42" fmla="*/ 8331839 w 4439"/>
                  <a:gd name="T43" fmla="*/ 2720003 h 1674"/>
                  <a:gd name="T44" fmla="*/ 9771336 w 4439"/>
                  <a:gd name="T45" fmla="*/ 2611066 h 1674"/>
                  <a:gd name="T46" fmla="*/ 11123650 w 4439"/>
                  <a:gd name="T47" fmla="*/ 2471560 h 1674"/>
                  <a:gd name="T48" fmla="*/ 12401793 w 4439"/>
                  <a:gd name="T49" fmla="*/ 2318981 h 1674"/>
                  <a:gd name="T50" fmla="*/ 13588329 w 4439"/>
                  <a:gd name="T51" fmla="*/ 2131543 h 1674"/>
                  <a:gd name="T52" fmla="*/ 14691975 w 4439"/>
                  <a:gd name="T53" fmla="*/ 1922317 h 1674"/>
                  <a:gd name="T54" fmla="*/ 15703949 w 4439"/>
                  <a:gd name="T55" fmla="*/ 1682589 h 1674"/>
                  <a:gd name="T56" fmla="*/ 16633165 w 4439"/>
                  <a:gd name="T57" fmla="*/ 1416649 h 1674"/>
                  <a:gd name="T58" fmla="*/ 17457565 w 4439"/>
                  <a:gd name="T59" fmla="*/ 1115916 h 1674"/>
                  <a:gd name="T60" fmla="*/ 18190423 w 4439"/>
                  <a:gd name="T61" fmla="*/ 775899 h 1674"/>
                  <a:gd name="T62" fmla="*/ 18827315 w 4439"/>
                  <a:gd name="T63" fmla="*/ 401022 h 1674"/>
                  <a:gd name="T64" fmla="*/ 19363882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18"/>
              <p:cNvSpPr>
                <a:spLocks/>
              </p:cNvSpPr>
              <p:nvPr/>
            </p:nvSpPr>
            <p:spPr bwMode="auto">
              <a:xfrm>
                <a:off x="520700" y="1024290"/>
                <a:ext cx="310755" cy="90637"/>
              </a:xfrm>
              <a:custGeom>
                <a:avLst/>
                <a:gdLst>
                  <a:gd name="T0" fmla="*/ 20507186 w 4702"/>
                  <a:gd name="T1" fmla="*/ 117855 h 1372"/>
                  <a:gd name="T2" fmla="*/ 20533424 w 4702"/>
                  <a:gd name="T3" fmla="*/ 336057 h 1372"/>
                  <a:gd name="T4" fmla="*/ 20537786 w 4702"/>
                  <a:gd name="T5" fmla="*/ 554260 h 1372"/>
                  <a:gd name="T6" fmla="*/ 20533424 w 4702"/>
                  <a:gd name="T7" fmla="*/ 768102 h 1372"/>
                  <a:gd name="T8" fmla="*/ 20515976 w 4702"/>
                  <a:gd name="T9" fmla="*/ 981945 h 1372"/>
                  <a:gd name="T10" fmla="*/ 20485377 w 4702"/>
                  <a:gd name="T11" fmla="*/ 1187067 h 1372"/>
                  <a:gd name="T12" fmla="*/ 20437329 w 4702"/>
                  <a:gd name="T13" fmla="*/ 1387830 h 1372"/>
                  <a:gd name="T14" fmla="*/ 20380558 w 4702"/>
                  <a:gd name="T15" fmla="*/ 1588592 h 1372"/>
                  <a:gd name="T16" fmla="*/ 20310635 w 4702"/>
                  <a:gd name="T17" fmla="*/ 1784928 h 1372"/>
                  <a:gd name="T18" fmla="*/ 20223330 w 4702"/>
                  <a:gd name="T19" fmla="*/ 1968250 h 1372"/>
                  <a:gd name="T20" fmla="*/ 20131597 w 4702"/>
                  <a:gd name="T21" fmla="*/ 2155932 h 1372"/>
                  <a:gd name="T22" fmla="*/ 20017989 w 4702"/>
                  <a:gd name="T23" fmla="*/ 2334828 h 1372"/>
                  <a:gd name="T24" fmla="*/ 19895722 w 4702"/>
                  <a:gd name="T25" fmla="*/ 2513789 h 1372"/>
                  <a:gd name="T26" fmla="*/ 19764666 w 4702"/>
                  <a:gd name="T27" fmla="*/ 2683965 h 1372"/>
                  <a:gd name="T28" fmla="*/ 19616162 w 4702"/>
                  <a:gd name="T29" fmla="*/ 2858567 h 1372"/>
                  <a:gd name="T30" fmla="*/ 19458934 w 4702"/>
                  <a:gd name="T31" fmla="*/ 3015662 h 1372"/>
                  <a:gd name="T32" fmla="*/ 19380286 w 4702"/>
                  <a:gd name="T33" fmla="*/ 3041823 h 1372"/>
                  <a:gd name="T34" fmla="*/ 19135688 w 4702"/>
                  <a:gd name="T35" fmla="*/ 3194558 h 1372"/>
                  <a:gd name="T36" fmla="*/ 18546033 w 4702"/>
                  <a:gd name="T37" fmla="*/ 3583002 h 1372"/>
                  <a:gd name="T38" fmla="*/ 17864645 w 4702"/>
                  <a:gd name="T39" fmla="*/ 3940860 h 1372"/>
                  <a:gd name="T40" fmla="*/ 17078439 w 4702"/>
                  <a:gd name="T41" fmla="*/ 4255050 h 1372"/>
                  <a:gd name="T42" fmla="*/ 16200500 w 4702"/>
                  <a:gd name="T43" fmla="*/ 4543081 h 1372"/>
                  <a:gd name="T44" fmla="*/ 15230828 w 4702"/>
                  <a:gd name="T45" fmla="*/ 4796230 h 1372"/>
                  <a:gd name="T46" fmla="*/ 14173785 w 4702"/>
                  <a:gd name="T47" fmla="*/ 5027513 h 1372"/>
                  <a:gd name="T48" fmla="*/ 13020648 w 4702"/>
                  <a:gd name="T49" fmla="*/ 5219555 h 1372"/>
                  <a:gd name="T50" fmla="*/ 11788929 w 4702"/>
                  <a:gd name="T51" fmla="*/ 5394157 h 1372"/>
                  <a:gd name="T52" fmla="*/ 10469840 w 4702"/>
                  <a:gd name="T53" fmla="*/ 5538172 h 1372"/>
                  <a:gd name="T54" fmla="*/ 9067741 w 4702"/>
                  <a:gd name="T55" fmla="*/ 5660320 h 1372"/>
                  <a:gd name="T56" fmla="*/ 7591357 w 4702"/>
                  <a:gd name="T57" fmla="*/ 5756374 h 1372"/>
                  <a:gd name="T58" fmla="*/ 6036393 w 4702"/>
                  <a:gd name="T59" fmla="*/ 5839282 h 1372"/>
                  <a:gd name="T60" fmla="*/ 4398485 w 4702"/>
                  <a:gd name="T61" fmla="*/ 5904750 h 1372"/>
                  <a:gd name="T62" fmla="*/ 2690588 w 4702"/>
                  <a:gd name="T63" fmla="*/ 5948350 h 1372"/>
                  <a:gd name="T64" fmla="*/ 908539 w 4702"/>
                  <a:gd name="T65" fmla="*/ 5978937 h 1372"/>
                  <a:gd name="T66" fmla="*/ 0 w 4702"/>
                  <a:gd name="T67" fmla="*/ 2845420 h 1372"/>
                  <a:gd name="T68" fmla="*/ 428065 w 4702"/>
                  <a:gd name="T69" fmla="*/ 2849781 h 1372"/>
                  <a:gd name="T70" fmla="*/ 1113814 w 4702"/>
                  <a:gd name="T71" fmla="*/ 2845420 h 1372"/>
                  <a:gd name="T72" fmla="*/ 2031077 w 4702"/>
                  <a:gd name="T73" fmla="*/ 2832340 h 1372"/>
                  <a:gd name="T74" fmla="*/ 3149253 w 4702"/>
                  <a:gd name="T75" fmla="*/ 2797459 h 1372"/>
                  <a:gd name="T76" fmla="*/ 4429019 w 4702"/>
                  <a:gd name="T77" fmla="*/ 2745072 h 1372"/>
                  <a:gd name="T78" fmla="*/ 5844203 w 4702"/>
                  <a:gd name="T79" fmla="*/ 2670885 h 1372"/>
                  <a:gd name="T80" fmla="*/ 7359910 w 4702"/>
                  <a:gd name="T81" fmla="*/ 2570471 h 1372"/>
                  <a:gd name="T82" fmla="*/ 8954132 w 4702"/>
                  <a:gd name="T83" fmla="*/ 2443962 h 1372"/>
                  <a:gd name="T84" fmla="*/ 10583382 w 4702"/>
                  <a:gd name="T85" fmla="*/ 2282440 h 1372"/>
                  <a:gd name="T86" fmla="*/ 12221356 w 4702"/>
                  <a:gd name="T87" fmla="*/ 2086104 h 1372"/>
                  <a:gd name="T88" fmla="*/ 13837454 w 4702"/>
                  <a:gd name="T89" fmla="*/ 1850395 h 1372"/>
                  <a:gd name="T90" fmla="*/ 15396780 w 4702"/>
                  <a:gd name="T91" fmla="*/ 1575445 h 1372"/>
                  <a:gd name="T92" fmla="*/ 16877526 w 4702"/>
                  <a:gd name="T93" fmla="*/ 1256895 h 1372"/>
                  <a:gd name="T94" fmla="*/ 18240301 w 4702"/>
                  <a:gd name="T95" fmla="*/ 885957 h 1372"/>
                  <a:gd name="T96" fmla="*/ 19454572 w 4702"/>
                  <a:gd name="T97" fmla="*/ 471352 h 1372"/>
                  <a:gd name="T98" fmla="*/ 20494101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14"/>
              <p:cNvSpPr>
                <a:spLocks/>
              </p:cNvSpPr>
              <p:nvPr/>
            </p:nvSpPr>
            <p:spPr bwMode="auto">
              <a:xfrm>
                <a:off x="364860" y="435612"/>
                <a:ext cx="155840" cy="311218"/>
              </a:xfrm>
              <a:custGeom>
                <a:avLst/>
                <a:gdLst>
                  <a:gd name="T0" fmla="*/ 10303821 w 2357"/>
                  <a:gd name="T1" fmla="*/ 1888906 h 4712"/>
                  <a:gd name="T2" fmla="*/ 10303821 w 2357"/>
                  <a:gd name="T3" fmla="*/ 0 h 4712"/>
                  <a:gd name="T4" fmla="*/ 8734445 w 2357"/>
                  <a:gd name="T5" fmla="*/ 122123 h 4712"/>
                  <a:gd name="T6" fmla="*/ 7243684 w 2357"/>
                  <a:gd name="T7" fmla="*/ 462402 h 4712"/>
                  <a:gd name="T8" fmla="*/ 5844826 w 2357"/>
                  <a:gd name="T9" fmla="*/ 1020771 h 4712"/>
                  <a:gd name="T10" fmla="*/ 4550832 w 2357"/>
                  <a:gd name="T11" fmla="*/ 1762358 h 4712"/>
                  <a:gd name="T12" fmla="*/ 3383586 w 2357"/>
                  <a:gd name="T13" fmla="*/ 2678443 h 4712"/>
                  <a:gd name="T14" fmla="*/ 2360675 w 2357"/>
                  <a:gd name="T15" fmla="*/ 3747231 h 4712"/>
                  <a:gd name="T16" fmla="*/ 1495059 w 2357"/>
                  <a:gd name="T17" fmla="*/ 4960004 h 4712"/>
                  <a:gd name="T18" fmla="*/ 813119 w 2357"/>
                  <a:gd name="T19" fmla="*/ 6286115 h 4712"/>
                  <a:gd name="T20" fmla="*/ 327879 w 2357"/>
                  <a:gd name="T21" fmla="*/ 7716978 h 4712"/>
                  <a:gd name="T22" fmla="*/ 56861 w 2357"/>
                  <a:gd name="T23" fmla="*/ 9235090 h 4712"/>
                  <a:gd name="T24" fmla="*/ 17455 w 2357"/>
                  <a:gd name="T25" fmla="*/ 10805513 h 4712"/>
                  <a:gd name="T26" fmla="*/ 209858 w 2357"/>
                  <a:gd name="T27" fmla="*/ 12349780 h 4712"/>
                  <a:gd name="T28" fmla="*/ 625145 w 2357"/>
                  <a:gd name="T29" fmla="*/ 13811157 h 4712"/>
                  <a:gd name="T30" fmla="*/ 1245927 w 2357"/>
                  <a:gd name="T31" fmla="*/ 15167849 h 4712"/>
                  <a:gd name="T32" fmla="*/ 2054615 w 2357"/>
                  <a:gd name="T33" fmla="*/ 16424213 h 4712"/>
                  <a:gd name="T34" fmla="*/ 3025161 w 2357"/>
                  <a:gd name="T35" fmla="*/ 17545311 h 4712"/>
                  <a:gd name="T36" fmla="*/ 4144273 w 2357"/>
                  <a:gd name="T37" fmla="*/ 18513772 h 4712"/>
                  <a:gd name="T38" fmla="*/ 5398927 w 2357"/>
                  <a:gd name="T39" fmla="*/ 19312028 h 4712"/>
                  <a:gd name="T40" fmla="*/ 6767238 w 2357"/>
                  <a:gd name="T41" fmla="*/ 19931492 h 4712"/>
                  <a:gd name="T42" fmla="*/ 8231684 w 2357"/>
                  <a:gd name="T43" fmla="*/ 20345943 h 4712"/>
                  <a:gd name="T44" fmla="*/ 9770513 w 2357"/>
                  <a:gd name="T45" fmla="*/ 20546597 h 4712"/>
                  <a:gd name="T46" fmla="*/ 10303821 w 2357"/>
                  <a:gd name="T47" fmla="*/ 20555315 h 4712"/>
                  <a:gd name="T48" fmla="*/ 10303821 w 2357"/>
                  <a:gd name="T49" fmla="*/ 18675127 h 4712"/>
                  <a:gd name="T50" fmla="*/ 9022918 w 2357"/>
                  <a:gd name="T51" fmla="*/ 18579160 h 4712"/>
                  <a:gd name="T52" fmla="*/ 7803306 w 2357"/>
                  <a:gd name="T53" fmla="*/ 18295616 h 4712"/>
                  <a:gd name="T54" fmla="*/ 6657945 w 2357"/>
                  <a:gd name="T55" fmla="*/ 17846292 h 4712"/>
                  <a:gd name="T56" fmla="*/ 5604356 w 2357"/>
                  <a:gd name="T57" fmla="*/ 17235612 h 4712"/>
                  <a:gd name="T58" fmla="*/ 4651331 w 2357"/>
                  <a:gd name="T59" fmla="*/ 16489600 h 4712"/>
                  <a:gd name="T60" fmla="*/ 3812030 w 2357"/>
                  <a:gd name="T61" fmla="*/ 15612814 h 4712"/>
                  <a:gd name="T62" fmla="*/ 3108205 w 2357"/>
                  <a:gd name="T63" fmla="*/ 14626916 h 4712"/>
                  <a:gd name="T64" fmla="*/ 2553012 w 2357"/>
                  <a:gd name="T65" fmla="*/ 13540691 h 4712"/>
                  <a:gd name="T66" fmla="*/ 2155181 w 2357"/>
                  <a:gd name="T67" fmla="*/ 12371576 h 4712"/>
                  <a:gd name="T68" fmla="*/ 1932231 w 2357"/>
                  <a:gd name="T69" fmla="*/ 11132648 h 4712"/>
                  <a:gd name="T70" fmla="*/ 1901618 w 2357"/>
                  <a:gd name="T71" fmla="*/ 9845770 h 4712"/>
                  <a:gd name="T72" fmla="*/ 2059045 w 2357"/>
                  <a:gd name="T73" fmla="*/ 8589405 h 4712"/>
                  <a:gd name="T74" fmla="*/ 2400015 w 2357"/>
                  <a:gd name="T75" fmla="*/ 7398495 h 4712"/>
                  <a:gd name="T76" fmla="*/ 2907074 w 2357"/>
                  <a:gd name="T77" fmla="*/ 6286115 h 4712"/>
                  <a:gd name="T78" fmla="*/ 3562832 w 2357"/>
                  <a:gd name="T79" fmla="*/ 5260984 h 4712"/>
                  <a:gd name="T80" fmla="*/ 4358495 w 2357"/>
                  <a:gd name="T81" fmla="*/ 4349258 h 4712"/>
                  <a:gd name="T82" fmla="*/ 5272113 w 2357"/>
                  <a:gd name="T83" fmla="*/ 3555296 h 4712"/>
                  <a:gd name="T84" fmla="*/ 6295090 w 2357"/>
                  <a:gd name="T85" fmla="*/ 2900959 h 4712"/>
                  <a:gd name="T86" fmla="*/ 7409838 w 2357"/>
                  <a:gd name="T87" fmla="*/ 2394899 h 4712"/>
                  <a:gd name="T88" fmla="*/ 8607631 w 2357"/>
                  <a:gd name="T89" fmla="*/ 2059045 h 4712"/>
                  <a:gd name="T90" fmla="*/ 9866649 w 2357"/>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15"/>
              <p:cNvSpPr>
                <a:spLocks/>
              </p:cNvSpPr>
              <p:nvPr/>
            </p:nvSpPr>
            <p:spPr bwMode="auto">
              <a:xfrm>
                <a:off x="520700" y="435612"/>
                <a:ext cx="155840" cy="311218"/>
              </a:xfrm>
              <a:custGeom>
                <a:avLst/>
                <a:gdLst>
                  <a:gd name="T0" fmla="*/ 0 w 2355"/>
                  <a:gd name="T1" fmla="*/ 1888906 h 4712"/>
                  <a:gd name="T2" fmla="*/ 0 w 2355"/>
                  <a:gd name="T3" fmla="*/ 0 h 4712"/>
                  <a:gd name="T4" fmla="*/ 1563297 w 2355"/>
                  <a:gd name="T5" fmla="*/ 122123 h 4712"/>
                  <a:gd name="T6" fmla="*/ 3056582 w 2355"/>
                  <a:gd name="T7" fmla="*/ 462402 h 4712"/>
                  <a:gd name="T8" fmla="*/ 4457818 w 2355"/>
                  <a:gd name="T9" fmla="*/ 1020771 h 4712"/>
                  <a:gd name="T10" fmla="*/ 5754036 w 2355"/>
                  <a:gd name="T11" fmla="*/ 1762358 h 4712"/>
                  <a:gd name="T12" fmla="*/ 6923200 w 2355"/>
                  <a:gd name="T13" fmla="*/ 2678443 h 4712"/>
                  <a:gd name="T14" fmla="*/ 7952274 w 2355"/>
                  <a:gd name="T15" fmla="*/ 3747231 h 4712"/>
                  <a:gd name="T16" fmla="*/ 8814919 w 2355"/>
                  <a:gd name="T17" fmla="*/ 4960004 h 4712"/>
                  <a:gd name="T18" fmla="*/ 9498101 w 2355"/>
                  <a:gd name="T19" fmla="*/ 6286115 h 4712"/>
                  <a:gd name="T20" fmla="*/ 9988517 w 2355"/>
                  <a:gd name="T21" fmla="*/ 7716978 h 4712"/>
                  <a:gd name="T22" fmla="*/ 10255662 w 2355"/>
                  <a:gd name="T23" fmla="*/ 9235090 h 4712"/>
                  <a:gd name="T24" fmla="*/ 10295035 w 2355"/>
                  <a:gd name="T25" fmla="*/ 10805513 h 4712"/>
                  <a:gd name="T26" fmla="*/ 10102402 w 2355"/>
                  <a:gd name="T27" fmla="*/ 12349780 h 4712"/>
                  <a:gd name="T28" fmla="*/ 9686366 w 2355"/>
                  <a:gd name="T29" fmla="*/ 13811157 h 4712"/>
                  <a:gd name="T30" fmla="*/ 9064528 w 2355"/>
                  <a:gd name="T31" fmla="*/ 15167849 h 4712"/>
                  <a:gd name="T32" fmla="*/ 8254425 w 2355"/>
                  <a:gd name="T33" fmla="*/ 16424213 h 4712"/>
                  <a:gd name="T34" fmla="*/ 7282327 w 2355"/>
                  <a:gd name="T35" fmla="*/ 17545311 h 4712"/>
                  <a:gd name="T36" fmla="*/ 6161272 w 2355"/>
                  <a:gd name="T37" fmla="*/ 18513772 h 4712"/>
                  <a:gd name="T38" fmla="*/ 4904493 w 2355"/>
                  <a:gd name="T39" fmla="*/ 19312028 h 4712"/>
                  <a:gd name="T40" fmla="*/ 3533829 w 2355"/>
                  <a:gd name="T41" fmla="*/ 19931492 h 4712"/>
                  <a:gd name="T42" fmla="*/ 2071249 w 2355"/>
                  <a:gd name="T43" fmla="*/ 20345943 h 4712"/>
                  <a:gd name="T44" fmla="*/ 525489 w 2355"/>
                  <a:gd name="T45" fmla="*/ 20546597 h 4712"/>
                  <a:gd name="T46" fmla="*/ 0 w 2355"/>
                  <a:gd name="T47" fmla="*/ 20555315 h 4712"/>
                  <a:gd name="T48" fmla="*/ 0 w 2355"/>
                  <a:gd name="T49" fmla="*/ 18675127 h 4712"/>
                  <a:gd name="T50" fmla="*/ 1274315 w 2355"/>
                  <a:gd name="T51" fmla="*/ 18579160 h 4712"/>
                  <a:gd name="T52" fmla="*/ 2496021 w 2355"/>
                  <a:gd name="T53" fmla="*/ 18295616 h 4712"/>
                  <a:gd name="T54" fmla="*/ 3643347 w 2355"/>
                  <a:gd name="T55" fmla="*/ 17846292 h 4712"/>
                  <a:gd name="T56" fmla="*/ 4698692 w 2355"/>
                  <a:gd name="T57" fmla="*/ 17235612 h 4712"/>
                  <a:gd name="T58" fmla="*/ 5657687 w 2355"/>
                  <a:gd name="T59" fmla="*/ 16489600 h 4712"/>
                  <a:gd name="T60" fmla="*/ 6494061 w 2355"/>
                  <a:gd name="T61" fmla="*/ 15612814 h 4712"/>
                  <a:gd name="T62" fmla="*/ 7199080 w 2355"/>
                  <a:gd name="T63" fmla="*/ 14626916 h 4712"/>
                  <a:gd name="T64" fmla="*/ 7755207 w 2355"/>
                  <a:gd name="T65" fmla="*/ 13540691 h 4712"/>
                  <a:gd name="T66" fmla="*/ 8153708 w 2355"/>
                  <a:gd name="T67" fmla="*/ 12371576 h 4712"/>
                  <a:gd name="T68" fmla="*/ 8377045 w 2355"/>
                  <a:gd name="T69" fmla="*/ 11132648 h 4712"/>
                  <a:gd name="T70" fmla="*/ 8412051 w 2355"/>
                  <a:gd name="T71" fmla="*/ 9845770 h 4712"/>
                  <a:gd name="T72" fmla="*/ 8250057 w 2355"/>
                  <a:gd name="T73" fmla="*/ 8589405 h 4712"/>
                  <a:gd name="T74" fmla="*/ 7908466 w 2355"/>
                  <a:gd name="T75" fmla="*/ 7398495 h 4712"/>
                  <a:gd name="T76" fmla="*/ 7400514 w 2355"/>
                  <a:gd name="T77" fmla="*/ 6286115 h 4712"/>
                  <a:gd name="T78" fmla="*/ 6743670 w 2355"/>
                  <a:gd name="T79" fmla="*/ 5260984 h 4712"/>
                  <a:gd name="T80" fmla="*/ 5946669 w 2355"/>
                  <a:gd name="T81" fmla="*/ 4349258 h 4712"/>
                  <a:gd name="T82" fmla="*/ 5031481 w 2355"/>
                  <a:gd name="T83" fmla="*/ 3555296 h 4712"/>
                  <a:gd name="T84" fmla="*/ 4006775 w 2355"/>
                  <a:gd name="T85" fmla="*/ 2900959 h 4712"/>
                  <a:gd name="T86" fmla="*/ 2890154 w 2355"/>
                  <a:gd name="T87" fmla="*/ 2394899 h 4712"/>
                  <a:gd name="T88" fmla="*/ 1690285 w 2355"/>
                  <a:gd name="T89" fmla="*/ 2059045 h 4712"/>
                  <a:gd name="T90" fmla="*/ 429139 w 2355"/>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82" name="TextBox 35"/>
          <p:cNvSpPr txBox="1">
            <a:spLocks noChangeArrowheads="1"/>
          </p:cNvSpPr>
          <p:nvPr/>
        </p:nvSpPr>
        <p:spPr bwMode="auto">
          <a:xfrm>
            <a:off x="395288"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dirty="0">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5651500"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611188" y="1165563"/>
            <a:ext cx="2452687"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630238" y="2856309"/>
            <a:ext cx="2357437" cy="140335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86" name="矩形 1"/>
          <p:cNvSpPr>
            <a:spLocks noChangeArrowheads="1"/>
          </p:cNvSpPr>
          <p:nvPr/>
        </p:nvSpPr>
        <p:spPr bwMode="auto">
          <a:xfrm>
            <a:off x="5921375" y="1203598"/>
            <a:ext cx="2454275"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5940425" y="2856309"/>
            <a:ext cx="2357438" cy="140335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1130543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700" fill="hold"/>
                                        <p:tgtEl>
                                          <p:spTgt spid="59"/>
                                        </p:tgtEl>
                                        <p:attrNameLst>
                                          <p:attrName>ppt_x</p:attrName>
                                        </p:attrNameLst>
                                      </p:cBhvr>
                                      <p:tavLst>
                                        <p:tav tm="0">
                                          <p:val>
                                            <p:strVal val="#ppt_x"/>
                                          </p:val>
                                        </p:tav>
                                        <p:tav tm="100000">
                                          <p:val>
                                            <p:strVal val="#ppt_x"/>
                                          </p:val>
                                        </p:tav>
                                      </p:tavLst>
                                    </p:anim>
                                    <p:anim calcmode="lin" valueType="num">
                                      <p:cBhvr additive="base">
                                        <p:cTn id="12" dur="700" fill="hold"/>
                                        <p:tgtEl>
                                          <p:spTgt spid="59"/>
                                        </p:tgtEl>
                                        <p:attrNameLst>
                                          <p:attrName>ppt_y</p:attrName>
                                        </p:attrNameLst>
                                      </p:cBhvr>
                                      <p:tavLst>
                                        <p:tav tm="0">
                                          <p:val>
                                            <p:strVal val="1+#ppt_h/2"/>
                                          </p:val>
                                        </p:tav>
                                        <p:tav tm="100000">
                                          <p:val>
                                            <p:strVal val="#ppt_y"/>
                                          </p:val>
                                        </p:tav>
                                      </p:tavLst>
                                    </p:anim>
                                  </p:childTnLst>
                                </p:cTn>
                              </p:par>
                            </p:childTnLst>
                          </p:cTn>
                        </p:par>
                        <p:par>
                          <p:cTn id="13" fill="hold">
                            <p:stCondLst>
                              <p:cond delay="12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18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24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zh-CN" b="1" dirty="0">
                  <a:latin typeface="微软雅黑" pitchFamily="34" charset="-122"/>
                  <a:ea typeface="微软雅黑" pitchFamily="34" charset="-122"/>
                </a:rPr>
                <a:t>点击</a:t>
              </a:r>
              <a:r>
                <a:rPr lang="zh-CN" altLang="zh-CN" b="1" dirty="0" smtClean="0">
                  <a:latin typeface="微软雅黑" pitchFamily="34" charset="-122"/>
                  <a:ea typeface="微软雅黑" pitchFamily="34" charset="-122"/>
                </a:rPr>
                <a:t>添加</a:t>
              </a:r>
              <a:r>
                <a:rPr lang="zh-CN" altLang="en-US" b="1" dirty="0" smtClean="0">
                  <a:latin typeface="微软雅黑" pitchFamily="34" charset="-122"/>
                  <a:ea typeface="微软雅黑" pitchFamily="34" charset="-122"/>
                </a:rPr>
                <a:t>标题</a:t>
              </a:r>
              <a:endParaRPr lang="zh-CN" altLang="zh-CN" b="1" dirty="0">
                <a:latin typeface="微软雅黑" pitchFamily="34" charset="-122"/>
                <a:ea typeface="微软雅黑" pitchFamily="34" charset="-122"/>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000000"/>
                  </a:solidFill>
                  <a:latin typeface="微软雅黑" pitchFamily="34" charset="-122"/>
                  <a:ea typeface="微软雅黑" pitchFamily="34" charset="-122"/>
                </a:rPr>
                <a:t>点击添加文本    </a:t>
              </a:r>
              <a:endParaRPr lang="en-US" sz="1200">
                <a:solidFill>
                  <a:srgbClr val="000000"/>
                </a:solidFill>
                <a:latin typeface="微软雅黑" pitchFamily="34" charset="-122"/>
                <a:ea typeface="微软雅黑" pitchFamily="34" charset="-122"/>
              </a:endParaRPr>
            </a:p>
            <a:p>
              <a:pPr eaLnBrk="1" hangingPunct="1"/>
              <a:r>
                <a:rPr lang="zh-CN" altLang="en-US" sz="1200">
                  <a:solidFill>
                    <a:srgbClr val="000000"/>
                  </a:solidFill>
                  <a:latin typeface="微软雅黑" pitchFamily="34" charset="-122"/>
                  <a:ea typeface="微软雅黑" pitchFamily="34" charset="-122"/>
                </a:rPr>
                <a:t>点击添加文本</a:t>
              </a:r>
              <a:endParaRPr lang="en-US" sz="1200">
                <a:solidFill>
                  <a:srgbClr val="000000"/>
                </a:solidFill>
                <a:latin typeface="微软雅黑" pitchFamily="34" charset="-122"/>
                <a:ea typeface="微软雅黑" pitchFamily="34" charset="-122"/>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rgbClr val="0070C0"/>
                  </a:solidFill>
                  <a:latin typeface="方正超粗黑简体" pitchFamily="65" charset="-122"/>
                  <a:ea typeface="方正超粗黑简体" pitchFamily="65" charset="-122"/>
                </a:rPr>
                <a:t>35%</a:t>
              </a:r>
              <a:endParaRPr lang="zh-CN" altLang="en-US" sz="1600" dirty="0">
                <a:solidFill>
                  <a:srgbClr val="0070C0"/>
                </a:solidFill>
                <a:latin typeface="方正超粗黑简体" pitchFamily="65" charset="-122"/>
                <a:ea typeface="方正超粗黑简体" pitchFamily="65" charset="-122"/>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latin typeface="方正超粗黑简体" pitchFamily="65" charset="-122"/>
                  <a:ea typeface="方正超粗黑简体" pitchFamily="65" charset="-122"/>
                </a:rPr>
                <a:t>2%</a:t>
              </a:r>
              <a:endParaRPr lang="zh-CN" altLang="en-US" sz="1600" dirty="0">
                <a:latin typeface="方正超粗黑简体" pitchFamily="65" charset="-122"/>
                <a:ea typeface="方正超粗黑简体" pitchFamily="65" charset="-122"/>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8%</a:t>
              </a:r>
              <a:endParaRPr lang="zh-CN" altLang="en-US" sz="1600">
                <a:latin typeface="方正超粗黑简体" pitchFamily="65" charset="-122"/>
                <a:ea typeface="方正超粗黑简体" pitchFamily="65" charset="-122"/>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18%</a:t>
              </a:r>
              <a:endParaRPr lang="zh-CN" altLang="en-US" sz="1600">
                <a:latin typeface="方正超粗黑简体" pitchFamily="65" charset="-122"/>
                <a:ea typeface="方正超粗黑简体" pitchFamily="65" charset="-122"/>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723877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7668344" y="2571750"/>
            <a:ext cx="1080120" cy="1080120"/>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7" name="PA_图片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40152" y="3111810"/>
            <a:ext cx="1357623" cy="1357623"/>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8" name="PA_图片 7"/>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07904" y="3363838"/>
            <a:ext cx="1635126" cy="1635126"/>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sp>
        <p:nvSpPr>
          <p:cNvPr id="9" name="PA_矩形 10"/>
          <p:cNvSpPr/>
          <p:nvPr>
            <p:custDataLst>
              <p:tags r:id="rId4"/>
            </p:custDataLst>
          </p:nvPr>
        </p:nvSpPr>
        <p:spPr>
          <a:xfrm>
            <a:off x="745047" y="1431740"/>
            <a:ext cx="7560840" cy="646331"/>
          </a:xfrm>
          <a:prstGeom prst="rect">
            <a:avLst/>
          </a:prstGeom>
        </p:spPr>
        <p:txBody>
          <a:bodyPr wrap="square">
            <a:spAutoFit/>
          </a:bodyPr>
          <a:lstStyle/>
          <a:p>
            <a:pPr algn="ctr" defTabSz="913765">
              <a:defRPr/>
            </a:pPr>
            <a:r>
              <a:rPr lang="zh-CN" altLang="en-US" sz="3600" b="1" dirty="0" smtClean="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汇报完毕 谢谢观看！</a:t>
            </a:r>
            <a:endPar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endParaRPr>
          </a:p>
        </p:txBody>
      </p:sp>
    </p:spTree>
    <p:extLst>
      <p:ext uri="{BB962C8B-B14F-4D97-AF65-F5344CB8AC3E}">
        <p14:creationId xmlns:p14="http://schemas.microsoft.com/office/powerpoint/2010/main" val="6782920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ppt_w</p:attrName>
                                        </p:attrNameLst>
                                      </p:cBhvr>
                                      <p:tavLst>
                                        <p:tav tm="0" fmla="#ppt_w*sin(2.5*pi*$)">
                                          <p:val>
                                            <p:fltVal val="0"/>
                                          </p:val>
                                        </p:tav>
                                        <p:tav tm="100000">
                                          <p:val>
                                            <p:fltVal val="1"/>
                                          </p:val>
                                        </p:tav>
                                      </p:tavLst>
                                    </p:anim>
                                    <p:anim calcmode="lin" valueType="num">
                                      <p:cBhvr>
                                        <p:cTn id="25"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介绍"/>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2391</Words>
  <Application>Microsoft Office PowerPoint</Application>
  <PresentationFormat>全屏显示(16:9)</PresentationFormat>
  <Paragraphs>245</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UKIJ Qolyazma</vt:lpstr>
      <vt:lpstr>等线</vt:lpstr>
      <vt:lpstr>等线 Light</vt:lpstr>
      <vt:lpstr>方正超粗黑简体</vt:lpstr>
      <vt:lpstr>黑体</vt:lpstr>
      <vt:lpstr>华文黑体</vt:lpstr>
      <vt:lpstr>宋体</vt:lpstr>
      <vt:lpstr>微软雅黑</vt:lpstr>
      <vt:lpstr>Arial</vt:lpstr>
      <vt:lpstr>Calibri</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企业介绍</dc:title>
  <dc:creator>第一PPT</dc:creator>
  <cp:keywords>www.1ppt.com</cp:keywords>
  <dc:description>www.1ppt.com</dc:description>
  <cp:lastModifiedBy>faith123</cp:lastModifiedBy>
  <cp:revision>20</cp:revision>
  <dcterms:created xsi:type="dcterms:W3CDTF">2016-12-25T02:27:54Z</dcterms:created>
  <dcterms:modified xsi:type="dcterms:W3CDTF">2019-09-20T02:43:38Z</dcterms:modified>
</cp:coreProperties>
</file>